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14"/>
  </p:notesMasterIdLst>
  <p:sldIdLst>
    <p:sldId id="256" r:id="rId2"/>
    <p:sldId id="257" r:id="rId3"/>
    <p:sldId id="261" r:id="rId4"/>
    <p:sldId id="276" r:id="rId5"/>
    <p:sldId id="268" r:id="rId6"/>
    <p:sldId id="269" r:id="rId7"/>
    <p:sldId id="273" r:id="rId8"/>
    <p:sldId id="271" r:id="rId9"/>
    <p:sldId id="270" r:id="rId10"/>
    <p:sldId id="275" r:id="rId11"/>
    <p:sldId id="274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C7DD"/>
    <a:srgbClr val="E0E0E0"/>
    <a:srgbClr val="077B9C"/>
    <a:srgbClr val="ABE3E7"/>
    <a:srgbClr val="030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60"/>
  </p:normalViewPr>
  <p:slideViewPr>
    <p:cSldViewPr snapToGrid="0">
      <p:cViewPr>
        <p:scale>
          <a:sx n="116" d="100"/>
          <a:sy n="116" d="100"/>
        </p:scale>
        <p:origin x="688" y="168"/>
      </p:cViewPr>
      <p:guideLst>
        <p:guide orient="horz" pos="1611"/>
        <p:guide pos="2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2913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514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5475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92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6786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3033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135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456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8957"/>
            </a:avLst>
          </a:prstGeom>
          <a:noFill/>
          <a:ln>
            <a:noFill/>
          </a:ln>
        </p:spPr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Пользовательский макет">
  <p:cSld name="8_Пользовательский макет"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>
            <a:spLocks noGrp="1"/>
          </p:cNvSpPr>
          <p:nvPr>
            <p:ph type="pic" idx="2"/>
          </p:nvPr>
        </p:nvSpPr>
        <p:spPr>
          <a:xfrm>
            <a:off x="457200" y="949329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29" name="Google Shape;129;p23"/>
          <p:cNvSpPr>
            <a:spLocks noGrp="1"/>
          </p:cNvSpPr>
          <p:nvPr>
            <p:ph type="pic" idx="3"/>
          </p:nvPr>
        </p:nvSpPr>
        <p:spPr>
          <a:xfrm>
            <a:off x="3095171" y="949328"/>
            <a:ext cx="2532744" cy="1883023"/>
          </a:xfrm>
          <a:prstGeom prst="roundRect">
            <a:avLst>
              <a:gd name="adj" fmla="val 11879"/>
            </a:avLst>
          </a:prstGeom>
          <a:noFill/>
          <a:ln>
            <a:noFill/>
          </a:ln>
        </p:spPr>
      </p:sp>
      <p:sp>
        <p:nvSpPr>
          <p:cNvPr id="130" name="Google Shape;130;p23"/>
          <p:cNvSpPr>
            <a:spLocks noGrp="1"/>
          </p:cNvSpPr>
          <p:nvPr>
            <p:ph type="pic" idx="4"/>
          </p:nvPr>
        </p:nvSpPr>
        <p:spPr>
          <a:xfrm>
            <a:off x="3095171" y="2962031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31" name="Google Shape;131;p23"/>
          <p:cNvSpPr>
            <a:spLocks noGrp="1"/>
          </p:cNvSpPr>
          <p:nvPr>
            <p:ph type="pic" idx="5"/>
          </p:nvPr>
        </p:nvSpPr>
        <p:spPr>
          <a:xfrm>
            <a:off x="457199" y="2962031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kfql">
  <p:cSld name="Ckfq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solidFill>
          <a:srgbClr val="FFFF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952"/>
            </a:avLst>
          </a:prstGeom>
          <a:noFill/>
          <a:ln>
            <a:noFill/>
          </a:ln>
        </p:spPr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Пользовательский макет">
  <p:cSld name="7_Пользовательский макет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1371600" y="2571750"/>
            <a:ext cx="6400800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 dirty="0">
                <a:solidFill>
                  <a:schemeClr val="lt1"/>
                </a:solidFill>
              </a:rPr>
              <a:t>Альтернативные способы хранения данных</a:t>
            </a:r>
            <a:endParaRPr sz="44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dirty="0">
                <a:solidFill>
                  <a:schemeClr val="bg1"/>
                </a:solidFill>
              </a:rPr>
              <a:t>Кварцевые носители от </a:t>
            </a:r>
            <a:r>
              <a:rPr lang="en-US" dirty="0">
                <a:solidFill>
                  <a:schemeClr val="bg1"/>
                </a:solidFill>
              </a:rPr>
              <a:t>Microsoft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379561-0E81-5CC5-86DF-23DDC55D8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792" y="836018"/>
            <a:ext cx="6461222" cy="430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79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Кварцевые носители от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Microsoft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752350-C284-A213-3490-CB6FD7AC49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44849" y="1040042"/>
            <a:ext cx="3649747" cy="364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46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>
            <a:spLocks noGrp="1"/>
          </p:cNvSpPr>
          <p:nvPr>
            <p:ph type="title"/>
          </p:nvPr>
        </p:nvSpPr>
        <p:spPr>
          <a:xfrm>
            <a:off x="457200" y="1801813"/>
            <a:ext cx="8229600" cy="62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/>
              <a:t>Спасибо</a:t>
            </a:r>
            <a:br>
              <a:rPr lang="ru-RU" sz="4400"/>
            </a:br>
            <a:r>
              <a:rPr lang="ru-RU" sz="4400"/>
              <a:t>за внимание!</a:t>
            </a:r>
            <a:endParaRPr sz="4400"/>
          </a:p>
        </p:txBody>
      </p:sp>
      <p:sp>
        <p:nvSpPr>
          <p:cNvPr id="235" name="Google Shape;235;p35"/>
          <p:cNvSpPr txBox="1"/>
          <p:nvPr/>
        </p:nvSpPr>
        <p:spPr>
          <a:xfrm>
            <a:off x="5845629" y="4468762"/>
            <a:ext cx="294918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</a:rPr>
              <a:t>Логинова Софья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200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80743BD-5356-FA75-222A-7588A72ED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632"/>
            <a:ext cx="9144000" cy="529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457199" y="306435"/>
            <a:ext cx="84464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dirty="0"/>
              <a:t>Золотая пластина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3E7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dirty="0">
                <a:solidFill>
                  <a:srgbClr val="077B9C"/>
                </a:solidFill>
              </a:rPr>
              <a:t>Кодирование в ДНК</a:t>
            </a:r>
            <a:endParaRPr dirty="0">
              <a:solidFill>
                <a:srgbClr val="077B9C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AB1BC3F-68FB-54AF-CC87-0993C6DC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57" y="982326"/>
            <a:ext cx="5335525" cy="381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C7DD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C52ED-8A6C-EC29-9A9D-6DA1F27049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3" t="1676" r="765" b="657"/>
          <a:stretch/>
        </p:blipFill>
        <p:spPr>
          <a:xfrm>
            <a:off x="0" y="565331"/>
            <a:ext cx="9144000" cy="4578170"/>
          </a:xfrm>
          <a:prstGeom prst="rect">
            <a:avLst/>
          </a:prstGeom>
        </p:spPr>
      </p:pic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dirty="0">
                <a:solidFill>
                  <a:srgbClr val="077B9C"/>
                </a:solidFill>
              </a:rPr>
              <a:t>Кодирование в ДНК</a:t>
            </a:r>
            <a:endParaRPr dirty="0">
              <a:solidFill>
                <a:srgbClr val="077B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52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Кодирование в ДНК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3611D5-6ADA-8581-6F2D-C76C85A82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86" y="1415143"/>
            <a:ext cx="8239780" cy="296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72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Кодирование в ДНК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752350-C284-A213-3490-CB6FD7AC4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49" y="1040042"/>
            <a:ext cx="3649747" cy="364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54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dirty="0">
                <a:solidFill>
                  <a:schemeClr val="bg1"/>
                </a:solidFill>
              </a:rPr>
              <a:t>ДНК от </a:t>
            </a:r>
            <a:r>
              <a:rPr lang="en-US" dirty="0">
                <a:solidFill>
                  <a:schemeClr val="bg1"/>
                </a:solidFill>
              </a:rPr>
              <a:t>Microsoft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B6F6784-295D-76B7-A5E7-8BA05D933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365" y="1040734"/>
            <a:ext cx="5215269" cy="37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186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ДНК от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Microsoft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752350-C284-A213-3490-CB6FD7AC49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44849" y="1040042"/>
            <a:ext cx="3649747" cy="364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dirty="0">
                <a:solidFill>
                  <a:schemeClr val="bg1"/>
                </a:solidFill>
              </a:rPr>
              <a:t>Кварцевые носители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0D84BC-D293-86D0-F95E-1B0CFD810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7" r="-6217"/>
          <a:stretch/>
        </p:blipFill>
        <p:spPr>
          <a:xfrm>
            <a:off x="1655580" y="756937"/>
            <a:ext cx="6287834" cy="42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57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41</Words>
  <Application>Microsoft Office PowerPoint</Application>
  <PresentationFormat>Экран (16:9)</PresentationFormat>
  <Paragraphs>13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Тема1</vt:lpstr>
      <vt:lpstr>Альтернативные способы хранения данных</vt:lpstr>
      <vt:lpstr>Золотая пластина</vt:lpstr>
      <vt:lpstr>Кодирование в ДНК</vt:lpstr>
      <vt:lpstr>Кодирование в ДНК</vt:lpstr>
      <vt:lpstr>Кодирование в ДНК</vt:lpstr>
      <vt:lpstr>Кодирование в ДНК</vt:lpstr>
      <vt:lpstr>ДНК от Microsoft</vt:lpstr>
      <vt:lpstr>ДНК от Microsoft</vt:lpstr>
      <vt:lpstr>Кварцевые носители</vt:lpstr>
      <vt:lpstr>Кварцевые носители от Microsoft</vt:lpstr>
      <vt:lpstr>Кварцевые носители от Microsoft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Альтернативные способы хранения данных</dc:title>
  <cp:lastModifiedBy>sonyadk@yandex.ru</cp:lastModifiedBy>
  <cp:revision>8</cp:revision>
  <dcterms:modified xsi:type="dcterms:W3CDTF">2023-11-17T12:45:16Z</dcterms:modified>
</cp:coreProperties>
</file>