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70" r:id="rId1"/>
  </p:sldMasterIdLst>
  <p:notesMasterIdLst>
    <p:notesMasterId r:id="rId13"/>
  </p:notesMasterIdLst>
  <p:handoutMasterIdLst>
    <p:handoutMasterId r:id="rId14"/>
  </p:handoutMasterIdLst>
  <p:sldIdLst>
    <p:sldId id="265" r:id="rId2"/>
    <p:sldId id="325" r:id="rId3"/>
    <p:sldId id="341" r:id="rId4"/>
    <p:sldId id="337" r:id="rId5"/>
    <p:sldId id="338" r:id="rId6"/>
    <p:sldId id="339" r:id="rId7"/>
    <p:sldId id="284" r:id="rId8"/>
    <p:sldId id="340" r:id="rId9"/>
    <p:sldId id="343" r:id="rId10"/>
    <p:sldId id="344" r:id="rId11"/>
    <p:sldId id="263" r:id="rId1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11">
          <p15:clr>
            <a:srgbClr val="A4A3A4"/>
          </p15:clr>
        </p15:guide>
        <p15:guide id="2" pos="2874">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595315-6059-63B0-9BE8-AAFD11894995}" name="Елена Иванченко" initials="ЕИ" userId="7f7d7db965285a96"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Самолетов" initials="С" lastIdx="3"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5" autoAdjust="0"/>
    <p:restoredTop sz="71772" autoAdjust="0"/>
  </p:normalViewPr>
  <p:slideViewPr>
    <p:cSldViewPr snapToGrid="0" snapToObjects="1" showGuides="1">
      <p:cViewPr varScale="1">
        <p:scale>
          <a:sx n="107" d="100"/>
          <a:sy n="107" d="100"/>
        </p:scale>
        <p:origin x="1704" y="78"/>
      </p:cViewPr>
      <p:guideLst>
        <p:guide orient="horz" pos="1611"/>
        <p:guide pos="28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68" d="100"/>
          <a:sy n="68" d="100"/>
        </p:scale>
        <p:origin x="2808" y="5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9412975-4CFD-C441-A244-B7FD9A9579C2}" type="datetimeFigureOut">
              <a:rPr lang="en-US" smtClean="0"/>
              <a:pPr/>
              <a:t>11/1/2024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2D660DC-725D-2A44-9F89-74FE668A9C6B}" type="slidenum">
              <a:rPr lang="en-US" smtClean="0"/>
              <a:pPr/>
              <a:t>‹#›</a:t>
            </a:fld>
            <a:endParaRPr lang="en-US"/>
          </a:p>
        </p:txBody>
      </p:sp>
    </p:spTree>
    <p:extLst>
      <p:ext uri="{BB962C8B-B14F-4D97-AF65-F5344CB8AC3E}">
        <p14:creationId xmlns:p14="http://schemas.microsoft.com/office/powerpoint/2010/main" val="144712542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AFD1C8-470D-774F-8B40-381C3059BD4A}" type="datetimeFigureOut">
              <a:rPr lang="en-US" smtClean="0"/>
              <a:pPr/>
              <a:t>11/1/2024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49711C-DB87-6342-8123-FE7E39EB0067}" type="slidenum">
              <a:rPr lang="en-US" smtClean="0"/>
              <a:pPr/>
              <a:t>‹#›</a:t>
            </a:fld>
            <a:endParaRPr lang="en-US"/>
          </a:p>
        </p:txBody>
      </p:sp>
    </p:spTree>
    <p:extLst>
      <p:ext uri="{BB962C8B-B14F-4D97-AF65-F5344CB8AC3E}">
        <p14:creationId xmlns:p14="http://schemas.microsoft.com/office/powerpoint/2010/main" val="4120073299"/>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ru.wikipedia.org/wiki/%D0%9C%D0%BE%D0%BD%D1%82%D0%B8%D1%80%D0%BE%D0%B2%D0%B0%D0%BD%D0%B8%D0%B5_%D1%84%D0%B0%D0%B9%D0%BB%D0%BE%D0%B2%D0%BE%D0%B9_%D1%81%D0%B8%D1%81%D1%82%D0%B5%D0%BC%D1%8B" TargetMode="External"/><Relationship Id="rId3" Type="http://schemas.openxmlformats.org/officeDocument/2006/relationships/hyperlink" Target="https://ru.wikipedia.org/wiki/FUSE_(%D0%BC%D0%BE%D0%B4%D1%83%D0%BB%D1%8C_%D1%8F%D0%B4%D1%80%D0%B0)" TargetMode="External"/><Relationship Id="rId7" Type="http://schemas.openxmlformats.org/officeDocument/2006/relationships/hyperlink" Target="https://ru.wikipedia.org/wiki/Unix-%D0%BF%D0%BE%D0%B4%D0%BE%D0%B1%D0%BD%D1%8B%D0%B5_%D0%BE%D0%BF%D0%B5%D1%80%D0%B0%D1%86%D0%B8%D0%BE%D0%BD%D0%BD%D1%8B%D0%B5_%D1%81%D0%B8%D1%81%D1%82%D0%B5%D0%BC%D1%8B"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ru.wikipedia.org/wiki/%D0%9C%D0%BE%D0%B4%D1%83%D0%BB%D1%8C_%D1%8F%D0%B4%D1%80%D0%B0" TargetMode="External"/><Relationship Id="rId5" Type="http://schemas.openxmlformats.org/officeDocument/2006/relationships/hyperlink" Target="https://ru.wikipedia.org/wiki/%D0%A1%D0%B2%D0%BE%D0%B1%D0%BE%D0%B4%D0%BD%D0%BE%D0%B5_%D0%BF%D1%80%D0%BE%D0%B3%D1%80%D0%B0%D0%BC%D0%BC%D0%BD%D0%BE%D0%B5_%D0%BE%D0%B1%D0%B5%D1%81%D0%BF%D0%B5%D1%87%D0%B5%D0%BD%D0%B8%D0%B5" TargetMode="External"/><Relationship Id="rId10" Type="http://schemas.openxmlformats.org/officeDocument/2006/relationships/hyperlink" Target="https://ru.wikipedia.org/wiki/%D0%9F%D0%BE%D0%BB%D1%8C%D0%B7%D0%BE%D0%B2%D0%B0%D1%82%D0%B5%D0%BB%D1%8C%D1%81%D0%BA%D0%BE%D0%B5_%D0%BF%D1%80%D0%BE%D1%81%D1%82%D1%80%D0%B0%D0%BD%D1%81%D1%82%D0%B2%D0%BE" TargetMode="External"/><Relationship Id="rId4" Type="http://schemas.openxmlformats.org/officeDocument/2006/relationships/hyperlink" Target="https://ru.wikipedia.org/wiki/%D0%90%D0%BD%D0%B3%D0%BB%D0%B8%D0%B9%D1%81%D0%BA%D0%B8%D0%B9_%D1%8F%D0%B7%D1%8B%D0%BA" TargetMode="External"/><Relationship Id="rId9" Type="http://schemas.openxmlformats.org/officeDocument/2006/relationships/hyperlink" Target="https://ru.wikipedia.org/wiki/%D0%92%D0%B8%D1%80%D1%82%D1%83%D0%B0%D0%BB%D1%8C%D0%BD%D0%B0%D1%8F_%D1%84%D0%B0%D0%B9%D0%BB%D0%BE%D0%B2%D0%B0%D1%8F_%D1%81%D0%B8%D1%81%D1%82%D0%B5%D0%BC%D0%B0"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github.com/ceph/ceph-csi"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221651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r>
              <a:rPr lang="ru-RU" sz="5400" b="0" i="0" dirty="0">
                <a:solidFill>
                  <a:srgbClr val="DDDDDD"/>
                </a:solidFill>
                <a:effectLst/>
                <a:latin typeface="-apple-system"/>
              </a:rPr>
              <a:t>Клиенты работают с самими OSD Клиент всегда записывает объект на первичный OSD для какой-то </a:t>
            </a:r>
            <a:r>
              <a:rPr lang="ru-RU" sz="5400" b="0" i="0" dirty="0" err="1">
                <a:solidFill>
                  <a:srgbClr val="DDDDDD"/>
                </a:solidFill>
                <a:effectLst/>
                <a:latin typeface="-apple-system"/>
              </a:rPr>
              <a:t>плейсмент</a:t>
            </a:r>
            <a:r>
              <a:rPr lang="ru-RU" sz="5400" b="0" i="0" dirty="0">
                <a:solidFill>
                  <a:srgbClr val="DDDDDD"/>
                </a:solidFill>
                <a:effectLst/>
                <a:latin typeface="-apple-system"/>
              </a:rPr>
              <a:t> группы, а уже дальше данный OSD синхронизирует данные с остальными (вторичными) OSD из этой же </a:t>
            </a:r>
            <a:r>
              <a:rPr lang="ru-RU" sz="5400" b="0" i="0" dirty="0" err="1">
                <a:solidFill>
                  <a:srgbClr val="DDDDDD"/>
                </a:solidFill>
                <a:effectLst/>
                <a:latin typeface="-apple-system"/>
              </a:rPr>
              <a:t>плейсмент</a:t>
            </a:r>
            <a:r>
              <a:rPr lang="ru-RU" sz="5400" b="0" i="0" dirty="0">
                <a:solidFill>
                  <a:srgbClr val="DDDDDD"/>
                </a:solidFill>
                <a:effectLst/>
                <a:latin typeface="-apple-system"/>
              </a:rPr>
              <a:t>-группы. </a:t>
            </a:r>
          </a:p>
          <a:p>
            <a:pPr algn="l"/>
            <a:endParaRPr lang="ru-RU" sz="5400" b="0" i="0" dirty="0">
              <a:solidFill>
                <a:srgbClr val="DDDDDD"/>
              </a:solidFill>
              <a:effectLst/>
              <a:latin typeface="-apple-system"/>
            </a:endParaRPr>
          </a:p>
          <a:p>
            <a:pPr algn="l"/>
            <a:r>
              <a:rPr lang="ru-RU" sz="5400" b="0" i="0" dirty="0" err="1">
                <a:effectLst/>
                <a:latin typeface="var(--font-fk-grotesk)"/>
              </a:rPr>
              <a:t>Size</a:t>
            </a:r>
            <a:endParaRPr lang="ru-RU" sz="5400" b="0" i="0" dirty="0">
              <a:effectLst/>
              <a:latin typeface="var(--font-fk-grotesk)"/>
            </a:endParaRPr>
          </a:p>
          <a:p>
            <a:pPr algn="l">
              <a:buFont typeface="Arial" panose="020B0604020202020204" pitchFamily="34" charset="0"/>
              <a:buChar char="•"/>
            </a:pPr>
            <a:r>
              <a:rPr lang="ru-RU" sz="5400" b="0" i="0" dirty="0" err="1">
                <a:effectLst/>
                <a:latin typeface="__fkGroteskNeue_598ab8"/>
              </a:rPr>
              <a:t>Size</a:t>
            </a:r>
            <a:r>
              <a:rPr lang="ru-RU" sz="5400" b="0" i="0" dirty="0">
                <a:effectLst/>
                <a:latin typeface="__fkGroteskNeue_598ab8"/>
              </a:rPr>
              <a:t> указывает количество реплик (копий) каждого объекта, хранящегося в пуле. Например, если </a:t>
            </a:r>
            <a:r>
              <a:rPr lang="ru-RU" sz="5400" b="0" i="0" dirty="0" err="1">
                <a:effectLst/>
                <a:latin typeface="__fkGroteskNeue_598ab8"/>
              </a:rPr>
              <a:t>size</a:t>
            </a:r>
            <a:r>
              <a:rPr lang="ru-RU" sz="5400" b="0" i="0" dirty="0">
                <a:effectLst/>
                <a:latin typeface="__fkGroteskNeue_598ab8"/>
              </a:rPr>
              <a:t> установлен на 3, то для каждого объекта будет создано три копии, распределенные по различным OSD (Object Storage </a:t>
            </a:r>
            <a:r>
              <a:rPr lang="ru-RU" sz="5400" b="0" i="0" dirty="0" err="1">
                <a:effectLst/>
                <a:latin typeface="__fkGroteskNeue_598ab8"/>
              </a:rPr>
              <a:t>Daemon</a:t>
            </a:r>
            <a:r>
              <a:rPr lang="ru-RU" sz="5400" b="0" i="0" dirty="0">
                <a:effectLst/>
                <a:latin typeface="__fkGroteskNeue_598ab8"/>
              </a:rPr>
              <a:t>) в кластере.</a:t>
            </a:r>
          </a:p>
          <a:p>
            <a:pPr algn="l">
              <a:buFont typeface="Arial" panose="020B0604020202020204" pitchFamily="34" charset="0"/>
              <a:buChar char="•"/>
            </a:pPr>
            <a:r>
              <a:rPr lang="ru-RU" sz="5400" b="0" i="0" dirty="0">
                <a:effectLst/>
                <a:latin typeface="__fkGroteskNeue_598ab8"/>
              </a:rPr>
              <a:t>Этот параметр критически важен для обеспечения отказоустойчивости: если один из OSD выйдет из строя, данные все еще будут доступны благодаря оставшимся репликам.</a:t>
            </a:r>
          </a:p>
          <a:p>
            <a:pPr algn="l">
              <a:buFont typeface="Arial" panose="020B0604020202020204" pitchFamily="34" charset="0"/>
              <a:buChar char="•"/>
            </a:pPr>
            <a:endParaRPr lang="ru-RU" sz="5400" b="0" i="0" dirty="0">
              <a:effectLst/>
              <a:latin typeface="__fkGroteskNeue_598ab8"/>
            </a:endParaRPr>
          </a:p>
          <a:p>
            <a:pPr algn="l"/>
            <a:r>
              <a:rPr lang="ru-RU" sz="5400" b="0" i="0" dirty="0" err="1">
                <a:effectLst/>
                <a:latin typeface="var(--font-fk-grotesk)"/>
              </a:rPr>
              <a:t>Min_size</a:t>
            </a:r>
            <a:endParaRPr lang="ru-RU" sz="5400" b="0" i="0" dirty="0">
              <a:effectLst/>
              <a:latin typeface="var(--font-fk-grotesk)"/>
            </a:endParaRPr>
          </a:p>
          <a:p>
            <a:pPr algn="l">
              <a:buFont typeface="Arial" panose="020B0604020202020204" pitchFamily="34" charset="0"/>
              <a:buChar char="•"/>
            </a:pPr>
            <a:r>
              <a:rPr lang="ru-RU" sz="5400" b="0" i="0" dirty="0" err="1">
                <a:effectLst/>
                <a:latin typeface="__fkGroteskNeue_598ab8"/>
              </a:rPr>
              <a:t>Min_size</a:t>
            </a:r>
            <a:r>
              <a:rPr lang="ru-RU" sz="5400" b="0" i="0" dirty="0">
                <a:effectLst/>
                <a:latin typeface="__fkGroteskNeue_598ab8"/>
              </a:rPr>
              <a:t> — это минимальное количество доступных реплик, необходимых для выполнения операций записи. Если количество доступных реплик падает ниже этого значения, </a:t>
            </a:r>
            <a:r>
              <a:rPr lang="ru-RU" sz="5400" b="0" i="0" dirty="0" err="1">
                <a:effectLst/>
                <a:latin typeface="__fkGroteskNeue_598ab8"/>
              </a:rPr>
              <a:t>Ceph</a:t>
            </a:r>
            <a:r>
              <a:rPr lang="ru-RU" sz="5400" b="0" i="0" dirty="0">
                <a:effectLst/>
                <a:latin typeface="__fkGroteskNeue_598ab8"/>
              </a:rPr>
              <a:t> не позволит выполнять записи в пул, чтобы избежать потери данных.</a:t>
            </a:r>
          </a:p>
          <a:p>
            <a:pPr algn="l">
              <a:buFont typeface="Arial" panose="020B0604020202020204" pitchFamily="34" charset="0"/>
              <a:buChar char="•"/>
            </a:pPr>
            <a:r>
              <a:rPr lang="ru-RU" sz="5400" b="0" i="0" dirty="0">
                <a:effectLst/>
                <a:latin typeface="__fkGroteskNeue_598ab8"/>
              </a:rPr>
              <a:t>Например, если </a:t>
            </a:r>
            <a:r>
              <a:rPr lang="ru-RU" sz="5400" b="0" i="0" dirty="0" err="1">
                <a:effectLst/>
                <a:latin typeface="__fkGroteskNeue_598ab8"/>
              </a:rPr>
              <a:t>min_size</a:t>
            </a:r>
            <a:r>
              <a:rPr lang="ru-RU" sz="5400" b="0" i="0" dirty="0">
                <a:effectLst/>
                <a:latin typeface="__fkGroteskNeue_598ab8"/>
              </a:rPr>
              <a:t> установлен на 2, это означает, что для успешной записи необходимо иметь как минимум две доступные реплики объекта. Если одна из реплик недоступна, операции записи будут заблокированы до тех пор, пока не восстановится необходимое количество реплик.</a:t>
            </a:r>
          </a:p>
          <a:p>
            <a:pPr algn="l"/>
            <a:endParaRPr lang="ru-RU" sz="4000" dirty="0">
              <a:effectLst/>
            </a:endParaRPr>
          </a:p>
        </p:txBody>
      </p:sp>
    </p:spTree>
    <p:extLst>
      <p:ext uri="{BB962C8B-B14F-4D97-AF65-F5344CB8AC3E}">
        <p14:creationId xmlns:p14="http://schemas.microsoft.com/office/powerpoint/2010/main" val="2286675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685298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2800" b="0" i="0" dirty="0">
                <a:solidFill>
                  <a:srgbClr val="0E0E0F"/>
                </a:solidFill>
                <a:effectLst/>
                <a:latin typeface="Inter"/>
              </a:rPr>
              <a:t>В основе </a:t>
            </a:r>
            <a:r>
              <a:rPr lang="ru-RU" sz="2800" b="1" i="0" dirty="0">
                <a:solidFill>
                  <a:srgbClr val="0E0E0F"/>
                </a:solidFill>
                <a:effectLst/>
                <a:latin typeface="Inter"/>
              </a:rPr>
              <a:t>Файлового хранилища </a:t>
            </a:r>
            <a:r>
              <a:rPr lang="ru-RU" sz="2800" b="0" i="0" dirty="0">
                <a:solidFill>
                  <a:srgbClr val="0E0E0F"/>
                </a:solidFill>
                <a:effectLst/>
                <a:latin typeface="Inter"/>
              </a:rPr>
              <a:t>лежит иерархическая структура: корневая запись, от которой отходят данные о файлах и их атрибутах</a:t>
            </a:r>
            <a:r>
              <a:rPr lang="en-US" sz="2800" b="0" i="0" dirty="0">
                <a:solidFill>
                  <a:srgbClr val="0E0E0F"/>
                </a:solidFill>
                <a:effectLst/>
                <a:latin typeface="Inter"/>
              </a:rPr>
              <a:t> (INODE)</a:t>
            </a:r>
            <a:r>
              <a:rPr lang="ru-RU" sz="2800" b="0" i="0" dirty="0">
                <a:solidFill>
                  <a:srgbClr val="0E0E0F"/>
                </a:solidFill>
                <a:effectLst/>
                <a:latin typeface="Inter"/>
              </a:rPr>
              <a:t>. Все они, в свою очередь, организованы структуру каталогов</a:t>
            </a:r>
            <a:r>
              <a:rPr lang="en-US" sz="2800" b="0" i="0" dirty="0">
                <a:solidFill>
                  <a:srgbClr val="0E0E0F"/>
                </a:solidFill>
                <a:effectLst/>
                <a:latin typeface="Inter"/>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ru-RU" sz="5400" b="0" i="0" dirty="0">
                <a:solidFill>
                  <a:srgbClr val="092433"/>
                </a:solidFill>
                <a:effectLst/>
                <a:latin typeface="Manrope"/>
              </a:rPr>
              <a:t>В </a:t>
            </a:r>
            <a:r>
              <a:rPr lang="ru-RU" sz="5400" b="1" i="0" kern="1200" dirty="0">
                <a:solidFill>
                  <a:srgbClr val="0E0E0F"/>
                </a:solidFill>
                <a:effectLst/>
                <a:latin typeface="Inter"/>
                <a:ea typeface="+mn-ea"/>
                <a:cs typeface="+mn-cs"/>
              </a:rPr>
              <a:t>Блочном хранилище </a:t>
            </a:r>
            <a:r>
              <a:rPr lang="ru-RU" sz="5400" b="0" i="0" dirty="0">
                <a:solidFill>
                  <a:srgbClr val="092433"/>
                </a:solidFill>
                <a:effectLst/>
                <a:latin typeface="Manrope"/>
              </a:rPr>
              <a:t>файлы делятся на одинаковые части — блоки (</a:t>
            </a:r>
            <a:r>
              <a:rPr lang="ru-RU" sz="5400" b="0" i="0" dirty="0" err="1">
                <a:solidFill>
                  <a:srgbClr val="092433"/>
                </a:solidFill>
                <a:effectLst/>
                <a:latin typeface="Manrope"/>
              </a:rPr>
              <a:t>chunk</a:t>
            </a:r>
            <a:r>
              <a:rPr lang="ru-RU" sz="5400" b="0" i="0" dirty="0">
                <a:solidFill>
                  <a:srgbClr val="092433"/>
                </a:solidFill>
                <a:effectLst/>
                <a:latin typeface="Manrope"/>
              </a:rPr>
              <a:t>). У каждого блока есть свой идентификатор (</a:t>
            </a:r>
            <a:r>
              <a:rPr lang="ru-RU" sz="5400" b="0" i="0" dirty="0" err="1">
                <a:solidFill>
                  <a:srgbClr val="092433"/>
                </a:solidFill>
                <a:effectLst/>
                <a:latin typeface="Manrope"/>
              </a:rPr>
              <a:t>location</a:t>
            </a:r>
            <a:r>
              <a:rPr lang="ru-RU" sz="5400" b="0" i="0" dirty="0">
                <a:solidFill>
                  <a:srgbClr val="092433"/>
                </a:solidFill>
                <a:effectLst/>
                <a:latin typeface="Manrope"/>
              </a:rPr>
              <a:t> ID), по которому система хранения быстро собирает блоки обратно в файлы.</a:t>
            </a:r>
            <a:endParaRPr lang="en-US" sz="5400" b="0" i="0" dirty="0">
              <a:solidFill>
                <a:srgbClr val="092433"/>
              </a:solidFill>
              <a:effectLst/>
              <a:latin typeface="Manrope"/>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ru-RU" sz="7200" b="0" i="0" kern="1200" dirty="0">
                <a:solidFill>
                  <a:srgbClr val="0E0E0F"/>
                </a:solidFill>
                <a:effectLst/>
                <a:latin typeface="Inter"/>
                <a:ea typeface="+mn-ea"/>
                <a:cs typeface="+mn-cs"/>
              </a:rPr>
              <a:t>А</a:t>
            </a:r>
            <a:r>
              <a:rPr lang="ru-RU" sz="7200" b="1" i="0" kern="1200" dirty="0">
                <a:solidFill>
                  <a:srgbClr val="0E0E0F"/>
                </a:solidFill>
                <a:effectLst/>
                <a:latin typeface="Inter"/>
                <a:ea typeface="+mn-ea"/>
                <a:cs typeface="+mn-cs"/>
              </a:rPr>
              <a:t> Объектное хранилище </a:t>
            </a:r>
            <a:r>
              <a:rPr lang="ru-RU" sz="7200" b="0" i="0" dirty="0">
                <a:solidFill>
                  <a:srgbClr val="0E0E0F"/>
                </a:solidFill>
                <a:effectLst/>
                <a:latin typeface="Inter"/>
              </a:rPr>
              <a:t>место файловой системы имеет плоское пространство, состоящее из множества объектов. </a:t>
            </a:r>
            <a:r>
              <a:rPr lang="ru-RU" sz="5400" b="0" i="0" dirty="0">
                <a:solidFill>
                  <a:srgbClr val="092433"/>
                </a:solidFill>
                <a:effectLst/>
                <a:latin typeface="Manrope"/>
              </a:rPr>
              <a:t>Объект представляет из себя файл с набором свойств. Свойства хранят </a:t>
            </a:r>
            <a:r>
              <a:rPr lang="en-US" sz="5400" b="0" i="0" dirty="0">
                <a:solidFill>
                  <a:srgbClr val="092433"/>
                </a:solidFill>
                <a:effectLst/>
                <a:latin typeface="Manrope"/>
              </a:rPr>
              <a:t>ID </a:t>
            </a:r>
            <a:r>
              <a:rPr lang="ru-RU" sz="5400" b="0" i="0" dirty="0">
                <a:solidFill>
                  <a:srgbClr val="092433"/>
                </a:solidFill>
                <a:effectLst/>
                <a:latin typeface="Manrope"/>
              </a:rPr>
              <a:t>файла и метаданные</a:t>
            </a:r>
            <a:endParaRPr lang="en-US" sz="4000" b="0" i="0" dirty="0">
              <a:solidFill>
                <a:srgbClr val="333333"/>
              </a:solidFill>
              <a:effectLst/>
              <a:latin typeface="AmazonEmber"/>
            </a:endParaRPr>
          </a:p>
        </p:txBody>
      </p:sp>
    </p:spTree>
    <p:extLst>
      <p:ext uri="{BB962C8B-B14F-4D97-AF65-F5344CB8AC3E}">
        <p14:creationId xmlns:p14="http://schemas.microsoft.com/office/powerpoint/2010/main" val="3334393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lnSpc>
                <a:spcPct val="107000"/>
              </a:lnSpc>
              <a:spcAft>
                <a:spcPts val="800"/>
              </a:spcAft>
            </a:pPr>
            <a:r>
              <a:rPr lang="ru-RU" sz="2800" b="0" i="0" dirty="0" err="1">
                <a:solidFill>
                  <a:srgbClr val="DDDDDD"/>
                </a:solidFill>
                <a:effectLst/>
                <a:latin typeface="-apple-system"/>
              </a:rPr>
              <a:t>Ceph</a:t>
            </a:r>
            <a:r>
              <a:rPr lang="ru-RU" sz="2800" b="0" i="0" dirty="0">
                <a:solidFill>
                  <a:srgbClr val="DDDDDD"/>
                </a:solidFill>
                <a:effectLst/>
                <a:latin typeface="-apple-system"/>
              </a:rPr>
              <a:t> предоставляет для клиента различные варианты доступа к данным: блочное устройство, файловая система или объектное хранилище.</a:t>
            </a:r>
          </a:p>
          <a:p>
            <a:pPr marL="0" marR="0" lvl="0" indent="0" algn="l" defTabSz="457200" rtl="0" eaLnBrk="1" fontAlgn="auto" latinLnBrk="0" hangingPunct="1">
              <a:lnSpc>
                <a:spcPct val="107000"/>
              </a:lnSpc>
              <a:spcBef>
                <a:spcPts val="0"/>
              </a:spcBef>
              <a:spcAft>
                <a:spcPts val="800"/>
              </a:spcAft>
              <a:buClrTx/>
              <a:buSzTx/>
              <a:buFontTx/>
              <a:buNone/>
              <a:tabLst/>
              <a:defRPr/>
            </a:pPr>
            <a:r>
              <a:rPr lang="ru-RU" sz="2800" b="0" i="0" dirty="0">
                <a:solidFill>
                  <a:srgbClr val="DDDDDD"/>
                </a:solidFill>
                <a:effectLst/>
                <a:latin typeface="-apple-system"/>
              </a:rPr>
              <a:t>1) </a:t>
            </a:r>
            <a:r>
              <a:rPr lang="ru-RU" sz="2800" b="0" i="0" dirty="0" err="1">
                <a:solidFill>
                  <a:srgbClr val="DDDDDD"/>
                </a:solidFill>
                <a:effectLst/>
                <a:latin typeface="-apple-system"/>
              </a:rPr>
              <a:t>Ceph</a:t>
            </a:r>
            <a:r>
              <a:rPr lang="ru-RU" sz="2800" b="0" i="0" dirty="0">
                <a:solidFill>
                  <a:srgbClr val="DDDDDD"/>
                </a:solidFill>
                <a:effectLst/>
                <a:latin typeface="-apple-system"/>
              </a:rPr>
              <a:t> позволяет в пуле данных создать блочное устройство RBD - </a:t>
            </a:r>
            <a:r>
              <a:rPr lang="en-US" sz="4000" b="1" i="0" dirty="0">
                <a:solidFill>
                  <a:srgbClr val="333333"/>
                </a:solidFill>
                <a:effectLst/>
                <a:latin typeface="Georgia" panose="02040502050405020303" pitchFamily="18" charset="0"/>
              </a:rPr>
              <a:t>RBD</a:t>
            </a:r>
            <a:r>
              <a:rPr lang="en-US" sz="4000" b="0" i="0" dirty="0">
                <a:solidFill>
                  <a:srgbClr val="333333"/>
                </a:solidFill>
                <a:effectLst/>
                <a:latin typeface="Georgia" panose="02040502050405020303" pitchFamily="18" charset="0"/>
              </a:rPr>
              <a:t> (RADOS Block Device), </a:t>
            </a:r>
            <a:r>
              <a:rPr lang="ru-RU" sz="4000" b="0" i="0" dirty="0">
                <a:solidFill>
                  <a:srgbClr val="333333"/>
                </a:solidFill>
                <a:effectLst/>
                <a:latin typeface="Georgia" panose="02040502050405020303" pitchFamily="18" charset="0"/>
              </a:rPr>
              <a:t>распределённое блочное устройство с клиентом на ядре </a:t>
            </a:r>
            <a:r>
              <a:rPr lang="en-US" sz="4000" b="0" i="0" dirty="0">
                <a:solidFill>
                  <a:srgbClr val="333333"/>
                </a:solidFill>
                <a:effectLst/>
                <a:latin typeface="Georgia" panose="02040502050405020303" pitchFamily="18" charset="0"/>
              </a:rPr>
              <a:t>Linux </a:t>
            </a:r>
            <a:r>
              <a:rPr lang="ru-RU" sz="4000" b="0" i="0" dirty="0">
                <a:solidFill>
                  <a:srgbClr val="333333"/>
                </a:solidFill>
                <a:effectLst/>
                <a:latin typeface="Georgia" panose="02040502050405020303" pitchFamily="18" charset="0"/>
              </a:rPr>
              <a:t>и драйвером </a:t>
            </a:r>
            <a:r>
              <a:rPr lang="en-US" sz="4000" b="0" i="0" dirty="0">
                <a:solidFill>
                  <a:srgbClr val="333333"/>
                </a:solidFill>
                <a:effectLst/>
                <a:latin typeface="Georgia" panose="02040502050405020303" pitchFamily="18" charset="0"/>
              </a:rPr>
              <a:t>KVM (Kernel-based Virtual Machine)</a:t>
            </a:r>
            <a:r>
              <a:rPr lang="ru-RU" sz="2800" b="0" i="0" dirty="0">
                <a:solidFill>
                  <a:srgbClr val="DDDDDD"/>
                </a:solidFill>
                <a:effectLst/>
                <a:latin typeface="-apple-system"/>
              </a:rPr>
              <a:t> , и в дальнейшем смонтировать его на операционных системах.</a:t>
            </a:r>
          </a:p>
          <a:p>
            <a:pPr marL="0" indent="0" algn="l">
              <a:lnSpc>
                <a:spcPct val="107000"/>
              </a:lnSpc>
              <a:spcAft>
                <a:spcPts val="800"/>
              </a:spcAft>
              <a:buNone/>
            </a:pPr>
            <a:endParaRPr lang="ru-RU" sz="2800" b="0" i="0" dirty="0">
              <a:solidFill>
                <a:srgbClr val="DDDDDD"/>
              </a:solidFill>
              <a:effectLst/>
              <a:latin typeface="-apple-system"/>
            </a:endParaRPr>
          </a:p>
          <a:p>
            <a:pPr algn="l">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2) </a:t>
            </a:r>
            <a:r>
              <a:rPr lang="ru-RU" sz="2800" b="0" i="0" dirty="0">
                <a:solidFill>
                  <a:srgbClr val="DDDDDD"/>
                </a:solidFill>
                <a:effectLst/>
                <a:latin typeface="-apple-system"/>
              </a:rPr>
              <a:t>Клиент может </a:t>
            </a:r>
            <a:r>
              <a:rPr lang="ru-RU" sz="2800" b="0" i="0" kern="1200" dirty="0">
                <a:solidFill>
                  <a:srgbClr val="DDDDDD"/>
                </a:solidFill>
                <a:effectLst/>
                <a:latin typeface="-apple-system"/>
                <a:ea typeface="+mn-ea"/>
                <a:cs typeface="+mn-cs"/>
              </a:rPr>
              <a:t>смонтировать файловую систему </a:t>
            </a:r>
            <a:r>
              <a:rPr lang="ru-RU" sz="2800" b="0" i="0" kern="1200" dirty="0" err="1">
                <a:solidFill>
                  <a:srgbClr val="DDDDDD"/>
                </a:solidFill>
                <a:effectLst/>
                <a:latin typeface="-apple-system"/>
                <a:ea typeface="+mn-ea"/>
                <a:cs typeface="+mn-cs"/>
              </a:rPr>
              <a:t>CephFS</a:t>
            </a:r>
            <a:r>
              <a:rPr lang="en-US" sz="2800" b="0" i="0" kern="1200" dirty="0">
                <a:solidFill>
                  <a:srgbClr val="DDDDDD"/>
                </a:solidFill>
                <a:effectLst/>
                <a:latin typeface="-apple-system"/>
                <a:ea typeface="+mn-ea"/>
                <a:cs typeface="+mn-cs"/>
              </a:rPr>
              <a:t>. </a:t>
            </a:r>
            <a:r>
              <a:rPr lang="ru-RU" sz="2800" b="0" i="0" kern="1200" dirty="0">
                <a:solidFill>
                  <a:srgbClr val="DDDDDD"/>
                </a:solidFill>
                <a:effectLst/>
                <a:latin typeface="-apple-system"/>
                <a:ea typeface="+mn-ea"/>
                <a:cs typeface="+mn-cs"/>
              </a:rPr>
              <a:t>Он поддерживает </a:t>
            </a:r>
            <a:r>
              <a:rPr lang="ru-RU" sz="2800" b="0" i="0" kern="1200" dirty="0" err="1">
                <a:solidFill>
                  <a:srgbClr val="DDDDDD"/>
                </a:solidFill>
                <a:effectLst/>
                <a:latin typeface="-apple-system"/>
                <a:ea typeface="+mn-ea"/>
                <a:cs typeface="+mn-cs"/>
              </a:rPr>
              <a:t>встроеный</a:t>
            </a:r>
            <a:r>
              <a:rPr lang="ru-RU" sz="2800" b="0" i="0" kern="1200" dirty="0">
                <a:solidFill>
                  <a:srgbClr val="DDDDDD"/>
                </a:solidFill>
                <a:effectLst/>
                <a:latin typeface="-apple-system"/>
                <a:ea typeface="+mn-ea"/>
                <a:cs typeface="+mn-cs"/>
              </a:rPr>
              <a:t> </a:t>
            </a:r>
            <a:r>
              <a:rPr lang="en-US" sz="2800" b="0" i="0" kern="1200" dirty="0">
                <a:solidFill>
                  <a:srgbClr val="DDDDDD"/>
                </a:solidFill>
                <a:effectLst/>
                <a:latin typeface="-apple-system"/>
                <a:ea typeface="+mn-ea"/>
                <a:cs typeface="+mn-cs"/>
              </a:rPr>
              <a:t>client </a:t>
            </a:r>
            <a:r>
              <a:rPr lang="ru-RU" sz="2800" b="0" i="0" kern="1200" dirty="0">
                <a:solidFill>
                  <a:srgbClr val="DDDDDD"/>
                </a:solidFill>
                <a:effectLst/>
                <a:latin typeface="-apple-system"/>
                <a:ea typeface="+mn-ea"/>
                <a:cs typeface="+mn-cs"/>
              </a:rPr>
              <a:t>ядра </a:t>
            </a:r>
            <a:r>
              <a:rPr lang="en-US" sz="2800" b="0" i="0" kern="1200" dirty="0" err="1">
                <a:solidFill>
                  <a:srgbClr val="DDDDDD"/>
                </a:solidFill>
                <a:effectLst/>
                <a:latin typeface="-apple-system"/>
                <a:ea typeface="+mn-ea"/>
                <a:cs typeface="+mn-cs"/>
              </a:rPr>
              <a:t>linux</a:t>
            </a:r>
            <a:r>
              <a:rPr lang="en-US" sz="2800" b="0" i="0" kern="1200" dirty="0">
                <a:solidFill>
                  <a:srgbClr val="DDDDDD"/>
                </a:solidFill>
                <a:effectLst/>
                <a:latin typeface="-apple-system"/>
                <a:ea typeface="+mn-ea"/>
                <a:cs typeface="+mn-cs"/>
              </a:rPr>
              <a:t> </a:t>
            </a:r>
            <a:r>
              <a:rPr lang="ru-RU" sz="2800" b="0" i="0" kern="1200" dirty="0">
                <a:solidFill>
                  <a:srgbClr val="DDDDDD"/>
                </a:solidFill>
                <a:effectLst/>
                <a:latin typeface="-apple-system"/>
                <a:ea typeface="+mn-ea"/>
                <a:cs typeface="+mn-cs"/>
              </a:rPr>
              <a:t>или </a:t>
            </a:r>
            <a:r>
              <a:rPr lang="ru-RU" sz="2800" b="0" i="0" kern="1200" dirty="0">
                <a:solidFill>
                  <a:srgbClr val="DDDDDD"/>
                </a:solidFill>
                <a:effectLst/>
                <a:latin typeface="-apple-system"/>
                <a:ea typeface="+mn-ea"/>
                <a:cs typeface="+mn-cs"/>
                <a:hlinkClick r:id="rId3">
                  <a:extLst>
                    <a:ext uri="{A12FA001-AC4F-418D-AE19-62706E023703}">
                      <ahyp:hlinkClr xmlns:ahyp="http://schemas.microsoft.com/office/drawing/2018/hyperlinkcolor" val="tx"/>
                    </a:ext>
                  </a:extLst>
                </a:hlinkClick>
              </a:rPr>
              <a:t>FUSE</a:t>
            </a:r>
            <a:r>
              <a:rPr lang="ru-RU" sz="2800" b="0" i="0" kern="1200" dirty="0">
                <a:solidFill>
                  <a:srgbClr val="DDDDDD"/>
                </a:solidFill>
                <a:effectLst/>
                <a:latin typeface="-apple-system"/>
                <a:ea typeface="+mn-ea"/>
                <a:cs typeface="+mn-cs"/>
              </a:rPr>
              <a:t>, позволяющий делать файловые системы в виде обыкновенного пользовательского процесса, на который из ядра маршрутизируются все связанные со смонтированной файловой системой /системные вызовы.</a:t>
            </a:r>
            <a:endParaRPr lang="en-US" sz="2800" b="0" i="0" kern="1200" dirty="0">
              <a:solidFill>
                <a:srgbClr val="DDDDDD"/>
              </a:solidFill>
              <a:effectLst/>
              <a:latin typeface="-apple-system"/>
              <a:ea typeface="+mn-ea"/>
              <a:cs typeface="+mn-cs"/>
            </a:endParaRPr>
          </a:p>
          <a:p>
            <a:pPr algn="l">
              <a:lnSpc>
                <a:spcPct val="107000"/>
              </a:lnSpc>
              <a:spcAft>
                <a:spcPts val="800"/>
              </a:spcAft>
            </a:pPr>
            <a:r>
              <a:rPr lang="ru-RU" sz="4000" b="1" i="0" dirty="0">
                <a:solidFill>
                  <a:srgbClr val="202122"/>
                </a:solidFill>
                <a:effectLst/>
                <a:latin typeface="Arial" panose="020B0604020202020204" pitchFamily="34" charset="0"/>
              </a:rPr>
              <a:t>FUSE</a:t>
            </a:r>
            <a:r>
              <a:rPr lang="ru-RU" sz="4000" b="0" i="0" dirty="0">
                <a:solidFill>
                  <a:srgbClr val="202122"/>
                </a:solidFill>
                <a:effectLst/>
                <a:latin typeface="Arial" panose="020B0604020202020204" pitchFamily="34" charset="0"/>
              </a:rPr>
              <a:t> (</a:t>
            </a:r>
            <a:r>
              <a:rPr lang="ru-RU" sz="4000" b="0" i="0" u="none" strike="noStrike" dirty="0">
                <a:solidFill>
                  <a:srgbClr val="0645AD"/>
                </a:solidFill>
                <a:effectLst/>
                <a:latin typeface="Arial" panose="020B0604020202020204" pitchFamily="34" charset="0"/>
                <a:hlinkClick r:id="rId4" tooltip="Английский язык"/>
              </a:rPr>
              <a:t>англ.</a:t>
            </a:r>
            <a:r>
              <a:rPr lang="ru-RU" sz="4000" b="0" i="0" dirty="0">
                <a:solidFill>
                  <a:srgbClr val="202122"/>
                </a:solidFill>
                <a:effectLst/>
                <a:latin typeface="Arial" panose="020B0604020202020204" pitchFamily="34" charset="0"/>
              </a:rPr>
              <a:t> </a:t>
            </a:r>
            <a:r>
              <a:rPr lang="ru-RU" sz="4000" b="0" i="1" dirty="0" err="1">
                <a:solidFill>
                  <a:srgbClr val="202122"/>
                </a:solidFill>
                <a:effectLst/>
                <a:latin typeface="Arial" panose="020B0604020202020204" pitchFamily="34" charset="0"/>
              </a:rPr>
              <a:t>filesystem</a:t>
            </a:r>
            <a:r>
              <a:rPr lang="ru-RU" sz="4000" b="0" i="1" dirty="0">
                <a:solidFill>
                  <a:srgbClr val="202122"/>
                </a:solidFill>
                <a:effectLst/>
                <a:latin typeface="Arial" panose="020B0604020202020204" pitchFamily="34" charset="0"/>
              </a:rPr>
              <a:t> </a:t>
            </a:r>
            <a:r>
              <a:rPr lang="ru-RU" sz="4000" b="0" i="1" dirty="0" err="1">
                <a:solidFill>
                  <a:srgbClr val="202122"/>
                </a:solidFill>
                <a:effectLst/>
                <a:latin typeface="Arial" panose="020B0604020202020204" pitchFamily="34" charset="0"/>
              </a:rPr>
              <a:t>in</a:t>
            </a:r>
            <a:r>
              <a:rPr lang="ru-RU" sz="4000" b="0" i="1" dirty="0">
                <a:solidFill>
                  <a:srgbClr val="202122"/>
                </a:solidFill>
                <a:effectLst/>
                <a:latin typeface="Arial" panose="020B0604020202020204" pitchFamily="34" charset="0"/>
              </a:rPr>
              <a:t> </a:t>
            </a:r>
            <a:r>
              <a:rPr lang="ru-RU" sz="4000" b="0" i="1" dirty="0" err="1">
                <a:solidFill>
                  <a:srgbClr val="202122"/>
                </a:solidFill>
                <a:effectLst/>
                <a:latin typeface="Arial" panose="020B0604020202020204" pitchFamily="34" charset="0"/>
              </a:rPr>
              <a:t>userspace</a:t>
            </a:r>
            <a:r>
              <a:rPr lang="ru-RU" sz="4000" b="0" i="0" dirty="0">
                <a:solidFill>
                  <a:srgbClr val="202122"/>
                </a:solidFill>
                <a:effectLst/>
                <a:latin typeface="Arial" panose="020B0604020202020204" pitchFamily="34" charset="0"/>
              </a:rPr>
              <a:t> — «</a:t>
            </a:r>
            <a:r>
              <a:rPr lang="ru-RU" sz="4000" b="0" i="1" dirty="0">
                <a:solidFill>
                  <a:srgbClr val="202122"/>
                </a:solidFill>
                <a:effectLst/>
                <a:latin typeface="Arial" panose="020B0604020202020204" pitchFamily="34" charset="0"/>
              </a:rPr>
              <a:t>файловая система в пользовательском пространстве</a:t>
            </a:r>
            <a:r>
              <a:rPr lang="ru-RU" sz="4000" b="0" i="0" dirty="0">
                <a:solidFill>
                  <a:srgbClr val="202122"/>
                </a:solidFill>
                <a:effectLst/>
                <a:latin typeface="Arial" panose="020B0604020202020204" pitchFamily="34" charset="0"/>
              </a:rPr>
              <a:t>») — </a:t>
            </a:r>
            <a:r>
              <a:rPr lang="ru-RU" sz="4000" b="0" i="0" u="none" strike="noStrike" dirty="0">
                <a:solidFill>
                  <a:srgbClr val="0645AD"/>
                </a:solidFill>
                <a:effectLst/>
                <a:latin typeface="Arial" panose="020B0604020202020204" pitchFamily="34" charset="0"/>
                <a:hlinkClick r:id="rId5" tooltip="Свободное программное обеспечение"/>
              </a:rPr>
              <a:t>свободный</a:t>
            </a:r>
            <a:r>
              <a:rPr lang="ru-RU" sz="4000" b="0" i="0" dirty="0">
                <a:solidFill>
                  <a:srgbClr val="202122"/>
                </a:solidFill>
                <a:effectLst/>
                <a:latin typeface="Arial" panose="020B0604020202020204" pitchFamily="34" charset="0"/>
              </a:rPr>
              <a:t> </a:t>
            </a:r>
            <a:r>
              <a:rPr lang="ru-RU" sz="4000" b="0" i="0" u="none" strike="noStrike" dirty="0">
                <a:solidFill>
                  <a:srgbClr val="0645AD"/>
                </a:solidFill>
                <a:effectLst/>
                <a:latin typeface="Arial" panose="020B0604020202020204" pitchFamily="34" charset="0"/>
                <a:hlinkClick r:id="rId6" tooltip="Модуль ядра"/>
              </a:rPr>
              <a:t>модуль</a:t>
            </a:r>
            <a:r>
              <a:rPr lang="ru-RU" sz="4000" b="0" i="0" dirty="0">
                <a:solidFill>
                  <a:srgbClr val="202122"/>
                </a:solidFill>
                <a:effectLst/>
                <a:latin typeface="Arial" panose="020B0604020202020204" pitchFamily="34" charset="0"/>
              </a:rPr>
              <a:t> для ядер </a:t>
            </a:r>
            <a:r>
              <a:rPr lang="ru-RU" sz="4000" b="0" i="0" u="none" strike="noStrike" dirty="0">
                <a:solidFill>
                  <a:srgbClr val="0645AD"/>
                </a:solidFill>
                <a:effectLst/>
                <a:latin typeface="Arial" panose="020B0604020202020204" pitchFamily="34" charset="0"/>
                <a:hlinkClick r:id="rId7" tooltip="Unix-подобные операционные системы"/>
              </a:rPr>
              <a:t>Unix-подобных операционных систем</a:t>
            </a:r>
            <a:r>
              <a:rPr lang="ru-RU" sz="4000" b="0" i="0" dirty="0">
                <a:solidFill>
                  <a:srgbClr val="202122"/>
                </a:solidFill>
                <a:effectLst/>
                <a:latin typeface="Arial" panose="020B0604020202020204" pitchFamily="34" charset="0"/>
              </a:rPr>
              <a:t>, позволяет разработчикам создавать новые типы файловых систем, доступные для </a:t>
            </a:r>
            <a:r>
              <a:rPr lang="ru-RU" sz="4000" b="0" i="0" u="none" strike="noStrike" dirty="0">
                <a:solidFill>
                  <a:srgbClr val="0645AD"/>
                </a:solidFill>
                <a:effectLst/>
                <a:latin typeface="Arial" panose="020B0604020202020204" pitchFamily="34" charset="0"/>
                <a:hlinkClick r:id="rId8" tooltip="Монтирование файловой системы"/>
              </a:rPr>
              <a:t>монтирования</a:t>
            </a:r>
            <a:r>
              <a:rPr lang="ru-RU" sz="4000" b="0" i="0" dirty="0">
                <a:solidFill>
                  <a:srgbClr val="202122"/>
                </a:solidFill>
                <a:effectLst/>
                <a:latin typeface="Arial" panose="020B0604020202020204" pitchFamily="34" charset="0"/>
              </a:rPr>
              <a:t> пользователями без привилегий (прежде всего — </a:t>
            </a:r>
            <a:r>
              <a:rPr lang="ru-RU" sz="4000" b="0" i="0" u="none" strike="noStrike" dirty="0">
                <a:solidFill>
                  <a:srgbClr val="0645AD"/>
                </a:solidFill>
                <a:effectLst/>
                <a:latin typeface="Arial" panose="020B0604020202020204" pitchFamily="34" charset="0"/>
                <a:hlinkClick r:id="rId9" tooltip="Виртуальная файловая система"/>
              </a:rPr>
              <a:t>виртуальных файловых систем</a:t>
            </a:r>
            <a:r>
              <a:rPr lang="ru-RU" sz="4000" b="0" i="0" dirty="0">
                <a:solidFill>
                  <a:srgbClr val="202122"/>
                </a:solidFill>
                <a:effectLst/>
                <a:latin typeface="Arial" panose="020B0604020202020204" pitchFamily="34" charset="0"/>
              </a:rPr>
              <a:t>); это достигается за счёт запуска кода файловой системы в </a:t>
            </a:r>
            <a:r>
              <a:rPr lang="ru-RU" sz="4000" b="0" i="0" u="none" strike="noStrike" dirty="0">
                <a:solidFill>
                  <a:srgbClr val="0645AD"/>
                </a:solidFill>
                <a:effectLst/>
                <a:latin typeface="Arial" panose="020B0604020202020204" pitchFamily="34" charset="0"/>
                <a:hlinkClick r:id="rId10" tooltip="Пользовательское пространство"/>
              </a:rPr>
              <a:t>пользовательском пространстве</a:t>
            </a:r>
            <a:r>
              <a:rPr lang="ru-RU" sz="4000" b="0" i="0" dirty="0">
                <a:solidFill>
                  <a:srgbClr val="202122"/>
                </a:solidFill>
                <a:effectLst/>
                <a:latin typeface="Arial" panose="020B0604020202020204" pitchFamily="34" charset="0"/>
              </a:rPr>
              <a:t>, в то время как модуль FUSE предоставляет связующее звено для актуальных интерфейсов ядра.</a:t>
            </a:r>
            <a:endParaRPr lang="en-US" sz="2800" b="0" i="0" kern="1200" dirty="0">
              <a:solidFill>
                <a:srgbClr val="DDDDDD"/>
              </a:solidFill>
              <a:effectLst/>
              <a:latin typeface="-apple-system"/>
              <a:ea typeface="+mn-ea"/>
              <a:cs typeface="+mn-cs"/>
            </a:endParaRPr>
          </a:p>
          <a:p>
            <a:pPr algn="l">
              <a:lnSpc>
                <a:spcPct val="107000"/>
              </a:lnSpc>
              <a:spcAft>
                <a:spcPts val="800"/>
              </a:spcAft>
            </a:pPr>
            <a:endParaRPr lang="ru-RU" sz="1800" b="0" i="0" dirty="0">
              <a:solidFill>
                <a:srgbClr val="DDDDDD"/>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ru-RU" sz="1800" b="0" i="0" dirty="0">
                <a:solidFill>
                  <a:srgbClr val="DDDDDD"/>
                </a:solidFill>
                <a:effectLst/>
                <a:latin typeface="Calibri" panose="020F0502020204030204" pitchFamily="34" charset="0"/>
                <a:ea typeface="Calibri" panose="020F0502020204030204" pitchFamily="34" charset="0"/>
                <a:cs typeface="Times New Roman" panose="02020603050405020304" pitchFamily="18" charset="0"/>
              </a:rPr>
              <a:t>3) </a:t>
            </a:r>
            <a:r>
              <a:rPr lang="ru-RU" sz="2800" b="0" i="0" dirty="0">
                <a:solidFill>
                  <a:srgbClr val="DDDDDD"/>
                </a:solidFill>
                <a:effectLst/>
                <a:latin typeface="-apple-system"/>
              </a:rPr>
              <a:t>С помощью шлюза RADOS Gateway можно клиентам дать возможность пользоваться хранилищем через </a:t>
            </a:r>
            <a:r>
              <a:rPr lang="ru-RU" sz="2800" b="0" i="0" dirty="0" err="1">
                <a:solidFill>
                  <a:srgbClr val="DDDDDD"/>
                </a:solidFill>
                <a:effectLst/>
                <a:latin typeface="-apple-system"/>
              </a:rPr>
              <a:t>RESTful</a:t>
            </a:r>
            <a:r>
              <a:rPr lang="ru-RU" sz="2800" b="0" i="0" dirty="0">
                <a:solidFill>
                  <a:srgbClr val="DDDDDD"/>
                </a:solidFill>
                <a:effectLst/>
                <a:latin typeface="-apple-system"/>
              </a:rPr>
              <a:t> Amazon S3 или </a:t>
            </a:r>
            <a:r>
              <a:rPr lang="ru-RU" sz="2800" b="0" i="0" dirty="0" err="1">
                <a:solidFill>
                  <a:srgbClr val="DDDDDD"/>
                </a:solidFill>
                <a:effectLst/>
                <a:latin typeface="-apple-system"/>
              </a:rPr>
              <a:t>OpenStack</a:t>
            </a:r>
            <a:r>
              <a:rPr lang="ru-RU" sz="2800" b="0" i="0" dirty="0">
                <a:solidFill>
                  <a:srgbClr val="DDDDDD"/>
                </a:solidFill>
                <a:effectLst/>
                <a:latin typeface="-apple-system"/>
              </a:rPr>
              <a:t> Swift совместимое API.</a:t>
            </a:r>
          </a:p>
          <a:p>
            <a:pPr algn="l">
              <a:lnSpc>
                <a:spcPct val="107000"/>
              </a:lnSpc>
              <a:spcAft>
                <a:spcPts val="800"/>
              </a:spcAft>
            </a:pPr>
            <a:endParaRPr lang="ru-RU" sz="2800" b="0" i="0" dirty="0">
              <a:solidFill>
                <a:srgbClr val="DDDDDD"/>
              </a:solidFill>
              <a:effectLst/>
              <a:latin typeface="-apple-system"/>
              <a:ea typeface="Calibri" panose="020F0502020204030204" pitchFamily="34" charset="0"/>
              <a:cs typeface="Times New Roman" panose="02020603050405020304" pitchFamily="18" charset="0"/>
            </a:endParaRPr>
          </a:p>
          <a:p>
            <a:pPr algn="l">
              <a:lnSpc>
                <a:spcPct val="107000"/>
              </a:lnSpc>
              <a:spcAft>
                <a:spcPts val="800"/>
              </a:spcAft>
            </a:pPr>
            <a:r>
              <a:rPr lang="ru-RU" sz="2800" b="0" i="0" dirty="0">
                <a:solidFill>
                  <a:srgbClr val="DDDDDD"/>
                </a:solidFill>
                <a:effectLst/>
                <a:latin typeface="-apple-system"/>
                <a:ea typeface="Calibri" panose="020F0502020204030204" pitchFamily="34" charset="0"/>
                <a:cs typeface="Times New Roman" panose="02020603050405020304" pitchFamily="18" charset="0"/>
              </a:rPr>
              <a:t>4) </a:t>
            </a:r>
            <a:r>
              <a:rPr lang="ru-RU" sz="2800" b="0" i="0" dirty="0">
                <a:solidFill>
                  <a:srgbClr val="DDDDDD"/>
                </a:solidFill>
                <a:effectLst/>
                <a:latin typeface="-apple-system"/>
              </a:rPr>
              <a:t>Все эти уровни доступа к данным работают поверх уровня RADOS. Список можно дополнить, разработав свой слой доступа к данным с помощью </a:t>
            </a:r>
            <a:r>
              <a:rPr lang="ru-RU" sz="2800" b="0" i="0" dirty="0" err="1">
                <a:solidFill>
                  <a:srgbClr val="DDDDDD"/>
                </a:solidFill>
                <a:effectLst/>
                <a:latin typeface="-apple-system"/>
              </a:rPr>
              <a:t>librados</a:t>
            </a:r>
            <a:r>
              <a:rPr lang="ru-RU" sz="2800" b="0" i="0" dirty="0">
                <a:solidFill>
                  <a:srgbClr val="DDDDDD"/>
                </a:solidFill>
                <a:effectLst/>
                <a:latin typeface="-apple-system"/>
              </a:rPr>
              <a:t> API. На данный момент есть поддержка C, Python, Ruby Java PHP.</a:t>
            </a:r>
            <a:br>
              <a:rPr lang="ru-RU" sz="2800" dirty="0"/>
            </a:br>
            <a:br>
              <a:rPr lang="ru-RU" sz="2800" dirty="0"/>
            </a:br>
            <a:r>
              <a:rPr lang="ru-RU" sz="2800" b="0" i="0" dirty="0">
                <a:solidFill>
                  <a:srgbClr val="DDDDDD"/>
                </a:solidFill>
                <a:effectLst/>
                <a:latin typeface="-apple-system"/>
              </a:rPr>
              <a:t>RADOS (</a:t>
            </a:r>
            <a:r>
              <a:rPr lang="ru-RU" sz="2800" b="0" i="0" dirty="0" err="1">
                <a:solidFill>
                  <a:srgbClr val="DDDDDD"/>
                </a:solidFill>
                <a:effectLst/>
                <a:latin typeface="-apple-system"/>
              </a:rPr>
              <a:t>Reliable</a:t>
            </a:r>
            <a:r>
              <a:rPr lang="ru-RU" sz="2800" b="0" i="0" dirty="0">
                <a:solidFill>
                  <a:srgbClr val="DDDDDD"/>
                </a:solidFill>
                <a:effectLst/>
                <a:latin typeface="-apple-system"/>
              </a:rPr>
              <a:t> </a:t>
            </a:r>
            <a:r>
              <a:rPr lang="ru-RU" sz="2800" b="0" i="0" dirty="0" err="1">
                <a:solidFill>
                  <a:srgbClr val="DDDDDD"/>
                </a:solidFill>
                <a:effectLst/>
                <a:latin typeface="-apple-system"/>
              </a:rPr>
              <a:t>Autonomic</a:t>
            </a:r>
            <a:r>
              <a:rPr lang="ru-RU" sz="2800" b="0" i="0" dirty="0">
                <a:solidFill>
                  <a:srgbClr val="DDDDDD"/>
                </a:solidFill>
                <a:effectLst/>
                <a:latin typeface="-apple-system"/>
              </a:rPr>
              <a:t> </a:t>
            </a:r>
            <a:r>
              <a:rPr lang="ru-RU" sz="2800" b="0" i="0" dirty="0" err="1">
                <a:solidFill>
                  <a:srgbClr val="DDDDDD"/>
                </a:solidFill>
                <a:effectLst/>
                <a:latin typeface="-apple-system"/>
              </a:rPr>
              <a:t>Distributed</a:t>
            </a:r>
            <a:r>
              <a:rPr lang="ru-RU" sz="2800" b="0" i="0" dirty="0">
                <a:solidFill>
                  <a:srgbClr val="DDDDDD"/>
                </a:solidFill>
                <a:effectLst/>
                <a:latin typeface="-apple-system"/>
              </a:rPr>
              <a:t> Object Store) - это слой взаимодействия клиентов и кластера.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2847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algn="l" defTabSz="457200" rtl="0" eaLnBrk="1" latinLnBrk="0" hangingPunct="1">
              <a:lnSpc>
                <a:spcPct val="107000"/>
              </a:lnSpc>
              <a:spcAft>
                <a:spcPts val="800"/>
              </a:spcAft>
            </a:pPr>
            <a:r>
              <a:rPr lang="en-US" sz="4000" b="1" i="0" kern="1200" dirty="0">
                <a:solidFill>
                  <a:srgbClr val="404040"/>
                </a:solidFill>
                <a:effectLst/>
                <a:latin typeface="Lato" panose="020F0502020204030203" pitchFamily="34" charset="0"/>
                <a:ea typeface="+mn-ea"/>
                <a:cs typeface="+mn-cs"/>
              </a:rPr>
              <a:t>QEMU/LIBVIRT -&gt;KVM-&gt;</a:t>
            </a:r>
            <a:r>
              <a:rPr lang="en-US" sz="4000" b="1" i="0" kern="1200" dirty="0" err="1">
                <a:solidFill>
                  <a:srgbClr val="404040"/>
                </a:solidFill>
                <a:effectLst/>
                <a:latin typeface="Lato" panose="020F0502020204030203" pitchFamily="34" charset="0"/>
                <a:ea typeface="+mn-ea"/>
                <a:cs typeface="+mn-cs"/>
              </a:rPr>
              <a:t>Proxmox</a:t>
            </a:r>
            <a:endParaRPr lang="en-US" sz="4000" b="1" i="0" kern="1200" dirty="0">
              <a:solidFill>
                <a:srgbClr val="404040"/>
              </a:solidFill>
              <a:effectLst/>
              <a:latin typeface="Lato" panose="020F0502020204030203" pitchFamily="34" charset="0"/>
              <a:ea typeface="+mn-ea"/>
              <a:cs typeface="+mn-cs"/>
            </a:endParaRPr>
          </a:p>
          <a:p>
            <a:pPr algn="l">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Из коробки </a:t>
            </a:r>
            <a:r>
              <a:rPr lang="en-US" sz="1800" dirty="0">
                <a:effectLst/>
                <a:latin typeface="Calibri" panose="020F0502020204030204" pitchFamily="34" charset="0"/>
                <a:ea typeface="Calibri" panose="020F0502020204030204" pitchFamily="34" charset="0"/>
                <a:cs typeface="Times New Roman" panose="02020603050405020304" pitchFamily="18" charset="0"/>
              </a:rPr>
              <a:t>WEB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ru-RU" sz="1800" dirty="0">
                <a:effectLst/>
                <a:latin typeface="Calibri" panose="020F0502020204030204" pitchFamily="34" charset="0"/>
                <a:ea typeface="Calibri" panose="020F0502020204030204" pitchFamily="34" charset="0"/>
                <a:cs typeface="Times New Roman" panose="02020603050405020304" pitchFamily="18" charset="0"/>
              </a:rPr>
              <a:t>можно установить </a:t>
            </a:r>
            <a:r>
              <a:rPr lang="en-US" sz="1800" dirty="0">
                <a:effectLst/>
                <a:latin typeface="Calibri" panose="020F0502020204030204" pitchFamily="34" charset="0"/>
                <a:ea typeface="Calibri" panose="020F0502020204030204" pitchFamily="34" charset="0"/>
                <a:cs typeface="Times New Roman" panose="02020603050405020304" pitchFamily="18" charset="0"/>
              </a:rPr>
              <a:t>CEPH </a:t>
            </a:r>
          </a:p>
          <a:p>
            <a:pPr algn="l">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US" sz="4000" b="1" i="0" kern="1200" dirty="0">
                <a:solidFill>
                  <a:srgbClr val="404040"/>
                </a:solidFill>
                <a:effectLst/>
                <a:latin typeface="Lato" panose="020F0502020204030203" pitchFamily="34" charset="0"/>
                <a:ea typeface="+mn-ea"/>
                <a:cs typeface="+mn-cs"/>
              </a:rPr>
              <a:t>K8S</a:t>
            </a:r>
            <a:endParaRPr lang="ru-RU" sz="4000" b="1" i="0" kern="1200" dirty="0">
              <a:solidFill>
                <a:srgbClr val="404040"/>
              </a:solidFill>
              <a:effectLst/>
              <a:latin typeface="Lato" panose="020F0502020204030203" pitchFamily="34" charset="0"/>
              <a:ea typeface="+mn-ea"/>
              <a:cs typeface="+mn-cs"/>
            </a:endParaRPr>
          </a:p>
          <a:p>
            <a:pPr algn="l">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Нужно для создания внешних Постоянных томов при помощи плагина </a:t>
            </a:r>
            <a:r>
              <a:rPr lang="en-US" sz="1800" u="none" kern="12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CephFS</a:t>
            </a:r>
            <a:r>
              <a:rPr lang="en-US" sz="1800" u="none"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 RBD CSI driver</a:t>
            </a:r>
            <a:r>
              <a:rPr lang="ru-RU" sz="1800" u="none"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Определяется </a:t>
            </a:r>
            <a:r>
              <a:rPr lang="en-US" sz="2800" b="0" i="0" dirty="0" err="1">
                <a:solidFill>
                  <a:srgbClr val="222222"/>
                </a:solidFill>
                <a:effectLst/>
                <a:latin typeface="SFMono-Regular"/>
              </a:rPr>
              <a:t>StorageClass</a:t>
            </a:r>
            <a:r>
              <a:rPr lang="ru-RU" sz="2800" b="0" i="0" dirty="0">
                <a:solidFill>
                  <a:srgbClr val="222222"/>
                </a:solidFill>
                <a:effectLst/>
                <a:latin typeface="SFMono-Regular"/>
              </a:rPr>
              <a:t> а потом автоматически можно выделять диски для приложений, которым нужно хранить свои данные в </a:t>
            </a:r>
            <a:r>
              <a:rPr lang="en-US" sz="2800" b="0" i="0" dirty="0">
                <a:solidFill>
                  <a:srgbClr val="222222"/>
                </a:solidFill>
                <a:effectLst/>
                <a:latin typeface="SFMono-Regular"/>
              </a:rPr>
              <a:t>Persistent Volume </a:t>
            </a:r>
            <a:r>
              <a:rPr lang="ru-RU" sz="2800" b="0" i="0" dirty="0">
                <a:solidFill>
                  <a:srgbClr val="222222"/>
                </a:solidFill>
                <a:effectLst/>
                <a:latin typeface="SFMono-Regular"/>
              </a:rPr>
              <a:t>через </a:t>
            </a:r>
            <a:r>
              <a:rPr lang="en-US" sz="2800" b="0" i="0" dirty="0">
                <a:solidFill>
                  <a:srgbClr val="222222"/>
                </a:solidFill>
                <a:effectLst/>
                <a:latin typeface="SFMono-Regular"/>
              </a:rPr>
              <a:t>PVC</a:t>
            </a:r>
            <a:r>
              <a:rPr lang="ru-RU" sz="2800" b="0" i="0" dirty="0">
                <a:solidFill>
                  <a:srgbClr val="222222"/>
                </a:solidFill>
                <a:effectLst/>
                <a:latin typeface="SFMono-Regular"/>
              </a:rPr>
              <a:t>.</a:t>
            </a:r>
            <a:endParaRPr lang="en-US" sz="1800" u="none"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US" sz="4000" b="1" i="0" kern="1200" dirty="0" err="1">
                <a:solidFill>
                  <a:srgbClr val="404040"/>
                </a:solidFill>
                <a:effectLst/>
                <a:latin typeface="Lato" panose="020F0502020204030203" pitchFamily="34" charset="0"/>
                <a:ea typeface="+mn-ea"/>
                <a:cs typeface="+mn-cs"/>
              </a:rPr>
              <a:t>Openstack</a:t>
            </a:r>
            <a:endParaRPr lang="en-US" sz="4000" b="1" i="0" kern="1200" dirty="0">
              <a:solidFill>
                <a:srgbClr val="404040"/>
              </a:solidFill>
              <a:effectLst/>
              <a:latin typeface="Lato" panose="020F0502020204030203" pitchFamily="34" charset="0"/>
              <a:ea typeface="+mn-ea"/>
              <a:cs typeface="+mn-cs"/>
            </a:endParaRPr>
          </a:p>
          <a:p>
            <a:pPr algn="l">
              <a:buFont typeface="Arial" panose="020B0604020202020204" pitchFamily="34" charset="0"/>
              <a:buNone/>
            </a:pPr>
            <a:r>
              <a:rPr lang="en-US" sz="5400" b="0" i="0" kern="1200" dirty="0">
                <a:solidFill>
                  <a:srgbClr val="FFFFFF"/>
                </a:solidFill>
                <a:effectLst/>
                <a:latin typeface="Yandex Sans Text"/>
                <a:ea typeface="+mn-ea"/>
                <a:cs typeface="+mn-cs"/>
              </a:rPr>
              <a:t>Images</a:t>
            </a:r>
            <a:r>
              <a:rPr lang="ru-RU" sz="5400" b="0" i="0" kern="1200" dirty="0">
                <a:solidFill>
                  <a:srgbClr val="FFFFFF"/>
                </a:solidFill>
                <a:effectLst/>
                <a:latin typeface="Yandex Sans Text"/>
                <a:ea typeface="+mn-ea"/>
                <a:cs typeface="+mn-cs"/>
              </a:rPr>
              <a:t>(образ)</a:t>
            </a:r>
            <a:r>
              <a:rPr lang="en-US" sz="5400" b="0" i="0" kern="1200" dirty="0">
                <a:solidFill>
                  <a:srgbClr val="FFFFFF"/>
                </a:solidFill>
                <a:effectLst/>
                <a:latin typeface="Yandex Sans Text"/>
                <a:ea typeface="+mn-ea"/>
                <a:cs typeface="+mn-cs"/>
              </a:rPr>
              <a:t>: OpenStack Glance</a:t>
            </a:r>
            <a:r>
              <a:rPr lang="ru-RU" sz="5400" b="0" i="0" kern="1200" dirty="0">
                <a:solidFill>
                  <a:srgbClr val="FFFFFF"/>
                </a:solidFill>
                <a:effectLst/>
                <a:latin typeface="Yandex Sans Text"/>
                <a:ea typeface="+mn-ea"/>
                <a:cs typeface="+mn-cs"/>
              </a:rPr>
              <a:t> управляет образами для виртуальных машин</a:t>
            </a:r>
            <a:r>
              <a:rPr lang="en-US" sz="5400" b="0" i="0" kern="1200" dirty="0">
                <a:solidFill>
                  <a:srgbClr val="FFFFFF"/>
                </a:solidFill>
                <a:effectLst/>
                <a:latin typeface="Yandex Sans Text"/>
                <a:ea typeface="+mn-ea"/>
                <a:cs typeface="+mn-cs"/>
              </a:rPr>
              <a:t>. </a:t>
            </a:r>
            <a:r>
              <a:rPr lang="ru-RU" sz="5400" b="0" i="0" kern="1200" dirty="0" err="1">
                <a:solidFill>
                  <a:srgbClr val="FFFFFF"/>
                </a:solidFill>
                <a:effectLst/>
                <a:latin typeface="Yandex Sans Text"/>
                <a:ea typeface="+mn-ea"/>
                <a:cs typeface="+mn-cs"/>
              </a:rPr>
              <a:t>OpenStack</a:t>
            </a:r>
            <a:r>
              <a:rPr lang="ru-RU" sz="5400" b="0" i="0" kern="1200" dirty="0">
                <a:solidFill>
                  <a:srgbClr val="FFFFFF"/>
                </a:solidFill>
                <a:effectLst/>
                <a:latin typeface="Yandex Sans Text"/>
                <a:ea typeface="+mn-ea"/>
                <a:cs typeface="+mn-cs"/>
              </a:rPr>
              <a:t> обрабатывает образы как двоичные объекты и загружает их соответствующим образом в </a:t>
            </a:r>
            <a:r>
              <a:rPr lang="en-US" sz="5400" b="0" i="0" kern="1200" dirty="0" err="1">
                <a:solidFill>
                  <a:srgbClr val="FFFFFF"/>
                </a:solidFill>
                <a:effectLst/>
                <a:latin typeface="Yandex Sans Text"/>
                <a:ea typeface="+mn-ea"/>
                <a:cs typeface="+mn-cs"/>
              </a:rPr>
              <a:t>Ceph</a:t>
            </a:r>
            <a:r>
              <a:rPr lang="ru-RU" sz="5400" b="0" i="0" kern="1200" dirty="0">
                <a:solidFill>
                  <a:srgbClr val="FFFFFF"/>
                </a:solidFill>
                <a:effectLst/>
                <a:latin typeface="Yandex Sans Text"/>
                <a:ea typeface="+mn-ea"/>
                <a:cs typeface="+mn-cs"/>
              </a:rPr>
              <a:t>.</a:t>
            </a:r>
          </a:p>
          <a:p>
            <a:pPr algn="l">
              <a:buFont typeface="Arial" panose="020B0604020202020204" pitchFamily="34" charset="0"/>
              <a:buNone/>
            </a:pPr>
            <a:endParaRPr lang="ru-RU" sz="5400" b="0" i="0" kern="1200" dirty="0">
              <a:solidFill>
                <a:srgbClr val="FFFFFF"/>
              </a:solidFill>
              <a:effectLst/>
              <a:latin typeface="Yandex Sans Text"/>
              <a:ea typeface="+mn-ea"/>
              <a:cs typeface="+mn-cs"/>
            </a:endParaRPr>
          </a:p>
          <a:p>
            <a:pPr algn="l">
              <a:buFont typeface="Arial" panose="020B0604020202020204" pitchFamily="34" charset="0"/>
              <a:buNone/>
            </a:pPr>
            <a:r>
              <a:rPr lang="en-US" sz="5400" b="0" i="0" kern="1200" dirty="0">
                <a:solidFill>
                  <a:srgbClr val="FFFFFF"/>
                </a:solidFill>
                <a:effectLst/>
                <a:latin typeface="Yandex Sans Text"/>
                <a:ea typeface="+mn-ea"/>
                <a:cs typeface="+mn-cs"/>
              </a:rPr>
              <a:t>Volumes (</a:t>
            </a:r>
            <a:r>
              <a:rPr lang="ru-RU" sz="5400" b="0" i="0" kern="1200" dirty="0">
                <a:solidFill>
                  <a:srgbClr val="FFFFFF"/>
                </a:solidFill>
                <a:effectLst/>
                <a:latin typeface="Yandex Sans Text"/>
                <a:ea typeface="+mn-ea"/>
                <a:cs typeface="+mn-cs"/>
              </a:rPr>
              <a:t>том</a:t>
            </a:r>
            <a:r>
              <a:rPr lang="en-US" sz="5400" b="0" i="0" kern="1200" dirty="0">
                <a:solidFill>
                  <a:srgbClr val="FFFFFF"/>
                </a:solidFill>
                <a:effectLst/>
                <a:latin typeface="Yandex Sans Text"/>
                <a:ea typeface="+mn-ea"/>
                <a:cs typeface="+mn-cs"/>
              </a:rPr>
              <a:t>): </a:t>
            </a:r>
            <a:r>
              <a:rPr lang="ru-RU" sz="5400" b="0" i="0" kern="1200" dirty="0" err="1">
                <a:solidFill>
                  <a:srgbClr val="FFFFFF"/>
                </a:solidFill>
                <a:effectLst/>
                <a:latin typeface="Yandex Sans Text"/>
                <a:ea typeface="+mn-ea"/>
                <a:cs typeface="+mn-cs"/>
              </a:rPr>
              <a:t>OpenStack</a:t>
            </a:r>
            <a:r>
              <a:rPr lang="ru-RU" sz="5400" b="0" i="0" kern="1200" dirty="0">
                <a:solidFill>
                  <a:srgbClr val="FFFFFF"/>
                </a:solidFill>
                <a:effectLst/>
                <a:latin typeface="Yandex Sans Text"/>
                <a:ea typeface="+mn-ea"/>
                <a:cs typeface="+mn-cs"/>
              </a:rPr>
              <a:t> управляет томами с помощью </a:t>
            </a:r>
            <a:r>
              <a:rPr lang="ru-RU" sz="5400" b="0" i="0" kern="1200" dirty="0" err="1">
                <a:solidFill>
                  <a:srgbClr val="FFFFFF"/>
                </a:solidFill>
                <a:effectLst/>
                <a:latin typeface="Yandex Sans Text"/>
                <a:ea typeface="+mn-ea"/>
                <a:cs typeface="+mn-cs"/>
              </a:rPr>
              <a:t>Cinder</a:t>
            </a:r>
            <a:r>
              <a:rPr lang="en-US" sz="5400" b="0" i="0" kern="1200" dirty="0">
                <a:solidFill>
                  <a:srgbClr val="FFFFFF"/>
                </a:solidFill>
                <a:effectLst/>
                <a:latin typeface="Yandex Sans Text"/>
                <a:ea typeface="+mn-ea"/>
                <a:cs typeface="+mn-cs"/>
              </a:rPr>
              <a:t>. </a:t>
            </a:r>
            <a:r>
              <a:rPr lang="ru-RU" sz="5400" b="0" i="0" kern="1200" dirty="0" err="1">
                <a:solidFill>
                  <a:srgbClr val="FFFFFF"/>
                </a:solidFill>
                <a:effectLst/>
                <a:latin typeface="Yandex Sans Text"/>
                <a:ea typeface="+mn-ea"/>
                <a:cs typeface="+mn-cs"/>
              </a:rPr>
              <a:t>OpenStack</a:t>
            </a:r>
            <a:r>
              <a:rPr lang="ru-RU" sz="5400" b="0" i="0" kern="1200" dirty="0">
                <a:solidFill>
                  <a:srgbClr val="FFFFFF"/>
                </a:solidFill>
                <a:effectLst/>
                <a:latin typeface="Yandex Sans Text"/>
                <a:ea typeface="+mn-ea"/>
                <a:cs typeface="+mn-cs"/>
              </a:rPr>
              <a:t> использует тома для загрузки виртуальных машин или для присоединения томов к работающим виртуальным машинам</a:t>
            </a:r>
            <a:r>
              <a:rPr lang="en-US" sz="5400" b="0" i="0" kern="1200" dirty="0">
                <a:solidFill>
                  <a:srgbClr val="FFFFFF"/>
                </a:solidFill>
                <a:effectLst/>
                <a:latin typeface="Yandex Sans Text"/>
                <a:ea typeface="+mn-ea"/>
                <a:cs typeface="+mn-cs"/>
              </a:rPr>
              <a:t>.</a:t>
            </a:r>
          </a:p>
          <a:p>
            <a:pPr algn="l">
              <a:lnSpc>
                <a:spcPct val="107000"/>
              </a:lnSpc>
              <a:spcAft>
                <a:spcPts val="800"/>
              </a:spcAft>
            </a:pP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2117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indent="0" algn="l">
              <a:lnSpc>
                <a:spcPct val="107000"/>
              </a:lnSpc>
              <a:spcAft>
                <a:spcPts val="800"/>
              </a:spcAft>
              <a:buNone/>
            </a:pPr>
            <a:r>
              <a:rPr lang="ru-RU" sz="2800" b="0" i="0" dirty="0">
                <a:solidFill>
                  <a:srgbClr val="DDDDDD"/>
                </a:solidFill>
                <a:effectLst/>
                <a:latin typeface="-apple-system"/>
              </a:rPr>
              <a:t>Монтируется</a:t>
            </a:r>
            <a:r>
              <a:rPr lang="ru-RU" sz="2800" b="0" i="0" kern="1200" dirty="0">
                <a:solidFill>
                  <a:srgbClr val="DDDDDD"/>
                </a:solidFill>
                <a:effectLst/>
                <a:latin typeface="-apple-system"/>
                <a:ea typeface="Calibri" panose="020F0502020204030204" pitchFamily="34" charset="0"/>
                <a:cs typeface="Times New Roman" panose="02020603050405020304" pitchFamily="18" charset="0"/>
              </a:rPr>
              <a:t>, как обычная иерархическая файловая система</a:t>
            </a:r>
            <a:endParaRPr lang="en-US" sz="2800" b="0" i="0" kern="1200" dirty="0">
              <a:solidFill>
                <a:srgbClr val="DDDDDD"/>
              </a:solidFill>
              <a:effectLst/>
              <a:latin typeface="-apple-system"/>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lang="en-US" sz="2800" b="0" i="0" kern="1200" dirty="0">
                <a:solidFill>
                  <a:srgbClr val="DDDDDD"/>
                </a:solidFill>
                <a:effectLst/>
                <a:latin typeface="-apple-system"/>
                <a:ea typeface="Calibri" panose="020F0502020204030204" pitchFamily="34" charset="0"/>
                <a:cs typeface="Times New Roman" panose="02020603050405020304" pitchFamily="18" charset="0"/>
              </a:rPr>
              <a:t>Linux</a:t>
            </a:r>
            <a:r>
              <a:rPr lang="ru-RU" sz="2800" b="0" i="0" dirty="0">
                <a:solidFill>
                  <a:srgbClr val="DDDDDD"/>
                </a:solidFill>
                <a:effectLst/>
                <a:latin typeface="-apple-system"/>
              </a:rPr>
              <a:t> с версией ядра 2.6.34</a:t>
            </a:r>
            <a:r>
              <a:rPr lang="en-US" sz="2800" b="0" i="0" dirty="0">
                <a:solidFill>
                  <a:srgbClr val="DDDDDD"/>
                </a:solidFill>
                <a:effectLst/>
                <a:latin typeface="-apple-system"/>
              </a:rPr>
              <a:t> </a:t>
            </a:r>
            <a:r>
              <a:rPr lang="ru-RU" sz="2800" b="0" i="0" dirty="0">
                <a:solidFill>
                  <a:srgbClr val="DDDDDD"/>
                </a:solidFill>
                <a:effectLst/>
                <a:latin typeface="-apple-system"/>
              </a:rPr>
              <a:t>и выше, установлен пакет </a:t>
            </a:r>
            <a:r>
              <a:rPr lang="en-US" sz="2800" b="0" i="0" dirty="0" err="1">
                <a:solidFill>
                  <a:srgbClr val="DDDDDD"/>
                </a:solidFill>
                <a:effectLst/>
                <a:latin typeface="-apple-system"/>
              </a:rPr>
              <a:t>ceph</a:t>
            </a:r>
            <a:r>
              <a:rPr lang="en-US" sz="2800" b="0" i="0" dirty="0">
                <a:solidFill>
                  <a:srgbClr val="DDDDDD"/>
                </a:solidFill>
                <a:effectLst/>
                <a:latin typeface="-apple-system"/>
              </a:rPr>
              <a:t>-common</a:t>
            </a:r>
            <a:r>
              <a:rPr lang="ru-RU" sz="2800" b="0" i="0" dirty="0">
                <a:solidFill>
                  <a:srgbClr val="DDDDDD"/>
                </a:solidFill>
                <a:effectLst/>
                <a:latin typeface="-apple-system"/>
              </a:rPr>
              <a:t>.</a:t>
            </a:r>
            <a:r>
              <a:rPr lang="en-US" sz="2800" b="0" i="0" kern="1200" dirty="0">
                <a:solidFill>
                  <a:srgbClr val="DDDDDD"/>
                </a:solidFill>
                <a:effectLst/>
                <a:latin typeface="-apple-system"/>
                <a:ea typeface="Calibri" panose="020F0502020204030204" pitchFamily="34" charset="0"/>
                <a:cs typeface="Times New Roman" panose="02020603050405020304" pitchFamily="18" charset="0"/>
              </a:rPr>
              <a:t> </a:t>
            </a:r>
            <a:r>
              <a:rPr lang="ru-RU" sz="2800" b="0" i="0" kern="1200" dirty="0">
                <a:solidFill>
                  <a:srgbClr val="DDDDDD"/>
                </a:solidFill>
                <a:effectLst/>
                <a:latin typeface="-apple-system"/>
                <a:ea typeface="Calibri" panose="020F0502020204030204" pitchFamily="34" charset="0"/>
                <a:cs typeface="Times New Roman" panose="02020603050405020304" pitchFamily="18" charset="0"/>
              </a:rPr>
              <a:t>Командой </a:t>
            </a:r>
            <a:r>
              <a:rPr lang="en-US" sz="2800" b="0" i="0" kern="1200" dirty="0">
                <a:solidFill>
                  <a:srgbClr val="DDDDDD"/>
                </a:solidFill>
                <a:effectLst/>
                <a:latin typeface="-apple-system"/>
                <a:ea typeface="Calibri" panose="020F0502020204030204" pitchFamily="34" charset="0"/>
                <a:cs typeface="Times New Roman" panose="02020603050405020304" pitchFamily="18" charset="0"/>
              </a:rPr>
              <a:t>mount </a:t>
            </a:r>
            <a:r>
              <a:rPr lang="ru-RU" sz="2800" b="0" i="0" kern="1200" dirty="0">
                <a:solidFill>
                  <a:srgbClr val="DDDDDD"/>
                </a:solidFill>
                <a:effectLst/>
                <a:latin typeface="-apple-system"/>
                <a:ea typeface="Calibri" panose="020F0502020204030204" pitchFamily="34" charset="0"/>
                <a:cs typeface="Times New Roman" panose="02020603050405020304" pitchFamily="18" charset="0"/>
              </a:rPr>
              <a:t>или через запись в </a:t>
            </a:r>
            <a:r>
              <a:rPr lang="en-US" sz="2800" b="0" i="0" kern="1200" dirty="0">
                <a:solidFill>
                  <a:srgbClr val="DDDDDD"/>
                </a:solidFill>
                <a:effectLst/>
                <a:latin typeface="-apple-system"/>
                <a:ea typeface="Calibri" panose="020F0502020204030204" pitchFamily="34" charset="0"/>
                <a:cs typeface="Times New Roman" panose="02020603050405020304" pitchFamily="18" charset="0"/>
              </a:rPr>
              <a:t>/</a:t>
            </a:r>
            <a:r>
              <a:rPr lang="en-US" sz="2800" b="0" i="0" kern="1200" dirty="0" err="1">
                <a:solidFill>
                  <a:srgbClr val="DDDDDD"/>
                </a:solidFill>
                <a:effectLst/>
                <a:latin typeface="-apple-system"/>
                <a:ea typeface="Calibri" panose="020F0502020204030204" pitchFamily="34" charset="0"/>
                <a:cs typeface="Times New Roman" panose="02020603050405020304" pitchFamily="18" charset="0"/>
              </a:rPr>
              <a:t>etc</a:t>
            </a:r>
            <a:r>
              <a:rPr lang="en-US" sz="2800" b="0" i="0" kern="1200" dirty="0">
                <a:solidFill>
                  <a:srgbClr val="DDDDDD"/>
                </a:solidFill>
                <a:effectLst/>
                <a:latin typeface="-apple-system"/>
                <a:ea typeface="Calibri" panose="020F0502020204030204" pitchFamily="34" charset="0"/>
                <a:cs typeface="Times New Roman" panose="02020603050405020304" pitchFamily="18" charset="0"/>
              </a:rPr>
              <a:t>/</a:t>
            </a:r>
            <a:r>
              <a:rPr lang="en-US" sz="2800" b="0" i="0" kern="1200" dirty="0" err="1">
                <a:solidFill>
                  <a:srgbClr val="DDDDDD"/>
                </a:solidFill>
                <a:effectLst/>
                <a:latin typeface="-apple-system"/>
                <a:ea typeface="Calibri" panose="020F0502020204030204" pitchFamily="34" charset="0"/>
                <a:cs typeface="Times New Roman" panose="02020603050405020304" pitchFamily="18" charset="0"/>
              </a:rPr>
              <a:t>fstab</a:t>
            </a:r>
            <a:r>
              <a:rPr lang="en-US" sz="2800" b="0" i="0" kern="1200" dirty="0">
                <a:solidFill>
                  <a:srgbClr val="DDDDDD"/>
                </a:solidFill>
                <a:effectLst/>
                <a:latin typeface="-apple-system"/>
                <a:ea typeface="Calibri" panose="020F0502020204030204" pitchFamily="34" charset="0"/>
                <a:cs typeface="Times New Roman" panose="02020603050405020304" pitchFamily="18" charset="0"/>
              </a:rPr>
              <a:t> </a:t>
            </a:r>
          </a:p>
          <a:p>
            <a:pPr marL="0" marR="0" lvl="0" indent="0" algn="l" defTabSz="457200" rtl="0" eaLnBrk="1" fontAlgn="auto" latinLnBrk="0" hangingPunct="1">
              <a:lnSpc>
                <a:spcPct val="107000"/>
              </a:lnSpc>
              <a:spcBef>
                <a:spcPts val="0"/>
              </a:spcBef>
              <a:spcAft>
                <a:spcPts val="800"/>
              </a:spcAft>
              <a:buClrTx/>
              <a:buSzTx/>
              <a:buFontTx/>
              <a:buNone/>
              <a:tabLst/>
              <a:defRPr/>
            </a:pPr>
            <a:r>
              <a:rPr lang="en-US" sz="2800" b="0" i="0" kern="1200" dirty="0">
                <a:solidFill>
                  <a:srgbClr val="DDDDDD"/>
                </a:solidFill>
                <a:effectLst/>
                <a:latin typeface="-apple-system"/>
                <a:ea typeface="Calibri" panose="020F0502020204030204" pitchFamily="34" charset="0"/>
                <a:cs typeface="Times New Roman" panose="02020603050405020304" pitchFamily="18" charset="0"/>
              </a:rPr>
              <a:t>Windows - </a:t>
            </a:r>
            <a:r>
              <a:rPr lang="ru-RU" sz="2800" b="0" i="0" kern="1200" dirty="0">
                <a:solidFill>
                  <a:srgbClr val="DDDDDD"/>
                </a:solidFill>
                <a:effectLst/>
                <a:latin typeface="-apple-system"/>
                <a:ea typeface="Calibri" panose="020F0502020204030204" pitchFamily="34" charset="0"/>
                <a:cs typeface="Times New Roman" panose="02020603050405020304" pitchFamily="18" charset="0"/>
              </a:rPr>
              <a:t>Нужен клиент </a:t>
            </a:r>
            <a:r>
              <a:rPr lang="en-US" sz="2800" b="0" i="0" kern="1200" dirty="0" err="1">
                <a:solidFill>
                  <a:srgbClr val="DDDDDD"/>
                </a:solidFill>
                <a:effectLst/>
                <a:latin typeface="-apple-system"/>
                <a:ea typeface="Calibri" panose="020F0502020204030204" pitchFamily="34" charset="0"/>
                <a:cs typeface="Times New Roman" panose="02020603050405020304" pitchFamily="18" charset="0"/>
              </a:rPr>
              <a:t>Ceph-Dokan</a:t>
            </a:r>
            <a:endParaRPr lang="en-US" sz="2800" b="0" i="0" kern="1200" dirty="0">
              <a:solidFill>
                <a:srgbClr val="DDDDDD"/>
              </a:solidFill>
              <a:effectLst/>
              <a:latin typeface="-apple-system"/>
              <a:ea typeface="Calibri" panose="020F0502020204030204" pitchFamily="34" charset="0"/>
              <a:cs typeface="Times New Roman" panose="02020603050405020304" pitchFamily="18" charset="0"/>
            </a:endParaRPr>
          </a:p>
          <a:p>
            <a:pPr marL="0" indent="0" algn="l">
              <a:lnSpc>
                <a:spcPct val="107000"/>
              </a:lnSpc>
              <a:spcAft>
                <a:spcPts val="800"/>
              </a:spcAft>
              <a:buNone/>
            </a:pPr>
            <a:endParaRPr lang="ru-RU" sz="1800" b="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698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Взаимодействие по </a:t>
            </a:r>
            <a:r>
              <a:rPr lang="en-US" sz="1800" dirty="0">
                <a:effectLst/>
                <a:latin typeface="Calibri" panose="020F0502020204030204" pitchFamily="34" charset="0"/>
                <a:ea typeface="Calibri" panose="020F0502020204030204" pitchFamily="34" charset="0"/>
                <a:cs typeface="Times New Roman" panose="02020603050405020304" pitchFamily="18" charset="0"/>
              </a:rPr>
              <a:t>HTTP</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l">
              <a:lnSpc>
                <a:spcPct val="107000"/>
              </a:lnSpc>
              <a:spcAft>
                <a:spcPts val="800"/>
              </a:spcAft>
              <a:buAutoNum type="arabicParenR"/>
            </a:pPr>
            <a:r>
              <a:rPr lang="ru-RU" sz="1800" dirty="0">
                <a:effectLst/>
                <a:latin typeface="Calibri" panose="020F0502020204030204" pitchFamily="34" charset="0"/>
                <a:ea typeface="Calibri" panose="020F0502020204030204" pitchFamily="34" charset="0"/>
                <a:cs typeface="Times New Roman" panose="02020603050405020304" pitchFamily="18" charset="0"/>
              </a:rPr>
              <a:t>Библиотеки в ЯП</a:t>
            </a:r>
          </a:p>
          <a:p>
            <a:pPr marL="342900" indent="-342900" algn="l">
              <a:lnSpc>
                <a:spcPct val="107000"/>
              </a:lnSpc>
              <a:spcAft>
                <a:spcPts val="800"/>
              </a:spcAft>
              <a:buAutoNum type="arabicParenR"/>
            </a:pPr>
            <a:r>
              <a:rPr lang="en-US" sz="1800" dirty="0">
                <a:effectLst/>
                <a:latin typeface="Calibri" panose="020F0502020204030204" pitchFamily="34" charset="0"/>
                <a:ea typeface="Calibri" panose="020F0502020204030204" pitchFamily="34" charset="0"/>
                <a:cs typeface="Times New Roman" panose="02020603050405020304" pitchFamily="18" charset="0"/>
              </a:rPr>
              <a:t>CLI </a:t>
            </a:r>
            <a:r>
              <a:rPr lang="ru-RU" sz="1800" dirty="0">
                <a:effectLst/>
                <a:latin typeface="Calibri" panose="020F0502020204030204" pitchFamily="34" charset="0"/>
                <a:ea typeface="Calibri" panose="020F0502020204030204" pitchFamily="34" charset="0"/>
                <a:cs typeface="Times New Roman" panose="02020603050405020304" pitchFamily="18" charset="0"/>
              </a:rPr>
              <a:t>утилиты</a:t>
            </a:r>
          </a:p>
          <a:p>
            <a:pPr marL="342900" indent="-342900" algn="l">
              <a:lnSpc>
                <a:spcPct val="107000"/>
              </a:lnSpc>
              <a:spcAft>
                <a:spcPts val="800"/>
              </a:spcAft>
              <a:buAutoNum type="arabicParenR"/>
            </a:pPr>
            <a:r>
              <a:rPr lang="en-US" sz="1800" dirty="0">
                <a:effectLst/>
                <a:latin typeface="Calibri" panose="020F0502020204030204" pitchFamily="34" charset="0"/>
                <a:ea typeface="Calibri" panose="020F0502020204030204" pitchFamily="34" charset="0"/>
                <a:cs typeface="Times New Roman" panose="02020603050405020304" pitchFamily="18" charset="0"/>
              </a:rPr>
              <a:t>UI</a:t>
            </a:r>
            <a:r>
              <a:rPr lang="ru-RU" sz="1800" dirty="0">
                <a:effectLst/>
                <a:latin typeface="Calibri" panose="020F0502020204030204" pitchFamily="34" charset="0"/>
                <a:ea typeface="Calibri" panose="020F0502020204030204" pitchFamily="34" charset="0"/>
                <a:cs typeface="Times New Roman" panose="02020603050405020304" pitchFamily="18" charset="0"/>
              </a:rPr>
              <a:t> инструменты</a:t>
            </a:r>
          </a:p>
        </p:txBody>
      </p:sp>
    </p:spTree>
    <p:extLst>
      <p:ext uri="{BB962C8B-B14F-4D97-AF65-F5344CB8AC3E}">
        <p14:creationId xmlns:p14="http://schemas.microsoft.com/office/powerpoint/2010/main" val="2099956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Инсталляция при помощи утилиты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Cephadm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ru-RU" sz="1800" dirty="0">
                <a:effectLst/>
                <a:latin typeface="Calibri" panose="020F0502020204030204" pitchFamily="34" charset="0"/>
                <a:ea typeface="Calibri" panose="020F0502020204030204" pitchFamily="34" charset="0"/>
                <a:cs typeface="Times New Roman" panose="02020603050405020304" pitchFamily="18" charset="0"/>
              </a:rPr>
              <a:t>или при помощи </a:t>
            </a:r>
            <a:r>
              <a:rPr lang="en-US" sz="1800" dirty="0">
                <a:effectLst/>
                <a:latin typeface="Calibri" panose="020F0502020204030204" pitchFamily="34" charset="0"/>
                <a:ea typeface="Calibri" panose="020F0502020204030204" pitchFamily="34" charset="0"/>
                <a:cs typeface="Times New Roman" panose="02020603050405020304" pitchFamily="18" charset="0"/>
              </a:rPr>
              <a:t>ansible </a:t>
            </a:r>
            <a:r>
              <a:rPr lang="ru-RU" sz="1800" dirty="0">
                <a:effectLst/>
                <a:latin typeface="Calibri" panose="020F0502020204030204" pitchFamily="34" charset="0"/>
                <a:ea typeface="Calibri" panose="020F0502020204030204" pitchFamily="34" charset="0"/>
                <a:cs typeface="Times New Roman" panose="02020603050405020304" pitchFamily="18" charset="0"/>
              </a:rPr>
              <a:t>роли</a:t>
            </a:r>
          </a:p>
          <a:p>
            <a:pPr algn="l">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Предварительно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нода</a:t>
            </a:r>
            <a:r>
              <a:rPr lang="ru-RU" sz="1800" dirty="0">
                <a:effectLst/>
                <a:latin typeface="Calibri" panose="020F0502020204030204" pitchFamily="34" charset="0"/>
                <a:ea typeface="Calibri" panose="020F0502020204030204" pitchFamily="34" charset="0"/>
                <a:cs typeface="Times New Roman" panose="02020603050405020304" pitchFamily="18" charset="0"/>
              </a:rPr>
              <a:t> с которой происходит установка должна иметь доступ по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ssh</a:t>
            </a:r>
            <a:r>
              <a:rPr lang="ru-RU" sz="1800" dirty="0">
                <a:effectLst/>
                <a:latin typeface="Calibri" panose="020F0502020204030204" pitchFamily="34" charset="0"/>
                <a:ea typeface="Calibri" panose="020F0502020204030204" pitchFamily="34" charset="0"/>
                <a:cs typeface="Times New Roman" panose="02020603050405020304" pitchFamily="18" charset="0"/>
              </a:rPr>
              <a:t> без пароля</a:t>
            </a:r>
          </a:p>
          <a:p>
            <a:pPr algn="l">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Для промышленной нагрузки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Ceph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ru-RU" sz="1800" dirty="0">
                <a:effectLst/>
                <a:latin typeface="Calibri" panose="020F0502020204030204" pitchFamily="34" charset="0"/>
                <a:ea typeface="Calibri" panose="020F0502020204030204" pitchFamily="34" charset="0"/>
                <a:cs typeface="Times New Roman" panose="02020603050405020304" pitchFamily="18" charset="0"/>
              </a:rPr>
              <a:t>развертывается на 3 и более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нодах</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Для уменьшения нагрузки на сеть рекомендуется использовать </a:t>
            </a:r>
            <a:r>
              <a:rPr lang="en-US" sz="1800" dirty="0">
                <a:effectLst/>
                <a:latin typeface="Calibri" panose="020F0502020204030204" pitchFamily="34" charset="0"/>
                <a:ea typeface="Calibri" panose="020F0502020204030204" pitchFamily="34" charset="0"/>
                <a:cs typeface="Times New Roman" panose="02020603050405020304" pitchFamily="18" charset="0"/>
              </a:rPr>
              <a:t>2 </a:t>
            </a:r>
            <a:r>
              <a:rPr lang="ru-RU" sz="1800" dirty="0">
                <a:effectLst/>
                <a:latin typeface="Calibri" panose="020F0502020204030204" pitchFamily="34" charset="0"/>
                <a:ea typeface="Calibri" panose="020F0502020204030204" pitchFamily="34" charset="0"/>
                <a:cs typeface="Times New Roman" panose="02020603050405020304" pitchFamily="18" charset="0"/>
              </a:rPr>
              <a:t>сетевых интерфейса</a:t>
            </a:r>
          </a:p>
        </p:txBody>
      </p:sp>
    </p:spTree>
    <p:extLst>
      <p:ext uri="{BB962C8B-B14F-4D97-AF65-F5344CB8AC3E}">
        <p14:creationId xmlns:p14="http://schemas.microsoft.com/office/powerpoint/2010/main" val="3191122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r>
              <a:rPr lang="en-US" sz="4000" dirty="0"/>
              <a:t>Object Storage Daemon</a:t>
            </a:r>
            <a:r>
              <a:rPr lang="ru-RU" sz="4000" dirty="0">
                <a:effectLst/>
              </a:rPr>
              <a:t> </a:t>
            </a:r>
            <a:r>
              <a:rPr lang="ru-RU" sz="5400" b="0" i="0" dirty="0">
                <a:effectLst/>
                <a:latin typeface="__fkGroteskNeue_598ab8"/>
              </a:rPr>
              <a:t>Эти демоны отвечают за хранение данных и управление ими. Они выполняют функции репликации, кодирования с помощью стирания, балансировки нагрузки и восстановления данных. Каждый OSD использует ресурсы узлов для выполнения своих задач</a:t>
            </a:r>
            <a:endParaRPr lang="en-US" sz="5400" b="0" i="0" dirty="0">
              <a:effectLst/>
              <a:latin typeface="__fkGroteskNeue_598ab8"/>
            </a:endParaRPr>
          </a:p>
          <a:p>
            <a:pPr algn="l"/>
            <a:endParaRPr lang="en-US" sz="5400" b="0" i="0" dirty="0">
              <a:effectLst/>
              <a:latin typeface="__fkGroteskNeue_598ab8"/>
            </a:endParaRPr>
          </a:p>
          <a:p>
            <a:pPr algn="l"/>
            <a:r>
              <a:rPr lang="ru-RU" sz="4000" dirty="0">
                <a:effectLst/>
              </a:rPr>
              <a:t>MON Хранит информацию о здоровье и состоянии кластера, обмениваясь различными картами с другими мониторами. Клиенты обращаются к мониторам, чтобы узнать, на какие OSD писать/читать данные.</a:t>
            </a:r>
          </a:p>
          <a:p>
            <a:pPr algn="l"/>
            <a:r>
              <a:rPr lang="ru-RU" sz="4000" dirty="0">
                <a:effectLst/>
              </a:rPr>
              <a:t>MDS Сервер метаданных (необходим только в </a:t>
            </a:r>
            <a:r>
              <a:rPr lang="ru-RU" sz="4000" dirty="0" err="1">
                <a:effectLst/>
              </a:rPr>
              <a:t>случаеи</a:t>
            </a:r>
            <a:r>
              <a:rPr lang="ru-RU" sz="4000" dirty="0">
                <a:effectLst/>
              </a:rPr>
              <a:t> </a:t>
            </a:r>
            <a:r>
              <a:rPr lang="ru-RU" sz="4000" dirty="0" err="1">
                <a:effectLst/>
              </a:rPr>
              <a:t>спользования</a:t>
            </a:r>
            <a:r>
              <a:rPr lang="ru-RU" sz="4000" dirty="0">
                <a:effectLst/>
              </a:rPr>
              <a:t> </a:t>
            </a:r>
            <a:r>
              <a:rPr lang="ru-RU" sz="4000" dirty="0" err="1">
                <a:effectLst/>
              </a:rPr>
              <a:t>CephFS</a:t>
            </a:r>
            <a:r>
              <a:rPr lang="ru-RU" sz="4000" dirty="0">
                <a:effectLst/>
              </a:rPr>
              <a:t>)</a:t>
            </a:r>
          </a:p>
          <a:p>
            <a:pPr algn="l"/>
            <a:r>
              <a:rPr lang="ru-RU" sz="4000" dirty="0">
                <a:effectLst/>
              </a:rPr>
              <a:t>MGR Демон, дарующий </a:t>
            </a:r>
            <a:r>
              <a:rPr lang="ru-RU" sz="4000" dirty="0" err="1">
                <a:effectLst/>
              </a:rPr>
              <a:t>dashboard</a:t>
            </a:r>
            <a:r>
              <a:rPr lang="ru-RU" sz="4000" dirty="0">
                <a:effectLst/>
              </a:rPr>
              <a:t>, </a:t>
            </a:r>
            <a:r>
              <a:rPr lang="ru-RU" sz="4000" dirty="0" err="1">
                <a:effectLst/>
              </a:rPr>
              <a:t>prometheus-exporter</a:t>
            </a:r>
            <a:r>
              <a:rPr lang="ru-RU" sz="4000" dirty="0">
                <a:effectLst/>
              </a:rPr>
              <a:t> и другие </a:t>
            </a:r>
            <a:r>
              <a:rPr lang="ru-RU" sz="4000" dirty="0" err="1">
                <a:effectLst/>
              </a:rPr>
              <a:t>мониторилки</a:t>
            </a:r>
            <a:r>
              <a:rPr lang="ru-RU" sz="4000" dirty="0">
                <a:effectLst/>
              </a:rPr>
              <a:t> </a:t>
            </a:r>
            <a:endParaRPr lang="en-US" sz="4000" dirty="0">
              <a:effectLst/>
            </a:endParaRPr>
          </a:p>
          <a:p>
            <a:pPr algn="l"/>
            <a:endParaRPr lang="en-US" sz="4000" dirty="0">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ru-RU" sz="4000" dirty="0">
                <a:effectLst/>
              </a:rPr>
              <a:t>Для </a:t>
            </a:r>
            <a:r>
              <a:rPr lang="en-US" sz="4000" dirty="0">
                <a:effectLst/>
              </a:rPr>
              <a:t>HA</a:t>
            </a:r>
            <a:r>
              <a:rPr lang="ru-RU" sz="4000" dirty="0">
                <a:effectLst/>
              </a:rPr>
              <a:t> (для </a:t>
            </a:r>
            <a:r>
              <a:rPr lang="ru-RU" sz="4000" kern="1200" dirty="0">
                <a:solidFill>
                  <a:schemeClr val="tx1"/>
                </a:solidFill>
                <a:effectLst/>
                <a:latin typeface="+mn-lt"/>
                <a:ea typeface="+mn-ea"/>
                <a:cs typeface="+mn-cs"/>
              </a:rPr>
              <a:t>поддержания </a:t>
            </a:r>
            <a:r>
              <a:rPr lang="en-US" sz="4000" kern="1200" dirty="0">
                <a:solidFill>
                  <a:schemeClr val="tx1"/>
                </a:solidFill>
                <a:effectLst/>
                <a:latin typeface="+mn-lt"/>
                <a:ea typeface="+mn-ea"/>
                <a:cs typeface="+mn-cs"/>
              </a:rPr>
              <a:t>quorum </a:t>
            </a:r>
            <a:r>
              <a:rPr lang="ru-RU" sz="4000" kern="1200" dirty="0">
                <a:solidFill>
                  <a:schemeClr val="tx1"/>
                </a:solidFill>
                <a:effectLst/>
                <a:latin typeface="+mn-lt"/>
                <a:ea typeface="+mn-ea"/>
                <a:cs typeface="+mn-cs"/>
              </a:rPr>
              <a:t>)</a:t>
            </a:r>
            <a:r>
              <a:rPr lang="en-US" sz="4000" kern="1200" dirty="0">
                <a:solidFill>
                  <a:schemeClr val="tx1"/>
                </a:solidFill>
                <a:effectLst/>
                <a:latin typeface="+mn-lt"/>
                <a:ea typeface="+mn-ea"/>
                <a:cs typeface="+mn-cs"/>
              </a:rPr>
              <a:t> </a:t>
            </a:r>
            <a:r>
              <a:rPr lang="ru-RU" sz="4000" kern="1200" dirty="0">
                <a:solidFill>
                  <a:schemeClr val="tx1"/>
                </a:solidFill>
                <a:effectLst/>
                <a:latin typeface="+mn-lt"/>
                <a:ea typeface="+mn-ea"/>
                <a:cs typeface="+mn-cs"/>
              </a:rPr>
              <a:t>режима необходима</a:t>
            </a:r>
            <a:endParaRPr lang="en-US" sz="4000" kern="1200" dirty="0">
              <a:solidFill>
                <a:schemeClr val="tx1"/>
              </a:solidFill>
              <a:effectLst/>
              <a:latin typeface="+mn-lt"/>
              <a:ea typeface="+mn-ea"/>
              <a:cs typeface="+mn-cs"/>
            </a:endParaRPr>
          </a:p>
          <a:p>
            <a:pPr algn="l">
              <a:lnSpc>
                <a:spcPct val="107000"/>
              </a:lnSpc>
              <a:spcAft>
                <a:spcPts val="800"/>
              </a:spcAft>
            </a:pPr>
            <a:r>
              <a:rPr lang="ru-RU" sz="4000" kern="1200" dirty="0">
                <a:solidFill>
                  <a:schemeClr val="tx1"/>
                </a:solidFill>
                <a:effectLst/>
                <a:latin typeface="+mn-lt"/>
                <a:ea typeface="+mn-ea"/>
                <a:cs typeface="+mn-cs"/>
              </a:rPr>
              <a:t>3 </a:t>
            </a:r>
            <a:r>
              <a:rPr lang="en-US" sz="4000" kern="1200" dirty="0">
                <a:solidFill>
                  <a:schemeClr val="tx1"/>
                </a:solidFill>
                <a:effectLst/>
                <a:latin typeface="+mn-lt"/>
                <a:ea typeface="+mn-ea"/>
                <a:cs typeface="+mn-cs"/>
              </a:rPr>
              <a:t>monitor</a:t>
            </a:r>
            <a:endParaRPr lang="ru-RU" sz="4000" kern="1200" dirty="0">
              <a:solidFill>
                <a:schemeClr val="tx1"/>
              </a:solidFill>
              <a:effectLst/>
              <a:latin typeface="+mn-lt"/>
              <a:ea typeface="+mn-ea"/>
              <a:cs typeface="+mn-cs"/>
            </a:endParaRPr>
          </a:p>
          <a:p>
            <a:pPr algn="l">
              <a:lnSpc>
                <a:spcPct val="107000"/>
              </a:lnSpc>
              <a:spcAft>
                <a:spcPts val="800"/>
              </a:spcAft>
            </a:pPr>
            <a:r>
              <a:rPr lang="ru-RU" sz="4000" dirty="0">
                <a:effectLst/>
                <a:latin typeface="Calibri" panose="020F0502020204030204" pitchFamily="34" charset="0"/>
                <a:ea typeface="Calibri" panose="020F0502020204030204" pitchFamily="34" charset="0"/>
                <a:cs typeface="Times New Roman" panose="02020603050405020304" pitchFamily="18" charset="0"/>
              </a:rPr>
              <a:t>3 </a:t>
            </a:r>
            <a:r>
              <a:rPr lang="en-US" sz="4000" dirty="0">
                <a:effectLst/>
                <a:latin typeface="Calibri" panose="020F0502020204030204" pitchFamily="34" charset="0"/>
                <a:ea typeface="Calibri" panose="020F0502020204030204" pitchFamily="34" charset="0"/>
                <a:cs typeface="Times New Roman" panose="02020603050405020304" pitchFamily="18" charset="0"/>
              </a:rPr>
              <a:t>manager</a:t>
            </a:r>
            <a:endParaRPr lang="ru-RU" sz="4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ru-RU" sz="4000" dirty="0">
                <a:effectLst/>
                <a:latin typeface="Calibri" panose="020F0502020204030204" pitchFamily="34" charset="0"/>
                <a:ea typeface="Calibri" panose="020F0502020204030204" pitchFamily="34" charset="0"/>
                <a:cs typeface="Times New Roman" panose="02020603050405020304" pitchFamily="18" charset="0"/>
              </a:rPr>
              <a:t>3 </a:t>
            </a:r>
            <a:r>
              <a:rPr lang="en-US" sz="4000" dirty="0" err="1">
                <a:effectLst/>
                <a:latin typeface="Calibri" panose="020F0502020204030204" pitchFamily="34" charset="0"/>
                <a:ea typeface="Calibri" panose="020F0502020204030204" pitchFamily="34" charset="0"/>
                <a:cs typeface="Times New Roman" panose="02020603050405020304" pitchFamily="18" charset="0"/>
              </a:rPr>
              <a:t>osd</a:t>
            </a:r>
            <a:endParaRPr lang="ru-RU" sz="40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ru-RU" sz="4000" dirty="0">
              <a:effectLst/>
            </a:endParaRPr>
          </a:p>
        </p:txBody>
      </p:sp>
    </p:spTree>
    <p:extLst>
      <p:ext uri="{BB962C8B-B14F-4D97-AF65-F5344CB8AC3E}">
        <p14:creationId xmlns:p14="http://schemas.microsoft.com/office/powerpoint/2010/main" val="3194595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r>
              <a:rPr lang="ru-RU" sz="9600" b="0" i="0" dirty="0">
                <a:effectLst/>
                <a:latin typeface="__fkGroteskNeue_598ab8"/>
              </a:rPr>
              <a:t>Пул в </a:t>
            </a:r>
            <a:r>
              <a:rPr lang="ru-RU" sz="9600" b="0" i="0" dirty="0" err="1">
                <a:effectLst/>
                <a:latin typeface="__fkGroteskNeue_598ab8"/>
              </a:rPr>
              <a:t>Ceph</a:t>
            </a:r>
            <a:r>
              <a:rPr lang="ru-RU" sz="9600" b="0" i="0" dirty="0">
                <a:effectLst/>
                <a:latin typeface="__fkGroteskNeue_598ab8"/>
              </a:rPr>
              <a:t> представляет собой логическую группу объектов, которые хранятся в системе. Он служит для организации данных и управления доступом к ним. </a:t>
            </a:r>
          </a:p>
          <a:p>
            <a:pPr algn="l"/>
            <a:endParaRPr lang="ru-RU" sz="9600" b="0" i="0" dirty="0">
              <a:effectLst/>
              <a:latin typeface="__fkGroteskNeue_598ab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ru-RU" sz="5400" b="0" i="0" dirty="0">
                <a:effectLst/>
                <a:latin typeface="__fkGroteskNeue_598ab8"/>
              </a:rPr>
              <a:t>Количество групп размещения (PG): Каждому пулу присваивается определенное количество PG, что влияет на то, как данные распределяются по OSD (Object Storage </a:t>
            </a:r>
            <a:r>
              <a:rPr lang="ru-RU" sz="5400" b="0" i="0" dirty="0" err="1">
                <a:effectLst/>
                <a:latin typeface="__fkGroteskNeue_598ab8"/>
              </a:rPr>
              <a:t>Daemon</a:t>
            </a:r>
            <a:r>
              <a:rPr lang="ru-RU" sz="5400" b="0" i="0" dirty="0">
                <a:effectLst/>
                <a:latin typeface="__fkGroteskNeue_598ab8"/>
              </a:rPr>
              <a:t>). Количество PG определяет, сколько фрагментов данных будет создано для данного пула.</a:t>
            </a:r>
          </a:p>
          <a:p>
            <a:pPr algn="l"/>
            <a:endParaRPr lang="ru-RU" sz="4000" dirty="0">
              <a:effectLst/>
            </a:endParaRPr>
          </a:p>
          <a:p>
            <a:pPr algn="l"/>
            <a:r>
              <a:rPr lang="ru-RU" sz="4000" dirty="0">
                <a:effectLst/>
              </a:rPr>
              <a:t>Pool SIZE – кол-во реплик файла</a:t>
            </a:r>
          </a:p>
          <a:p>
            <a:pPr algn="l"/>
            <a:r>
              <a:rPr lang="ru-RU" sz="4000" dirty="0">
                <a:effectLst/>
              </a:rPr>
              <a:t>НА РАБОТЕ У МЕНЯ </a:t>
            </a:r>
            <a:r>
              <a:rPr lang="en-US" sz="4000" dirty="0">
                <a:effectLst/>
              </a:rPr>
              <a:t>REPLICATED POOLS </a:t>
            </a:r>
            <a:r>
              <a:rPr lang="ru-RU" sz="4000" dirty="0">
                <a:effectLst/>
              </a:rPr>
              <a:t>используется</a:t>
            </a:r>
          </a:p>
          <a:p>
            <a:pPr algn="l"/>
            <a:endParaRPr lang="en-US" sz="4000" dirty="0">
              <a:effectLst/>
            </a:endParaRPr>
          </a:p>
          <a:p>
            <a:pPr algn="l"/>
            <a:r>
              <a:rPr lang="ru-RU" sz="5400" b="0" i="0" dirty="0">
                <a:effectLst/>
                <a:latin typeface="__fkGroteskNeue_598ab8"/>
              </a:rPr>
              <a:t>Правильное определение количества групп размещения (PG) является критически важным для оптимизации работы </a:t>
            </a:r>
            <a:r>
              <a:rPr lang="ru-RU" sz="5400" b="0" i="0" dirty="0" err="1">
                <a:effectLst/>
                <a:latin typeface="__fkGroteskNeue_598ab8"/>
              </a:rPr>
              <a:t>Ceph</a:t>
            </a:r>
            <a:r>
              <a:rPr lang="ru-RU" sz="5400" b="0" i="0" dirty="0">
                <a:effectLst/>
                <a:latin typeface="__fkGroteskNeue_598ab8"/>
              </a:rPr>
              <a:t>-кластера. </a:t>
            </a:r>
            <a:endParaRPr lang="en-US" sz="5400" b="0" i="0" dirty="0">
              <a:effectLst/>
              <a:latin typeface="__fkGroteskNeue_598ab8"/>
            </a:endParaRPr>
          </a:p>
          <a:p>
            <a:pPr algn="l"/>
            <a:r>
              <a:rPr lang="ru-RU" sz="5400" b="0" i="0" dirty="0">
                <a:effectLst/>
                <a:latin typeface="__fkGroteskNeue_598ab8"/>
              </a:rPr>
              <a:t>Оно влияет на балансировку нагрузки, производительность операций ввода-вывода, отказоустойчивость и эффективность восстановления после сбоев. </a:t>
            </a:r>
            <a:endParaRPr lang="en-US" sz="5400" b="0" i="0" dirty="0">
              <a:effectLst/>
              <a:latin typeface="__fkGroteskNeue_598ab8"/>
            </a:endParaRPr>
          </a:p>
          <a:p>
            <a:pPr algn="l"/>
            <a:r>
              <a:rPr lang="ru-RU" sz="5400" b="0" i="0" dirty="0">
                <a:effectLst/>
                <a:latin typeface="__fkGroteskNeue_598ab8"/>
              </a:rPr>
              <a:t>Рекомендуется использовать калькуляторы (например, </a:t>
            </a:r>
            <a:r>
              <a:rPr lang="ru-RU" sz="5400" b="0" i="0" dirty="0" err="1">
                <a:effectLst/>
                <a:latin typeface="__fkGroteskNeue_598ab8"/>
              </a:rPr>
              <a:t>Ceph</a:t>
            </a:r>
            <a:r>
              <a:rPr lang="ru-RU" sz="5400" b="0" i="0" dirty="0">
                <a:effectLst/>
                <a:latin typeface="__fkGroteskNeue_598ab8"/>
              </a:rPr>
              <a:t> </a:t>
            </a:r>
            <a:r>
              <a:rPr lang="ru-RU" sz="5400" b="0" i="0" dirty="0" err="1">
                <a:effectLst/>
                <a:latin typeface="__fkGroteskNeue_598ab8"/>
              </a:rPr>
              <a:t>PGCalc</a:t>
            </a:r>
            <a:r>
              <a:rPr lang="ru-RU" sz="5400" b="0" i="0" dirty="0">
                <a:effectLst/>
                <a:latin typeface="__fkGroteskNeue_598ab8"/>
              </a:rPr>
              <a:t>) для определения оптимального количества PG в зависимости от конфигурации вашего кластера и требований к производительности</a:t>
            </a:r>
            <a:endParaRPr lang="ru-RU" sz="4000" dirty="0">
              <a:effectLst/>
            </a:endParaRPr>
          </a:p>
        </p:txBody>
      </p:sp>
    </p:spTree>
    <p:extLst>
      <p:ext uri="{BB962C8B-B14F-4D97-AF65-F5344CB8AC3E}">
        <p14:creationId xmlns:p14="http://schemas.microsoft.com/office/powerpoint/2010/main" val="34186935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5098416" y="490274"/>
            <a:ext cx="184731" cy="369332"/>
          </a:xfrm>
          <a:prstGeom prst="rect">
            <a:avLst/>
          </a:prstGeom>
          <a:noFill/>
        </p:spPr>
        <p:txBody>
          <a:bodyPr wrap="none" rtlCol="0">
            <a:spAutoFit/>
          </a:bodyPr>
          <a:lstStyle/>
          <a:p>
            <a:endParaRPr lang="en-US" dirty="0"/>
          </a:p>
        </p:txBody>
      </p:sp>
      <p:sp>
        <p:nvSpPr>
          <p:cNvPr id="8" name="TextBox 7"/>
          <p:cNvSpPr txBox="1"/>
          <p:nvPr/>
        </p:nvSpPr>
        <p:spPr>
          <a:xfrm>
            <a:off x="5910801" y="427239"/>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67783B35-4D64-24CD-46E0-32E9FC276C40}"/>
              </a:ext>
            </a:extLst>
          </p:cNvPr>
          <p:cNvSpPr txBox="1"/>
          <p:nvPr userDrawn="1"/>
        </p:nvSpPr>
        <p:spPr>
          <a:xfrm>
            <a:off x="5098416" y="490274"/>
            <a:ext cx="184731"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35FEFD47-67FA-CC9C-A247-DDA306E69DC7}"/>
              </a:ext>
            </a:extLst>
          </p:cNvPr>
          <p:cNvSpPr txBox="1"/>
          <p:nvPr userDrawn="1"/>
        </p:nvSpPr>
        <p:spPr>
          <a:xfrm>
            <a:off x="5910801" y="427239"/>
            <a:ext cx="184731" cy="369332"/>
          </a:xfrm>
          <a:prstGeom prst="rect">
            <a:avLst/>
          </a:prstGeom>
          <a:noFill/>
        </p:spPr>
        <p:txBody>
          <a:bodyPr wrap="none" rtlCol="0">
            <a:spAutoFit/>
          </a:bodyPr>
          <a:lstStyle/>
          <a:p>
            <a:endParaRPr lang="en-US" dirty="0"/>
          </a:p>
        </p:txBody>
      </p:sp>
      <p:sp>
        <p:nvSpPr>
          <p:cNvPr id="4" name="Title 1">
            <a:extLst>
              <a:ext uri="{FF2B5EF4-FFF2-40B4-BE49-F238E27FC236}">
                <a16:creationId xmlns:a16="http://schemas.microsoft.com/office/drawing/2014/main" id="{2B74B261-5474-8217-1C1F-DF8DF956D9C5}"/>
              </a:ext>
            </a:extLst>
          </p:cNvPr>
          <p:cNvSpPr>
            <a:spLocks noGrp="1"/>
          </p:cNvSpPr>
          <p:nvPr>
            <p:ph type="title" hasCustomPrompt="1"/>
          </p:nvPr>
        </p:nvSpPr>
        <p:spPr>
          <a:xfrm>
            <a:off x="457200" y="306435"/>
            <a:ext cx="6824382" cy="527284"/>
          </a:xfrm>
        </p:spPr>
        <p:txBody>
          <a:bodyPr>
            <a:normAutofit/>
          </a:bodyPr>
          <a:lstStyle>
            <a:lvl1pPr>
              <a:defRPr sz="3200" baseline="0">
                <a:latin typeface="Golos Text DemiBold" panose="020B0703020202020204" pitchFamily="34" charset="-52"/>
              </a:defRPr>
            </a:lvl1pPr>
          </a:lstStyle>
          <a:p>
            <a:r>
              <a:rPr lang="ru-RU" dirty="0"/>
              <a:t>Заголовок</a:t>
            </a:r>
            <a:endParaRPr lang="en-US" dirty="0"/>
          </a:p>
        </p:txBody>
      </p:sp>
      <p:sp>
        <p:nvSpPr>
          <p:cNvPr id="5" name="Content Placeholder 2">
            <a:extLst>
              <a:ext uri="{FF2B5EF4-FFF2-40B4-BE49-F238E27FC236}">
                <a16:creationId xmlns:a16="http://schemas.microsoft.com/office/drawing/2014/main" id="{85A92729-C745-7CCF-6847-2DF14BA71383}"/>
              </a:ext>
            </a:extLst>
          </p:cNvPr>
          <p:cNvSpPr>
            <a:spLocks noGrp="1"/>
          </p:cNvSpPr>
          <p:nvPr>
            <p:ph sz="half" idx="1" hasCustomPrompt="1"/>
          </p:nvPr>
        </p:nvSpPr>
        <p:spPr>
          <a:xfrm>
            <a:off x="457199" y="1040162"/>
            <a:ext cx="8389257" cy="3735038"/>
          </a:xfrm>
        </p:spPr>
        <p:txBody>
          <a:bodyPr>
            <a:normAutofit/>
          </a:bodyPr>
          <a:lstStyle>
            <a:lvl1pPr marL="0" indent="0">
              <a:buFont typeface="Arial" panose="020B0604020202020204" pitchFamily="34" charset="0"/>
              <a:buNone/>
              <a:defRPr sz="2000" baseline="0"/>
            </a:lvl1pPr>
            <a:lvl2pPr marL="457200" indent="0">
              <a:buFont typeface="Arial" panose="020B0604020202020204" pitchFamily="34" charset="0"/>
              <a:buNone/>
              <a:defRPr sz="2400"/>
            </a:lvl2pPr>
            <a:lvl3pPr marL="914400" indent="0">
              <a:buFont typeface="Arial" panose="020B0604020202020204" pitchFamily="34" charset="0"/>
              <a:buNone/>
              <a:defRPr sz="20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vl6pPr>
              <a:defRPr sz="1800"/>
            </a:lvl6pPr>
            <a:lvl7pPr>
              <a:defRPr sz="1800"/>
            </a:lvl7pPr>
            <a:lvl8pPr>
              <a:defRPr sz="1800"/>
            </a:lvl8pPr>
            <a:lvl9pPr>
              <a:defRPr sz="1800"/>
            </a:lvl9pPr>
          </a:lstStyle>
          <a:p>
            <a:r>
              <a:rPr lang="ru-RU" sz="2000" dirty="0">
                <a:latin typeface="Golos Text" panose="020B0503020202020204"/>
              </a:rPr>
              <a:t>Здесь при необходимости располагается основной текст слайда, ключевая формулировка.</a:t>
            </a:r>
          </a:p>
          <a:p>
            <a:endParaRPr lang="ru-RU" sz="2000" dirty="0">
              <a:latin typeface="Golos Text" panose="020B0503020202020204"/>
            </a:endParaRPr>
          </a:p>
          <a:p>
            <a:pPr marL="0" indent="0" algn="l">
              <a:buNone/>
            </a:pPr>
            <a:r>
              <a:rPr lang="ru-RU" sz="1800" b="1" i="0" dirty="0">
                <a:solidFill>
                  <a:srgbClr val="2C2D2E"/>
                </a:solidFill>
                <a:effectLst/>
                <a:latin typeface="Golos Text" panose="020B0503020202020204"/>
              </a:rPr>
              <a:t>Начало списка:</a:t>
            </a:r>
          </a:p>
          <a:p>
            <a:pPr algn="l">
              <a:buFont typeface="Arial" panose="020B0604020202020204" pitchFamily="34" charset="0"/>
              <a:buChar char="•"/>
            </a:pPr>
            <a:r>
              <a:rPr lang="ru-RU" sz="1800" b="0" i="0" dirty="0">
                <a:solidFill>
                  <a:srgbClr val="2C2D2E"/>
                </a:solidFill>
                <a:effectLst/>
                <a:latin typeface="Golos Text" panose="020B0503020202020204"/>
              </a:rPr>
              <a:t> список;</a:t>
            </a:r>
          </a:p>
          <a:p>
            <a:pPr algn="l">
              <a:buFont typeface="Arial" panose="020B0604020202020204" pitchFamily="34" charset="0"/>
              <a:buChar char="•"/>
            </a:pPr>
            <a:r>
              <a:rPr lang="ru-RU" sz="1800" b="0" i="0" dirty="0">
                <a:solidFill>
                  <a:srgbClr val="2C2D2E"/>
                </a:solidFill>
                <a:effectLst/>
                <a:latin typeface="Golos Text" panose="020B0503020202020204"/>
              </a:rPr>
              <a:t> список;</a:t>
            </a:r>
          </a:p>
          <a:p>
            <a:pPr algn="l">
              <a:buFont typeface="Arial" panose="020B0604020202020204" pitchFamily="34" charset="0"/>
              <a:buChar char="•"/>
            </a:pPr>
            <a:r>
              <a:rPr lang="ru-RU" sz="1800" b="0" i="0" dirty="0">
                <a:solidFill>
                  <a:srgbClr val="2C2D2E"/>
                </a:solidFill>
                <a:effectLst/>
                <a:latin typeface="Golos Text" panose="020B0503020202020204"/>
              </a:rPr>
              <a:t> конец списка.</a:t>
            </a:r>
          </a:p>
        </p:txBody>
      </p:sp>
    </p:spTree>
    <p:extLst>
      <p:ext uri="{BB962C8B-B14F-4D97-AF65-F5344CB8AC3E}">
        <p14:creationId xmlns:p14="http://schemas.microsoft.com/office/powerpoint/2010/main" val="3599776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Текст 4">
            <a:extLst>
              <a:ext uri="{FF2B5EF4-FFF2-40B4-BE49-F238E27FC236}">
                <a16:creationId xmlns:a16="http://schemas.microsoft.com/office/drawing/2014/main" id="{8ABD215D-CFC7-1CAC-2144-1C4A51F1FEB9}"/>
              </a:ext>
            </a:extLst>
          </p:cNvPr>
          <p:cNvSpPr>
            <a:spLocks noGrp="1"/>
          </p:cNvSpPr>
          <p:nvPr>
            <p:ph type="body" sz="quarter" idx="11" hasCustomPrompt="1"/>
          </p:nvPr>
        </p:nvSpPr>
        <p:spPr>
          <a:xfrm>
            <a:off x="624113" y="1233715"/>
            <a:ext cx="7170057" cy="3410856"/>
          </a:xfrm>
        </p:spPr>
        <p:txBody>
          <a:bodyPr>
            <a:normAutofit/>
          </a:bodyPr>
          <a:lstStyle>
            <a:lvl1pPr marL="0" indent="0">
              <a:buFontTx/>
              <a:buNone/>
              <a:defRPr sz="1600" baseline="0"/>
            </a:lvl1pPr>
            <a:lvl2pPr marL="457200" indent="0">
              <a:buFontTx/>
              <a:buNone/>
              <a:defRPr sz="1600" baseline="0"/>
            </a:lvl2pPr>
            <a:lvl3pPr marL="914400" indent="0">
              <a:buFontTx/>
              <a:buNone/>
              <a:defRPr sz="1600" baseline="0"/>
            </a:lvl3pPr>
            <a:lvl4pPr marL="1371600" indent="0">
              <a:buFontTx/>
              <a:buNone/>
              <a:defRPr sz="1600" baseline="0"/>
            </a:lvl4pPr>
            <a:lvl5pPr>
              <a:buFontTx/>
              <a:buNone/>
              <a:defRPr sz="1600" baseline="0"/>
            </a:lvl5pPr>
          </a:lstStyle>
          <a:p>
            <a:r>
              <a:rPr lang="ru-RU" sz="1600" dirty="0">
                <a:latin typeface="Golos Text" panose="020B0503020202020204"/>
              </a:rPr>
              <a:t>Здесь при необходимости располагается основной текст слайда, ключевая формулировка.</a:t>
            </a:r>
          </a:p>
          <a:p>
            <a:endParaRPr lang="ru-RU" sz="1600" dirty="0">
              <a:latin typeface="Golos Text" panose="020B0503020202020204"/>
            </a:endParaRPr>
          </a:p>
          <a:p>
            <a:pPr marL="0" indent="0" algn="l">
              <a:buNone/>
            </a:pPr>
            <a:r>
              <a:rPr lang="ru-RU" sz="1400" b="1" i="0" dirty="0">
                <a:solidFill>
                  <a:srgbClr val="2C2D2E"/>
                </a:solidFill>
                <a:effectLst/>
                <a:latin typeface="Golos Text" panose="020B0503020202020204"/>
              </a:rPr>
              <a:t>Начало списка:</a:t>
            </a:r>
          </a:p>
          <a:p>
            <a:pPr algn="l">
              <a:buFont typeface="Arial" panose="020B0604020202020204" pitchFamily="34" charset="0"/>
              <a:buChar char="•"/>
            </a:pPr>
            <a:r>
              <a:rPr lang="ru-RU" sz="1400" b="0" i="0" dirty="0">
                <a:solidFill>
                  <a:srgbClr val="2C2D2E"/>
                </a:solidFill>
                <a:effectLst/>
                <a:latin typeface="Golos Text" panose="020B0503020202020204"/>
              </a:rPr>
              <a:t> список;</a:t>
            </a:r>
          </a:p>
          <a:p>
            <a:pPr algn="l">
              <a:buFont typeface="Arial" panose="020B0604020202020204" pitchFamily="34" charset="0"/>
              <a:buChar char="•"/>
            </a:pPr>
            <a:r>
              <a:rPr lang="ru-RU" sz="1400" b="0" i="0" dirty="0">
                <a:solidFill>
                  <a:srgbClr val="2C2D2E"/>
                </a:solidFill>
                <a:effectLst/>
                <a:latin typeface="Golos Text" panose="020B0503020202020204"/>
              </a:rPr>
              <a:t> список;</a:t>
            </a:r>
          </a:p>
          <a:p>
            <a:pPr algn="l">
              <a:buFont typeface="Arial" panose="020B0604020202020204" pitchFamily="34" charset="0"/>
              <a:buChar char="•"/>
            </a:pPr>
            <a:r>
              <a:rPr lang="ru-RU" sz="1400" b="0" i="0" dirty="0">
                <a:solidFill>
                  <a:srgbClr val="2C2D2E"/>
                </a:solidFill>
                <a:effectLst/>
                <a:latin typeface="Golos Text" panose="020B0503020202020204"/>
              </a:rPr>
              <a:t> конец списка.</a:t>
            </a:r>
          </a:p>
        </p:txBody>
      </p:sp>
      <p:sp>
        <p:nvSpPr>
          <p:cNvPr id="2" name="Title 1">
            <a:extLst>
              <a:ext uri="{FF2B5EF4-FFF2-40B4-BE49-F238E27FC236}">
                <a16:creationId xmlns:a16="http://schemas.microsoft.com/office/drawing/2014/main" id="{7B8569F4-01AC-6221-63B9-0F06F87F2597}"/>
              </a:ext>
            </a:extLst>
          </p:cNvPr>
          <p:cNvSpPr>
            <a:spLocks noGrp="1"/>
          </p:cNvSpPr>
          <p:nvPr>
            <p:ph type="title" hasCustomPrompt="1"/>
          </p:nvPr>
        </p:nvSpPr>
        <p:spPr>
          <a:xfrm>
            <a:off x="457200" y="306435"/>
            <a:ext cx="6824382" cy="527284"/>
          </a:xfrm>
        </p:spPr>
        <p:txBody>
          <a:bodyPr>
            <a:normAutofit/>
          </a:bodyPr>
          <a:lstStyle>
            <a:lvl1pPr>
              <a:defRPr sz="3200" baseline="0">
                <a:solidFill>
                  <a:schemeClr val="bg1"/>
                </a:solidFill>
                <a:latin typeface="Golos Text DemiBold" panose="020B0703020202020204" pitchFamily="34" charset="-52"/>
              </a:defRPr>
            </a:lvl1pPr>
          </a:lstStyle>
          <a:p>
            <a:r>
              <a:rPr lang="ru-RU" dirty="0"/>
              <a:t>Заголовок</a:t>
            </a:r>
            <a:endParaRPr lang="en-US" dirty="0"/>
          </a:p>
        </p:txBody>
      </p:sp>
    </p:spTree>
    <p:extLst>
      <p:ext uri="{BB962C8B-B14F-4D97-AF65-F5344CB8AC3E}">
        <p14:creationId xmlns:p14="http://schemas.microsoft.com/office/powerpoint/2010/main" val="3103360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Текст 7">
            <a:extLst>
              <a:ext uri="{FF2B5EF4-FFF2-40B4-BE49-F238E27FC236}">
                <a16:creationId xmlns:a16="http://schemas.microsoft.com/office/drawing/2014/main" id="{3706F3BB-2486-D68F-6966-44BBD62CEC68}"/>
              </a:ext>
            </a:extLst>
          </p:cNvPr>
          <p:cNvSpPr>
            <a:spLocks noGrp="1"/>
          </p:cNvSpPr>
          <p:nvPr>
            <p:ph type="body" sz="quarter" idx="10" hasCustomPrompt="1"/>
          </p:nvPr>
        </p:nvSpPr>
        <p:spPr>
          <a:xfrm>
            <a:off x="507999" y="1792286"/>
            <a:ext cx="3635830" cy="1573671"/>
          </a:xfrm>
        </p:spPr>
        <p:txBody>
          <a:bodyPr>
            <a:normAutofit/>
          </a:bodyPr>
          <a:lstStyle>
            <a:lvl1pPr marL="0" indent="0">
              <a:buNone/>
              <a:defRPr sz="1200"/>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r>
              <a:rPr lang="ru-RU" sz="1200" dirty="0">
                <a:latin typeface="Golos Text" panose="020B0503020202020204"/>
              </a:rPr>
              <a:t>Здесь при необходимости располагается основной текст слайда, ключевая формулировка.</a:t>
            </a:r>
          </a:p>
        </p:txBody>
      </p:sp>
      <p:sp>
        <p:nvSpPr>
          <p:cNvPr id="4" name="Текст 13">
            <a:extLst>
              <a:ext uri="{FF2B5EF4-FFF2-40B4-BE49-F238E27FC236}">
                <a16:creationId xmlns:a16="http://schemas.microsoft.com/office/drawing/2014/main" id="{49722966-1EC6-6348-3A3A-25A27C8E506C}"/>
              </a:ext>
            </a:extLst>
          </p:cNvPr>
          <p:cNvSpPr>
            <a:spLocks noGrp="1"/>
          </p:cNvSpPr>
          <p:nvPr>
            <p:ph type="body" sz="quarter" idx="13" hasCustomPrompt="1"/>
          </p:nvPr>
        </p:nvSpPr>
        <p:spPr>
          <a:xfrm>
            <a:off x="507999" y="1182459"/>
            <a:ext cx="2960913" cy="595085"/>
          </a:xfrm>
        </p:spPr>
        <p:txBody>
          <a:bodyPr>
            <a:normAutofit/>
          </a:bodyPr>
          <a:lstStyle>
            <a:lvl1pPr marL="0" indent="0">
              <a:buNone/>
              <a:defRPr sz="1600" u="sng" baseline="0">
                <a:latin typeface="Golos Text DemiBold" panose="020B0703020202020204" pitchFamily="34" charset="-52"/>
              </a:defRPr>
            </a:lvl1pPr>
          </a:lstStyle>
          <a:p>
            <a:pPr lvl="0"/>
            <a:r>
              <a:rPr lang="ru-RU" dirty="0"/>
              <a:t>Подзаголовок</a:t>
            </a:r>
          </a:p>
        </p:txBody>
      </p:sp>
      <p:sp>
        <p:nvSpPr>
          <p:cNvPr id="5" name="Текст 7">
            <a:extLst>
              <a:ext uri="{FF2B5EF4-FFF2-40B4-BE49-F238E27FC236}">
                <a16:creationId xmlns:a16="http://schemas.microsoft.com/office/drawing/2014/main" id="{D2BFFE86-F97D-E925-927B-0F6BBD2D6EE0}"/>
              </a:ext>
            </a:extLst>
          </p:cNvPr>
          <p:cNvSpPr>
            <a:spLocks noGrp="1"/>
          </p:cNvSpPr>
          <p:nvPr>
            <p:ph type="body" sz="quarter" idx="14" hasCustomPrompt="1"/>
          </p:nvPr>
        </p:nvSpPr>
        <p:spPr>
          <a:xfrm>
            <a:off x="5000171" y="3011486"/>
            <a:ext cx="3635830" cy="1573671"/>
          </a:xfrm>
        </p:spPr>
        <p:txBody>
          <a:bodyPr>
            <a:normAutofit/>
          </a:bodyPr>
          <a:lstStyle>
            <a:lvl1pPr marL="0" indent="0">
              <a:buNone/>
              <a:defRPr sz="1200"/>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pPr marL="0" marR="0" lvl="0" indent="0" algn="l" defTabSz="457200" rtl="0" eaLnBrk="1" fontAlgn="auto" latinLnBrk="0" hangingPunct="1">
              <a:lnSpc>
                <a:spcPct val="100000"/>
              </a:lnSpc>
              <a:spcBef>
                <a:spcPct val="20000"/>
              </a:spcBef>
              <a:spcAft>
                <a:spcPts val="0"/>
              </a:spcAft>
              <a:buClrTx/>
              <a:buSzPct val="100000"/>
              <a:buFont typeface="Arial" panose="020B0604020202020204" pitchFamily="34" charset="0"/>
              <a:buNone/>
              <a:tabLst/>
              <a:defRPr/>
            </a:pPr>
            <a:r>
              <a:rPr lang="ru-RU" sz="1200" dirty="0">
                <a:latin typeface="Golos Text" panose="020B0503020202020204"/>
              </a:rPr>
              <a:t>Основной текст слайда, ключевая формулировка.</a:t>
            </a:r>
          </a:p>
          <a:p>
            <a:pPr marL="0" indent="0" algn="l">
              <a:buNone/>
            </a:pPr>
            <a:endParaRPr lang="en-US" sz="1200" b="1" i="0" dirty="0">
              <a:solidFill>
                <a:srgbClr val="2C2D2E"/>
              </a:solidFill>
              <a:effectLst/>
              <a:latin typeface="Golos Text" panose="020B0503020202020204"/>
            </a:endParaRPr>
          </a:p>
          <a:p>
            <a:pPr marL="0" indent="0" algn="l">
              <a:buNone/>
            </a:pPr>
            <a:r>
              <a:rPr lang="ru-RU" sz="1200" b="1" i="0" dirty="0">
                <a:solidFill>
                  <a:srgbClr val="2C2D2E"/>
                </a:solidFill>
                <a:effectLst/>
                <a:latin typeface="Golos Text" panose="020B0503020202020204"/>
              </a:rPr>
              <a:t>Начало списка:</a:t>
            </a:r>
          </a:p>
          <a:p>
            <a:pPr algn="l">
              <a:buFont typeface="Arial" panose="020B0604020202020204" pitchFamily="34" charset="0"/>
              <a:buChar char="•"/>
            </a:pPr>
            <a:r>
              <a:rPr lang="ru-RU" sz="1200" b="0" i="0" dirty="0">
                <a:solidFill>
                  <a:srgbClr val="2C2D2E"/>
                </a:solidFill>
                <a:effectLst/>
                <a:latin typeface="Golos Text" panose="020B0503020202020204"/>
              </a:rPr>
              <a:t> список;</a:t>
            </a:r>
          </a:p>
          <a:p>
            <a:pPr algn="l">
              <a:buFont typeface="Arial" panose="020B0604020202020204" pitchFamily="34" charset="0"/>
              <a:buChar char="•"/>
            </a:pPr>
            <a:r>
              <a:rPr lang="ru-RU" sz="1200" b="0" i="0" dirty="0">
                <a:solidFill>
                  <a:srgbClr val="2C2D2E"/>
                </a:solidFill>
                <a:effectLst/>
                <a:latin typeface="Golos Text" panose="020B0503020202020204"/>
              </a:rPr>
              <a:t> список;</a:t>
            </a:r>
          </a:p>
          <a:p>
            <a:pPr algn="l">
              <a:buFont typeface="Arial" panose="020B0604020202020204" pitchFamily="34" charset="0"/>
              <a:buChar char="•"/>
            </a:pPr>
            <a:r>
              <a:rPr lang="ru-RU" sz="1200" b="0" i="0" dirty="0">
                <a:solidFill>
                  <a:srgbClr val="2C2D2E"/>
                </a:solidFill>
                <a:effectLst/>
                <a:latin typeface="Golos Text" panose="020B0503020202020204"/>
              </a:rPr>
              <a:t> конец списка.</a:t>
            </a:r>
          </a:p>
        </p:txBody>
      </p:sp>
      <p:sp>
        <p:nvSpPr>
          <p:cNvPr id="6" name="Текст 13">
            <a:extLst>
              <a:ext uri="{FF2B5EF4-FFF2-40B4-BE49-F238E27FC236}">
                <a16:creationId xmlns:a16="http://schemas.microsoft.com/office/drawing/2014/main" id="{ADAF316B-52C6-704E-CB38-0E76498CD5E9}"/>
              </a:ext>
            </a:extLst>
          </p:cNvPr>
          <p:cNvSpPr>
            <a:spLocks noGrp="1"/>
          </p:cNvSpPr>
          <p:nvPr>
            <p:ph type="body" sz="quarter" idx="15" hasCustomPrompt="1"/>
          </p:nvPr>
        </p:nvSpPr>
        <p:spPr>
          <a:xfrm>
            <a:off x="5000171" y="2401659"/>
            <a:ext cx="2960913" cy="595085"/>
          </a:xfrm>
        </p:spPr>
        <p:txBody>
          <a:bodyPr>
            <a:normAutofit/>
          </a:bodyPr>
          <a:lstStyle>
            <a:lvl1pPr marL="0" indent="0">
              <a:buNone/>
              <a:defRPr sz="1600" u="sng" baseline="0">
                <a:latin typeface="Golos Text DemiBold" panose="020B0703020202020204" pitchFamily="34" charset="-52"/>
              </a:defRPr>
            </a:lvl1pPr>
          </a:lstStyle>
          <a:p>
            <a:pPr lvl="0"/>
            <a:r>
              <a:rPr lang="ru-RU" dirty="0"/>
              <a:t>Подзаголовок</a:t>
            </a:r>
          </a:p>
        </p:txBody>
      </p:sp>
      <p:sp>
        <p:nvSpPr>
          <p:cNvPr id="7" name="Title 1">
            <a:extLst>
              <a:ext uri="{FF2B5EF4-FFF2-40B4-BE49-F238E27FC236}">
                <a16:creationId xmlns:a16="http://schemas.microsoft.com/office/drawing/2014/main" id="{5D888714-60F8-FF59-CB87-38F52214F9FA}"/>
              </a:ext>
            </a:extLst>
          </p:cNvPr>
          <p:cNvSpPr>
            <a:spLocks noGrp="1"/>
          </p:cNvSpPr>
          <p:nvPr>
            <p:ph type="title" hasCustomPrompt="1"/>
          </p:nvPr>
        </p:nvSpPr>
        <p:spPr>
          <a:xfrm>
            <a:off x="457200" y="306435"/>
            <a:ext cx="6824382" cy="527284"/>
          </a:xfrm>
        </p:spPr>
        <p:txBody>
          <a:bodyPr>
            <a:normAutofit/>
          </a:bodyPr>
          <a:lstStyle>
            <a:lvl1pPr>
              <a:defRPr sz="3200" baseline="0">
                <a:solidFill>
                  <a:schemeClr val="bg1"/>
                </a:solidFill>
                <a:latin typeface="Golos Text DemiBold" panose="020B0703020202020204" pitchFamily="34" charset="-52"/>
              </a:defRPr>
            </a:lvl1pPr>
          </a:lstStyle>
          <a:p>
            <a:r>
              <a:rPr lang="ru-RU" dirty="0"/>
              <a:t>Заголовок</a:t>
            </a:r>
            <a:endParaRPr lang="en-US" dirty="0"/>
          </a:p>
        </p:txBody>
      </p:sp>
    </p:spTree>
    <p:extLst>
      <p:ext uri="{BB962C8B-B14F-4D97-AF65-F5344CB8AC3E}">
        <p14:creationId xmlns:p14="http://schemas.microsoft.com/office/powerpoint/2010/main" val="908260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Пользовательский маке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8C44632-7642-B672-30DB-BEE8EBC23CE3}"/>
              </a:ext>
            </a:extLst>
          </p:cNvPr>
          <p:cNvSpPr>
            <a:spLocks noGrp="1"/>
          </p:cNvSpPr>
          <p:nvPr>
            <p:ph type="title" hasCustomPrompt="1"/>
          </p:nvPr>
        </p:nvSpPr>
        <p:spPr>
          <a:xfrm>
            <a:off x="457200" y="306435"/>
            <a:ext cx="6824382" cy="527284"/>
          </a:xfrm>
        </p:spPr>
        <p:txBody>
          <a:bodyPr>
            <a:normAutofit/>
          </a:bodyPr>
          <a:lstStyle>
            <a:lvl1pPr>
              <a:defRPr sz="3200" baseline="0">
                <a:solidFill>
                  <a:schemeClr val="bg1"/>
                </a:solidFill>
                <a:latin typeface="Golos Text DemiBold" panose="020B0703020202020204" pitchFamily="34" charset="-52"/>
              </a:defRPr>
            </a:lvl1pPr>
          </a:lstStyle>
          <a:p>
            <a:r>
              <a:rPr lang="ru-RU" dirty="0"/>
              <a:t>Заголовок</a:t>
            </a:r>
            <a:endParaRPr lang="en-US" dirty="0"/>
          </a:p>
        </p:txBody>
      </p:sp>
      <p:sp>
        <p:nvSpPr>
          <p:cNvPr id="4" name="Рисунок 2">
            <a:extLst>
              <a:ext uri="{FF2B5EF4-FFF2-40B4-BE49-F238E27FC236}">
                <a16:creationId xmlns:a16="http://schemas.microsoft.com/office/drawing/2014/main" id="{AF7BB137-1C7F-56D5-5D41-70ED6DEA4C56}"/>
              </a:ext>
            </a:extLst>
          </p:cNvPr>
          <p:cNvSpPr>
            <a:spLocks noGrp="1"/>
          </p:cNvSpPr>
          <p:nvPr>
            <p:ph type="pic" sz="quarter" idx="10"/>
          </p:nvPr>
        </p:nvSpPr>
        <p:spPr>
          <a:xfrm>
            <a:off x="457200" y="936852"/>
            <a:ext cx="4608513" cy="3842155"/>
          </a:xfrm>
          <a:prstGeom prst="roundRect">
            <a:avLst>
              <a:gd name="adj" fmla="val 8957"/>
            </a:avLst>
          </a:prstGeom>
        </p:spPr>
        <p:txBody>
          <a:bodyPr/>
          <a:lstStyle/>
          <a:p>
            <a:endParaRPr lang="ru-RU"/>
          </a:p>
        </p:txBody>
      </p:sp>
      <p:sp>
        <p:nvSpPr>
          <p:cNvPr id="5" name="Текст 6">
            <a:extLst>
              <a:ext uri="{FF2B5EF4-FFF2-40B4-BE49-F238E27FC236}">
                <a16:creationId xmlns:a16="http://schemas.microsoft.com/office/drawing/2014/main" id="{D9C7E817-A2F7-D228-2EB2-8CC271063595}"/>
              </a:ext>
            </a:extLst>
          </p:cNvPr>
          <p:cNvSpPr>
            <a:spLocks noGrp="1"/>
          </p:cNvSpPr>
          <p:nvPr>
            <p:ph type="body" sz="quarter" idx="11" hasCustomPrompt="1"/>
          </p:nvPr>
        </p:nvSpPr>
        <p:spPr>
          <a:xfrm>
            <a:off x="5508171" y="1153886"/>
            <a:ext cx="2532743" cy="3425371"/>
          </a:xfrm>
        </p:spPr>
        <p:txBody>
          <a:bodyPr>
            <a:normAutofit/>
          </a:bodyPr>
          <a:lstStyle>
            <a:lvl1pPr marL="0" indent="0">
              <a:buNone/>
              <a:defRPr sz="1400" baseline="0"/>
            </a:lvl1pPr>
            <a:lvl2pPr marL="457200" indent="0">
              <a:buNone/>
              <a:defRPr sz="1400" baseline="0"/>
            </a:lvl2pPr>
            <a:lvl3pPr marL="914400" indent="0">
              <a:buNone/>
              <a:defRPr sz="1400" baseline="0"/>
            </a:lvl3pPr>
            <a:lvl4pPr marL="1371600" indent="0">
              <a:buNone/>
              <a:defRPr sz="1400" baseline="0"/>
            </a:lvl4pPr>
            <a:lvl5pPr marL="1828800" indent="0">
              <a:buFont typeface="Arial" panose="020B0604020202020204" pitchFamily="34" charset="0"/>
              <a:buNone/>
              <a:defRPr sz="1400" baseline="0"/>
            </a:lvl5pPr>
          </a:lstStyle>
          <a:p>
            <a:pPr marL="0" marR="0" lvl="0" indent="0" algn="l" defTabSz="457200" rtl="0" eaLnBrk="1" fontAlgn="auto" latinLnBrk="0" hangingPunct="1">
              <a:lnSpc>
                <a:spcPct val="100000"/>
              </a:lnSpc>
              <a:spcBef>
                <a:spcPct val="20000"/>
              </a:spcBef>
              <a:spcAft>
                <a:spcPts val="0"/>
              </a:spcAft>
              <a:buClrTx/>
              <a:buSzPct val="100000"/>
              <a:buFont typeface="Arial" panose="020B0604020202020204" pitchFamily="34" charset="0"/>
              <a:buNone/>
              <a:tabLst/>
              <a:defRPr/>
            </a:pPr>
            <a:r>
              <a:rPr lang="ru-RU" sz="1400" dirty="0">
                <a:latin typeface="Golos Text" panose="020B0503020202020204"/>
              </a:rPr>
              <a:t>Основной текст слайда, ключевая формулировка.</a:t>
            </a:r>
          </a:p>
          <a:p>
            <a:pPr marL="0" indent="0" algn="l">
              <a:buNone/>
            </a:pPr>
            <a:endParaRPr lang="en-US" sz="1400" b="1" i="0" dirty="0">
              <a:solidFill>
                <a:srgbClr val="2C2D2E"/>
              </a:solidFill>
              <a:effectLst/>
              <a:latin typeface="Golos Text" panose="020B0503020202020204"/>
            </a:endParaRPr>
          </a:p>
          <a:p>
            <a:pPr marL="0" indent="0" algn="l">
              <a:buNone/>
            </a:pPr>
            <a:r>
              <a:rPr lang="ru-RU" sz="1400" b="1" i="0" dirty="0">
                <a:solidFill>
                  <a:srgbClr val="2C2D2E"/>
                </a:solidFill>
                <a:effectLst/>
                <a:latin typeface="Golos Text" panose="020B0503020202020204"/>
              </a:rPr>
              <a:t>Начало списка:</a:t>
            </a:r>
          </a:p>
          <a:p>
            <a:pPr algn="l">
              <a:buFont typeface="Arial" panose="020B0604020202020204" pitchFamily="34" charset="0"/>
              <a:buChar char="•"/>
            </a:pPr>
            <a:r>
              <a:rPr lang="ru-RU" sz="1400" b="0" i="0" dirty="0">
                <a:solidFill>
                  <a:srgbClr val="2C2D2E"/>
                </a:solidFill>
                <a:effectLst/>
                <a:latin typeface="Golos Text" panose="020B0503020202020204"/>
              </a:rPr>
              <a:t> список;</a:t>
            </a:r>
          </a:p>
          <a:p>
            <a:pPr algn="l">
              <a:buFont typeface="Arial" panose="020B0604020202020204" pitchFamily="34" charset="0"/>
              <a:buChar char="•"/>
            </a:pPr>
            <a:r>
              <a:rPr lang="ru-RU" sz="1400" b="0" i="0" dirty="0">
                <a:solidFill>
                  <a:srgbClr val="2C2D2E"/>
                </a:solidFill>
                <a:effectLst/>
                <a:latin typeface="Golos Text" panose="020B0503020202020204"/>
              </a:rPr>
              <a:t> список;</a:t>
            </a:r>
          </a:p>
          <a:p>
            <a:pPr algn="l">
              <a:buFont typeface="Arial" panose="020B0604020202020204" pitchFamily="34" charset="0"/>
              <a:buChar char="•"/>
            </a:pPr>
            <a:r>
              <a:rPr lang="ru-RU" sz="1400" b="0" i="0" dirty="0">
                <a:solidFill>
                  <a:srgbClr val="2C2D2E"/>
                </a:solidFill>
                <a:effectLst/>
                <a:latin typeface="Golos Text" panose="020B0503020202020204"/>
              </a:rPr>
              <a:t> конец списка.</a:t>
            </a:r>
          </a:p>
        </p:txBody>
      </p:sp>
    </p:spTree>
    <p:extLst>
      <p:ext uri="{BB962C8B-B14F-4D97-AF65-F5344CB8AC3E}">
        <p14:creationId xmlns:p14="http://schemas.microsoft.com/office/powerpoint/2010/main" val="2927035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Пользовательский маке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1F5CFB9-FFF2-E218-2283-FA3AC247B899}"/>
              </a:ext>
            </a:extLst>
          </p:cNvPr>
          <p:cNvSpPr>
            <a:spLocks noGrp="1"/>
          </p:cNvSpPr>
          <p:nvPr>
            <p:ph type="title" hasCustomPrompt="1"/>
          </p:nvPr>
        </p:nvSpPr>
        <p:spPr>
          <a:xfrm>
            <a:off x="457200" y="306435"/>
            <a:ext cx="6824382" cy="527284"/>
          </a:xfrm>
        </p:spPr>
        <p:txBody>
          <a:bodyPr>
            <a:normAutofit/>
          </a:bodyPr>
          <a:lstStyle>
            <a:lvl1pPr>
              <a:defRPr sz="3200" baseline="0">
                <a:solidFill>
                  <a:schemeClr val="bg1"/>
                </a:solidFill>
                <a:latin typeface="Golos Text DemiBold" panose="020B0703020202020204" pitchFamily="34" charset="-52"/>
              </a:defRPr>
            </a:lvl1pPr>
          </a:lstStyle>
          <a:p>
            <a:r>
              <a:rPr lang="ru-RU" dirty="0"/>
              <a:t>Заголовок</a:t>
            </a:r>
            <a:endParaRPr lang="en-US" dirty="0"/>
          </a:p>
        </p:txBody>
      </p:sp>
      <p:sp>
        <p:nvSpPr>
          <p:cNvPr id="4" name="Content Placeholder 2">
            <a:extLst>
              <a:ext uri="{FF2B5EF4-FFF2-40B4-BE49-F238E27FC236}">
                <a16:creationId xmlns:a16="http://schemas.microsoft.com/office/drawing/2014/main" id="{91CCADC5-135D-DC69-A40F-E7939EE42C8E}"/>
              </a:ext>
            </a:extLst>
          </p:cNvPr>
          <p:cNvSpPr>
            <a:spLocks noGrp="1"/>
          </p:cNvSpPr>
          <p:nvPr>
            <p:ph sz="half" idx="1" hasCustomPrompt="1"/>
          </p:nvPr>
        </p:nvSpPr>
        <p:spPr>
          <a:xfrm>
            <a:off x="457199" y="1040162"/>
            <a:ext cx="8389257" cy="3735038"/>
          </a:xfrm>
        </p:spPr>
        <p:txBody>
          <a:bodyPr>
            <a:normAutofit/>
          </a:bodyPr>
          <a:lstStyle>
            <a:lvl1pPr marL="0" indent="0">
              <a:buFont typeface="Arial" panose="020B0604020202020204" pitchFamily="34" charset="0"/>
              <a:buNone/>
              <a:defRPr sz="1800" b="0" baseline="0">
                <a:solidFill>
                  <a:schemeClr val="bg1"/>
                </a:solidFill>
              </a:defRPr>
            </a:lvl1pPr>
            <a:lvl2pPr marL="457200" indent="0">
              <a:buFont typeface="Arial" panose="020B0604020202020204" pitchFamily="34" charset="0"/>
              <a:buNone/>
              <a:defRPr sz="2400"/>
            </a:lvl2pPr>
            <a:lvl3pPr marL="914400" indent="0">
              <a:buFont typeface="Arial" panose="020B0604020202020204" pitchFamily="34" charset="0"/>
              <a:buNone/>
              <a:defRPr sz="20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vl6pPr>
              <a:defRPr sz="1800"/>
            </a:lvl6pPr>
            <a:lvl7pPr>
              <a:defRPr sz="1800"/>
            </a:lvl7pPr>
            <a:lvl8pPr>
              <a:defRPr sz="1800"/>
            </a:lvl8pPr>
            <a:lvl9pPr>
              <a:defRPr sz="1800"/>
            </a:lvl9pPr>
          </a:lstStyle>
          <a:p>
            <a:pPr marL="0" marR="0" lvl="0" indent="0" algn="l" defTabSz="457200" rtl="0" eaLnBrk="1" fontAlgn="auto" latinLnBrk="0" hangingPunct="1">
              <a:lnSpc>
                <a:spcPct val="100000"/>
              </a:lnSpc>
              <a:spcBef>
                <a:spcPct val="20000"/>
              </a:spcBef>
              <a:spcAft>
                <a:spcPts val="0"/>
              </a:spcAft>
              <a:buClrTx/>
              <a:buSzPct val="100000"/>
              <a:buFont typeface="Arial" panose="020B0604020202020204" pitchFamily="34" charset="0"/>
              <a:buNone/>
              <a:tabLst/>
              <a:defRPr/>
            </a:pPr>
            <a:r>
              <a:rPr lang="ru-RU" sz="2000" dirty="0">
                <a:latin typeface="Golos Text" panose="020B0503020202020204"/>
              </a:rPr>
              <a:t>Основной текст слайда, ключевая формулировка</a:t>
            </a:r>
          </a:p>
        </p:txBody>
      </p:sp>
    </p:spTree>
    <p:extLst>
      <p:ext uri="{BB962C8B-B14F-4D97-AF65-F5344CB8AC3E}">
        <p14:creationId xmlns:p14="http://schemas.microsoft.com/office/powerpoint/2010/main" val="3110273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Финал">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Текст 4">
            <a:extLst>
              <a:ext uri="{FF2B5EF4-FFF2-40B4-BE49-F238E27FC236}">
                <a16:creationId xmlns:a16="http://schemas.microsoft.com/office/drawing/2014/main" id="{164235EB-093A-2BDE-8127-460B61C5B696}"/>
              </a:ext>
            </a:extLst>
          </p:cNvPr>
          <p:cNvSpPr>
            <a:spLocks noGrp="1"/>
          </p:cNvSpPr>
          <p:nvPr>
            <p:ph type="body" sz="quarter" idx="11" hasCustomPrompt="1"/>
          </p:nvPr>
        </p:nvSpPr>
        <p:spPr>
          <a:xfrm>
            <a:off x="624113" y="1233715"/>
            <a:ext cx="7170057" cy="3410856"/>
          </a:xfrm>
        </p:spPr>
        <p:txBody>
          <a:bodyPr>
            <a:normAutofit/>
          </a:bodyPr>
          <a:lstStyle>
            <a:lvl1pPr marL="0" indent="0">
              <a:buFont typeface="Arial" panose="020B0604020202020204" pitchFamily="34" charset="0"/>
              <a:buNone/>
              <a:defRPr sz="1600" baseline="0"/>
            </a:lvl1pPr>
            <a:lvl2pPr marL="457200" indent="0">
              <a:buFontTx/>
              <a:buNone/>
              <a:defRPr sz="1600" baseline="0"/>
            </a:lvl2pPr>
            <a:lvl3pPr marL="914400" indent="0">
              <a:buFontTx/>
              <a:buNone/>
              <a:defRPr sz="1600" baseline="0"/>
            </a:lvl3pPr>
            <a:lvl4pPr marL="1371600" indent="0">
              <a:buFontTx/>
              <a:buNone/>
              <a:defRPr sz="1600" baseline="0"/>
            </a:lvl4pPr>
            <a:lvl5pPr>
              <a:buFontTx/>
              <a:buNone/>
              <a:defRPr sz="1600" baseline="0"/>
            </a:lvl5pPr>
          </a:lstStyle>
          <a:p>
            <a:r>
              <a:rPr lang="ru-RU" sz="1600" dirty="0">
                <a:latin typeface="Golos Text" panose="020B0503020202020204"/>
              </a:rPr>
              <a:t>Здесь при необходимости располагается основной текст слайда, ключевая формулировка</a:t>
            </a:r>
          </a:p>
          <a:p>
            <a:endParaRPr lang="ru-RU" sz="1600" dirty="0">
              <a:latin typeface="Golos Text" panose="020B0503020202020204"/>
            </a:endParaRPr>
          </a:p>
          <a:p>
            <a:pPr marL="0" indent="0" algn="l">
              <a:buNone/>
            </a:pPr>
            <a:r>
              <a:rPr lang="ru-RU" sz="1600" b="1" i="0" dirty="0">
                <a:solidFill>
                  <a:srgbClr val="2C2D2E"/>
                </a:solidFill>
                <a:effectLst/>
                <a:latin typeface="Golos Text" panose="020B0503020202020204"/>
              </a:rPr>
              <a:t>Начало списка:</a:t>
            </a:r>
          </a:p>
          <a:p>
            <a:pPr algn="l">
              <a:buFont typeface="Arial" panose="020B0604020202020204" pitchFamily="34" charset="0"/>
              <a:buChar char="•"/>
            </a:pPr>
            <a:r>
              <a:rPr lang="ru-RU" sz="1600" b="0" i="0" dirty="0">
                <a:solidFill>
                  <a:srgbClr val="2C2D2E"/>
                </a:solidFill>
                <a:effectLst/>
                <a:latin typeface="Golos Text" panose="020B0503020202020204"/>
              </a:rPr>
              <a:t>список;</a:t>
            </a:r>
          </a:p>
          <a:p>
            <a:pPr algn="l">
              <a:buFont typeface="Arial" panose="020B0604020202020204" pitchFamily="34" charset="0"/>
              <a:buChar char="•"/>
            </a:pPr>
            <a:r>
              <a:rPr lang="ru-RU" sz="1600" b="0" i="0" dirty="0">
                <a:solidFill>
                  <a:srgbClr val="2C2D2E"/>
                </a:solidFill>
                <a:effectLst/>
                <a:latin typeface="Golos Text" panose="020B0503020202020204"/>
              </a:rPr>
              <a:t>список;</a:t>
            </a:r>
          </a:p>
          <a:p>
            <a:pPr algn="l">
              <a:buFont typeface="Arial" panose="020B0604020202020204" pitchFamily="34" charset="0"/>
              <a:buChar char="•"/>
            </a:pPr>
            <a:r>
              <a:rPr lang="ru-RU" sz="1600" b="0" i="0" dirty="0">
                <a:solidFill>
                  <a:srgbClr val="2C2D2E"/>
                </a:solidFill>
                <a:effectLst/>
                <a:latin typeface="Golos Text" panose="020B0503020202020204"/>
              </a:rPr>
              <a:t>конец списка.</a:t>
            </a:r>
          </a:p>
          <a:p>
            <a:pPr lvl="0"/>
            <a:endParaRPr lang="ru-RU" dirty="0"/>
          </a:p>
          <a:p>
            <a:pPr lvl="0"/>
            <a:endParaRPr lang="ru-RU" dirty="0"/>
          </a:p>
        </p:txBody>
      </p:sp>
      <p:sp>
        <p:nvSpPr>
          <p:cNvPr id="3" name="Title 1">
            <a:extLst>
              <a:ext uri="{FF2B5EF4-FFF2-40B4-BE49-F238E27FC236}">
                <a16:creationId xmlns:a16="http://schemas.microsoft.com/office/drawing/2014/main" id="{FFD6E8F6-2854-A3A1-FCCA-4BC7B8C564E1}"/>
              </a:ext>
            </a:extLst>
          </p:cNvPr>
          <p:cNvSpPr>
            <a:spLocks noGrp="1"/>
          </p:cNvSpPr>
          <p:nvPr>
            <p:ph type="title" hasCustomPrompt="1"/>
          </p:nvPr>
        </p:nvSpPr>
        <p:spPr>
          <a:xfrm>
            <a:off x="457200" y="306435"/>
            <a:ext cx="6824382" cy="527284"/>
          </a:xfrm>
        </p:spPr>
        <p:txBody>
          <a:bodyPr>
            <a:normAutofit/>
          </a:bodyPr>
          <a:lstStyle>
            <a:lvl1pPr>
              <a:defRPr sz="3200" baseline="0">
                <a:solidFill>
                  <a:schemeClr val="bg1"/>
                </a:solidFill>
                <a:latin typeface="Golos Text DemiBold" panose="020B0703020202020204" pitchFamily="34" charset="-52"/>
              </a:defRPr>
            </a:lvl1pPr>
          </a:lstStyle>
          <a:p>
            <a:r>
              <a:rPr lang="ru-RU" dirty="0"/>
              <a:t>Заголовок</a:t>
            </a:r>
            <a:endParaRPr lang="en-US" dirty="0"/>
          </a:p>
        </p:txBody>
      </p:sp>
    </p:spTree>
    <p:extLst>
      <p:ext uri="{BB962C8B-B14F-4D97-AF65-F5344CB8AC3E}">
        <p14:creationId xmlns:p14="http://schemas.microsoft.com/office/powerpoint/2010/main" val="2038440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Пользовательский маке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25FAEC5-3811-8889-0016-6EA3B2AC4125}"/>
              </a:ext>
            </a:extLst>
          </p:cNvPr>
          <p:cNvSpPr>
            <a:spLocks noGrp="1"/>
          </p:cNvSpPr>
          <p:nvPr>
            <p:ph type="title" hasCustomPrompt="1"/>
          </p:nvPr>
        </p:nvSpPr>
        <p:spPr>
          <a:xfrm>
            <a:off x="457200" y="306435"/>
            <a:ext cx="6824382" cy="527284"/>
          </a:xfrm>
        </p:spPr>
        <p:txBody>
          <a:bodyPr>
            <a:normAutofit/>
          </a:bodyPr>
          <a:lstStyle>
            <a:lvl1pPr>
              <a:defRPr sz="3200" baseline="0">
                <a:solidFill>
                  <a:schemeClr val="bg1"/>
                </a:solidFill>
                <a:latin typeface="Golos Text DemiBold" panose="020B0703020202020204" pitchFamily="34" charset="-52"/>
              </a:defRPr>
            </a:lvl1pPr>
          </a:lstStyle>
          <a:p>
            <a:r>
              <a:rPr lang="ru-RU" dirty="0"/>
              <a:t>Заголовок</a:t>
            </a:r>
            <a:endParaRPr lang="en-US" dirty="0"/>
          </a:p>
        </p:txBody>
      </p:sp>
      <p:sp>
        <p:nvSpPr>
          <p:cNvPr id="4" name="Текст 7">
            <a:extLst>
              <a:ext uri="{FF2B5EF4-FFF2-40B4-BE49-F238E27FC236}">
                <a16:creationId xmlns:a16="http://schemas.microsoft.com/office/drawing/2014/main" id="{CAC739FE-CC7A-A005-60BE-713B90BFE7B8}"/>
              </a:ext>
            </a:extLst>
          </p:cNvPr>
          <p:cNvSpPr>
            <a:spLocks noGrp="1"/>
          </p:cNvSpPr>
          <p:nvPr>
            <p:ph type="body" sz="quarter" idx="10" hasCustomPrompt="1"/>
          </p:nvPr>
        </p:nvSpPr>
        <p:spPr>
          <a:xfrm>
            <a:off x="507999" y="1792286"/>
            <a:ext cx="3635830" cy="1573671"/>
          </a:xfrm>
        </p:spPr>
        <p:txBody>
          <a:bodyPr>
            <a:normAutofit/>
          </a:bodyPr>
          <a:lstStyle>
            <a:lvl1pPr marL="0" indent="0">
              <a:buNone/>
              <a:defRPr sz="1200"/>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r>
              <a:rPr lang="ru-RU" sz="1200" dirty="0">
                <a:latin typeface="Golos Text" panose="020B0503020202020204"/>
              </a:rPr>
              <a:t>Здесь при необходимости располагается основной текст слайда, ключевая формулировка.</a:t>
            </a:r>
          </a:p>
        </p:txBody>
      </p:sp>
      <p:sp>
        <p:nvSpPr>
          <p:cNvPr id="5" name="Текст 13">
            <a:extLst>
              <a:ext uri="{FF2B5EF4-FFF2-40B4-BE49-F238E27FC236}">
                <a16:creationId xmlns:a16="http://schemas.microsoft.com/office/drawing/2014/main" id="{0280BF47-780B-2175-23F6-FDC24D601FFF}"/>
              </a:ext>
            </a:extLst>
          </p:cNvPr>
          <p:cNvSpPr>
            <a:spLocks noGrp="1"/>
          </p:cNvSpPr>
          <p:nvPr>
            <p:ph type="body" sz="quarter" idx="13" hasCustomPrompt="1"/>
          </p:nvPr>
        </p:nvSpPr>
        <p:spPr>
          <a:xfrm>
            <a:off x="507999" y="1182459"/>
            <a:ext cx="2960913" cy="595085"/>
          </a:xfrm>
        </p:spPr>
        <p:txBody>
          <a:bodyPr>
            <a:normAutofit/>
          </a:bodyPr>
          <a:lstStyle>
            <a:lvl1pPr marL="0" indent="0">
              <a:buNone/>
              <a:defRPr sz="1600" u="sng" baseline="0">
                <a:latin typeface="Golos Text DemiBold" panose="020B0703020202020204" pitchFamily="34" charset="-52"/>
              </a:defRPr>
            </a:lvl1pPr>
          </a:lstStyle>
          <a:p>
            <a:pPr lvl="0"/>
            <a:r>
              <a:rPr lang="ru-RU" dirty="0"/>
              <a:t>Подзаголовок</a:t>
            </a:r>
          </a:p>
        </p:txBody>
      </p:sp>
      <p:sp>
        <p:nvSpPr>
          <p:cNvPr id="6" name="Текст 7">
            <a:extLst>
              <a:ext uri="{FF2B5EF4-FFF2-40B4-BE49-F238E27FC236}">
                <a16:creationId xmlns:a16="http://schemas.microsoft.com/office/drawing/2014/main" id="{E58E80D7-3F9A-CA73-1A7E-C864B8F1B1AF}"/>
              </a:ext>
            </a:extLst>
          </p:cNvPr>
          <p:cNvSpPr>
            <a:spLocks noGrp="1"/>
          </p:cNvSpPr>
          <p:nvPr>
            <p:ph type="body" sz="quarter" idx="14" hasCustomPrompt="1"/>
          </p:nvPr>
        </p:nvSpPr>
        <p:spPr>
          <a:xfrm>
            <a:off x="5000171" y="3011486"/>
            <a:ext cx="3635830" cy="1573671"/>
          </a:xfrm>
        </p:spPr>
        <p:txBody>
          <a:bodyPr>
            <a:normAutofit/>
          </a:bodyPr>
          <a:lstStyle>
            <a:lvl1pPr marL="0" indent="0">
              <a:buNone/>
              <a:defRPr sz="1200"/>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pPr marL="0" marR="0" lvl="0" indent="0" algn="l" defTabSz="457200" rtl="0" eaLnBrk="1" fontAlgn="auto" latinLnBrk="0" hangingPunct="1">
              <a:lnSpc>
                <a:spcPct val="100000"/>
              </a:lnSpc>
              <a:spcBef>
                <a:spcPct val="20000"/>
              </a:spcBef>
              <a:spcAft>
                <a:spcPts val="0"/>
              </a:spcAft>
              <a:buClrTx/>
              <a:buSzPct val="100000"/>
              <a:buFont typeface="Arial" panose="020B0604020202020204" pitchFamily="34" charset="0"/>
              <a:buNone/>
              <a:tabLst/>
              <a:defRPr/>
            </a:pPr>
            <a:r>
              <a:rPr lang="ru-RU" sz="1200" dirty="0">
                <a:latin typeface="Golos Text" panose="020B0503020202020204"/>
              </a:rPr>
              <a:t>Основной текст слайда, ключевая формулировка.</a:t>
            </a:r>
          </a:p>
          <a:p>
            <a:pPr marL="0" indent="0" algn="l">
              <a:buNone/>
            </a:pPr>
            <a:endParaRPr lang="en-US" sz="1200" b="1" i="0" dirty="0">
              <a:solidFill>
                <a:srgbClr val="2C2D2E"/>
              </a:solidFill>
              <a:effectLst/>
              <a:latin typeface="Golos Text" panose="020B0503020202020204"/>
            </a:endParaRPr>
          </a:p>
          <a:p>
            <a:pPr marL="0" indent="0" algn="l">
              <a:buNone/>
            </a:pPr>
            <a:r>
              <a:rPr lang="ru-RU" sz="1200" b="1" i="0" dirty="0">
                <a:solidFill>
                  <a:srgbClr val="2C2D2E"/>
                </a:solidFill>
                <a:effectLst/>
                <a:latin typeface="Golos Text" panose="020B0503020202020204"/>
              </a:rPr>
              <a:t>Начало списка:</a:t>
            </a:r>
          </a:p>
          <a:p>
            <a:pPr algn="l">
              <a:buFont typeface="Arial" panose="020B0604020202020204" pitchFamily="34" charset="0"/>
              <a:buChar char="•"/>
            </a:pPr>
            <a:r>
              <a:rPr lang="ru-RU" sz="1200" b="0" i="0" dirty="0">
                <a:solidFill>
                  <a:srgbClr val="2C2D2E"/>
                </a:solidFill>
                <a:effectLst/>
                <a:latin typeface="Golos Text" panose="020B0503020202020204"/>
              </a:rPr>
              <a:t> список;</a:t>
            </a:r>
          </a:p>
          <a:p>
            <a:pPr algn="l">
              <a:buFont typeface="Arial" panose="020B0604020202020204" pitchFamily="34" charset="0"/>
              <a:buChar char="•"/>
            </a:pPr>
            <a:r>
              <a:rPr lang="ru-RU" sz="1200" b="0" i="0" dirty="0">
                <a:solidFill>
                  <a:srgbClr val="2C2D2E"/>
                </a:solidFill>
                <a:effectLst/>
                <a:latin typeface="Golos Text" panose="020B0503020202020204"/>
              </a:rPr>
              <a:t> список;</a:t>
            </a:r>
          </a:p>
          <a:p>
            <a:pPr algn="l">
              <a:buFont typeface="Arial" panose="020B0604020202020204" pitchFamily="34" charset="0"/>
              <a:buChar char="•"/>
            </a:pPr>
            <a:r>
              <a:rPr lang="ru-RU" sz="1200" b="0" i="0" dirty="0">
                <a:solidFill>
                  <a:srgbClr val="2C2D2E"/>
                </a:solidFill>
                <a:effectLst/>
                <a:latin typeface="Golos Text" panose="020B0503020202020204"/>
              </a:rPr>
              <a:t> конец списка.</a:t>
            </a:r>
          </a:p>
        </p:txBody>
      </p:sp>
      <p:sp>
        <p:nvSpPr>
          <p:cNvPr id="7" name="Текст 13">
            <a:extLst>
              <a:ext uri="{FF2B5EF4-FFF2-40B4-BE49-F238E27FC236}">
                <a16:creationId xmlns:a16="http://schemas.microsoft.com/office/drawing/2014/main" id="{BF0BE89B-425E-821E-10AB-56C164DAED33}"/>
              </a:ext>
            </a:extLst>
          </p:cNvPr>
          <p:cNvSpPr>
            <a:spLocks noGrp="1"/>
          </p:cNvSpPr>
          <p:nvPr>
            <p:ph type="body" sz="quarter" idx="15" hasCustomPrompt="1"/>
          </p:nvPr>
        </p:nvSpPr>
        <p:spPr>
          <a:xfrm>
            <a:off x="5000171" y="2401659"/>
            <a:ext cx="2960913" cy="595085"/>
          </a:xfrm>
        </p:spPr>
        <p:txBody>
          <a:bodyPr>
            <a:normAutofit/>
          </a:bodyPr>
          <a:lstStyle>
            <a:lvl1pPr marL="0" indent="0">
              <a:buNone/>
              <a:defRPr sz="1600" u="sng" baseline="0">
                <a:latin typeface="Golos Text DemiBold" panose="020B0703020202020204" pitchFamily="34" charset="-52"/>
              </a:defRPr>
            </a:lvl1pPr>
          </a:lstStyle>
          <a:p>
            <a:pPr lvl="0"/>
            <a:r>
              <a:rPr lang="ru-RU" dirty="0"/>
              <a:t>Подзаголовок</a:t>
            </a:r>
          </a:p>
        </p:txBody>
      </p:sp>
    </p:spTree>
    <p:extLst>
      <p:ext uri="{BB962C8B-B14F-4D97-AF65-F5344CB8AC3E}">
        <p14:creationId xmlns:p14="http://schemas.microsoft.com/office/powerpoint/2010/main" val="42062931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Пользовательский маке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Рисунок 2">
            <a:extLst>
              <a:ext uri="{FF2B5EF4-FFF2-40B4-BE49-F238E27FC236}">
                <a16:creationId xmlns:a16="http://schemas.microsoft.com/office/drawing/2014/main" id="{F282CACE-D64E-E390-8227-23E049D60AAD}"/>
              </a:ext>
            </a:extLst>
          </p:cNvPr>
          <p:cNvSpPr>
            <a:spLocks noGrp="1"/>
          </p:cNvSpPr>
          <p:nvPr>
            <p:ph type="pic" sz="quarter" idx="10"/>
          </p:nvPr>
        </p:nvSpPr>
        <p:spPr>
          <a:xfrm>
            <a:off x="457200" y="936852"/>
            <a:ext cx="4608513" cy="3842155"/>
          </a:xfrm>
          <a:prstGeom prst="roundRect">
            <a:avLst>
              <a:gd name="adj" fmla="val 7617"/>
            </a:avLst>
          </a:prstGeom>
        </p:spPr>
        <p:txBody>
          <a:bodyPr/>
          <a:lstStyle/>
          <a:p>
            <a:endParaRPr lang="ru-RU" dirty="0"/>
          </a:p>
        </p:txBody>
      </p:sp>
      <p:sp>
        <p:nvSpPr>
          <p:cNvPr id="4" name="Title 1">
            <a:extLst>
              <a:ext uri="{FF2B5EF4-FFF2-40B4-BE49-F238E27FC236}">
                <a16:creationId xmlns:a16="http://schemas.microsoft.com/office/drawing/2014/main" id="{EFD893D5-8CB5-3E29-008C-CC0E0591AE21}"/>
              </a:ext>
            </a:extLst>
          </p:cNvPr>
          <p:cNvSpPr>
            <a:spLocks noGrp="1"/>
          </p:cNvSpPr>
          <p:nvPr>
            <p:ph type="title" hasCustomPrompt="1"/>
          </p:nvPr>
        </p:nvSpPr>
        <p:spPr>
          <a:xfrm>
            <a:off x="457200" y="306435"/>
            <a:ext cx="6824382" cy="527284"/>
          </a:xfrm>
        </p:spPr>
        <p:txBody>
          <a:bodyPr>
            <a:normAutofit/>
          </a:bodyPr>
          <a:lstStyle>
            <a:lvl1pPr>
              <a:defRPr sz="3200" baseline="0">
                <a:solidFill>
                  <a:schemeClr val="bg1"/>
                </a:solidFill>
                <a:latin typeface="Golos Text DemiBold" panose="020B0703020202020204" pitchFamily="34" charset="-52"/>
              </a:defRPr>
            </a:lvl1pPr>
          </a:lstStyle>
          <a:p>
            <a:r>
              <a:rPr lang="ru-RU" dirty="0"/>
              <a:t>Заголовок</a:t>
            </a:r>
            <a:endParaRPr lang="en-US" dirty="0"/>
          </a:p>
        </p:txBody>
      </p:sp>
      <p:sp>
        <p:nvSpPr>
          <p:cNvPr id="5" name="Текст 6">
            <a:extLst>
              <a:ext uri="{FF2B5EF4-FFF2-40B4-BE49-F238E27FC236}">
                <a16:creationId xmlns:a16="http://schemas.microsoft.com/office/drawing/2014/main" id="{6E126262-C015-9DD6-F87F-1B632AE7449F}"/>
              </a:ext>
            </a:extLst>
          </p:cNvPr>
          <p:cNvSpPr>
            <a:spLocks noGrp="1"/>
          </p:cNvSpPr>
          <p:nvPr>
            <p:ph type="body" sz="quarter" idx="11" hasCustomPrompt="1"/>
          </p:nvPr>
        </p:nvSpPr>
        <p:spPr>
          <a:xfrm>
            <a:off x="5508171" y="1153886"/>
            <a:ext cx="2532743" cy="3425371"/>
          </a:xfrm>
        </p:spPr>
        <p:txBody>
          <a:bodyPr>
            <a:normAutofit/>
          </a:bodyPr>
          <a:lstStyle>
            <a:lvl1pPr marL="0" indent="0">
              <a:buNone/>
              <a:defRPr sz="1400" baseline="0"/>
            </a:lvl1pPr>
            <a:lvl2pPr marL="457200" indent="0">
              <a:buNone/>
              <a:defRPr sz="1400" baseline="0"/>
            </a:lvl2pPr>
            <a:lvl3pPr marL="914400" indent="0">
              <a:buNone/>
              <a:defRPr sz="1400" baseline="0"/>
            </a:lvl3pPr>
            <a:lvl4pPr marL="1371600" indent="0">
              <a:buNone/>
              <a:defRPr sz="1400" baseline="0"/>
            </a:lvl4pPr>
            <a:lvl5pPr marL="1828800" indent="0">
              <a:buFont typeface="Arial" panose="020B0604020202020204" pitchFamily="34" charset="0"/>
              <a:buNone/>
              <a:defRPr sz="1400" baseline="0"/>
            </a:lvl5pPr>
          </a:lstStyle>
          <a:p>
            <a:pPr marL="0" marR="0" lvl="0" indent="0" algn="l" defTabSz="457200" rtl="0" eaLnBrk="1" fontAlgn="auto" latinLnBrk="0" hangingPunct="1">
              <a:lnSpc>
                <a:spcPct val="100000"/>
              </a:lnSpc>
              <a:spcBef>
                <a:spcPct val="20000"/>
              </a:spcBef>
              <a:spcAft>
                <a:spcPts val="0"/>
              </a:spcAft>
              <a:buClrTx/>
              <a:buSzPct val="100000"/>
              <a:buFont typeface="Arial" panose="020B0604020202020204" pitchFamily="34" charset="0"/>
              <a:buNone/>
              <a:tabLst/>
              <a:defRPr/>
            </a:pPr>
            <a:r>
              <a:rPr lang="ru-RU" sz="1400" dirty="0">
                <a:latin typeface="Golos Text" panose="020B0503020202020204"/>
              </a:rPr>
              <a:t>Основной текст слайда, ключевая формулировка.</a:t>
            </a:r>
          </a:p>
          <a:p>
            <a:pPr marL="0" indent="0" algn="l">
              <a:buNone/>
            </a:pPr>
            <a:endParaRPr lang="en-US" sz="1400" b="1" i="0" dirty="0">
              <a:solidFill>
                <a:srgbClr val="2C2D2E"/>
              </a:solidFill>
              <a:effectLst/>
              <a:latin typeface="Golos Text" panose="020B0503020202020204"/>
            </a:endParaRPr>
          </a:p>
          <a:p>
            <a:pPr marL="0" indent="0" algn="l">
              <a:buNone/>
            </a:pPr>
            <a:r>
              <a:rPr lang="ru-RU" sz="1400" b="1" i="0" dirty="0">
                <a:solidFill>
                  <a:srgbClr val="2C2D2E"/>
                </a:solidFill>
                <a:effectLst/>
                <a:latin typeface="Golos Text" panose="020B0503020202020204"/>
              </a:rPr>
              <a:t>Начало списка:</a:t>
            </a:r>
          </a:p>
          <a:p>
            <a:pPr algn="l">
              <a:buFont typeface="Arial" panose="020B0604020202020204" pitchFamily="34" charset="0"/>
              <a:buChar char="•"/>
            </a:pPr>
            <a:r>
              <a:rPr lang="ru-RU" sz="1400" b="0" i="0" dirty="0">
                <a:solidFill>
                  <a:srgbClr val="2C2D2E"/>
                </a:solidFill>
                <a:effectLst/>
                <a:latin typeface="Golos Text" panose="020B0503020202020204"/>
              </a:rPr>
              <a:t> список;</a:t>
            </a:r>
          </a:p>
          <a:p>
            <a:pPr algn="l">
              <a:buFont typeface="Arial" panose="020B0604020202020204" pitchFamily="34" charset="0"/>
              <a:buChar char="•"/>
            </a:pPr>
            <a:r>
              <a:rPr lang="ru-RU" sz="1400" b="0" i="0" dirty="0">
                <a:solidFill>
                  <a:srgbClr val="2C2D2E"/>
                </a:solidFill>
                <a:effectLst/>
                <a:latin typeface="Golos Text" panose="020B0503020202020204"/>
              </a:rPr>
              <a:t> список;</a:t>
            </a:r>
          </a:p>
          <a:p>
            <a:pPr algn="l">
              <a:buFont typeface="Arial" panose="020B0604020202020204" pitchFamily="34" charset="0"/>
              <a:buChar char="•"/>
            </a:pPr>
            <a:r>
              <a:rPr lang="ru-RU" sz="1400" b="0" i="0" dirty="0">
                <a:solidFill>
                  <a:srgbClr val="2C2D2E"/>
                </a:solidFill>
                <a:effectLst/>
                <a:latin typeface="Golos Text" panose="020B0503020202020204"/>
              </a:rPr>
              <a:t> конец списка.</a:t>
            </a:r>
          </a:p>
        </p:txBody>
      </p:sp>
    </p:spTree>
    <p:extLst>
      <p:ext uri="{BB962C8B-B14F-4D97-AF65-F5344CB8AC3E}">
        <p14:creationId xmlns:p14="http://schemas.microsoft.com/office/powerpoint/2010/main" val="1736321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AA1A601-605F-FFE8-0BFA-9EB221F44BCC}"/>
              </a:ext>
            </a:extLst>
          </p:cNvPr>
          <p:cNvSpPr>
            <a:spLocks noGrp="1"/>
          </p:cNvSpPr>
          <p:nvPr>
            <p:ph type="title" hasCustomPrompt="1"/>
          </p:nvPr>
        </p:nvSpPr>
        <p:spPr>
          <a:xfrm>
            <a:off x="457200" y="306435"/>
            <a:ext cx="6291943" cy="527284"/>
          </a:xfrm>
        </p:spPr>
        <p:txBody>
          <a:bodyPr>
            <a:normAutofit/>
          </a:bodyPr>
          <a:lstStyle>
            <a:lvl1pPr>
              <a:defRPr sz="3200" baseline="0">
                <a:latin typeface="Golos Text DemiBold" panose="020B0703020202020204" pitchFamily="34" charset="-52"/>
              </a:defRPr>
            </a:lvl1pPr>
          </a:lstStyle>
          <a:p>
            <a:r>
              <a:rPr lang="ru-RU" dirty="0"/>
              <a:t>Заголовок</a:t>
            </a:r>
            <a:endParaRPr lang="en-US" dirty="0"/>
          </a:p>
        </p:txBody>
      </p:sp>
      <p:sp>
        <p:nvSpPr>
          <p:cNvPr id="7" name="Текст 6">
            <a:extLst>
              <a:ext uri="{FF2B5EF4-FFF2-40B4-BE49-F238E27FC236}">
                <a16:creationId xmlns:a16="http://schemas.microsoft.com/office/drawing/2014/main" id="{E555EF72-8579-6966-364E-7EB76150977B}"/>
              </a:ext>
            </a:extLst>
          </p:cNvPr>
          <p:cNvSpPr>
            <a:spLocks noGrp="1"/>
          </p:cNvSpPr>
          <p:nvPr>
            <p:ph type="body" sz="quarter" idx="11" hasCustomPrompt="1"/>
          </p:nvPr>
        </p:nvSpPr>
        <p:spPr>
          <a:xfrm>
            <a:off x="3102428" y="943208"/>
            <a:ext cx="5526315" cy="3875536"/>
          </a:xfrm>
        </p:spPr>
        <p:txBody>
          <a:bodyPr>
            <a:normAutofit/>
          </a:bodyPr>
          <a:lstStyle>
            <a:lvl1pPr marL="0" indent="0">
              <a:buNone/>
              <a:defRPr sz="1400" baseline="0"/>
            </a:lvl1pPr>
            <a:lvl2pPr marL="457200" indent="0">
              <a:buNone/>
              <a:defRPr sz="1400" baseline="0"/>
            </a:lvl2pPr>
            <a:lvl3pPr marL="914400" indent="0">
              <a:buNone/>
              <a:defRPr sz="1400" baseline="0"/>
            </a:lvl3pPr>
            <a:lvl4pPr marL="1371600" indent="0">
              <a:buNone/>
              <a:defRPr sz="1400" baseline="0"/>
            </a:lvl4pPr>
            <a:lvl5pPr marL="1828800" indent="0">
              <a:buFont typeface="Arial" panose="020B0604020202020204" pitchFamily="34" charset="0"/>
              <a:buNone/>
              <a:defRPr sz="1400" baseline="0"/>
            </a:lvl5pPr>
          </a:lstStyle>
          <a:p>
            <a:r>
              <a:rPr lang="ru-RU" sz="1400" dirty="0">
                <a:latin typeface="Golos Text" panose="020B0503020202020204"/>
              </a:rPr>
              <a:t>Здесь при необходимости располагается основной текст слайда, ключевая формулировка.</a:t>
            </a:r>
          </a:p>
        </p:txBody>
      </p:sp>
      <p:sp>
        <p:nvSpPr>
          <p:cNvPr id="6" name="Рисунок 2">
            <a:extLst>
              <a:ext uri="{FF2B5EF4-FFF2-40B4-BE49-F238E27FC236}">
                <a16:creationId xmlns:a16="http://schemas.microsoft.com/office/drawing/2014/main" id="{E0DDF7E5-74E5-85B7-0EAB-6118F548A988}"/>
              </a:ext>
            </a:extLst>
          </p:cNvPr>
          <p:cNvSpPr>
            <a:spLocks noGrp="1"/>
          </p:cNvSpPr>
          <p:nvPr>
            <p:ph type="pic" sz="quarter" idx="13"/>
          </p:nvPr>
        </p:nvSpPr>
        <p:spPr>
          <a:xfrm>
            <a:off x="457200" y="943208"/>
            <a:ext cx="2532744" cy="1883023"/>
          </a:xfrm>
          <a:prstGeom prst="roundRect">
            <a:avLst>
              <a:gd name="adj" fmla="val 11537"/>
            </a:avLst>
          </a:prstGeom>
        </p:spPr>
        <p:txBody>
          <a:bodyPr/>
          <a:lstStyle/>
          <a:p>
            <a:endParaRPr lang="ru-RU" dirty="0"/>
          </a:p>
        </p:txBody>
      </p:sp>
      <p:sp>
        <p:nvSpPr>
          <p:cNvPr id="8" name="Рисунок 2">
            <a:extLst>
              <a:ext uri="{FF2B5EF4-FFF2-40B4-BE49-F238E27FC236}">
                <a16:creationId xmlns:a16="http://schemas.microsoft.com/office/drawing/2014/main" id="{7936B987-FE27-33B7-4612-FDB9F2B35C64}"/>
              </a:ext>
            </a:extLst>
          </p:cNvPr>
          <p:cNvSpPr>
            <a:spLocks noGrp="1"/>
          </p:cNvSpPr>
          <p:nvPr>
            <p:ph type="pic" sz="quarter" idx="14"/>
          </p:nvPr>
        </p:nvSpPr>
        <p:spPr>
          <a:xfrm>
            <a:off x="457200" y="2935720"/>
            <a:ext cx="2532744" cy="1883023"/>
          </a:xfrm>
          <a:prstGeom prst="roundRect">
            <a:avLst>
              <a:gd name="adj" fmla="val 11537"/>
            </a:avLst>
          </a:prstGeom>
        </p:spPr>
        <p:txBody>
          <a:bodyPr/>
          <a:lstStyle/>
          <a:p>
            <a:endParaRPr lang="ru-RU" dirty="0"/>
          </a:p>
        </p:txBody>
      </p:sp>
    </p:spTree>
    <p:extLst>
      <p:ext uri="{BB962C8B-B14F-4D97-AF65-F5344CB8AC3E}">
        <p14:creationId xmlns:p14="http://schemas.microsoft.com/office/powerpoint/2010/main" val="685528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Пользовательский маке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Текст 6">
            <a:extLst>
              <a:ext uri="{FF2B5EF4-FFF2-40B4-BE49-F238E27FC236}">
                <a16:creationId xmlns:a16="http://schemas.microsoft.com/office/drawing/2014/main" id="{604BBFFB-7572-35FA-4787-0F445C56328C}"/>
              </a:ext>
            </a:extLst>
          </p:cNvPr>
          <p:cNvSpPr>
            <a:spLocks noGrp="1"/>
          </p:cNvSpPr>
          <p:nvPr>
            <p:ph type="body" sz="quarter" idx="11" hasCustomPrompt="1"/>
          </p:nvPr>
        </p:nvSpPr>
        <p:spPr>
          <a:xfrm>
            <a:off x="457201" y="1059322"/>
            <a:ext cx="3897086" cy="1734678"/>
          </a:xfrm>
        </p:spPr>
        <p:txBody>
          <a:bodyPr>
            <a:normAutofit/>
          </a:bodyPr>
          <a:lstStyle>
            <a:lvl1pPr marL="0" indent="0">
              <a:buNone/>
              <a:defRPr sz="1400" baseline="0">
                <a:solidFill>
                  <a:schemeClr val="bg1"/>
                </a:solidFill>
              </a:defRPr>
            </a:lvl1pPr>
            <a:lvl2pPr marL="457200" indent="0">
              <a:buNone/>
              <a:defRPr sz="1400" baseline="0"/>
            </a:lvl2pPr>
            <a:lvl3pPr marL="914400" indent="0">
              <a:buNone/>
              <a:defRPr sz="1400" baseline="0"/>
            </a:lvl3pPr>
            <a:lvl4pPr marL="1371600" indent="0">
              <a:buNone/>
              <a:defRPr sz="1400" baseline="0"/>
            </a:lvl4pPr>
            <a:lvl5pPr marL="1828800" indent="0">
              <a:buFont typeface="Arial" panose="020B0604020202020204" pitchFamily="34" charset="0"/>
              <a:buNone/>
              <a:defRPr sz="1400" baseline="0"/>
            </a:lvl5pPr>
          </a:lstStyle>
          <a:p>
            <a:r>
              <a:rPr lang="ru-RU" sz="1400" dirty="0">
                <a:latin typeface="Golos Text" panose="020B0503020202020204"/>
              </a:rPr>
              <a:t>Основной текст слайда, ключевая формулировка.</a:t>
            </a:r>
          </a:p>
        </p:txBody>
      </p:sp>
      <p:sp>
        <p:nvSpPr>
          <p:cNvPr id="4" name="Текст 6">
            <a:extLst>
              <a:ext uri="{FF2B5EF4-FFF2-40B4-BE49-F238E27FC236}">
                <a16:creationId xmlns:a16="http://schemas.microsoft.com/office/drawing/2014/main" id="{4BFD2DD0-1A50-CC19-1239-4EE4F12EA915}"/>
              </a:ext>
            </a:extLst>
          </p:cNvPr>
          <p:cNvSpPr>
            <a:spLocks noGrp="1"/>
          </p:cNvSpPr>
          <p:nvPr>
            <p:ph type="body" sz="quarter" idx="12" hasCustomPrompt="1"/>
          </p:nvPr>
        </p:nvSpPr>
        <p:spPr>
          <a:xfrm>
            <a:off x="457202" y="3105836"/>
            <a:ext cx="3897084" cy="1640335"/>
          </a:xfrm>
        </p:spPr>
        <p:txBody>
          <a:bodyPr>
            <a:normAutofit/>
          </a:bodyPr>
          <a:lstStyle>
            <a:lvl1pPr marL="0" indent="0">
              <a:buNone/>
              <a:defRPr sz="1400" baseline="0">
                <a:solidFill>
                  <a:schemeClr val="bg1"/>
                </a:solidFill>
              </a:defRPr>
            </a:lvl1pPr>
            <a:lvl2pPr marL="457200" indent="0">
              <a:buNone/>
              <a:defRPr sz="1400" baseline="0"/>
            </a:lvl2pPr>
            <a:lvl3pPr marL="914400" indent="0">
              <a:buNone/>
              <a:defRPr sz="1400" baseline="0"/>
            </a:lvl3pPr>
            <a:lvl4pPr marL="1371600" indent="0">
              <a:buNone/>
              <a:defRPr sz="1400" baseline="0"/>
            </a:lvl4pPr>
            <a:lvl5pPr marL="1828800" indent="0">
              <a:buFont typeface="Arial" panose="020B0604020202020204" pitchFamily="34" charset="0"/>
              <a:buNone/>
              <a:defRPr sz="1400" baseline="0"/>
            </a:lvl5pPr>
          </a:lstStyle>
          <a:p>
            <a:r>
              <a:rPr lang="ru-RU" sz="1400" dirty="0">
                <a:latin typeface="Golos Text" panose="020B0503020202020204"/>
              </a:rPr>
              <a:t>Основной текст слайда, ключевая формулировка.</a:t>
            </a:r>
          </a:p>
        </p:txBody>
      </p:sp>
      <p:sp>
        <p:nvSpPr>
          <p:cNvPr id="5" name="Текст 6">
            <a:extLst>
              <a:ext uri="{FF2B5EF4-FFF2-40B4-BE49-F238E27FC236}">
                <a16:creationId xmlns:a16="http://schemas.microsoft.com/office/drawing/2014/main" id="{73A9D63A-5180-ED0A-F619-007A1570C1E3}"/>
              </a:ext>
            </a:extLst>
          </p:cNvPr>
          <p:cNvSpPr>
            <a:spLocks noGrp="1"/>
          </p:cNvSpPr>
          <p:nvPr>
            <p:ph type="body" sz="quarter" idx="13" hasCustomPrompt="1"/>
          </p:nvPr>
        </p:nvSpPr>
        <p:spPr>
          <a:xfrm>
            <a:off x="4789714" y="1059322"/>
            <a:ext cx="3632201" cy="3686849"/>
          </a:xfrm>
        </p:spPr>
        <p:txBody>
          <a:bodyPr>
            <a:normAutofit/>
          </a:bodyPr>
          <a:lstStyle>
            <a:lvl1pPr marL="0" indent="0">
              <a:buNone/>
              <a:defRPr sz="1400" baseline="0">
                <a:solidFill>
                  <a:schemeClr val="bg1"/>
                </a:solidFill>
              </a:defRPr>
            </a:lvl1pPr>
            <a:lvl2pPr marL="457200" indent="0">
              <a:buNone/>
              <a:defRPr sz="1400" baseline="0"/>
            </a:lvl2pPr>
            <a:lvl3pPr marL="914400" indent="0">
              <a:buNone/>
              <a:defRPr sz="1400" baseline="0"/>
            </a:lvl3pPr>
            <a:lvl4pPr marL="1371600" indent="0">
              <a:buNone/>
              <a:defRPr sz="1400" baseline="0"/>
            </a:lvl4pPr>
            <a:lvl5pPr marL="1828800" indent="0">
              <a:buFont typeface="Arial" panose="020B0604020202020204" pitchFamily="34" charset="0"/>
              <a:buNone/>
              <a:defRPr sz="1400" baseline="0"/>
            </a:lvl5pPr>
          </a:lstStyle>
          <a:p>
            <a:r>
              <a:rPr lang="ru-RU" sz="1400" dirty="0">
                <a:latin typeface="Golos Text" panose="020B0503020202020204"/>
              </a:rPr>
              <a:t>Основной текст слайда, ключевая формулировка.</a:t>
            </a:r>
          </a:p>
        </p:txBody>
      </p:sp>
      <p:sp>
        <p:nvSpPr>
          <p:cNvPr id="2" name="Title 1">
            <a:extLst>
              <a:ext uri="{FF2B5EF4-FFF2-40B4-BE49-F238E27FC236}">
                <a16:creationId xmlns:a16="http://schemas.microsoft.com/office/drawing/2014/main" id="{07075CB2-AC7B-1521-E0C8-0618DBE0FE38}"/>
              </a:ext>
            </a:extLst>
          </p:cNvPr>
          <p:cNvSpPr>
            <a:spLocks noGrp="1"/>
          </p:cNvSpPr>
          <p:nvPr>
            <p:ph type="title" hasCustomPrompt="1"/>
          </p:nvPr>
        </p:nvSpPr>
        <p:spPr>
          <a:xfrm>
            <a:off x="457200" y="306435"/>
            <a:ext cx="6291943" cy="527284"/>
          </a:xfrm>
        </p:spPr>
        <p:txBody>
          <a:bodyPr>
            <a:normAutofit/>
          </a:bodyPr>
          <a:lstStyle>
            <a:lvl1pPr>
              <a:defRPr sz="3200" baseline="0">
                <a:latin typeface="Golos Text DemiBold" panose="020B0703020202020204" pitchFamily="34" charset="-52"/>
              </a:defRPr>
            </a:lvl1pPr>
          </a:lstStyle>
          <a:p>
            <a:r>
              <a:rPr lang="ru-RU" dirty="0"/>
              <a:t>Заголовок</a:t>
            </a:r>
            <a:endParaRPr lang="en-US" dirty="0"/>
          </a:p>
        </p:txBody>
      </p:sp>
    </p:spTree>
    <p:extLst>
      <p:ext uri="{BB962C8B-B14F-4D97-AF65-F5344CB8AC3E}">
        <p14:creationId xmlns:p14="http://schemas.microsoft.com/office/powerpoint/2010/main" val="11873591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 Placeholder 24"/>
          <p:cNvSpPr>
            <a:spLocks noGrp="1"/>
          </p:cNvSpPr>
          <p:nvPr>
            <p:ph type="body" sz="quarter" idx="20" hasCustomPrompt="1"/>
          </p:nvPr>
        </p:nvSpPr>
        <p:spPr>
          <a:xfrm>
            <a:off x="457201" y="2933902"/>
            <a:ext cx="2589213" cy="269081"/>
          </a:xfrm>
        </p:spPr>
        <p:txBody>
          <a:bodyPr>
            <a:normAutofit/>
          </a:bodyPr>
          <a:lstStyle>
            <a:lvl1pPr marL="0" indent="0">
              <a:buFont typeface="Arial"/>
              <a:buNone/>
              <a:defRPr sz="1200" b="1" i="0" baseline="0"/>
            </a:lvl1pPr>
          </a:lstStyle>
          <a:p>
            <a:pPr lvl="0"/>
            <a:r>
              <a:rPr lang="ru-RU" dirty="0"/>
              <a:t>Подзаголовок</a:t>
            </a:r>
          </a:p>
        </p:txBody>
      </p:sp>
      <p:sp>
        <p:nvSpPr>
          <p:cNvPr id="14" name="Text Placeholder 24"/>
          <p:cNvSpPr>
            <a:spLocks noGrp="1"/>
          </p:cNvSpPr>
          <p:nvPr>
            <p:ph type="body" sz="quarter" idx="21" hasCustomPrompt="1"/>
          </p:nvPr>
        </p:nvSpPr>
        <p:spPr>
          <a:xfrm>
            <a:off x="3209454" y="2933902"/>
            <a:ext cx="2589213" cy="269081"/>
          </a:xfrm>
        </p:spPr>
        <p:txBody>
          <a:bodyPr>
            <a:normAutofit/>
          </a:bodyPr>
          <a:lstStyle>
            <a:lvl1pPr marL="0" indent="0">
              <a:buFont typeface="Arial"/>
              <a:buNone/>
              <a:defRPr sz="1200" b="1" i="0" baseline="0"/>
            </a:lvl1pPr>
          </a:lstStyle>
          <a:p>
            <a:pPr lvl="0"/>
            <a:r>
              <a:rPr lang="ru-RU" dirty="0"/>
              <a:t>Подзаголовок</a:t>
            </a:r>
          </a:p>
        </p:txBody>
      </p:sp>
      <p:sp>
        <p:nvSpPr>
          <p:cNvPr id="15" name="Text Placeholder 24"/>
          <p:cNvSpPr>
            <a:spLocks noGrp="1"/>
          </p:cNvSpPr>
          <p:nvPr>
            <p:ph type="body" sz="quarter" idx="22" hasCustomPrompt="1"/>
          </p:nvPr>
        </p:nvSpPr>
        <p:spPr>
          <a:xfrm>
            <a:off x="5969804" y="2933902"/>
            <a:ext cx="2589213" cy="269081"/>
          </a:xfrm>
        </p:spPr>
        <p:txBody>
          <a:bodyPr>
            <a:normAutofit/>
          </a:bodyPr>
          <a:lstStyle>
            <a:lvl1pPr marL="0" indent="0">
              <a:buFont typeface="Arial"/>
              <a:buNone/>
              <a:defRPr sz="1200" b="1" i="0" baseline="0"/>
            </a:lvl1pPr>
          </a:lstStyle>
          <a:p>
            <a:pPr lvl="0"/>
            <a:r>
              <a:rPr lang="ru-RU" dirty="0"/>
              <a:t>Подзаголовок</a:t>
            </a:r>
          </a:p>
        </p:txBody>
      </p:sp>
      <p:sp>
        <p:nvSpPr>
          <p:cNvPr id="19" name="Content Placeholder 2"/>
          <p:cNvSpPr>
            <a:spLocks noGrp="1"/>
          </p:cNvSpPr>
          <p:nvPr>
            <p:ph sz="half" idx="1" hasCustomPrompt="1"/>
          </p:nvPr>
        </p:nvSpPr>
        <p:spPr>
          <a:xfrm>
            <a:off x="457200" y="3287828"/>
            <a:ext cx="2588883" cy="1395548"/>
          </a:xfrm>
        </p:spPr>
        <p:txBody>
          <a:bodyPr>
            <a:normAutofit/>
          </a:bodyPr>
          <a:lstStyle>
            <a:lvl1pPr marL="0" indent="0">
              <a:buNone/>
              <a:defRPr sz="1200" baseline="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ru-RU" dirty="0"/>
              <a:t>Текст</a:t>
            </a:r>
          </a:p>
        </p:txBody>
      </p:sp>
      <p:sp>
        <p:nvSpPr>
          <p:cNvPr id="20" name="Content Placeholder 3"/>
          <p:cNvSpPr>
            <a:spLocks noGrp="1"/>
          </p:cNvSpPr>
          <p:nvPr>
            <p:ph sz="half" idx="2" hasCustomPrompt="1"/>
          </p:nvPr>
        </p:nvSpPr>
        <p:spPr>
          <a:xfrm>
            <a:off x="3207251" y="3299578"/>
            <a:ext cx="2591416" cy="1395548"/>
          </a:xfrm>
        </p:spPr>
        <p:txBody>
          <a:bodyPr>
            <a:noAutofit/>
          </a:bodyPr>
          <a:lstStyle>
            <a:lvl1pPr marL="0" indent="0">
              <a:buNone/>
              <a:defRPr sz="1200" baseline="0"/>
            </a:lvl1pPr>
            <a:lvl2pPr>
              <a:defRPr sz="1200" baseline="0"/>
            </a:lvl2pPr>
            <a:lvl3pPr>
              <a:defRPr sz="1200" baseline="0"/>
            </a:lvl3pPr>
            <a:lvl4pPr>
              <a:defRPr sz="1200" baseline="0"/>
            </a:lvl4pPr>
            <a:lvl5pPr>
              <a:defRPr sz="1200" baseline="0"/>
            </a:lvl5pPr>
            <a:lvl6pPr>
              <a:defRPr sz="1800"/>
            </a:lvl6pPr>
            <a:lvl7pPr>
              <a:defRPr sz="1800"/>
            </a:lvl7pPr>
            <a:lvl8pPr>
              <a:defRPr sz="1800"/>
            </a:lvl8pPr>
            <a:lvl9pPr>
              <a:defRPr sz="1800"/>
            </a:lvl9pPr>
          </a:lstStyle>
          <a:p>
            <a:pPr lvl="0"/>
            <a:r>
              <a:rPr lang="ru-RU" dirty="0"/>
              <a:t>Текст</a:t>
            </a:r>
          </a:p>
        </p:txBody>
      </p:sp>
      <p:sp>
        <p:nvSpPr>
          <p:cNvPr id="2" name="Title 1">
            <a:extLst>
              <a:ext uri="{FF2B5EF4-FFF2-40B4-BE49-F238E27FC236}">
                <a16:creationId xmlns:a16="http://schemas.microsoft.com/office/drawing/2014/main" id="{C784827D-CE53-9591-037D-C963F1C740F2}"/>
              </a:ext>
            </a:extLst>
          </p:cNvPr>
          <p:cNvSpPr>
            <a:spLocks noGrp="1"/>
          </p:cNvSpPr>
          <p:nvPr>
            <p:ph type="title" hasCustomPrompt="1"/>
          </p:nvPr>
        </p:nvSpPr>
        <p:spPr>
          <a:xfrm>
            <a:off x="457200" y="306435"/>
            <a:ext cx="6291943" cy="527284"/>
          </a:xfrm>
        </p:spPr>
        <p:txBody>
          <a:bodyPr>
            <a:normAutofit/>
          </a:bodyPr>
          <a:lstStyle>
            <a:lvl1pPr>
              <a:defRPr sz="3200" baseline="0">
                <a:latin typeface="Golos Text DemiBold" panose="020B0703020202020204" pitchFamily="34" charset="-52"/>
              </a:defRPr>
            </a:lvl1pPr>
          </a:lstStyle>
          <a:p>
            <a:r>
              <a:rPr lang="ru-RU" dirty="0"/>
              <a:t>Заголовок</a:t>
            </a:r>
            <a:endParaRPr lang="en-US" dirty="0"/>
          </a:p>
        </p:txBody>
      </p:sp>
      <p:sp>
        <p:nvSpPr>
          <p:cNvPr id="10" name="Content Placeholder 3">
            <a:extLst>
              <a:ext uri="{FF2B5EF4-FFF2-40B4-BE49-F238E27FC236}">
                <a16:creationId xmlns:a16="http://schemas.microsoft.com/office/drawing/2014/main" id="{5AE50A46-F4A6-68CE-7C12-AA2301388718}"/>
              </a:ext>
            </a:extLst>
          </p:cNvPr>
          <p:cNvSpPr>
            <a:spLocks noGrp="1"/>
          </p:cNvSpPr>
          <p:nvPr>
            <p:ph sz="half" idx="26" hasCustomPrompt="1"/>
          </p:nvPr>
        </p:nvSpPr>
        <p:spPr>
          <a:xfrm>
            <a:off x="5967600" y="3299578"/>
            <a:ext cx="2591416" cy="1395548"/>
          </a:xfrm>
        </p:spPr>
        <p:txBody>
          <a:bodyPr>
            <a:noAutofit/>
          </a:bodyPr>
          <a:lstStyle>
            <a:lvl1pPr marL="0" indent="0">
              <a:buNone/>
              <a:defRPr sz="1200" baseline="0"/>
            </a:lvl1pPr>
            <a:lvl2pPr>
              <a:defRPr sz="1200" baseline="0"/>
            </a:lvl2pPr>
            <a:lvl3pPr>
              <a:defRPr sz="1200" baseline="0"/>
            </a:lvl3pPr>
            <a:lvl4pPr>
              <a:defRPr sz="1200" baseline="0"/>
            </a:lvl4pPr>
            <a:lvl5pPr>
              <a:defRPr sz="1200" baseline="0"/>
            </a:lvl5pPr>
            <a:lvl6pPr>
              <a:defRPr sz="1800"/>
            </a:lvl6pPr>
            <a:lvl7pPr>
              <a:defRPr sz="1800"/>
            </a:lvl7pPr>
            <a:lvl8pPr>
              <a:defRPr sz="1800"/>
            </a:lvl8pPr>
            <a:lvl9pPr>
              <a:defRPr sz="1800"/>
            </a:lvl9pPr>
          </a:lstStyle>
          <a:p>
            <a:pPr lvl="0"/>
            <a:r>
              <a:rPr lang="ru-RU" dirty="0"/>
              <a:t>Текст</a:t>
            </a:r>
          </a:p>
        </p:txBody>
      </p:sp>
      <p:sp>
        <p:nvSpPr>
          <p:cNvPr id="11" name="Рисунок 2">
            <a:extLst>
              <a:ext uri="{FF2B5EF4-FFF2-40B4-BE49-F238E27FC236}">
                <a16:creationId xmlns:a16="http://schemas.microsoft.com/office/drawing/2014/main" id="{42AB405F-D2C7-9CD0-F8A2-C5B08DACE9FE}"/>
              </a:ext>
            </a:extLst>
          </p:cNvPr>
          <p:cNvSpPr>
            <a:spLocks noGrp="1"/>
          </p:cNvSpPr>
          <p:nvPr>
            <p:ph type="pic" sz="quarter" idx="13"/>
          </p:nvPr>
        </p:nvSpPr>
        <p:spPr>
          <a:xfrm>
            <a:off x="469081" y="944463"/>
            <a:ext cx="2577001" cy="1883023"/>
          </a:xfrm>
          <a:prstGeom prst="roundRect">
            <a:avLst>
              <a:gd name="adj" fmla="val 11537"/>
            </a:avLst>
          </a:prstGeom>
        </p:spPr>
        <p:txBody>
          <a:bodyPr/>
          <a:lstStyle/>
          <a:p>
            <a:endParaRPr lang="ru-RU" dirty="0"/>
          </a:p>
        </p:txBody>
      </p:sp>
      <p:sp>
        <p:nvSpPr>
          <p:cNvPr id="12" name="Рисунок 2">
            <a:extLst>
              <a:ext uri="{FF2B5EF4-FFF2-40B4-BE49-F238E27FC236}">
                <a16:creationId xmlns:a16="http://schemas.microsoft.com/office/drawing/2014/main" id="{20D20C24-934F-4A5C-CF04-B479AF2D0D5F}"/>
              </a:ext>
            </a:extLst>
          </p:cNvPr>
          <p:cNvSpPr>
            <a:spLocks noGrp="1"/>
          </p:cNvSpPr>
          <p:nvPr>
            <p:ph type="pic" sz="quarter" idx="27"/>
          </p:nvPr>
        </p:nvSpPr>
        <p:spPr>
          <a:xfrm>
            <a:off x="3221666" y="944462"/>
            <a:ext cx="2577001" cy="1883023"/>
          </a:xfrm>
          <a:prstGeom prst="roundRect">
            <a:avLst>
              <a:gd name="adj" fmla="val 12905"/>
            </a:avLst>
          </a:prstGeom>
        </p:spPr>
        <p:txBody>
          <a:bodyPr/>
          <a:lstStyle/>
          <a:p>
            <a:endParaRPr lang="ru-RU" dirty="0"/>
          </a:p>
        </p:txBody>
      </p:sp>
      <p:sp>
        <p:nvSpPr>
          <p:cNvPr id="16" name="Рисунок 2">
            <a:extLst>
              <a:ext uri="{FF2B5EF4-FFF2-40B4-BE49-F238E27FC236}">
                <a16:creationId xmlns:a16="http://schemas.microsoft.com/office/drawing/2014/main" id="{2D750E3A-97C5-5CBE-A3C9-0F2565E569EE}"/>
              </a:ext>
            </a:extLst>
          </p:cNvPr>
          <p:cNvSpPr>
            <a:spLocks noGrp="1"/>
          </p:cNvSpPr>
          <p:nvPr>
            <p:ph type="pic" sz="quarter" idx="28"/>
          </p:nvPr>
        </p:nvSpPr>
        <p:spPr>
          <a:xfrm>
            <a:off x="5980690" y="944463"/>
            <a:ext cx="2577001" cy="1883023"/>
          </a:xfrm>
          <a:prstGeom prst="roundRect">
            <a:avLst>
              <a:gd name="adj" fmla="val 10512"/>
            </a:avLst>
          </a:prstGeom>
        </p:spPr>
        <p:txBody>
          <a:bodyPr/>
          <a:lstStyle/>
          <a:p>
            <a:endParaRPr lang="ru-RU" dirty="0"/>
          </a:p>
        </p:txBody>
      </p:sp>
    </p:spTree>
    <p:extLst>
      <p:ext uri="{BB962C8B-B14F-4D97-AF65-F5344CB8AC3E}">
        <p14:creationId xmlns:p14="http://schemas.microsoft.com/office/powerpoint/2010/main" val="3773842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kfq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06435"/>
            <a:ext cx="6824382" cy="527284"/>
          </a:xfrm>
        </p:spPr>
        <p:txBody>
          <a:bodyPr>
            <a:normAutofit/>
          </a:bodyPr>
          <a:lstStyle>
            <a:lvl1pPr>
              <a:defRPr sz="3200" baseline="0">
                <a:latin typeface="Golos Text DemiBold" panose="020B0703020202020204" pitchFamily="34" charset="-52"/>
              </a:defRPr>
            </a:lvl1pPr>
          </a:lstStyle>
          <a:p>
            <a:r>
              <a:rPr lang="ru-RU" dirty="0"/>
              <a:t>Заголовок</a:t>
            </a:r>
            <a:endParaRPr lang="en-US" dirty="0"/>
          </a:p>
        </p:txBody>
      </p:sp>
      <p:sp>
        <p:nvSpPr>
          <p:cNvPr id="3" name="Content Placeholder 2"/>
          <p:cNvSpPr>
            <a:spLocks noGrp="1"/>
          </p:cNvSpPr>
          <p:nvPr>
            <p:ph sz="half" idx="1" hasCustomPrompt="1"/>
          </p:nvPr>
        </p:nvSpPr>
        <p:spPr>
          <a:xfrm>
            <a:off x="457200" y="1211943"/>
            <a:ext cx="7467600" cy="3447143"/>
          </a:xfrm>
        </p:spPr>
        <p:txBody>
          <a:bodyPr/>
          <a:lstStyle>
            <a:lvl1pPr marL="0" indent="0">
              <a:buFont typeface="Arial" panose="020B0604020202020204" pitchFamily="34" charset="0"/>
              <a:buNone/>
              <a:defRPr sz="1400" baseline="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ru-RU" sz="2400" dirty="0">
                <a:latin typeface="Golos Text" panose="020B0503020202020204"/>
              </a:rPr>
              <a:t>Здесь при необходимости располагается основной текст слайда, ключевая формулировка.</a:t>
            </a:r>
          </a:p>
          <a:p>
            <a:endParaRPr lang="ru-RU" sz="2400" dirty="0">
              <a:latin typeface="Golos Text" panose="020B0503020202020204"/>
            </a:endParaRPr>
          </a:p>
          <a:p>
            <a:pPr marL="0" indent="0" algn="l">
              <a:buNone/>
            </a:pPr>
            <a:r>
              <a:rPr lang="ru-RU" sz="2000" b="1" i="0" dirty="0">
                <a:solidFill>
                  <a:srgbClr val="2C2D2E"/>
                </a:solidFill>
                <a:effectLst/>
                <a:latin typeface="Golos Text" panose="020B0503020202020204"/>
              </a:rPr>
              <a:t>Начало списка:</a:t>
            </a:r>
          </a:p>
          <a:p>
            <a:pPr algn="l">
              <a:buFont typeface="Arial" panose="020B0604020202020204" pitchFamily="34" charset="0"/>
              <a:buChar char="•"/>
            </a:pPr>
            <a:r>
              <a:rPr lang="ru-RU" sz="2000" b="0" i="0" dirty="0">
                <a:solidFill>
                  <a:srgbClr val="2C2D2E"/>
                </a:solidFill>
                <a:effectLst/>
                <a:latin typeface="Golos Text" panose="020B0503020202020204"/>
              </a:rPr>
              <a:t> список;</a:t>
            </a:r>
          </a:p>
          <a:p>
            <a:pPr algn="l">
              <a:buFont typeface="Arial" panose="020B0604020202020204" pitchFamily="34" charset="0"/>
              <a:buChar char="•"/>
            </a:pPr>
            <a:r>
              <a:rPr lang="ru-RU" sz="2000" b="0" i="0" dirty="0">
                <a:solidFill>
                  <a:srgbClr val="2C2D2E"/>
                </a:solidFill>
                <a:effectLst/>
                <a:latin typeface="Golos Text" panose="020B0503020202020204"/>
              </a:rPr>
              <a:t> список;</a:t>
            </a:r>
          </a:p>
          <a:p>
            <a:pPr algn="l">
              <a:buFont typeface="Arial" panose="020B0604020202020204" pitchFamily="34" charset="0"/>
              <a:buChar char="•"/>
            </a:pPr>
            <a:r>
              <a:rPr lang="ru-RU" sz="2000" b="0" i="0" dirty="0">
                <a:solidFill>
                  <a:srgbClr val="2C2D2E"/>
                </a:solidFill>
                <a:effectLst/>
                <a:latin typeface="Golos Text" panose="020B0503020202020204"/>
              </a:rPr>
              <a:t> конец списка.</a:t>
            </a:r>
          </a:p>
        </p:txBody>
      </p:sp>
    </p:spTree>
    <p:extLst>
      <p:ext uri="{BB962C8B-B14F-4D97-AF65-F5344CB8AC3E}">
        <p14:creationId xmlns:p14="http://schemas.microsoft.com/office/powerpoint/2010/main" val="35097158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AA1A601-605F-FFE8-0BFA-9EB221F44BCC}"/>
              </a:ext>
            </a:extLst>
          </p:cNvPr>
          <p:cNvSpPr>
            <a:spLocks noGrp="1"/>
          </p:cNvSpPr>
          <p:nvPr>
            <p:ph type="title" hasCustomPrompt="1"/>
          </p:nvPr>
        </p:nvSpPr>
        <p:spPr>
          <a:xfrm>
            <a:off x="457200" y="306435"/>
            <a:ext cx="6291943" cy="527284"/>
          </a:xfrm>
        </p:spPr>
        <p:txBody>
          <a:bodyPr>
            <a:normAutofit/>
          </a:bodyPr>
          <a:lstStyle>
            <a:lvl1pPr>
              <a:defRPr sz="3200" baseline="0">
                <a:latin typeface="Golos Text DemiBold" panose="020B0703020202020204" pitchFamily="34" charset="-52"/>
              </a:defRPr>
            </a:lvl1pPr>
          </a:lstStyle>
          <a:p>
            <a:r>
              <a:rPr lang="ru-RU" dirty="0"/>
              <a:t>Заголовок</a:t>
            </a:r>
            <a:endParaRPr lang="en-US" dirty="0"/>
          </a:p>
        </p:txBody>
      </p:sp>
      <p:sp>
        <p:nvSpPr>
          <p:cNvPr id="7" name="Текст 6">
            <a:extLst>
              <a:ext uri="{FF2B5EF4-FFF2-40B4-BE49-F238E27FC236}">
                <a16:creationId xmlns:a16="http://schemas.microsoft.com/office/drawing/2014/main" id="{E555EF72-8579-6966-364E-7EB76150977B}"/>
              </a:ext>
            </a:extLst>
          </p:cNvPr>
          <p:cNvSpPr>
            <a:spLocks noGrp="1"/>
          </p:cNvSpPr>
          <p:nvPr>
            <p:ph type="body" sz="quarter" idx="11" hasCustomPrompt="1"/>
          </p:nvPr>
        </p:nvSpPr>
        <p:spPr>
          <a:xfrm>
            <a:off x="5733143" y="949330"/>
            <a:ext cx="2895600" cy="3895724"/>
          </a:xfrm>
        </p:spPr>
        <p:txBody>
          <a:bodyPr>
            <a:normAutofit/>
          </a:bodyPr>
          <a:lstStyle>
            <a:lvl1pPr marL="0" indent="0">
              <a:buNone/>
              <a:defRPr sz="1400" b="0" i="0" baseline="0"/>
            </a:lvl1pPr>
            <a:lvl2pPr marL="457200" indent="0">
              <a:buNone/>
              <a:defRPr sz="1400" baseline="0"/>
            </a:lvl2pPr>
            <a:lvl3pPr marL="914400" indent="0">
              <a:buNone/>
              <a:defRPr sz="1400" baseline="0"/>
            </a:lvl3pPr>
            <a:lvl4pPr marL="1371600" indent="0">
              <a:buNone/>
              <a:defRPr sz="1400" baseline="0"/>
            </a:lvl4pPr>
            <a:lvl5pPr marL="1828800" indent="0">
              <a:buFont typeface="Arial" panose="020B0604020202020204" pitchFamily="34" charset="0"/>
              <a:buNone/>
              <a:defRPr sz="1400" baseline="0"/>
            </a:lvl5pPr>
          </a:lstStyle>
          <a:p>
            <a:pPr lvl="0"/>
            <a:r>
              <a:rPr lang="ru-RU" dirty="0"/>
              <a:t>Текст</a:t>
            </a:r>
          </a:p>
        </p:txBody>
      </p:sp>
      <p:sp>
        <p:nvSpPr>
          <p:cNvPr id="4" name="Рисунок 2">
            <a:extLst>
              <a:ext uri="{FF2B5EF4-FFF2-40B4-BE49-F238E27FC236}">
                <a16:creationId xmlns:a16="http://schemas.microsoft.com/office/drawing/2014/main" id="{F1233E17-1183-B76E-8FDC-B4E51177D94B}"/>
              </a:ext>
            </a:extLst>
          </p:cNvPr>
          <p:cNvSpPr>
            <a:spLocks noGrp="1"/>
          </p:cNvSpPr>
          <p:nvPr>
            <p:ph type="pic" sz="quarter" idx="13"/>
          </p:nvPr>
        </p:nvSpPr>
        <p:spPr>
          <a:xfrm>
            <a:off x="457200" y="949329"/>
            <a:ext cx="2532744" cy="1883023"/>
          </a:xfrm>
          <a:prstGeom prst="roundRect">
            <a:avLst>
              <a:gd name="adj" fmla="val 11537"/>
            </a:avLst>
          </a:prstGeom>
        </p:spPr>
        <p:txBody>
          <a:bodyPr/>
          <a:lstStyle/>
          <a:p>
            <a:endParaRPr lang="ru-RU" dirty="0"/>
          </a:p>
        </p:txBody>
      </p:sp>
      <p:sp>
        <p:nvSpPr>
          <p:cNvPr id="8" name="Рисунок 2">
            <a:extLst>
              <a:ext uri="{FF2B5EF4-FFF2-40B4-BE49-F238E27FC236}">
                <a16:creationId xmlns:a16="http://schemas.microsoft.com/office/drawing/2014/main" id="{D225B0AE-7C4E-EA08-3FB1-DC344CD72446}"/>
              </a:ext>
            </a:extLst>
          </p:cNvPr>
          <p:cNvSpPr>
            <a:spLocks noGrp="1"/>
          </p:cNvSpPr>
          <p:nvPr>
            <p:ph type="pic" sz="quarter" idx="16"/>
          </p:nvPr>
        </p:nvSpPr>
        <p:spPr>
          <a:xfrm>
            <a:off x="3095171" y="949328"/>
            <a:ext cx="2532744" cy="1883023"/>
          </a:xfrm>
          <a:prstGeom prst="roundRect">
            <a:avLst>
              <a:gd name="adj" fmla="val 11879"/>
            </a:avLst>
          </a:prstGeom>
        </p:spPr>
        <p:txBody>
          <a:bodyPr/>
          <a:lstStyle/>
          <a:p>
            <a:endParaRPr lang="ru-RU" dirty="0"/>
          </a:p>
        </p:txBody>
      </p:sp>
      <p:sp>
        <p:nvSpPr>
          <p:cNvPr id="10" name="Рисунок 2">
            <a:extLst>
              <a:ext uri="{FF2B5EF4-FFF2-40B4-BE49-F238E27FC236}">
                <a16:creationId xmlns:a16="http://schemas.microsoft.com/office/drawing/2014/main" id="{8F0CB042-A157-2892-A9F3-8F41034FBC2B}"/>
              </a:ext>
            </a:extLst>
          </p:cNvPr>
          <p:cNvSpPr>
            <a:spLocks noGrp="1"/>
          </p:cNvSpPr>
          <p:nvPr>
            <p:ph type="pic" sz="quarter" idx="17"/>
          </p:nvPr>
        </p:nvSpPr>
        <p:spPr>
          <a:xfrm>
            <a:off x="3095171" y="2962031"/>
            <a:ext cx="2532744" cy="1883023"/>
          </a:xfrm>
          <a:prstGeom prst="roundRect">
            <a:avLst>
              <a:gd name="adj" fmla="val 11537"/>
            </a:avLst>
          </a:prstGeom>
        </p:spPr>
        <p:txBody>
          <a:bodyPr/>
          <a:lstStyle/>
          <a:p>
            <a:endParaRPr lang="ru-RU" dirty="0"/>
          </a:p>
        </p:txBody>
      </p:sp>
      <p:sp>
        <p:nvSpPr>
          <p:cNvPr id="11" name="Рисунок 2">
            <a:extLst>
              <a:ext uri="{FF2B5EF4-FFF2-40B4-BE49-F238E27FC236}">
                <a16:creationId xmlns:a16="http://schemas.microsoft.com/office/drawing/2014/main" id="{B7890194-FBA6-DE42-AD42-307D6F999BEF}"/>
              </a:ext>
            </a:extLst>
          </p:cNvPr>
          <p:cNvSpPr>
            <a:spLocks noGrp="1"/>
          </p:cNvSpPr>
          <p:nvPr>
            <p:ph type="pic" sz="quarter" idx="18"/>
          </p:nvPr>
        </p:nvSpPr>
        <p:spPr>
          <a:xfrm>
            <a:off x="457199" y="2962031"/>
            <a:ext cx="2532744" cy="1883023"/>
          </a:xfrm>
          <a:prstGeom prst="roundRect">
            <a:avLst>
              <a:gd name="adj" fmla="val 11537"/>
            </a:avLst>
          </a:prstGeom>
        </p:spPr>
        <p:txBody>
          <a:bodyPr/>
          <a:lstStyle/>
          <a:p>
            <a:endParaRPr lang="ru-RU" dirty="0"/>
          </a:p>
        </p:txBody>
      </p:sp>
    </p:spTree>
    <p:extLst>
      <p:ext uri="{BB962C8B-B14F-4D97-AF65-F5344CB8AC3E}">
        <p14:creationId xmlns:p14="http://schemas.microsoft.com/office/powerpoint/2010/main" val="32464274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AA1A601-605F-FFE8-0BFA-9EB221F44BCC}"/>
              </a:ext>
            </a:extLst>
          </p:cNvPr>
          <p:cNvSpPr>
            <a:spLocks noGrp="1"/>
          </p:cNvSpPr>
          <p:nvPr>
            <p:ph type="title" hasCustomPrompt="1"/>
          </p:nvPr>
        </p:nvSpPr>
        <p:spPr>
          <a:xfrm>
            <a:off x="457200" y="306435"/>
            <a:ext cx="6291943" cy="527284"/>
          </a:xfrm>
        </p:spPr>
        <p:txBody>
          <a:bodyPr>
            <a:normAutofit/>
          </a:bodyPr>
          <a:lstStyle>
            <a:lvl1pPr>
              <a:defRPr sz="3200" baseline="0">
                <a:latin typeface="Golos Text DemiBold" panose="020B0703020202020204" pitchFamily="34" charset="-52"/>
              </a:defRPr>
            </a:lvl1pPr>
          </a:lstStyle>
          <a:p>
            <a:r>
              <a:rPr lang="ru-RU" dirty="0"/>
              <a:t>Заголовок</a:t>
            </a:r>
            <a:endParaRPr lang="en-US" dirty="0"/>
          </a:p>
        </p:txBody>
      </p:sp>
      <p:sp>
        <p:nvSpPr>
          <p:cNvPr id="4" name="Текст 6">
            <a:extLst>
              <a:ext uri="{FF2B5EF4-FFF2-40B4-BE49-F238E27FC236}">
                <a16:creationId xmlns:a16="http://schemas.microsoft.com/office/drawing/2014/main" id="{46AE54EB-260E-9A56-307F-307DC6AE3274}"/>
              </a:ext>
            </a:extLst>
          </p:cNvPr>
          <p:cNvSpPr>
            <a:spLocks noGrp="1"/>
          </p:cNvSpPr>
          <p:nvPr>
            <p:ph type="body" sz="quarter" idx="13" hasCustomPrompt="1"/>
          </p:nvPr>
        </p:nvSpPr>
        <p:spPr>
          <a:xfrm>
            <a:off x="457201" y="963397"/>
            <a:ext cx="2532744" cy="1883023"/>
          </a:xfrm>
        </p:spPr>
        <p:txBody>
          <a:bodyPr>
            <a:normAutofit/>
          </a:bodyPr>
          <a:lstStyle>
            <a:lvl1pPr marL="0" indent="0">
              <a:buNone/>
              <a:defRPr sz="1800" b="1" i="0" baseline="0"/>
            </a:lvl1pPr>
            <a:lvl2pPr marL="457200" indent="0">
              <a:buNone/>
              <a:defRPr sz="1400" baseline="0"/>
            </a:lvl2pPr>
            <a:lvl3pPr marL="914400" indent="0">
              <a:buNone/>
              <a:defRPr sz="1400" baseline="0"/>
            </a:lvl3pPr>
            <a:lvl4pPr marL="1371600" indent="0">
              <a:buNone/>
              <a:defRPr sz="1400" baseline="0"/>
            </a:lvl4pPr>
            <a:lvl5pPr marL="1828800" indent="0">
              <a:buFont typeface="Arial" panose="020B0604020202020204" pitchFamily="34" charset="0"/>
              <a:buNone/>
              <a:defRPr sz="1400" baseline="0"/>
            </a:lvl5pPr>
          </a:lstStyle>
          <a:p>
            <a:pPr lvl="0"/>
            <a:r>
              <a:rPr lang="ru-RU" dirty="0"/>
              <a:t>Ключевая фраза слайда</a:t>
            </a:r>
          </a:p>
        </p:txBody>
      </p:sp>
      <p:sp>
        <p:nvSpPr>
          <p:cNvPr id="7" name="Рисунок 2">
            <a:extLst>
              <a:ext uri="{FF2B5EF4-FFF2-40B4-BE49-F238E27FC236}">
                <a16:creationId xmlns:a16="http://schemas.microsoft.com/office/drawing/2014/main" id="{20DDEE97-30A5-E948-6E23-28FB2BCF96FD}"/>
              </a:ext>
            </a:extLst>
          </p:cNvPr>
          <p:cNvSpPr>
            <a:spLocks noGrp="1"/>
          </p:cNvSpPr>
          <p:nvPr>
            <p:ph type="pic" sz="quarter" idx="17"/>
          </p:nvPr>
        </p:nvSpPr>
        <p:spPr>
          <a:xfrm>
            <a:off x="3095171" y="963397"/>
            <a:ext cx="2532744" cy="1883023"/>
          </a:xfrm>
          <a:prstGeom prst="roundRect">
            <a:avLst>
              <a:gd name="adj" fmla="val 11537"/>
            </a:avLst>
          </a:prstGeom>
        </p:spPr>
        <p:txBody>
          <a:bodyPr/>
          <a:lstStyle/>
          <a:p>
            <a:endParaRPr lang="ru-RU" dirty="0"/>
          </a:p>
        </p:txBody>
      </p:sp>
      <p:sp>
        <p:nvSpPr>
          <p:cNvPr id="10" name="Рисунок 2">
            <a:extLst>
              <a:ext uri="{FF2B5EF4-FFF2-40B4-BE49-F238E27FC236}">
                <a16:creationId xmlns:a16="http://schemas.microsoft.com/office/drawing/2014/main" id="{AAC08422-7D47-2B7E-7D28-680BC07B364D}"/>
              </a:ext>
            </a:extLst>
          </p:cNvPr>
          <p:cNvSpPr>
            <a:spLocks noGrp="1"/>
          </p:cNvSpPr>
          <p:nvPr>
            <p:ph type="pic" sz="quarter" idx="18"/>
          </p:nvPr>
        </p:nvSpPr>
        <p:spPr>
          <a:xfrm>
            <a:off x="5733141" y="966928"/>
            <a:ext cx="2532744" cy="1883023"/>
          </a:xfrm>
          <a:prstGeom prst="roundRect">
            <a:avLst>
              <a:gd name="adj" fmla="val 11196"/>
            </a:avLst>
          </a:prstGeom>
        </p:spPr>
        <p:txBody>
          <a:bodyPr/>
          <a:lstStyle/>
          <a:p>
            <a:endParaRPr lang="ru-RU" dirty="0"/>
          </a:p>
        </p:txBody>
      </p:sp>
      <p:sp>
        <p:nvSpPr>
          <p:cNvPr id="11" name="Рисунок 2">
            <a:extLst>
              <a:ext uri="{FF2B5EF4-FFF2-40B4-BE49-F238E27FC236}">
                <a16:creationId xmlns:a16="http://schemas.microsoft.com/office/drawing/2014/main" id="{4D0F3CB7-1C07-A606-10E8-3541ED42DF3F}"/>
              </a:ext>
            </a:extLst>
          </p:cNvPr>
          <p:cNvSpPr>
            <a:spLocks noGrp="1"/>
          </p:cNvSpPr>
          <p:nvPr>
            <p:ph type="pic" sz="quarter" idx="19"/>
          </p:nvPr>
        </p:nvSpPr>
        <p:spPr>
          <a:xfrm>
            <a:off x="5733141" y="2954042"/>
            <a:ext cx="2532744" cy="1883023"/>
          </a:xfrm>
          <a:prstGeom prst="roundRect">
            <a:avLst>
              <a:gd name="adj" fmla="val 8802"/>
            </a:avLst>
          </a:prstGeom>
        </p:spPr>
        <p:txBody>
          <a:bodyPr/>
          <a:lstStyle/>
          <a:p>
            <a:endParaRPr lang="ru-RU" dirty="0"/>
          </a:p>
        </p:txBody>
      </p:sp>
      <p:sp>
        <p:nvSpPr>
          <p:cNvPr id="12" name="Рисунок 2">
            <a:extLst>
              <a:ext uri="{FF2B5EF4-FFF2-40B4-BE49-F238E27FC236}">
                <a16:creationId xmlns:a16="http://schemas.microsoft.com/office/drawing/2014/main" id="{AFE5227E-AF6F-5CD4-3762-3B690A4EFAC6}"/>
              </a:ext>
            </a:extLst>
          </p:cNvPr>
          <p:cNvSpPr>
            <a:spLocks noGrp="1"/>
          </p:cNvSpPr>
          <p:nvPr>
            <p:ph type="pic" sz="quarter" idx="20"/>
          </p:nvPr>
        </p:nvSpPr>
        <p:spPr>
          <a:xfrm>
            <a:off x="3095171" y="2960314"/>
            <a:ext cx="2532744" cy="1883023"/>
          </a:xfrm>
          <a:prstGeom prst="roundRect">
            <a:avLst>
              <a:gd name="adj" fmla="val 8459"/>
            </a:avLst>
          </a:prstGeom>
        </p:spPr>
        <p:txBody>
          <a:bodyPr/>
          <a:lstStyle/>
          <a:p>
            <a:endParaRPr lang="ru-RU" dirty="0"/>
          </a:p>
        </p:txBody>
      </p:sp>
      <p:sp>
        <p:nvSpPr>
          <p:cNvPr id="13" name="Рисунок 2">
            <a:extLst>
              <a:ext uri="{FF2B5EF4-FFF2-40B4-BE49-F238E27FC236}">
                <a16:creationId xmlns:a16="http://schemas.microsoft.com/office/drawing/2014/main" id="{F1DACFFD-7F12-BA1F-C994-00039280C0A0}"/>
              </a:ext>
            </a:extLst>
          </p:cNvPr>
          <p:cNvSpPr>
            <a:spLocks noGrp="1"/>
          </p:cNvSpPr>
          <p:nvPr>
            <p:ph type="pic" sz="quarter" idx="21"/>
          </p:nvPr>
        </p:nvSpPr>
        <p:spPr>
          <a:xfrm>
            <a:off x="457200" y="2960314"/>
            <a:ext cx="2532744" cy="1883023"/>
          </a:xfrm>
          <a:prstGeom prst="roundRect">
            <a:avLst>
              <a:gd name="adj" fmla="val 10169"/>
            </a:avLst>
          </a:prstGeom>
        </p:spPr>
        <p:txBody>
          <a:bodyPr/>
          <a:lstStyle/>
          <a:p>
            <a:endParaRPr lang="ru-RU" dirty="0"/>
          </a:p>
        </p:txBody>
      </p:sp>
    </p:spTree>
    <p:extLst>
      <p:ext uri="{BB962C8B-B14F-4D97-AF65-F5344CB8AC3E}">
        <p14:creationId xmlns:p14="http://schemas.microsoft.com/office/powerpoint/2010/main" val="11318188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ext Placeholder 24"/>
          <p:cNvSpPr>
            <a:spLocks noGrp="1"/>
          </p:cNvSpPr>
          <p:nvPr>
            <p:ph type="body" sz="quarter" idx="20" hasCustomPrompt="1"/>
          </p:nvPr>
        </p:nvSpPr>
        <p:spPr>
          <a:xfrm>
            <a:off x="457201" y="2367645"/>
            <a:ext cx="2589213" cy="269081"/>
          </a:xfrm>
        </p:spPr>
        <p:txBody>
          <a:bodyPr>
            <a:normAutofit/>
          </a:bodyPr>
          <a:lstStyle>
            <a:lvl1pPr marL="0" indent="0">
              <a:buFont typeface="Arial"/>
              <a:buNone/>
              <a:defRPr sz="1200" b="1" i="0" baseline="0"/>
            </a:lvl1pPr>
          </a:lstStyle>
          <a:p>
            <a:pPr lvl="0"/>
            <a:r>
              <a:rPr lang="ru-RU" dirty="0"/>
              <a:t>Подзаголовок</a:t>
            </a:r>
          </a:p>
        </p:txBody>
      </p:sp>
      <p:sp>
        <p:nvSpPr>
          <p:cNvPr id="26" name="Text Placeholder 24"/>
          <p:cNvSpPr>
            <a:spLocks noGrp="1"/>
          </p:cNvSpPr>
          <p:nvPr>
            <p:ph type="body" sz="quarter" idx="21" hasCustomPrompt="1"/>
          </p:nvPr>
        </p:nvSpPr>
        <p:spPr>
          <a:xfrm>
            <a:off x="3275819" y="2367645"/>
            <a:ext cx="2589213" cy="269081"/>
          </a:xfrm>
        </p:spPr>
        <p:txBody>
          <a:bodyPr>
            <a:normAutofit/>
          </a:bodyPr>
          <a:lstStyle>
            <a:lvl1pPr marL="0" indent="0">
              <a:buFont typeface="Arial"/>
              <a:buNone/>
              <a:defRPr sz="1200" b="1" i="0" baseline="0"/>
            </a:lvl1pPr>
          </a:lstStyle>
          <a:p>
            <a:pPr lvl="0"/>
            <a:r>
              <a:rPr lang="ru-RU" dirty="0"/>
              <a:t>Подзаголовок</a:t>
            </a:r>
          </a:p>
        </p:txBody>
      </p:sp>
      <p:sp>
        <p:nvSpPr>
          <p:cNvPr id="27" name="Text Placeholder 24"/>
          <p:cNvSpPr>
            <a:spLocks noGrp="1"/>
          </p:cNvSpPr>
          <p:nvPr>
            <p:ph type="body" sz="quarter" idx="22" hasCustomPrompt="1"/>
          </p:nvPr>
        </p:nvSpPr>
        <p:spPr>
          <a:xfrm>
            <a:off x="6085706" y="2367645"/>
            <a:ext cx="2589213" cy="269081"/>
          </a:xfrm>
        </p:spPr>
        <p:txBody>
          <a:bodyPr>
            <a:normAutofit/>
          </a:bodyPr>
          <a:lstStyle>
            <a:lvl1pPr marL="0" indent="0">
              <a:buFont typeface="Arial"/>
              <a:buNone/>
              <a:defRPr sz="1200" b="1" i="0" baseline="0"/>
            </a:lvl1pPr>
          </a:lstStyle>
          <a:p>
            <a:pPr lvl="0"/>
            <a:r>
              <a:rPr lang="ru-RU" dirty="0"/>
              <a:t>Подзаголовок</a:t>
            </a:r>
          </a:p>
        </p:txBody>
      </p:sp>
      <p:sp>
        <p:nvSpPr>
          <p:cNvPr id="2" name="Title 1">
            <a:extLst>
              <a:ext uri="{FF2B5EF4-FFF2-40B4-BE49-F238E27FC236}">
                <a16:creationId xmlns:a16="http://schemas.microsoft.com/office/drawing/2014/main" id="{61F822C9-93DB-8981-8DE8-9669C842C913}"/>
              </a:ext>
            </a:extLst>
          </p:cNvPr>
          <p:cNvSpPr>
            <a:spLocks noGrp="1"/>
          </p:cNvSpPr>
          <p:nvPr>
            <p:ph type="title" hasCustomPrompt="1"/>
          </p:nvPr>
        </p:nvSpPr>
        <p:spPr>
          <a:xfrm>
            <a:off x="457200" y="306435"/>
            <a:ext cx="6291943" cy="527284"/>
          </a:xfrm>
        </p:spPr>
        <p:txBody>
          <a:bodyPr>
            <a:normAutofit/>
          </a:bodyPr>
          <a:lstStyle>
            <a:lvl1pPr>
              <a:defRPr sz="3200" baseline="0">
                <a:latin typeface="Golos Text DemiBold" panose="020B0703020202020204" pitchFamily="34" charset="-52"/>
              </a:defRPr>
            </a:lvl1pPr>
          </a:lstStyle>
          <a:p>
            <a:r>
              <a:rPr lang="ru-RU" dirty="0"/>
              <a:t>Заголовок</a:t>
            </a:r>
            <a:endParaRPr lang="en-US" dirty="0"/>
          </a:p>
        </p:txBody>
      </p:sp>
      <p:sp>
        <p:nvSpPr>
          <p:cNvPr id="11" name="Рисунок 2">
            <a:extLst>
              <a:ext uri="{FF2B5EF4-FFF2-40B4-BE49-F238E27FC236}">
                <a16:creationId xmlns:a16="http://schemas.microsoft.com/office/drawing/2014/main" id="{ABC6181E-5380-5398-36BA-70EAD01E6B61}"/>
              </a:ext>
            </a:extLst>
          </p:cNvPr>
          <p:cNvSpPr>
            <a:spLocks noGrp="1"/>
          </p:cNvSpPr>
          <p:nvPr>
            <p:ph type="pic" sz="quarter" idx="31" hasCustomPrompt="1"/>
          </p:nvPr>
        </p:nvSpPr>
        <p:spPr>
          <a:xfrm>
            <a:off x="454050" y="952607"/>
            <a:ext cx="2589213" cy="1304294"/>
          </a:xfrm>
          <a:prstGeom prst="roundRect">
            <a:avLst>
              <a:gd name="adj" fmla="val 9261"/>
            </a:avLst>
          </a:prstGeom>
        </p:spPr>
        <p:txBody>
          <a:bodyPr/>
          <a:lstStyle>
            <a:lvl1pPr>
              <a:defRPr/>
            </a:lvl1pPr>
          </a:lstStyle>
          <a:p>
            <a:r>
              <a:rPr lang="ru-RU" dirty="0"/>
              <a:t>Изображение</a:t>
            </a:r>
          </a:p>
        </p:txBody>
      </p:sp>
      <p:sp>
        <p:nvSpPr>
          <p:cNvPr id="12" name="Рисунок 2">
            <a:extLst>
              <a:ext uri="{FF2B5EF4-FFF2-40B4-BE49-F238E27FC236}">
                <a16:creationId xmlns:a16="http://schemas.microsoft.com/office/drawing/2014/main" id="{6C8F21F1-75B3-D8F1-2DB5-6F70F86F1DBF}"/>
              </a:ext>
            </a:extLst>
          </p:cNvPr>
          <p:cNvSpPr>
            <a:spLocks noGrp="1"/>
          </p:cNvSpPr>
          <p:nvPr>
            <p:ph type="pic" sz="quarter" idx="32" hasCustomPrompt="1"/>
          </p:nvPr>
        </p:nvSpPr>
        <p:spPr>
          <a:xfrm>
            <a:off x="3275818" y="952607"/>
            <a:ext cx="2589213" cy="1304294"/>
          </a:xfrm>
          <a:prstGeom prst="roundRect">
            <a:avLst>
              <a:gd name="adj" fmla="val 11730"/>
            </a:avLst>
          </a:prstGeom>
        </p:spPr>
        <p:txBody>
          <a:bodyPr/>
          <a:lstStyle>
            <a:lvl1pPr>
              <a:defRPr/>
            </a:lvl1pPr>
          </a:lstStyle>
          <a:p>
            <a:r>
              <a:rPr lang="ru-RU" dirty="0"/>
              <a:t>Изображение</a:t>
            </a:r>
          </a:p>
        </p:txBody>
      </p:sp>
      <p:sp>
        <p:nvSpPr>
          <p:cNvPr id="13" name="Рисунок 2">
            <a:extLst>
              <a:ext uri="{FF2B5EF4-FFF2-40B4-BE49-F238E27FC236}">
                <a16:creationId xmlns:a16="http://schemas.microsoft.com/office/drawing/2014/main" id="{276AF22E-2A7E-F9AB-5142-9D689D32BAC7}"/>
              </a:ext>
            </a:extLst>
          </p:cNvPr>
          <p:cNvSpPr>
            <a:spLocks noGrp="1"/>
          </p:cNvSpPr>
          <p:nvPr>
            <p:ph type="pic" sz="quarter" idx="33" hasCustomPrompt="1"/>
          </p:nvPr>
        </p:nvSpPr>
        <p:spPr>
          <a:xfrm>
            <a:off x="6089789" y="952607"/>
            <a:ext cx="2589213" cy="1304294"/>
          </a:xfrm>
          <a:prstGeom prst="roundRect">
            <a:avLst>
              <a:gd name="adj" fmla="val 10249"/>
            </a:avLst>
          </a:prstGeom>
        </p:spPr>
        <p:txBody>
          <a:bodyPr/>
          <a:lstStyle>
            <a:lvl1pPr>
              <a:defRPr/>
            </a:lvl1pPr>
          </a:lstStyle>
          <a:p>
            <a:r>
              <a:rPr lang="ru-RU" dirty="0"/>
              <a:t>Изображение</a:t>
            </a:r>
          </a:p>
        </p:txBody>
      </p:sp>
      <p:sp>
        <p:nvSpPr>
          <p:cNvPr id="14" name="Text Placeholder 24">
            <a:extLst>
              <a:ext uri="{FF2B5EF4-FFF2-40B4-BE49-F238E27FC236}">
                <a16:creationId xmlns:a16="http://schemas.microsoft.com/office/drawing/2014/main" id="{4381B90F-578B-03FE-3E62-01B123DDCA0C}"/>
              </a:ext>
            </a:extLst>
          </p:cNvPr>
          <p:cNvSpPr>
            <a:spLocks noGrp="1"/>
          </p:cNvSpPr>
          <p:nvPr>
            <p:ph type="body" sz="quarter" idx="34" hasCustomPrompt="1"/>
          </p:nvPr>
        </p:nvSpPr>
        <p:spPr>
          <a:xfrm>
            <a:off x="460352" y="4281396"/>
            <a:ext cx="2589213" cy="269081"/>
          </a:xfrm>
        </p:spPr>
        <p:txBody>
          <a:bodyPr>
            <a:normAutofit/>
          </a:bodyPr>
          <a:lstStyle>
            <a:lvl1pPr marL="0" indent="0">
              <a:buFont typeface="Arial"/>
              <a:buNone/>
              <a:defRPr sz="1200" b="1" i="0" baseline="0"/>
            </a:lvl1pPr>
          </a:lstStyle>
          <a:p>
            <a:pPr lvl="0"/>
            <a:r>
              <a:rPr lang="ru-RU" dirty="0"/>
              <a:t>Подзаголовок</a:t>
            </a:r>
          </a:p>
        </p:txBody>
      </p:sp>
      <p:sp>
        <p:nvSpPr>
          <p:cNvPr id="15" name="Text Placeholder 24">
            <a:extLst>
              <a:ext uri="{FF2B5EF4-FFF2-40B4-BE49-F238E27FC236}">
                <a16:creationId xmlns:a16="http://schemas.microsoft.com/office/drawing/2014/main" id="{78F39546-2C38-A484-9527-E82840466A91}"/>
              </a:ext>
            </a:extLst>
          </p:cNvPr>
          <p:cNvSpPr>
            <a:spLocks noGrp="1"/>
          </p:cNvSpPr>
          <p:nvPr>
            <p:ph type="body" sz="quarter" idx="35" hasCustomPrompt="1"/>
          </p:nvPr>
        </p:nvSpPr>
        <p:spPr>
          <a:xfrm>
            <a:off x="3278970" y="4281396"/>
            <a:ext cx="2589213" cy="269081"/>
          </a:xfrm>
        </p:spPr>
        <p:txBody>
          <a:bodyPr>
            <a:normAutofit/>
          </a:bodyPr>
          <a:lstStyle>
            <a:lvl1pPr marL="0" indent="0">
              <a:buFont typeface="Arial"/>
              <a:buNone/>
              <a:defRPr sz="1200" b="1" i="0" baseline="0"/>
            </a:lvl1pPr>
          </a:lstStyle>
          <a:p>
            <a:pPr lvl="0"/>
            <a:r>
              <a:rPr lang="ru-RU" dirty="0"/>
              <a:t>Подзаголовок</a:t>
            </a:r>
          </a:p>
        </p:txBody>
      </p:sp>
      <p:sp>
        <p:nvSpPr>
          <p:cNvPr id="17" name="Text Placeholder 24">
            <a:extLst>
              <a:ext uri="{FF2B5EF4-FFF2-40B4-BE49-F238E27FC236}">
                <a16:creationId xmlns:a16="http://schemas.microsoft.com/office/drawing/2014/main" id="{62CF135A-DC57-BFA7-737D-7E89CABB270B}"/>
              </a:ext>
            </a:extLst>
          </p:cNvPr>
          <p:cNvSpPr>
            <a:spLocks noGrp="1"/>
          </p:cNvSpPr>
          <p:nvPr>
            <p:ph type="body" sz="quarter" idx="36" hasCustomPrompt="1"/>
          </p:nvPr>
        </p:nvSpPr>
        <p:spPr>
          <a:xfrm>
            <a:off x="6088857" y="4281396"/>
            <a:ext cx="2589213" cy="269081"/>
          </a:xfrm>
        </p:spPr>
        <p:txBody>
          <a:bodyPr>
            <a:normAutofit/>
          </a:bodyPr>
          <a:lstStyle>
            <a:lvl1pPr marL="0" indent="0">
              <a:buFont typeface="Arial"/>
              <a:buNone/>
              <a:defRPr sz="1200" b="1" i="0" baseline="0"/>
            </a:lvl1pPr>
          </a:lstStyle>
          <a:p>
            <a:pPr lvl="0"/>
            <a:r>
              <a:rPr lang="ru-RU" dirty="0"/>
              <a:t>Подзаголовок</a:t>
            </a:r>
          </a:p>
        </p:txBody>
      </p:sp>
      <p:sp>
        <p:nvSpPr>
          <p:cNvPr id="23" name="Рисунок 2">
            <a:extLst>
              <a:ext uri="{FF2B5EF4-FFF2-40B4-BE49-F238E27FC236}">
                <a16:creationId xmlns:a16="http://schemas.microsoft.com/office/drawing/2014/main" id="{F2DF9285-C300-85F5-A106-92A286165DE1}"/>
              </a:ext>
            </a:extLst>
          </p:cNvPr>
          <p:cNvSpPr>
            <a:spLocks noGrp="1"/>
          </p:cNvSpPr>
          <p:nvPr>
            <p:ph type="pic" sz="quarter" idx="37" hasCustomPrompt="1"/>
          </p:nvPr>
        </p:nvSpPr>
        <p:spPr>
          <a:xfrm>
            <a:off x="457201" y="2866358"/>
            <a:ext cx="2589213" cy="1304294"/>
          </a:xfrm>
          <a:prstGeom prst="roundRect">
            <a:avLst>
              <a:gd name="adj" fmla="val 12224"/>
            </a:avLst>
          </a:prstGeom>
        </p:spPr>
        <p:txBody>
          <a:bodyPr/>
          <a:lstStyle>
            <a:lvl1pPr>
              <a:defRPr/>
            </a:lvl1pPr>
          </a:lstStyle>
          <a:p>
            <a:r>
              <a:rPr lang="ru-RU" dirty="0"/>
              <a:t>Изображение</a:t>
            </a:r>
          </a:p>
        </p:txBody>
      </p:sp>
      <p:sp>
        <p:nvSpPr>
          <p:cNvPr id="24" name="Рисунок 2">
            <a:extLst>
              <a:ext uri="{FF2B5EF4-FFF2-40B4-BE49-F238E27FC236}">
                <a16:creationId xmlns:a16="http://schemas.microsoft.com/office/drawing/2014/main" id="{3E7EB42F-DA19-C666-2E68-46C62D129469}"/>
              </a:ext>
            </a:extLst>
          </p:cNvPr>
          <p:cNvSpPr>
            <a:spLocks noGrp="1"/>
          </p:cNvSpPr>
          <p:nvPr>
            <p:ph type="pic" sz="quarter" idx="38" hasCustomPrompt="1"/>
          </p:nvPr>
        </p:nvSpPr>
        <p:spPr>
          <a:xfrm>
            <a:off x="3278969" y="2866358"/>
            <a:ext cx="2589213" cy="1304294"/>
          </a:xfrm>
          <a:prstGeom prst="roundRect">
            <a:avLst>
              <a:gd name="adj" fmla="val 11236"/>
            </a:avLst>
          </a:prstGeom>
        </p:spPr>
        <p:txBody>
          <a:bodyPr/>
          <a:lstStyle>
            <a:lvl1pPr>
              <a:defRPr/>
            </a:lvl1pPr>
          </a:lstStyle>
          <a:p>
            <a:r>
              <a:rPr lang="ru-RU" dirty="0"/>
              <a:t>Изображение</a:t>
            </a:r>
          </a:p>
        </p:txBody>
      </p:sp>
      <p:sp>
        <p:nvSpPr>
          <p:cNvPr id="31" name="Рисунок 2">
            <a:extLst>
              <a:ext uri="{FF2B5EF4-FFF2-40B4-BE49-F238E27FC236}">
                <a16:creationId xmlns:a16="http://schemas.microsoft.com/office/drawing/2014/main" id="{8819B960-AE2A-9E43-B370-CD1D6A1ACE8D}"/>
              </a:ext>
            </a:extLst>
          </p:cNvPr>
          <p:cNvSpPr>
            <a:spLocks noGrp="1"/>
          </p:cNvSpPr>
          <p:nvPr>
            <p:ph type="pic" sz="quarter" idx="39" hasCustomPrompt="1"/>
          </p:nvPr>
        </p:nvSpPr>
        <p:spPr>
          <a:xfrm>
            <a:off x="6092940" y="2866358"/>
            <a:ext cx="2589213" cy="1304294"/>
          </a:xfrm>
          <a:prstGeom prst="roundRect">
            <a:avLst>
              <a:gd name="adj" fmla="val 9755"/>
            </a:avLst>
          </a:prstGeom>
        </p:spPr>
        <p:txBody>
          <a:bodyPr/>
          <a:lstStyle>
            <a:lvl1pPr>
              <a:defRPr/>
            </a:lvl1pPr>
          </a:lstStyle>
          <a:p>
            <a:r>
              <a:rPr lang="ru-RU" dirty="0"/>
              <a:t>Изображение</a:t>
            </a:r>
          </a:p>
        </p:txBody>
      </p:sp>
    </p:spTree>
    <p:extLst>
      <p:ext uri="{BB962C8B-B14F-4D97-AF65-F5344CB8AC3E}">
        <p14:creationId xmlns:p14="http://schemas.microsoft.com/office/powerpoint/2010/main" val="7186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Текст 7">
            <a:extLst>
              <a:ext uri="{FF2B5EF4-FFF2-40B4-BE49-F238E27FC236}">
                <a16:creationId xmlns:a16="http://schemas.microsoft.com/office/drawing/2014/main" id="{DC7664A4-1431-5B79-D831-F6220EA4364C}"/>
              </a:ext>
            </a:extLst>
          </p:cNvPr>
          <p:cNvSpPr>
            <a:spLocks noGrp="1"/>
          </p:cNvSpPr>
          <p:nvPr>
            <p:ph type="body" sz="quarter" idx="10" hasCustomPrompt="1"/>
          </p:nvPr>
        </p:nvSpPr>
        <p:spPr>
          <a:xfrm>
            <a:off x="507999" y="1792286"/>
            <a:ext cx="3635830" cy="1573671"/>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r>
              <a:rPr lang="ru-RU" sz="1200" dirty="0">
                <a:latin typeface="Golos Text" panose="020B0503020202020204"/>
              </a:rPr>
              <a:t>Здесь при необходимости располагается основной текст слайда, ключевая формулировка.</a:t>
            </a:r>
          </a:p>
        </p:txBody>
      </p:sp>
      <p:sp>
        <p:nvSpPr>
          <p:cNvPr id="4" name="Текст 13">
            <a:extLst>
              <a:ext uri="{FF2B5EF4-FFF2-40B4-BE49-F238E27FC236}">
                <a16:creationId xmlns:a16="http://schemas.microsoft.com/office/drawing/2014/main" id="{9A5E5274-1C05-A7BB-B9D5-BE8CD4A5E9F8}"/>
              </a:ext>
            </a:extLst>
          </p:cNvPr>
          <p:cNvSpPr>
            <a:spLocks noGrp="1"/>
          </p:cNvSpPr>
          <p:nvPr>
            <p:ph type="body" sz="quarter" idx="13" hasCustomPrompt="1"/>
          </p:nvPr>
        </p:nvSpPr>
        <p:spPr>
          <a:xfrm>
            <a:off x="507999" y="1182459"/>
            <a:ext cx="2960913" cy="595085"/>
          </a:xfrm>
        </p:spPr>
        <p:txBody>
          <a:bodyPr>
            <a:normAutofit/>
          </a:bodyPr>
          <a:lstStyle>
            <a:lvl1pPr marL="0" indent="0">
              <a:buNone/>
              <a:defRPr sz="1600" u="sng" baseline="0">
                <a:latin typeface="Golos Text DemiBold" panose="020B0703020202020204" pitchFamily="34" charset="-52"/>
              </a:defRPr>
            </a:lvl1pPr>
          </a:lstStyle>
          <a:p>
            <a:pPr lvl="0"/>
            <a:r>
              <a:rPr lang="ru-RU" dirty="0"/>
              <a:t>Подзаголовок</a:t>
            </a:r>
          </a:p>
        </p:txBody>
      </p:sp>
      <p:sp>
        <p:nvSpPr>
          <p:cNvPr id="5" name="Текст 7">
            <a:extLst>
              <a:ext uri="{FF2B5EF4-FFF2-40B4-BE49-F238E27FC236}">
                <a16:creationId xmlns:a16="http://schemas.microsoft.com/office/drawing/2014/main" id="{5FC28AB9-3129-9DBE-782C-D2B113A5A6D2}"/>
              </a:ext>
            </a:extLst>
          </p:cNvPr>
          <p:cNvSpPr>
            <a:spLocks noGrp="1"/>
          </p:cNvSpPr>
          <p:nvPr>
            <p:ph type="body" sz="quarter" idx="14" hasCustomPrompt="1"/>
          </p:nvPr>
        </p:nvSpPr>
        <p:spPr>
          <a:xfrm>
            <a:off x="5000171" y="3011486"/>
            <a:ext cx="3635830" cy="1573671"/>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pPr marL="0" marR="0" lvl="0" indent="0" algn="l" defTabSz="457200" rtl="0" eaLnBrk="1" fontAlgn="auto" latinLnBrk="0" hangingPunct="1">
              <a:lnSpc>
                <a:spcPct val="100000"/>
              </a:lnSpc>
              <a:spcBef>
                <a:spcPct val="20000"/>
              </a:spcBef>
              <a:spcAft>
                <a:spcPts val="0"/>
              </a:spcAft>
              <a:buClrTx/>
              <a:buSzPct val="100000"/>
              <a:buFont typeface="Arial" panose="020B0604020202020204" pitchFamily="34" charset="0"/>
              <a:buNone/>
              <a:tabLst/>
              <a:defRPr/>
            </a:pPr>
            <a:r>
              <a:rPr lang="ru-RU" sz="1200" dirty="0">
                <a:latin typeface="Golos Text" panose="020B0503020202020204"/>
              </a:rPr>
              <a:t>Основной текст слайда, ключевая формулировка.</a:t>
            </a:r>
          </a:p>
          <a:p>
            <a:pPr marL="0" indent="0" algn="l">
              <a:buNone/>
            </a:pPr>
            <a:endParaRPr lang="en-US" sz="1200" b="1" i="0" dirty="0">
              <a:solidFill>
                <a:srgbClr val="2C2D2E"/>
              </a:solidFill>
              <a:effectLst/>
              <a:latin typeface="Golos Text" panose="020B0503020202020204"/>
            </a:endParaRPr>
          </a:p>
          <a:p>
            <a:pPr marL="0" indent="0" algn="l">
              <a:buNone/>
            </a:pPr>
            <a:r>
              <a:rPr lang="ru-RU" sz="1200" b="1" i="0" dirty="0">
                <a:solidFill>
                  <a:srgbClr val="2C2D2E"/>
                </a:solidFill>
                <a:effectLst/>
                <a:latin typeface="Golos Text" panose="020B0503020202020204"/>
              </a:rPr>
              <a:t>Начало списка:</a:t>
            </a:r>
          </a:p>
          <a:p>
            <a:pPr algn="l">
              <a:buFont typeface="Arial" panose="020B0604020202020204" pitchFamily="34" charset="0"/>
              <a:buChar char="•"/>
            </a:pPr>
            <a:r>
              <a:rPr lang="ru-RU" sz="1200" b="0" i="0" dirty="0">
                <a:solidFill>
                  <a:srgbClr val="2C2D2E"/>
                </a:solidFill>
                <a:effectLst/>
                <a:latin typeface="Golos Text" panose="020B0503020202020204"/>
              </a:rPr>
              <a:t> список;</a:t>
            </a:r>
          </a:p>
          <a:p>
            <a:pPr algn="l">
              <a:buFont typeface="Arial" panose="020B0604020202020204" pitchFamily="34" charset="0"/>
              <a:buChar char="•"/>
            </a:pPr>
            <a:r>
              <a:rPr lang="ru-RU" sz="1200" b="0" i="0" dirty="0">
                <a:solidFill>
                  <a:srgbClr val="2C2D2E"/>
                </a:solidFill>
                <a:effectLst/>
                <a:latin typeface="Golos Text" panose="020B0503020202020204"/>
              </a:rPr>
              <a:t> список;</a:t>
            </a:r>
          </a:p>
          <a:p>
            <a:pPr algn="l">
              <a:buFont typeface="Arial" panose="020B0604020202020204" pitchFamily="34" charset="0"/>
              <a:buChar char="•"/>
            </a:pPr>
            <a:r>
              <a:rPr lang="ru-RU" sz="1200" b="0" i="0" dirty="0">
                <a:solidFill>
                  <a:srgbClr val="2C2D2E"/>
                </a:solidFill>
                <a:effectLst/>
                <a:latin typeface="Golos Text" panose="020B0503020202020204"/>
              </a:rPr>
              <a:t> конец списка.</a:t>
            </a:r>
          </a:p>
        </p:txBody>
      </p:sp>
      <p:sp>
        <p:nvSpPr>
          <p:cNvPr id="6" name="Текст 13">
            <a:extLst>
              <a:ext uri="{FF2B5EF4-FFF2-40B4-BE49-F238E27FC236}">
                <a16:creationId xmlns:a16="http://schemas.microsoft.com/office/drawing/2014/main" id="{12C4E9B1-800A-20F6-E4F7-84C6B3BE946F}"/>
              </a:ext>
            </a:extLst>
          </p:cNvPr>
          <p:cNvSpPr>
            <a:spLocks noGrp="1"/>
          </p:cNvSpPr>
          <p:nvPr>
            <p:ph type="body" sz="quarter" idx="15" hasCustomPrompt="1"/>
          </p:nvPr>
        </p:nvSpPr>
        <p:spPr>
          <a:xfrm>
            <a:off x="5000171" y="2401659"/>
            <a:ext cx="2960913" cy="595085"/>
          </a:xfrm>
        </p:spPr>
        <p:txBody>
          <a:bodyPr>
            <a:normAutofit/>
          </a:bodyPr>
          <a:lstStyle>
            <a:lvl1pPr marL="0" indent="0">
              <a:buNone/>
              <a:defRPr sz="1600" u="sng" baseline="0">
                <a:latin typeface="Golos Text DemiBold" panose="020B0703020202020204" pitchFamily="34" charset="-52"/>
              </a:defRPr>
            </a:lvl1pPr>
          </a:lstStyle>
          <a:p>
            <a:pPr lvl="0"/>
            <a:r>
              <a:rPr lang="ru-RU" dirty="0"/>
              <a:t>Подзаголовок</a:t>
            </a:r>
          </a:p>
        </p:txBody>
      </p:sp>
      <p:sp>
        <p:nvSpPr>
          <p:cNvPr id="7" name="Title 1">
            <a:extLst>
              <a:ext uri="{FF2B5EF4-FFF2-40B4-BE49-F238E27FC236}">
                <a16:creationId xmlns:a16="http://schemas.microsoft.com/office/drawing/2014/main" id="{5D8C1609-7E48-B73D-CDA4-19FD56B59EED}"/>
              </a:ext>
            </a:extLst>
          </p:cNvPr>
          <p:cNvSpPr>
            <a:spLocks noGrp="1"/>
          </p:cNvSpPr>
          <p:nvPr>
            <p:ph type="title" hasCustomPrompt="1"/>
          </p:nvPr>
        </p:nvSpPr>
        <p:spPr>
          <a:xfrm>
            <a:off x="457200" y="306435"/>
            <a:ext cx="6824382" cy="527284"/>
          </a:xfrm>
        </p:spPr>
        <p:txBody>
          <a:bodyPr>
            <a:normAutofit/>
          </a:bodyPr>
          <a:lstStyle>
            <a:lvl1pPr>
              <a:defRPr sz="3200" baseline="0">
                <a:latin typeface="Golos Text DemiBold" panose="020B0703020202020204" pitchFamily="34" charset="-52"/>
              </a:defRPr>
            </a:lvl1pPr>
          </a:lstStyle>
          <a:p>
            <a:r>
              <a:rPr lang="ru-RU" dirty="0"/>
              <a:t>Заголовок</a:t>
            </a:r>
            <a:endParaRPr lang="en-US" dirty="0"/>
          </a:p>
        </p:txBody>
      </p:sp>
    </p:spTree>
    <p:extLst>
      <p:ext uri="{BB962C8B-B14F-4D97-AF65-F5344CB8AC3E}">
        <p14:creationId xmlns:p14="http://schemas.microsoft.com/office/powerpoint/2010/main" val="2139329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Рисунок 2">
            <a:extLst>
              <a:ext uri="{FF2B5EF4-FFF2-40B4-BE49-F238E27FC236}">
                <a16:creationId xmlns:a16="http://schemas.microsoft.com/office/drawing/2014/main" id="{256F42A0-92A9-ED41-A4B6-1B839857D476}"/>
              </a:ext>
            </a:extLst>
          </p:cNvPr>
          <p:cNvSpPr>
            <a:spLocks noGrp="1"/>
          </p:cNvSpPr>
          <p:nvPr>
            <p:ph type="pic" sz="quarter" idx="10"/>
          </p:nvPr>
        </p:nvSpPr>
        <p:spPr>
          <a:xfrm>
            <a:off x="457200" y="936852"/>
            <a:ext cx="4608513" cy="3842155"/>
          </a:xfrm>
          <a:prstGeom prst="roundRect">
            <a:avLst>
              <a:gd name="adj" fmla="val 7784"/>
            </a:avLst>
          </a:prstGeom>
        </p:spPr>
        <p:txBody>
          <a:bodyPr/>
          <a:lstStyle/>
          <a:p>
            <a:endParaRPr lang="ru-RU" dirty="0"/>
          </a:p>
        </p:txBody>
      </p:sp>
      <p:sp>
        <p:nvSpPr>
          <p:cNvPr id="5" name="Title 1">
            <a:extLst>
              <a:ext uri="{FF2B5EF4-FFF2-40B4-BE49-F238E27FC236}">
                <a16:creationId xmlns:a16="http://schemas.microsoft.com/office/drawing/2014/main" id="{7AA1A601-605F-FFE8-0BFA-9EB221F44BCC}"/>
              </a:ext>
            </a:extLst>
          </p:cNvPr>
          <p:cNvSpPr>
            <a:spLocks noGrp="1"/>
          </p:cNvSpPr>
          <p:nvPr>
            <p:ph type="title" hasCustomPrompt="1"/>
          </p:nvPr>
        </p:nvSpPr>
        <p:spPr>
          <a:xfrm>
            <a:off x="457200" y="306435"/>
            <a:ext cx="6291943" cy="527284"/>
          </a:xfrm>
        </p:spPr>
        <p:txBody>
          <a:bodyPr>
            <a:normAutofit/>
          </a:bodyPr>
          <a:lstStyle>
            <a:lvl1pPr>
              <a:defRPr sz="3200" baseline="0">
                <a:latin typeface="Golos Text DemiBold" panose="020B0703020202020204" pitchFamily="34" charset="-52"/>
              </a:defRPr>
            </a:lvl1pPr>
          </a:lstStyle>
          <a:p>
            <a:r>
              <a:rPr lang="ru-RU" dirty="0"/>
              <a:t>Заголовок</a:t>
            </a:r>
            <a:endParaRPr lang="en-US" dirty="0"/>
          </a:p>
        </p:txBody>
      </p:sp>
      <p:sp>
        <p:nvSpPr>
          <p:cNvPr id="7" name="Текст 6">
            <a:extLst>
              <a:ext uri="{FF2B5EF4-FFF2-40B4-BE49-F238E27FC236}">
                <a16:creationId xmlns:a16="http://schemas.microsoft.com/office/drawing/2014/main" id="{E555EF72-8579-6966-364E-7EB76150977B}"/>
              </a:ext>
            </a:extLst>
          </p:cNvPr>
          <p:cNvSpPr>
            <a:spLocks noGrp="1"/>
          </p:cNvSpPr>
          <p:nvPr>
            <p:ph type="body" sz="quarter" idx="11" hasCustomPrompt="1"/>
          </p:nvPr>
        </p:nvSpPr>
        <p:spPr>
          <a:xfrm>
            <a:off x="5508171" y="1153886"/>
            <a:ext cx="2532743" cy="3425371"/>
          </a:xfrm>
        </p:spPr>
        <p:txBody>
          <a:bodyPr>
            <a:normAutofit/>
          </a:bodyPr>
          <a:lstStyle>
            <a:lvl1pPr marL="0" indent="0">
              <a:buNone/>
              <a:defRPr sz="1200" baseline="0"/>
            </a:lvl1pPr>
            <a:lvl2pPr marL="457200" indent="0">
              <a:buNone/>
              <a:defRPr sz="1400" baseline="0"/>
            </a:lvl2pPr>
            <a:lvl3pPr marL="914400" indent="0">
              <a:buNone/>
              <a:defRPr sz="1400" baseline="0"/>
            </a:lvl3pPr>
            <a:lvl4pPr marL="1371600" indent="0">
              <a:buNone/>
              <a:defRPr sz="1400" baseline="0"/>
            </a:lvl4pPr>
            <a:lvl5pPr marL="1828800" indent="0">
              <a:buFont typeface="Arial" panose="020B0604020202020204" pitchFamily="34" charset="0"/>
              <a:buNone/>
              <a:defRPr sz="1400" baseline="0"/>
            </a:lvl5pPr>
          </a:lstStyle>
          <a:p>
            <a:r>
              <a:rPr lang="ru-RU" sz="1400" dirty="0">
                <a:latin typeface="Golos Text" panose="020B0503020202020204"/>
              </a:rPr>
              <a:t>Здесь при необходимости располагается основной текст слайда, ключевая формулировка.</a:t>
            </a:r>
          </a:p>
        </p:txBody>
      </p:sp>
    </p:spTree>
    <p:extLst>
      <p:ext uri="{BB962C8B-B14F-4D97-AF65-F5344CB8AC3E}">
        <p14:creationId xmlns:p14="http://schemas.microsoft.com/office/powerpoint/2010/main" val="439475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Пользовательский маке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60393FA-3ECC-3158-E15E-58890F60BDB3}"/>
              </a:ext>
            </a:extLst>
          </p:cNvPr>
          <p:cNvSpPr>
            <a:spLocks noGrp="1"/>
          </p:cNvSpPr>
          <p:nvPr>
            <p:ph type="title" hasCustomPrompt="1"/>
          </p:nvPr>
        </p:nvSpPr>
        <p:spPr>
          <a:xfrm>
            <a:off x="457200" y="306435"/>
            <a:ext cx="6824382" cy="527284"/>
          </a:xfrm>
        </p:spPr>
        <p:txBody>
          <a:bodyPr>
            <a:normAutofit/>
          </a:bodyPr>
          <a:lstStyle>
            <a:lvl1pPr>
              <a:defRPr sz="3200" baseline="0">
                <a:solidFill>
                  <a:schemeClr val="bg1"/>
                </a:solidFill>
                <a:latin typeface="Golos Text DemiBold" panose="020B0703020202020204" pitchFamily="34" charset="-52"/>
              </a:defRPr>
            </a:lvl1pPr>
          </a:lstStyle>
          <a:p>
            <a:r>
              <a:rPr lang="ru-RU" dirty="0"/>
              <a:t>Заголовок</a:t>
            </a:r>
            <a:endParaRPr lang="en-US" dirty="0"/>
          </a:p>
        </p:txBody>
      </p:sp>
      <p:sp>
        <p:nvSpPr>
          <p:cNvPr id="4" name="Content Placeholder 2">
            <a:extLst>
              <a:ext uri="{FF2B5EF4-FFF2-40B4-BE49-F238E27FC236}">
                <a16:creationId xmlns:a16="http://schemas.microsoft.com/office/drawing/2014/main" id="{613DB0C6-E4DE-9A4B-998D-34852F1B3E94}"/>
              </a:ext>
            </a:extLst>
          </p:cNvPr>
          <p:cNvSpPr>
            <a:spLocks noGrp="1"/>
          </p:cNvSpPr>
          <p:nvPr>
            <p:ph sz="half" idx="1" hasCustomPrompt="1"/>
          </p:nvPr>
        </p:nvSpPr>
        <p:spPr>
          <a:xfrm>
            <a:off x="457199" y="1040162"/>
            <a:ext cx="8389257" cy="3735038"/>
          </a:xfrm>
        </p:spPr>
        <p:txBody>
          <a:bodyPr>
            <a:normAutofit/>
          </a:bodyPr>
          <a:lstStyle>
            <a:lvl1pPr marL="0" indent="0">
              <a:buFont typeface="Arial" panose="020B0604020202020204" pitchFamily="34" charset="0"/>
              <a:buNone/>
              <a:defRPr sz="1800" b="0" baseline="0">
                <a:solidFill>
                  <a:schemeClr val="bg1"/>
                </a:solidFill>
              </a:defRPr>
            </a:lvl1pPr>
            <a:lvl2pPr marL="457200" indent="0">
              <a:buFont typeface="Arial" panose="020B0604020202020204" pitchFamily="34" charset="0"/>
              <a:buNone/>
              <a:defRPr sz="2400"/>
            </a:lvl2pPr>
            <a:lvl3pPr marL="914400" indent="0">
              <a:buFont typeface="Arial" panose="020B0604020202020204" pitchFamily="34" charset="0"/>
              <a:buNone/>
              <a:defRPr sz="20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vl6pPr>
              <a:defRPr sz="1800"/>
            </a:lvl6pPr>
            <a:lvl7pPr>
              <a:defRPr sz="1800"/>
            </a:lvl7pPr>
            <a:lvl8pPr>
              <a:defRPr sz="1800"/>
            </a:lvl8pPr>
            <a:lvl9pPr>
              <a:defRPr sz="1800"/>
            </a:lvl9pPr>
          </a:lstStyle>
          <a:p>
            <a:pPr marL="0" marR="0" lvl="0" indent="0" algn="l" defTabSz="457200" rtl="0" eaLnBrk="1" fontAlgn="auto" latinLnBrk="0" hangingPunct="1">
              <a:lnSpc>
                <a:spcPct val="100000"/>
              </a:lnSpc>
              <a:spcBef>
                <a:spcPct val="20000"/>
              </a:spcBef>
              <a:spcAft>
                <a:spcPts val="0"/>
              </a:spcAft>
              <a:buClrTx/>
              <a:buSzPct val="100000"/>
              <a:buFont typeface="Arial" panose="020B0604020202020204" pitchFamily="34" charset="0"/>
              <a:buNone/>
              <a:tabLst/>
              <a:defRPr/>
            </a:pPr>
            <a:r>
              <a:rPr lang="ru-RU" sz="2000" dirty="0">
                <a:latin typeface="Golos Text" panose="020B0503020202020204"/>
              </a:rPr>
              <a:t>Основной текст слайда, ключевая формулировка</a:t>
            </a:r>
          </a:p>
        </p:txBody>
      </p:sp>
    </p:spTree>
    <p:extLst>
      <p:ext uri="{BB962C8B-B14F-4D97-AF65-F5344CB8AC3E}">
        <p14:creationId xmlns:p14="http://schemas.microsoft.com/office/powerpoint/2010/main" val="4034559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Текст 4">
            <a:extLst>
              <a:ext uri="{FF2B5EF4-FFF2-40B4-BE49-F238E27FC236}">
                <a16:creationId xmlns:a16="http://schemas.microsoft.com/office/drawing/2014/main" id="{8ABD215D-CFC7-1CAC-2144-1C4A51F1FEB9}"/>
              </a:ext>
            </a:extLst>
          </p:cNvPr>
          <p:cNvSpPr>
            <a:spLocks noGrp="1"/>
          </p:cNvSpPr>
          <p:nvPr>
            <p:ph type="body" sz="quarter" idx="11" hasCustomPrompt="1"/>
          </p:nvPr>
        </p:nvSpPr>
        <p:spPr>
          <a:xfrm>
            <a:off x="624113" y="1233715"/>
            <a:ext cx="7170057" cy="3410856"/>
          </a:xfrm>
        </p:spPr>
        <p:txBody>
          <a:bodyPr>
            <a:normAutofit/>
          </a:bodyPr>
          <a:lstStyle>
            <a:lvl1pPr marL="0" indent="0">
              <a:buFontTx/>
              <a:buNone/>
              <a:defRPr sz="1600" baseline="0"/>
            </a:lvl1pPr>
            <a:lvl2pPr marL="457200" indent="0">
              <a:buFontTx/>
              <a:buNone/>
              <a:defRPr sz="1600" baseline="0"/>
            </a:lvl2pPr>
            <a:lvl3pPr marL="914400" indent="0">
              <a:buFontTx/>
              <a:buNone/>
              <a:defRPr sz="1600" baseline="0"/>
            </a:lvl3pPr>
            <a:lvl4pPr marL="1371600" indent="0">
              <a:buFontTx/>
              <a:buNone/>
              <a:defRPr sz="1600" baseline="0"/>
            </a:lvl4pPr>
            <a:lvl5pPr>
              <a:buFontTx/>
              <a:buNone/>
              <a:defRPr sz="1600" baseline="0"/>
            </a:lvl5pPr>
          </a:lstStyle>
          <a:p>
            <a:r>
              <a:rPr lang="ru-RU" sz="1600" dirty="0">
                <a:latin typeface="Golos Text" panose="020B0503020202020204"/>
              </a:rPr>
              <a:t>Здесь при необходимости располагается основной текст слайда, ключевая формулировка.</a:t>
            </a:r>
          </a:p>
          <a:p>
            <a:endParaRPr lang="ru-RU" sz="1600" dirty="0">
              <a:latin typeface="Golos Text" panose="020B0503020202020204"/>
            </a:endParaRPr>
          </a:p>
          <a:p>
            <a:pPr marL="0" indent="0" algn="l">
              <a:buNone/>
            </a:pPr>
            <a:r>
              <a:rPr lang="ru-RU" sz="1400" b="1" i="0" dirty="0">
                <a:solidFill>
                  <a:srgbClr val="2C2D2E"/>
                </a:solidFill>
                <a:effectLst/>
                <a:latin typeface="Golos Text" panose="020B0503020202020204"/>
              </a:rPr>
              <a:t>Начало списка:</a:t>
            </a:r>
          </a:p>
          <a:p>
            <a:pPr algn="l">
              <a:buFont typeface="Arial" panose="020B0604020202020204" pitchFamily="34" charset="0"/>
              <a:buChar char="•"/>
            </a:pPr>
            <a:r>
              <a:rPr lang="ru-RU" sz="1400" b="0" i="0" dirty="0">
                <a:solidFill>
                  <a:srgbClr val="2C2D2E"/>
                </a:solidFill>
                <a:effectLst/>
                <a:latin typeface="Golos Text" panose="020B0503020202020204"/>
              </a:rPr>
              <a:t> список;</a:t>
            </a:r>
          </a:p>
          <a:p>
            <a:pPr algn="l">
              <a:buFont typeface="Arial" panose="020B0604020202020204" pitchFamily="34" charset="0"/>
              <a:buChar char="•"/>
            </a:pPr>
            <a:r>
              <a:rPr lang="ru-RU" sz="1400" b="0" i="0" dirty="0">
                <a:solidFill>
                  <a:srgbClr val="2C2D2E"/>
                </a:solidFill>
                <a:effectLst/>
                <a:latin typeface="Golos Text" panose="020B0503020202020204"/>
              </a:rPr>
              <a:t> список;</a:t>
            </a:r>
          </a:p>
          <a:p>
            <a:pPr algn="l">
              <a:buFont typeface="Arial" panose="020B0604020202020204" pitchFamily="34" charset="0"/>
              <a:buChar char="•"/>
            </a:pPr>
            <a:r>
              <a:rPr lang="ru-RU" sz="1400" b="0" i="0" dirty="0">
                <a:solidFill>
                  <a:srgbClr val="2C2D2E"/>
                </a:solidFill>
                <a:effectLst/>
                <a:latin typeface="Golos Text" panose="020B0503020202020204"/>
              </a:rPr>
              <a:t> конец списка.</a:t>
            </a:r>
          </a:p>
        </p:txBody>
      </p:sp>
      <p:sp>
        <p:nvSpPr>
          <p:cNvPr id="2" name="Title 1">
            <a:extLst>
              <a:ext uri="{FF2B5EF4-FFF2-40B4-BE49-F238E27FC236}">
                <a16:creationId xmlns:a16="http://schemas.microsoft.com/office/drawing/2014/main" id="{7B8569F4-01AC-6221-63B9-0F06F87F2597}"/>
              </a:ext>
            </a:extLst>
          </p:cNvPr>
          <p:cNvSpPr>
            <a:spLocks noGrp="1"/>
          </p:cNvSpPr>
          <p:nvPr>
            <p:ph type="title" hasCustomPrompt="1"/>
          </p:nvPr>
        </p:nvSpPr>
        <p:spPr>
          <a:xfrm>
            <a:off x="457200" y="306435"/>
            <a:ext cx="6824382" cy="527284"/>
          </a:xfrm>
        </p:spPr>
        <p:txBody>
          <a:bodyPr>
            <a:normAutofit/>
          </a:bodyPr>
          <a:lstStyle>
            <a:lvl1pPr>
              <a:defRPr sz="3200" baseline="0">
                <a:solidFill>
                  <a:schemeClr val="bg1"/>
                </a:solidFill>
                <a:latin typeface="Golos Text DemiBold" panose="020B0703020202020204" pitchFamily="34" charset="-52"/>
              </a:defRPr>
            </a:lvl1pPr>
          </a:lstStyle>
          <a:p>
            <a:r>
              <a:rPr lang="ru-RU" dirty="0"/>
              <a:t>Заголовок</a:t>
            </a:r>
            <a:endParaRPr lang="en-US" dirty="0"/>
          </a:p>
        </p:txBody>
      </p:sp>
    </p:spTree>
    <p:extLst>
      <p:ext uri="{BB962C8B-B14F-4D97-AF65-F5344CB8AC3E}">
        <p14:creationId xmlns:p14="http://schemas.microsoft.com/office/powerpoint/2010/main" val="4237414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Текст 7">
            <a:extLst>
              <a:ext uri="{FF2B5EF4-FFF2-40B4-BE49-F238E27FC236}">
                <a16:creationId xmlns:a16="http://schemas.microsoft.com/office/drawing/2014/main" id="{36D9692A-5DC0-3DF1-F516-70164F11C5AC}"/>
              </a:ext>
            </a:extLst>
          </p:cNvPr>
          <p:cNvSpPr>
            <a:spLocks noGrp="1"/>
          </p:cNvSpPr>
          <p:nvPr>
            <p:ph type="body" sz="quarter" idx="10" hasCustomPrompt="1"/>
          </p:nvPr>
        </p:nvSpPr>
        <p:spPr>
          <a:xfrm>
            <a:off x="507999" y="1792286"/>
            <a:ext cx="3635830" cy="1573671"/>
          </a:xfrm>
        </p:spPr>
        <p:txBody>
          <a:bodyPr>
            <a:normAutofit/>
          </a:bodyPr>
          <a:lstStyle>
            <a:lvl1pPr marL="0" indent="0">
              <a:buNone/>
              <a:defRPr sz="1200"/>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r>
              <a:rPr lang="ru-RU" sz="1200" dirty="0">
                <a:latin typeface="Golos Text" panose="020B0503020202020204"/>
              </a:rPr>
              <a:t>Здесь при необходимости располагается основной текст слайда, ключевая формулировка.</a:t>
            </a:r>
          </a:p>
        </p:txBody>
      </p:sp>
      <p:sp>
        <p:nvSpPr>
          <p:cNvPr id="16" name="Текст 13">
            <a:extLst>
              <a:ext uri="{FF2B5EF4-FFF2-40B4-BE49-F238E27FC236}">
                <a16:creationId xmlns:a16="http://schemas.microsoft.com/office/drawing/2014/main" id="{C2C41F40-A63A-48C4-01DC-A4A13BB7B83E}"/>
              </a:ext>
            </a:extLst>
          </p:cNvPr>
          <p:cNvSpPr>
            <a:spLocks noGrp="1"/>
          </p:cNvSpPr>
          <p:nvPr>
            <p:ph type="body" sz="quarter" idx="13" hasCustomPrompt="1"/>
          </p:nvPr>
        </p:nvSpPr>
        <p:spPr>
          <a:xfrm>
            <a:off x="507999" y="1182459"/>
            <a:ext cx="2960913" cy="595085"/>
          </a:xfrm>
        </p:spPr>
        <p:txBody>
          <a:bodyPr>
            <a:normAutofit/>
          </a:bodyPr>
          <a:lstStyle>
            <a:lvl1pPr marL="0" indent="0">
              <a:buNone/>
              <a:defRPr sz="1600" u="sng" baseline="0">
                <a:latin typeface="Golos Text DemiBold" panose="020B0703020202020204" pitchFamily="34" charset="-52"/>
              </a:defRPr>
            </a:lvl1pPr>
          </a:lstStyle>
          <a:p>
            <a:pPr lvl="0"/>
            <a:r>
              <a:rPr lang="ru-RU" dirty="0"/>
              <a:t>Подзаголовок</a:t>
            </a:r>
          </a:p>
        </p:txBody>
      </p:sp>
      <p:sp>
        <p:nvSpPr>
          <p:cNvPr id="2" name="Title 1">
            <a:extLst>
              <a:ext uri="{FF2B5EF4-FFF2-40B4-BE49-F238E27FC236}">
                <a16:creationId xmlns:a16="http://schemas.microsoft.com/office/drawing/2014/main" id="{63D5B27C-CA4C-7381-3F84-F0595A76CE45}"/>
              </a:ext>
            </a:extLst>
          </p:cNvPr>
          <p:cNvSpPr>
            <a:spLocks noGrp="1"/>
          </p:cNvSpPr>
          <p:nvPr>
            <p:ph type="title" hasCustomPrompt="1"/>
          </p:nvPr>
        </p:nvSpPr>
        <p:spPr>
          <a:xfrm>
            <a:off x="457200" y="306435"/>
            <a:ext cx="6824382" cy="527284"/>
          </a:xfrm>
        </p:spPr>
        <p:txBody>
          <a:bodyPr>
            <a:normAutofit/>
          </a:bodyPr>
          <a:lstStyle>
            <a:lvl1pPr>
              <a:defRPr sz="3200" baseline="0">
                <a:solidFill>
                  <a:schemeClr val="bg1"/>
                </a:solidFill>
                <a:latin typeface="Golos Text DemiBold" panose="020B0703020202020204" pitchFamily="34" charset="-52"/>
              </a:defRPr>
            </a:lvl1pPr>
          </a:lstStyle>
          <a:p>
            <a:r>
              <a:rPr lang="ru-RU" dirty="0"/>
              <a:t>Заголовок</a:t>
            </a:r>
            <a:endParaRPr lang="en-US" dirty="0"/>
          </a:p>
        </p:txBody>
      </p:sp>
      <p:sp>
        <p:nvSpPr>
          <p:cNvPr id="3" name="Текст 7">
            <a:extLst>
              <a:ext uri="{FF2B5EF4-FFF2-40B4-BE49-F238E27FC236}">
                <a16:creationId xmlns:a16="http://schemas.microsoft.com/office/drawing/2014/main" id="{2AA24315-FE73-04A8-D530-E746EC0C202F}"/>
              </a:ext>
            </a:extLst>
          </p:cNvPr>
          <p:cNvSpPr>
            <a:spLocks noGrp="1"/>
          </p:cNvSpPr>
          <p:nvPr>
            <p:ph type="body" sz="quarter" idx="14" hasCustomPrompt="1"/>
          </p:nvPr>
        </p:nvSpPr>
        <p:spPr>
          <a:xfrm>
            <a:off x="5000171" y="3011486"/>
            <a:ext cx="3635830" cy="1573671"/>
          </a:xfrm>
        </p:spPr>
        <p:txBody>
          <a:bodyPr>
            <a:normAutofit/>
          </a:bodyPr>
          <a:lstStyle>
            <a:lvl1pPr marL="0" indent="0">
              <a:buNone/>
              <a:defRPr sz="1200"/>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pPr marL="0" marR="0" lvl="0" indent="0" algn="l" defTabSz="457200" rtl="0" eaLnBrk="1" fontAlgn="auto" latinLnBrk="0" hangingPunct="1">
              <a:lnSpc>
                <a:spcPct val="100000"/>
              </a:lnSpc>
              <a:spcBef>
                <a:spcPct val="20000"/>
              </a:spcBef>
              <a:spcAft>
                <a:spcPts val="0"/>
              </a:spcAft>
              <a:buClrTx/>
              <a:buSzPct val="100000"/>
              <a:buFont typeface="Arial" panose="020B0604020202020204" pitchFamily="34" charset="0"/>
              <a:buNone/>
              <a:tabLst/>
              <a:defRPr/>
            </a:pPr>
            <a:r>
              <a:rPr lang="ru-RU" sz="1200" dirty="0">
                <a:latin typeface="Golos Text" panose="020B0503020202020204"/>
              </a:rPr>
              <a:t>Основной текст слайда, ключевая формулировка.</a:t>
            </a:r>
          </a:p>
          <a:p>
            <a:pPr marL="0" indent="0" algn="l">
              <a:buNone/>
            </a:pPr>
            <a:endParaRPr lang="en-US" sz="1200" b="1" i="0" dirty="0">
              <a:solidFill>
                <a:srgbClr val="2C2D2E"/>
              </a:solidFill>
              <a:effectLst/>
              <a:latin typeface="Golos Text" panose="020B0503020202020204"/>
            </a:endParaRPr>
          </a:p>
          <a:p>
            <a:pPr marL="0" indent="0" algn="l">
              <a:buNone/>
            </a:pPr>
            <a:r>
              <a:rPr lang="ru-RU" sz="1200" b="1" i="0" dirty="0">
                <a:solidFill>
                  <a:srgbClr val="2C2D2E"/>
                </a:solidFill>
                <a:effectLst/>
                <a:latin typeface="Golos Text" panose="020B0503020202020204"/>
              </a:rPr>
              <a:t>Начало списка:</a:t>
            </a:r>
          </a:p>
          <a:p>
            <a:pPr algn="l">
              <a:buFont typeface="Arial" panose="020B0604020202020204" pitchFamily="34" charset="0"/>
              <a:buChar char="•"/>
            </a:pPr>
            <a:r>
              <a:rPr lang="ru-RU" sz="1200" b="0" i="0" dirty="0">
                <a:solidFill>
                  <a:srgbClr val="2C2D2E"/>
                </a:solidFill>
                <a:effectLst/>
                <a:latin typeface="Golos Text" panose="020B0503020202020204"/>
              </a:rPr>
              <a:t> список;</a:t>
            </a:r>
          </a:p>
          <a:p>
            <a:pPr algn="l">
              <a:buFont typeface="Arial" panose="020B0604020202020204" pitchFamily="34" charset="0"/>
              <a:buChar char="•"/>
            </a:pPr>
            <a:r>
              <a:rPr lang="ru-RU" sz="1200" b="0" i="0" dirty="0">
                <a:solidFill>
                  <a:srgbClr val="2C2D2E"/>
                </a:solidFill>
                <a:effectLst/>
                <a:latin typeface="Golos Text" panose="020B0503020202020204"/>
              </a:rPr>
              <a:t> список;</a:t>
            </a:r>
          </a:p>
          <a:p>
            <a:pPr algn="l">
              <a:buFont typeface="Arial" panose="020B0604020202020204" pitchFamily="34" charset="0"/>
              <a:buChar char="•"/>
            </a:pPr>
            <a:r>
              <a:rPr lang="ru-RU" sz="1200" b="0" i="0" dirty="0">
                <a:solidFill>
                  <a:srgbClr val="2C2D2E"/>
                </a:solidFill>
                <a:effectLst/>
                <a:latin typeface="Golos Text" panose="020B0503020202020204"/>
              </a:rPr>
              <a:t> конец списка.</a:t>
            </a:r>
          </a:p>
        </p:txBody>
      </p:sp>
      <p:sp>
        <p:nvSpPr>
          <p:cNvPr id="4" name="Текст 13">
            <a:extLst>
              <a:ext uri="{FF2B5EF4-FFF2-40B4-BE49-F238E27FC236}">
                <a16:creationId xmlns:a16="http://schemas.microsoft.com/office/drawing/2014/main" id="{69578C56-72EB-AE17-C6D4-CE1E8FBA306B}"/>
              </a:ext>
            </a:extLst>
          </p:cNvPr>
          <p:cNvSpPr>
            <a:spLocks noGrp="1"/>
          </p:cNvSpPr>
          <p:nvPr>
            <p:ph type="body" sz="quarter" idx="15" hasCustomPrompt="1"/>
          </p:nvPr>
        </p:nvSpPr>
        <p:spPr>
          <a:xfrm>
            <a:off x="5000171" y="2401659"/>
            <a:ext cx="2960913" cy="595085"/>
          </a:xfrm>
        </p:spPr>
        <p:txBody>
          <a:bodyPr>
            <a:normAutofit/>
          </a:bodyPr>
          <a:lstStyle>
            <a:lvl1pPr marL="0" indent="0">
              <a:buNone/>
              <a:defRPr sz="1600" u="sng" baseline="0">
                <a:latin typeface="Golos Text DemiBold" panose="020B0703020202020204" pitchFamily="34" charset="-52"/>
              </a:defRPr>
            </a:lvl1pPr>
          </a:lstStyle>
          <a:p>
            <a:pPr lvl="0"/>
            <a:r>
              <a:rPr lang="ru-RU" dirty="0"/>
              <a:t>Подзаголовок</a:t>
            </a:r>
          </a:p>
        </p:txBody>
      </p:sp>
    </p:spTree>
    <p:extLst>
      <p:ext uri="{BB962C8B-B14F-4D97-AF65-F5344CB8AC3E}">
        <p14:creationId xmlns:p14="http://schemas.microsoft.com/office/powerpoint/2010/main" val="3018934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Пользовательский маке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AE2ED3E-3221-72A5-8340-4E08819C8F2A}"/>
              </a:ext>
            </a:extLst>
          </p:cNvPr>
          <p:cNvSpPr>
            <a:spLocks noGrp="1"/>
          </p:cNvSpPr>
          <p:nvPr>
            <p:ph type="title" hasCustomPrompt="1"/>
          </p:nvPr>
        </p:nvSpPr>
        <p:spPr>
          <a:xfrm>
            <a:off x="457200" y="306435"/>
            <a:ext cx="6824382" cy="527284"/>
          </a:xfrm>
        </p:spPr>
        <p:txBody>
          <a:bodyPr>
            <a:normAutofit/>
          </a:bodyPr>
          <a:lstStyle>
            <a:lvl1pPr>
              <a:defRPr sz="3200" baseline="0">
                <a:solidFill>
                  <a:schemeClr val="bg1"/>
                </a:solidFill>
                <a:latin typeface="Golos Text DemiBold" panose="020B0703020202020204" pitchFamily="34" charset="-52"/>
              </a:defRPr>
            </a:lvl1pPr>
          </a:lstStyle>
          <a:p>
            <a:r>
              <a:rPr lang="ru-RU" dirty="0"/>
              <a:t>Заголовок</a:t>
            </a:r>
            <a:endParaRPr lang="en-US" dirty="0"/>
          </a:p>
        </p:txBody>
      </p:sp>
      <p:sp>
        <p:nvSpPr>
          <p:cNvPr id="4" name="Рисунок 2">
            <a:extLst>
              <a:ext uri="{FF2B5EF4-FFF2-40B4-BE49-F238E27FC236}">
                <a16:creationId xmlns:a16="http://schemas.microsoft.com/office/drawing/2014/main" id="{19B43694-08A8-116E-FA12-468591D136C9}"/>
              </a:ext>
            </a:extLst>
          </p:cNvPr>
          <p:cNvSpPr>
            <a:spLocks noGrp="1"/>
          </p:cNvSpPr>
          <p:nvPr>
            <p:ph type="pic" sz="quarter" idx="10"/>
          </p:nvPr>
        </p:nvSpPr>
        <p:spPr>
          <a:xfrm>
            <a:off x="457200" y="936852"/>
            <a:ext cx="4608513" cy="3842155"/>
          </a:xfrm>
          <a:prstGeom prst="roundRect">
            <a:avLst>
              <a:gd name="adj" fmla="val 7952"/>
            </a:avLst>
          </a:prstGeom>
        </p:spPr>
        <p:txBody>
          <a:bodyPr/>
          <a:lstStyle/>
          <a:p>
            <a:endParaRPr lang="ru-RU"/>
          </a:p>
        </p:txBody>
      </p:sp>
      <p:sp>
        <p:nvSpPr>
          <p:cNvPr id="5" name="Текст 6">
            <a:extLst>
              <a:ext uri="{FF2B5EF4-FFF2-40B4-BE49-F238E27FC236}">
                <a16:creationId xmlns:a16="http://schemas.microsoft.com/office/drawing/2014/main" id="{E75CB8B0-7394-87DF-B065-6F242AB2D01F}"/>
              </a:ext>
            </a:extLst>
          </p:cNvPr>
          <p:cNvSpPr>
            <a:spLocks noGrp="1"/>
          </p:cNvSpPr>
          <p:nvPr>
            <p:ph type="body" sz="quarter" idx="11" hasCustomPrompt="1"/>
          </p:nvPr>
        </p:nvSpPr>
        <p:spPr>
          <a:xfrm>
            <a:off x="5508171" y="1153886"/>
            <a:ext cx="2532743" cy="3425371"/>
          </a:xfrm>
        </p:spPr>
        <p:txBody>
          <a:bodyPr>
            <a:normAutofit/>
          </a:bodyPr>
          <a:lstStyle>
            <a:lvl1pPr marL="0" indent="0">
              <a:buNone/>
              <a:defRPr sz="1400" baseline="0"/>
            </a:lvl1pPr>
            <a:lvl2pPr marL="457200" indent="0">
              <a:buNone/>
              <a:defRPr sz="1400" baseline="0"/>
            </a:lvl2pPr>
            <a:lvl3pPr marL="914400" indent="0">
              <a:buNone/>
              <a:defRPr sz="1400" baseline="0"/>
            </a:lvl3pPr>
            <a:lvl4pPr marL="1371600" indent="0">
              <a:buNone/>
              <a:defRPr sz="1400" baseline="0"/>
            </a:lvl4pPr>
            <a:lvl5pPr marL="1828800" indent="0">
              <a:buFont typeface="Arial" panose="020B0604020202020204" pitchFamily="34" charset="0"/>
              <a:buNone/>
              <a:defRPr sz="1400" baseline="0"/>
            </a:lvl5pPr>
          </a:lstStyle>
          <a:p>
            <a:pPr marL="0" marR="0" lvl="0" indent="0" algn="l" defTabSz="457200" rtl="0" eaLnBrk="1" fontAlgn="auto" latinLnBrk="0" hangingPunct="1">
              <a:lnSpc>
                <a:spcPct val="100000"/>
              </a:lnSpc>
              <a:spcBef>
                <a:spcPct val="20000"/>
              </a:spcBef>
              <a:spcAft>
                <a:spcPts val="0"/>
              </a:spcAft>
              <a:buClrTx/>
              <a:buSzPct val="100000"/>
              <a:buFont typeface="Arial" panose="020B0604020202020204" pitchFamily="34" charset="0"/>
              <a:buNone/>
              <a:tabLst/>
              <a:defRPr/>
            </a:pPr>
            <a:r>
              <a:rPr lang="ru-RU" sz="1400" dirty="0">
                <a:latin typeface="Golos Text" panose="020B0503020202020204"/>
              </a:rPr>
              <a:t>Основной текст слайда, ключевая формулировка.</a:t>
            </a:r>
          </a:p>
          <a:p>
            <a:pPr marL="0" indent="0" algn="l">
              <a:buNone/>
            </a:pPr>
            <a:endParaRPr lang="en-US" sz="1400" b="1" i="0" dirty="0">
              <a:solidFill>
                <a:srgbClr val="2C2D2E"/>
              </a:solidFill>
              <a:effectLst/>
              <a:latin typeface="Golos Text" panose="020B0503020202020204"/>
            </a:endParaRPr>
          </a:p>
          <a:p>
            <a:pPr marL="0" indent="0" algn="l">
              <a:buNone/>
            </a:pPr>
            <a:r>
              <a:rPr lang="ru-RU" sz="1400" b="1" i="0" dirty="0">
                <a:solidFill>
                  <a:srgbClr val="2C2D2E"/>
                </a:solidFill>
                <a:effectLst/>
                <a:latin typeface="Golos Text" panose="020B0503020202020204"/>
              </a:rPr>
              <a:t>Начало списка:</a:t>
            </a:r>
          </a:p>
          <a:p>
            <a:pPr algn="l">
              <a:buFont typeface="Arial" panose="020B0604020202020204" pitchFamily="34" charset="0"/>
              <a:buChar char="•"/>
            </a:pPr>
            <a:r>
              <a:rPr lang="ru-RU" sz="1400" b="0" i="0" dirty="0">
                <a:solidFill>
                  <a:srgbClr val="2C2D2E"/>
                </a:solidFill>
                <a:effectLst/>
                <a:latin typeface="Golos Text" panose="020B0503020202020204"/>
              </a:rPr>
              <a:t> список;</a:t>
            </a:r>
          </a:p>
          <a:p>
            <a:pPr algn="l">
              <a:buFont typeface="Arial" panose="020B0604020202020204" pitchFamily="34" charset="0"/>
              <a:buChar char="•"/>
            </a:pPr>
            <a:r>
              <a:rPr lang="ru-RU" sz="1400" b="0" i="0" dirty="0">
                <a:solidFill>
                  <a:srgbClr val="2C2D2E"/>
                </a:solidFill>
                <a:effectLst/>
                <a:latin typeface="Golos Text" panose="020B0503020202020204"/>
              </a:rPr>
              <a:t> список;</a:t>
            </a:r>
          </a:p>
          <a:p>
            <a:pPr algn="l">
              <a:buFont typeface="Arial" panose="020B0604020202020204" pitchFamily="34" charset="0"/>
              <a:buChar char="•"/>
            </a:pPr>
            <a:r>
              <a:rPr lang="ru-RU" sz="1400" b="0" i="0" dirty="0">
                <a:solidFill>
                  <a:srgbClr val="2C2D2E"/>
                </a:solidFill>
                <a:effectLst/>
                <a:latin typeface="Golos Text" panose="020B0503020202020204"/>
              </a:rPr>
              <a:t> конец списка.</a:t>
            </a:r>
          </a:p>
        </p:txBody>
      </p:sp>
    </p:spTree>
    <p:extLst>
      <p:ext uri="{BB962C8B-B14F-4D97-AF65-F5344CB8AC3E}">
        <p14:creationId xmlns:p14="http://schemas.microsoft.com/office/powerpoint/2010/main" val="1993366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Пользовательский маке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E98E654-ABDC-7E78-775E-43A2D6214CBA}"/>
              </a:ext>
            </a:extLst>
          </p:cNvPr>
          <p:cNvSpPr>
            <a:spLocks noGrp="1"/>
          </p:cNvSpPr>
          <p:nvPr>
            <p:ph type="title" hasCustomPrompt="1"/>
          </p:nvPr>
        </p:nvSpPr>
        <p:spPr>
          <a:xfrm>
            <a:off x="457200" y="306435"/>
            <a:ext cx="6824382" cy="527284"/>
          </a:xfrm>
        </p:spPr>
        <p:txBody>
          <a:bodyPr>
            <a:normAutofit/>
          </a:bodyPr>
          <a:lstStyle>
            <a:lvl1pPr>
              <a:defRPr sz="3200" baseline="0">
                <a:solidFill>
                  <a:schemeClr val="bg1"/>
                </a:solidFill>
                <a:latin typeface="Golos Text DemiBold" panose="020B0703020202020204" pitchFamily="34" charset="-52"/>
              </a:defRPr>
            </a:lvl1pPr>
          </a:lstStyle>
          <a:p>
            <a:r>
              <a:rPr lang="ru-RU" dirty="0"/>
              <a:t>Заголовок</a:t>
            </a:r>
            <a:endParaRPr lang="en-US" dirty="0"/>
          </a:p>
        </p:txBody>
      </p:sp>
      <p:sp>
        <p:nvSpPr>
          <p:cNvPr id="4" name="Content Placeholder 2">
            <a:extLst>
              <a:ext uri="{FF2B5EF4-FFF2-40B4-BE49-F238E27FC236}">
                <a16:creationId xmlns:a16="http://schemas.microsoft.com/office/drawing/2014/main" id="{85D71CC7-EEA6-E9D0-68AD-36562CCF6071}"/>
              </a:ext>
            </a:extLst>
          </p:cNvPr>
          <p:cNvSpPr>
            <a:spLocks noGrp="1"/>
          </p:cNvSpPr>
          <p:nvPr>
            <p:ph sz="half" idx="1" hasCustomPrompt="1"/>
          </p:nvPr>
        </p:nvSpPr>
        <p:spPr>
          <a:xfrm>
            <a:off x="457199" y="1040162"/>
            <a:ext cx="8389257" cy="3735038"/>
          </a:xfrm>
        </p:spPr>
        <p:txBody>
          <a:bodyPr>
            <a:normAutofit/>
          </a:bodyPr>
          <a:lstStyle>
            <a:lvl1pPr marL="0" indent="0">
              <a:buFont typeface="Arial" panose="020B0604020202020204" pitchFamily="34" charset="0"/>
              <a:buNone/>
              <a:defRPr sz="1800" b="0" baseline="0">
                <a:solidFill>
                  <a:schemeClr val="bg1"/>
                </a:solidFill>
              </a:defRPr>
            </a:lvl1pPr>
            <a:lvl2pPr marL="457200" indent="0">
              <a:buFont typeface="Arial" panose="020B0604020202020204" pitchFamily="34" charset="0"/>
              <a:buNone/>
              <a:defRPr sz="2400"/>
            </a:lvl2pPr>
            <a:lvl3pPr marL="914400" indent="0">
              <a:buFont typeface="Arial" panose="020B0604020202020204" pitchFamily="34" charset="0"/>
              <a:buNone/>
              <a:defRPr sz="20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vl6pPr>
              <a:defRPr sz="1800"/>
            </a:lvl6pPr>
            <a:lvl7pPr>
              <a:defRPr sz="1800"/>
            </a:lvl7pPr>
            <a:lvl8pPr>
              <a:defRPr sz="1800"/>
            </a:lvl8pPr>
            <a:lvl9pPr>
              <a:defRPr sz="1800"/>
            </a:lvl9pPr>
          </a:lstStyle>
          <a:p>
            <a:pPr marL="0" marR="0" lvl="0" indent="0" algn="l" defTabSz="457200" rtl="0" eaLnBrk="1" fontAlgn="auto" latinLnBrk="0" hangingPunct="1">
              <a:lnSpc>
                <a:spcPct val="100000"/>
              </a:lnSpc>
              <a:spcBef>
                <a:spcPct val="20000"/>
              </a:spcBef>
              <a:spcAft>
                <a:spcPts val="0"/>
              </a:spcAft>
              <a:buClrTx/>
              <a:buSzPct val="100000"/>
              <a:buFont typeface="Arial" panose="020B0604020202020204" pitchFamily="34" charset="0"/>
              <a:buNone/>
              <a:tabLst/>
              <a:defRPr/>
            </a:pPr>
            <a:r>
              <a:rPr lang="ru-RU" sz="2000" dirty="0">
                <a:latin typeface="Golos Text" panose="020B0503020202020204"/>
              </a:rPr>
              <a:t>Основной текст слайда, ключевая формулировка</a:t>
            </a:r>
          </a:p>
        </p:txBody>
      </p:sp>
    </p:spTree>
    <p:extLst>
      <p:ext uri="{BB962C8B-B14F-4D97-AF65-F5344CB8AC3E}">
        <p14:creationId xmlns:p14="http://schemas.microsoft.com/office/powerpoint/2010/main" val="2540818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6434"/>
            <a:ext cx="8229600" cy="620483"/>
          </a:xfrm>
          <a:prstGeom prst="rect">
            <a:avLst/>
          </a:prstGeom>
        </p:spPr>
        <p:txBody>
          <a:bodyPr vert="horz" lIns="91440" tIns="45720" rIns="91440" bIns="45720" rtlCol="0" anchor="ctr">
            <a:normAutofit/>
          </a:bodyPr>
          <a:lstStyle/>
          <a:p>
            <a:r>
              <a:rPr lang="ru-RU" dirty="0"/>
              <a:t>Заголовок</a:t>
            </a:r>
            <a:endParaRPr lang="en-US" dirty="0"/>
          </a:p>
        </p:txBody>
      </p:sp>
      <p:sp>
        <p:nvSpPr>
          <p:cNvPr id="3" name="Text Placeholder 2"/>
          <p:cNvSpPr>
            <a:spLocks noGrp="1"/>
          </p:cNvSpPr>
          <p:nvPr>
            <p:ph type="body" idx="1"/>
          </p:nvPr>
        </p:nvSpPr>
        <p:spPr>
          <a:xfrm>
            <a:off x="457200" y="1121912"/>
            <a:ext cx="8229600" cy="2899675"/>
          </a:xfrm>
          <a:prstGeom prst="rect">
            <a:avLst/>
          </a:prstGeom>
        </p:spPr>
        <p:txBody>
          <a:bodyPr vert="horz" lIns="91440" tIns="45720" rIns="91440" bIns="45720" rtlCol="0">
            <a:normAutofit/>
          </a:bodyPr>
          <a:lstStyle/>
          <a:p>
            <a:pPr lvl="0"/>
            <a:r>
              <a:rPr lang="ru-RU" dirty="0"/>
              <a:t>Образец текста</a:t>
            </a:r>
          </a:p>
        </p:txBody>
      </p:sp>
      <p:sp>
        <p:nvSpPr>
          <p:cNvPr id="4" name="TextBox 3"/>
          <p:cNvSpPr txBox="1"/>
          <p:nvPr/>
        </p:nvSpPr>
        <p:spPr>
          <a:xfrm>
            <a:off x="-865051" y="4134125"/>
            <a:ext cx="184731" cy="369332"/>
          </a:xfrm>
          <a:prstGeom prst="rect">
            <a:avLst/>
          </a:prstGeom>
          <a:noFill/>
        </p:spPr>
        <p:txBody>
          <a:bodyPr wrap="none" rtlCol="0">
            <a:spAutoFit/>
          </a:bodyPr>
          <a:lstStyle/>
          <a:p>
            <a:endParaRPr lang="en-US"/>
          </a:p>
        </p:txBody>
      </p:sp>
      <p:sp>
        <p:nvSpPr>
          <p:cNvPr id="5" name="TextBox 4">
            <a:extLst>
              <a:ext uri="{FF2B5EF4-FFF2-40B4-BE49-F238E27FC236}">
                <a16:creationId xmlns:a16="http://schemas.microsoft.com/office/drawing/2014/main" id="{5D4D3E97-5D7A-1D29-BA55-742D76C1C8C4}"/>
              </a:ext>
            </a:extLst>
          </p:cNvPr>
          <p:cNvSpPr txBox="1"/>
          <p:nvPr userDrawn="1"/>
        </p:nvSpPr>
        <p:spPr>
          <a:xfrm>
            <a:off x="-865051" y="4134125"/>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187678368"/>
      </p:ext>
    </p:extLst>
  </p:cSld>
  <p:clrMap bg1="lt1" tx1="dk1" bg2="lt2" tx2="dk2" accent1="accent1" accent2="accent2" accent3="accent3" accent4="accent4" accent5="accent5" accent6="accent6" hlink="hlink" folHlink="folHlink"/>
  <p:sldLayoutIdLst>
    <p:sldLayoutId id="2147483878" r:id="rId1"/>
    <p:sldLayoutId id="2147483872" r:id="rId2"/>
    <p:sldLayoutId id="2147483885" r:id="rId3"/>
    <p:sldLayoutId id="2147483877" r:id="rId4"/>
    <p:sldLayoutId id="2147483891" r:id="rId5"/>
    <p:sldLayoutId id="2147483883" r:id="rId6"/>
    <p:sldLayoutId id="2147483873" r:id="rId7"/>
    <p:sldLayoutId id="2147483888" r:id="rId8"/>
    <p:sldLayoutId id="2147483892" r:id="rId9"/>
    <p:sldLayoutId id="2147483874" r:id="rId10"/>
    <p:sldLayoutId id="2147483886" r:id="rId11"/>
    <p:sldLayoutId id="2147483889" r:id="rId12"/>
    <p:sldLayoutId id="2147483893" r:id="rId13"/>
    <p:sldLayoutId id="2147483879" r:id="rId14"/>
    <p:sldLayoutId id="2147483887" r:id="rId15"/>
    <p:sldLayoutId id="2147483890" r:id="rId16"/>
    <p:sldLayoutId id="2147483880" r:id="rId17"/>
    <p:sldLayoutId id="2147483894" r:id="rId18"/>
    <p:sldLayoutId id="2147483875" r:id="rId19"/>
    <p:sldLayoutId id="2147483881" r:id="rId20"/>
    <p:sldLayoutId id="2147483882" r:id="rId21"/>
    <p:sldLayoutId id="2147483706" r:id="rId22"/>
  </p:sldLayoutIdLst>
  <p:hf sldNum="0" hdr="0" dt="0"/>
  <p:txStyles>
    <p:titleStyle>
      <a:lvl1pPr algn="l" defTabSz="457200" rtl="0" eaLnBrk="1" latinLnBrk="0" hangingPunct="1">
        <a:spcBef>
          <a:spcPct val="0"/>
        </a:spcBef>
        <a:buNone/>
        <a:defRPr sz="3600" b="1" i="0" kern="1200" baseline="0">
          <a:solidFill>
            <a:schemeClr val="tx1"/>
          </a:solidFill>
          <a:latin typeface="ALS Gorizont Bold Expanded" panose="00000805000000000000" pitchFamily="50" charset="0"/>
          <a:ea typeface="+mj-ea"/>
          <a:cs typeface="+mj-cs"/>
        </a:defRPr>
      </a:lvl1pPr>
    </p:titleStyle>
    <p:bodyStyle>
      <a:lvl1pPr marL="0" indent="0" algn="l" defTabSz="457200" rtl="0" eaLnBrk="1" latinLnBrk="0" hangingPunct="1">
        <a:spcBef>
          <a:spcPct val="20000"/>
        </a:spcBef>
        <a:buSzPct val="100000"/>
        <a:buFont typeface="Arial" panose="020B0604020202020204" pitchFamily="34" charset="0"/>
        <a:buNone/>
        <a:defRPr sz="2000" kern="1200">
          <a:solidFill>
            <a:schemeClr val="tx1"/>
          </a:solidFill>
          <a:latin typeface="Golos Text" panose="020B0503020202020204" pitchFamily="34" charset="-52"/>
          <a:ea typeface="+mn-ea"/>
          <a:cs typeface="Golos Text" panose="020B0503020202020204" pitchFamily="34" charset="-52"/>
        </a:defRPr>
      </a:lvl1pPr>
      <a:lvl2pPr marL="742950" indent="-285750" algn="l" defTabSz="457200" rtl="0" eaLnBrk="1" latinLnBrk="0" hangingPunct="1">
        <a:spcBef>
          <a:spcPct val="20000"/>
        </a:spcBef>
        <a:buFont typeface="Arial" panose="020B0604020202020204" pitchFamily="34" charset="0"/>
        <a:buChar char="•"/>
        <a:defRPr sz="2000" kern="1200">
          <a:solidFill>
            <a:schemeClr val="tx1"/>
          </a:solidFill>
          <a:latin typeface="Golos Text" panose="020B0503020202020204" pitchFamily="34" charset="-52"/>
          <a:ea typeface="+mn-ea"/>
          <a:cs typeface="Golos Text" panose="020B0503020202020204" pitchFamily="34" charset="-52"/>
        </a:defRPr>
      </a:lvl2pPr>
      <a:lvl3pPr marL="1143000" indent="-228600" algn="l" defTabSz="457200" rtl="0" eaLnBrk="1" latinLnBrk="0" hangingPunct="1">
        <a:spcBef>
          <a:spcPct val="20000"/>
        </a:spcBef>
        <a:buFont typeface="Arial" panose="020B0604020202020204" pitchFamily="34" charset="0"/>
        <a:buChar char="•"/>
        <a:defRPr sz="1600" kern="1200">
          <a:solidFill>
            <a:schemeClr val="tx1"/>
          </a:solidFill>
          <a:latin typeface="Golos Text" panose="020B0503020202020204" pitchFamily="34" charset="-52"/>
          <a:ea typeface="+mn-ea"/>
          <a:cs typeface="Golos Text" panose="020B0503020202020204" pitchFamily="34" charset="-52"/>
        </a:defRPr>
      </a:lvl3pPr>
      <a:lvl4pPr marL="1600200" indent="-228600" algn="l" defTabSz="457200" rtl="0" eaLnBrk="1" latinLnBrk="0" hangingPunct="1">
        <a:spcBef>
          <a:spcPct val="20000"/>
        </a:spcBef>
        <a:buFont typeface="Arial" panose="020B0604020202020204" pitchFamily="34" charset="0"/>
        <a:buChar char="•"/>
        <a:defRPr sz="1600" kern="1200">
          <a:solidFill>
            <a:schemeClr val="tx1"/>
          </a:solidFill>
          <a:latin typeface="Golos Text" panose="020B0503020202020204" pitchFamily="34" charset="-52"/>
          <a:ea typeface="+mn-ea"/>
          <a:cs typeface="Golos Text" panose="020B0503020202020204" pitchFamily="34" charset="-52"/>
        </a:defRPr>
      </a:lvl4pPr>
      <a:lvl5pPr marL="1828800" indent="0" algn="l" defTabSz="457200" rtl="0" eaLnBrk="1" latinLnBrk="0" hangingPunct="1">
        <a:spcBef>
          <a:spcPct val="20000"/>
        </a:spcBef>
        <a:buFont typeface="Arial" panose="020B0604020202020204" pitchFamily="34" charset="0"/>
        <a:buNone/>
        <a:defRPr sz="1600" kern="1200">
          <a:solidFill>
            <a:schemeClr val="tx1"/>
          </a:solidFill>
          <a:latin typeface="Golos Text" panose="020B0503020202020204" pitchFamily="34" charset="-52"/>
          <a:ea typeface="+mn-ea"/>
          <a:cs typeface="Golos Text" panose="020B0503020202020204" pitchFamily="34" charset="-52"/>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380565" y="2450075"/>
            <a:ext cx="6400800" cy="704850"/>
          </a:xfrm>
        </p:spPr>
        <p:txBody>
          <a:bodyPr>
            <a:noAutofit/>
          </a:bodyPr>
          <a:lstStyle/>
          <a:p>
            <a:pPr algn="ctr"/>
            <a:r>
              <a:rPr lang="ru-RU" sz="2000" dirty="0">
                <a:solidFill>
                  <a:schemeClr val="bg1"/>
                </a:solidFill>
                <a:latin typeface="Golos Text" panose="020B0503020202020204" pitchFamily="34" charset="-52"/>
                <a:ea typeface="+mn-ea"/>
              </a:rPr>
              <a:t>Обзор </a:t>
            </a:r>
            <a:r>
              <a:rPr lang="en-US" sz="2000" dirty="0" err="1">
                <a:solidFill>
                  <a:schemeClr val="bg1"/>
                </a:solidFill>
                <a:latin typeface="Golos Text" panose="020B0503020202020204" pitchFamily="34" charset="-52"/>
                <a:ea typeface="+mn-ea"/>
              </a:rPr>
              <a:t>Ceph</a:t>
            </a:r>
            <a:br>
              <a:rPr lang="ru-RU" sz="1800" dirty="0">
                <a:effectLst/>
                <a:latin typeface="Calibri" panose="020F0502020204030204" pitchFamily="34" charset="0"/>
                <a:ea typeface="Calibri" panose="020F0502020204030204" pitchFamily="34" charset="0"/>
                <a:cs typeface="Times New Roman" panose="02020603050405020304" pitchFamily="18" charset="0"/>
              </a:rPr>
            </a:br>
            <a:endParaRPr lang="en-US" sz="2000" dirty="0">
              <a:solidFill>
                <a:schemeClr val="bg1"/>
              </a:solidFill>
              <a:ea typeface="+mn-ea"/>
            </a:endParaRPr>
          </a:p>
        </p:txBody>
      </p:sp>
      <p:sp>
        <p:nvSpPr>
          <p:cNvPr id="3" name="TextBox 2">
            <a:extLst>
              <a:ext uri="{FF2B5EF4-FFF2-40B4-BE49-F238E27FC236}">
                <a16:creationId xmlns:a16="http://schemas.microsoft.com/office/drawing/2014/main" id="{AC89AEC3-843E-4E08-BB04-7470AAB1455D}"/>
              </a:ext>
            </a:extLst>
          </p:cNvPr>
          <p:cNvSpPr txBox="1"/>
          <p:nvPr/>
        </p:nvSpPr>
        <p:spPr>
          <a:xfrm>
            <a:off x="5636666" y="3674772"/>
            <a:ext cx="3309624" cy="523220"/>
          </a:xfrm>
          <a:prstGeom prst="rect">
            <a:avLst/>
          </a:prstGeom>
          <a:noFill/>
        </p:spPr>
        <p:txBody>
          <a:bodyPr wrap="none" rtlCol="0">
            <a:spAutoFit/>
          </a:bodyPr>
          <a:lstStyle/>
          <a:p>
            <a:pPr algn="r"/>
            <a:r>
              <a:rPr lang="ru-RU" sz="1400" dirty="0">
                <a:solidFill>
                  <a:schemeClr val="bg1"/>
                </a:solidFill>
                <a:latin typeface="Golos Text" panose="020B0503020202020204" pitchFamily="34" charset="-52"/>
                <a:cs typeface="Golos Text" panose="020B0503020202020204" pitchFamily="34" charset="-52"/>
              </a:rPr>
              <a:t>Студент Борисов Никита Александрович </a:t>
            </a:r>
          </a:p>
          <a:p>
            <a:pPr algn="r"/>
            <a:r>
              <a:rPr lang="ru-RU" sz="1400" b="0" dirty="0">
                <a:solidFill>
                  <a:schemeClr val="bg1"/>
                </a:solidFill>
              </a:rPr>
              <a:t>ИТМО</a:t>
            </a:r>
            <a:r>
              <a:rPr lang="ru-RU" sz="1400" b="0" dirty="0">
                <a:solidFill>
                  <a:schemeClr val="bg1"/>
                </a:solidFill>
                <a:latin typeface="Golos Text" panose="020B0503020202020204" pitchFamily="34" charset="0"/>
                <a:ea typeface="Golos Text" panose="020B0503020202020204" pitchFamily="34" charset="0"/>
              </a:rPr>
              <a:t>, ИКТ, </a:t>
            </a:r>
            <a:r>
              <a:rPr lang="ru-RU" sz="1400" dirty="0">
                <a:solidFill>
                  <a:schemeClr val="bg1"/>
                </a:solidFill>
                <a:latin typeface="Golos Text" panose="020B0503020202020204" pitchFamily="34" charset="-52"/>
                <a:cs typeface="Golos Text" panose="020B0503020202020204" pitchFamily="34" charset="-52"/>
              </a:rPr>
              <a:t>К4212с</a:t>
            </a:r>
            <a:r>
              <a:rPr lang="ru-RU" sz="1400" b="0" dirty="0">
                <a:solidFill>
                  <a:schemeClr val="bg1"/>
                </a:solidFill>
                <a:latin typeface="Golos Text" panose="020B0503020202020204" pitchFamily="34" charset="0"/>
                <a:ea typeface="Golos Text" panose="020B0503020202020204" pitchFamily="34" charset="0"/>
              </a:rPr>
              <a:t> </a:t>
            </a:r>
            <a:endParaRPr lang="ru-RU" dirty="0">
              <a:solidFill>
                <a:schemeClr val="bg1"/>
              </a:solidFill>
              <a:latin typeface="Golos Text" panose="020B0503020202020204" pitchFamily="34" charset="-52"/>
              <a:cs typeface="Golos Text" panose="020B0503020202020204" pitchFamily="34" charset="-52"/>
            </a:endParaRPr>
          </a:p>
        </p:txBody>
      </p:sp>
    </p:spTree>
    <p:extLst>
      <p:ext uri="{BB962C8B-B14F-4D97-AF65-F5344CB8AC3E}">
        <p14:creationId xmlns:p14="http://schemas.microsoft.com/office/powerpoint/2010/main" val="87172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B469534-90B7-5774-2306-1A9DD2D6F28F}"/>
              </a:ext>
            </a:extLst>
          </p:cNvPr>
          <p:cNvSpPr>
            <a:spLocks noGrp="1"/>
          </p:cNvSpPr>
          <p:nvPr>
            <p:ph type="title"/>
          </p:nvPr>
        </p:nvSpPr>
        <p:spPr/>
        <p:txBody>
          <a:bodyPr>
            <a:normAutofit fontScale="90000"/>
          </a:bodyPr>
          <a:lstStyle/>
          <a:p>
            <a:r>
              <a:rPr lang="ru-RU" dirty="0"/>
              <a:t>Репликация</a:t>
            </a:r>
          </a:p>
        </p:txBody>
      </p:sp>
      <p:sp>
        <p:nvSpPr>
          <p:cNvPr id="4" name="Текст 3">
            <a:extLst>
              <a:ext uri="{FF2B5EF4-FFF2-40B4-BE49-F238E27FC236}">
                <a16:creationId xmlns:a16="http://schemas.microsoft.com/office/drawing/2014/main" id="{7E95D14C-0749-B366-DF60-831456AD6EED}"/>
              </a:ext>
            </a:extLst>
          </p:cNvPr>
          <p:cNvSpPr>
            <a:spLocks noGrp="1"/>
          </p:cNvSpPr>
          <p:nvPr>
            <p:ph type="body" sz="quarter" idx="11"/>
          </p:nvPr>
        </p:nvSpPr>
        <p:spPr>
          <a:xfrm>
            <a:off x="5587624" y="1156305"/>
            <a:ext cx="2532743" cy="3425371"/>
          </a:xfrm>
        </p:spPr>
        <p:txBody>
          <a:bodyPr>
            <a:normAutofit/>
          </a:bodyPr>
          <a:lstStyle/>
          <a:p>
            <a:pPr marL="171450" indent="-171450" algn="just">
              <a:lnSpc>
                <a:spcPct val="107000"/>
              </a:lnSpc>
              <a:spcAft>
                <a:spcPts val="800"/>
              </a:spcAft>
              <a:buFont typeface="Arial" panose="020B0604020202020204" pitchFamily="34" charset="0"/>
              <a:buChar char="•"/>
            </a:pPr>
            <a:r>
              <a:rPr lang="ru-RU" sz="1200" dirty="0"/>
              <a:t>Клиенты работают с самими OSD </a:t>
            </a:r>
          </a:p>
          <a:p>
            <a:pPr marL="171450" indent="-171450" algn="just">
              <a:lnSpc>
                <a:spcPct val="107000"/>
              </a:lnSpc>
              <a:spcAft>
                <a:spcPts val="800"/>
              </a:spcAft>
              <a:buFont typeface="Arial" panose="020B0604020202020204" pitchFamily="34" charset="0"/>
              <a:buChar char="•"/>
            </a:pPr>
            <a:r>
              <a:rPr lang="ru-RU" sz="1200" dirty="0"/>
              <a:t>Клиент всегда записывает объект на первичный OSD</a:t>
            </a:r>
          </a:p>
          <a:p>
            <a:pPr marL="171450" indent="-171450" algn="just">
              <a:lnSpc>
                <a:spcPct val="107000"/>
              </a:lnSpc>
              <a:spcAft>
                <a:spcPts val="800"/>
              </a:spcAft>
              <a:buFont typeface="Arial" panose="020B0604020202020204" pitchFamily="34" charset="0"/>
              <a:buChar char="•"/>
            </a:pPr>
            <a:endParaRPr lang="ru-RU" sz="1200" dirty="0"/>
          </a:p>
          <a:p>
            <a:pPr marL="171450" indent="-171450" algn="just">
              <a:lnSpc>
                <a:spcPct val="107000"/>
              </a:lnSpc>
              <a:spcAft>
                <a:spcPts val="800"/>
              </a:spcAft>
              <a:buFont typeface="Arial" panose="020B0604020202020204" pitchFamily="34" charset="0"/>
              <a:buChar char="•"/>
            </a:pPr>
            <a:r>
              <a:rPr lang="en-US" sz="1200" dirty="0"/>
              <a:t>S</a:t>
            </a:r>
            <a:r>
              <a:rPr lang="ru-RU" sz="1200" dirty="0" err="1"/>
              <a:t>ize</a:t>
            </a:r>
            <a:r>
              <a:rPr lang="en-US" sz="1200" dirty="0"/>
              <a:t> –</a:t>
            </a:r>
            <a:r>
              <a:rPr lang="ru-RU" sz="1200" dirty="0"/>
              <a:t> количество реплик объекта, хранящегося в пуле</a:t>
            </a:r>
            <a:endParaRPr lang="en-US" sz="1200" dirty="0"/>
          </a:p>
          <a:p>
            <a:pPr marL="171450" indent="-171450" algn="just">
              <a:lnSpc>
                <a:spcPct val="107000"/>
              </a:lnSpc>
              <a:spcAft>
                <a:spcPts val="800"/>
              </a:spcAft>
              <a:buFont typeface="Arial" panose="020B0604020202020204" pitchFamily="34" charset="0"/>
              <a:buChar char="•"/>
            </a:pPr>
            <a:r>
              <a:rPr lang="en-US" sz="1200" dirty="0"/>
              <a:t>Min</a:t>
            </a:r>
            <a:r>
              <a:rPr lang="ru-RU" sz="1200" dirty="0" err="1"/>
              <a:t>size</a:t>
            </a:r>
            <a:r>
              <a:rPr lang="ru-RU" sz="1200" dirty="0"/>
              <a:t> - минимальное количество синхронизированных реплик, необходимых для выполнения операций записи. </a:t>
            </a:r>
            <a:endParaRPr lang="en-US" sz="1200" dirty="0"/>
          </a:p>
        </p:txBody>
      </p:sp>
      <p:sp>
        <p:nvSpPr>
          <p:cNvPr id="5" name="TextBox 4">
            <a:extLst>
              <a:ext uri="{FF2B5EF4-FFF2-40B4-BE49-F238E27FC236}">
                <a16:creationId xmlns:a16="http://schemas.microsoft.com/office/drawing/2014/main" id="{A0D8B12A-0EFE-4438-A7F4-EA8A0D68D33C}"/>
              </a:ext>
            </a:extLst>
          </p:cNvPr>
          <p:cNvSpPr txBox="1"/>
          <p:nvPr/>
        </p:nvSpPr>
        <p:spPr>
          <a:xfrm>
            <a:off x="85726" y="4675235"/>
            <a:ext cx="242888" cy="461665"/>
          </a:xfrm>
          <a:prstGeom prst="rect">
            <a:avLst/>
          </a:prstGeom>
          <a:noFill/>
        </p:spPr>
        <p:txBody>
          <a:bodyPr wrap="square" rtlCol="0">
            <a:spAutoFit/>
          </a:bodyPr>
          <a:lstStyle/>
          <a:p>
            <a:r>
              <a:rPr lang="en-US" sz="2400" dirty="0">
                <a:solidFill>
                  <a:schemeClr val="bg1"/>
                </a:solidFill>
              </a:rPr>
              <a:t>2</a:t>
            </a:r>
            <a:endParaRPr lang="ru-RU" sz="2400" dirty="0">
              <a:solidFill>
                <a:schemeClr val="bg1"/>
              </a:solidFill>
            </a:endParaRPr>
          </a:p>
        </p:txBody>
      </p:sp>
      <p:pic>
        <p:nvPicPr>
          <p:cNvPr id="9220" name="Picture 4">
            <a:extLst>
              <a:ext uri="{FF2B5EF4-FFF2-40B4-BE49-F238E27FC236}">
                <a16:creationId xmlns:a16="http://schemas.microsoft.com/office/drawing/2014/main" id="{EC93F9A3-E747-4DCC-9044-92EDE66EAE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8969" y="1207788"/>
            <a:ext cx="3161730" cy="2806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273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01813"/>
            <a:ext cx="8229600" cy="620712"/>
          </a:xfrm>
        </p:spPr>
        <p:txBody>
          <a:bodyPr>
            <a:noAutofit/>
          </a:bodyPr>
          <a:lstStyle/>
          <a:p>
            <a:pPr algn="ctr"/>
            <a:r>
              <a:rPr lang="ru-RU" sz="4400" dirty="0"/>
              <a:t>Спасибо</a:t>
            </a:r>
            <a:br>
              <a:rPr lang="ru-RU" sz="4400" dirty="0"/>
            </a:br>
            <a:r>
              <a:rPr lang="ru-RU" sz="4400" dirty="0"/>
              <a:t>за внимание!</a:t>
            </a:r>
            <a:endParaRPr lang="en-US" sz="4400" dirty="0"/>
          </a:p>
        </p:txBody>
      </p:sp>
    </p:spTree>
    <p:extLst>
      <p:ext uri="{BB962C8B-B14F-4D97-AF65-F5344CB8AC3E}">
        <p14:creationId xmlns:p14="http://schemas.microsoft.com/office/powerpoint/2010/main" val="1864942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B469534-90B7-5774-2306-1A9DD2D6F28F}"/>
              </a:ext>
            </a:extLst>
          </p:cNvPr>
          <p:cNvSpPr>
            <a:spLocks noGrp="1"/>
          </p:cNvSpPr>
          <p:nvPr>
            <p:ph type="title"/>
          </p:nvPr>
        </p:nvSpPr>
        <p:spPr/>
        <p:txBody>
          <a:bodyPr>
            <a:normAutofit fontScale="90000"/>
          </a:bodyPr>
          <a:lstStyle/>
          <a:p>
            <a:r>
              <a:rPr lang="ru-RU" dirty="0"/>
              <a:t>Введение</a:t>
            </a:r>
          </a:p>
        </p:txBody>
      </p:sp>
      <p:sp>
        <p:nvSpPr>
          <p:cNvPr id="4" name="Текст 3">
            <a:extLst>
              <a:ext uri="{FF2B5EF4-FFF2-40B4-BE49-F238E27FC236}">
                <a16:creationId xmlns:a16="http://schemas.microsoft.com/office/drawing/2014/main" id="{7E95D14C-0749-B366-DF60-831456AD6EED}"/>
              </a:ext>
            </a:extLst>
          </p:cNvPr>
          <p:cNvSpPr>
            <a:spLocks noGrp="1"/>
          </p:cNvSpPr>
          <p:nvPr>
            <p:ph type="body" sz="quarter" idx="11"/>
          </p:nvPr>
        </p:nvSpPr>
        <p:spPr>
          <a:xfrm>
            <a:off x="5587624" y="1156305"/>
            <a:ext cx="2532743" cy="3425371"/>
          </a:xfrm>
        </p:spPr>
        <p:txBody>
          <a:bodyPr>
            <a:normAutofit/>
          </a:bodyPr>
          <a:lstStyle/>
          <a:p>
            <a:pPr algn="just">
              <a:lnSpc>
                <a:spcPct val="107000"/>
              </a:lnSpc>
              <a:spcAft>
                <a:spcPts val="800"/>
              </a:spcAft>
            </a:pPr>
            <a:r>
              <a:rPr lang="ru-RU" sz="1200" dirty="0" err="1"/>
              <a:t>Ceph</a:t>
            </a:r>
            <a:r>
              <a:rPr lang="ru-RU" sz="1200" dirty="0"/>
              <a:t> — это программно- определяемое распределенное хранилище данных с открытым исходным кодом</a:t>
            </a:r>
            <a:r>
              <a:rPr lang="en-US" sz="1200" dirty="0"/>
              <a:t>. </a:t>
            </a:r>
            <a:r>
              <a:rPr lang="ru-RU" sz="1200" dirty="0"/>
              <a:t>Она реализует возможность файлового и блочного доступа к данным, а также может служить в роли </a:t>
            </a:r>
            <a:r>
              <a:rPr lang="en-US" sz="1200" dirty="0"/>
              <a:t>S3</a:t>
            </a:r>
            <a:r>
              <a:rPr lang="ru-RU" sz="1200" dirty="0"/>
              <a:t>-совместимого хранилища.</a:t>
            </a:r>
          </a:p>
        </p:txBody>
      </p:sp>
      <p:sp>
        <p:nvSpPr>
          <p:cNvPr id="5" name="TextBox 4">
            <a:extLst>
              <a:ext uri="{FF2B5EF4-FFF2-40B4-BE49-F238E27FC236}">
                <a16:creationId xmlns:a16="http://schemas.microsoft.com/office/drawing/2014/main" id="{A0D8B12A-0EFE-4438-A7F4-EA8A0D68D33C}"/>
              </a:ext>
            </a:extLst>
          </p:cNvPr>
          <p:cNvSpPr txBox="1"/>
          <p:nvPr/>
        </p:nvSpPr>
        <p:spPr>
          <a:xfrm>
            <a:off x="85726" y="4675235"/>
            <a:ext cx="242888" cy="461665"/>
          </a:xfrm>
          <a:prstGeom prst="rect">
            <a:avLst/>
          </a:prstGeom>
          <a:noFill/>
        </p:spPr>
        <p:txBody>
          <a:bodyPr wrap="square" rtlCol="0">
            <a:spAutoFit/>
          </a:bodyPr>
          <a:lstStyle/>
          <a:p>
            <a:r>
              <a:rPr lang="en-US" sz="2400" dirty="0">
                <a:solidFill>
                  <a:schemeClr val="bg1"/>
                </a:solidFill>
              </a:rPr>
              <a:t>2</a:t>
            </a:r>
            <a:endParaRPr lang="ru-RU" sz="2400" dirty="0">
              <a:solidFill>
                <a:schemeClr val="bg1"/>
              </a:solidFill>
            </a:endParaRPr>
          </a:p>
        </p:txBody>
      </p:sp>
      <p:pic>
        <p:nvPicPr>
          <p:cNvPr id="6" name="Picture 8" descr="Picture background">
            <a:extLst>
              <a:ext uri="{FF2B5EF4-FFF2-40B4-BE49-F238E27FC236}">
                <a16:creationId xmlns:a16="http://schemas.microsoft.com/office/drawing/2014/main" id="{A065D8E5-2D74-46C3-A88A-58E7D82555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311" y="1254780"/>
            <a:ext cx="4850263" cy="3031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icture background">
            <a:extLst>
              <a:ext uri="{FF2B5EF4-FFF2-40B4-BE49-F238E27FC236}">
                <a16:creationId xmlns:a16="http://schemas.microsoft.com/office/drawing/2014/main" id="{1B98C008-369C-420E-8CF8-8F04EDB045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3175" y="2571750"/>
            <a:ext cx="2057192" cy="205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258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ED3B5E-9456-C8A4-07A4-95C3DB9820E7}"/>
              </a:ext>
            </a:extLst>
          </p:cNvPr>
          <p:cNvSpPr>
            <a:spLocks noGrp="1"/>
          </p:cNvSpPr>
          <p:nvPr>
            <p:ph type="title"/>
          </p:nvPr>
        </p:nvSpPr>
        <p:spPr/>
        <p:txBody>
          <a:bodyPr>
            <a:normAutofit fontScale="90000"/>
          </a:bodyPr>
          <a:lstStyle/>
          <a:p>
            <a:r>
              <a:rPr lang="ru-RU" sz="3200" b="0" dirty="0"/>
              <a:t> </a:t>
            </a:r>
            <a:r>
              <a:rPr lang="ru-RU" sz="3200" dirty="0"/>
              <a:t>Варианты взаимодействия</a:t>
            </a:r>
            <a:endParaRPr lang="ru-RU" dirty="0"/>
          </a:p>
        </p:txBody>
      </p:sp>
      <p:sp>
        <p:nvSpPr>
          <p:cNvPr id="6" name="TextBox 5">
            <a:extLst>
              <a:ext uri="{FF2B5EF4-FFF2-40B4-BE49-F238E27FC236}">
                <a16:creationId xmlns:a16="http://schemas.microsoft.com/office/drawing/2014/main" id="{AFA451B1-E23A-460A-969D-6A0FD665735C}"/>
              </a:ext>
            </a:extLst>
          </p:cNvPr>
          <p:cNvSpPr txBox="1"/>
          <p:nvPr/>
        </p:nvSpPr>
        <p:spPr>
          <a:xfrm>
            <a:off x="85726" y="4679998"/>
            <a:ext cx="242888" cy="461665"/>
          </a:xfrm>
          <a:prstGeom prst="rect">
            <a:avLst/>
          </a:prstGeom>
          <a:noFill/>
        </p:spPr>
        <p:txBody>
          <a:bodyPr wrap="square" rtlCol="0">
            <a:spAutoFit/>
          </a:bodyPr>
          <a:lstStyle/>
          <a:p>
            <a:r>
              <a:rPr lang="en-US" sz="2400" dirty="0"/>
              <a:t>3</a:t>
            </a:r>
            <a:endParaRPr lang="ru-RU" sz="2400" dirty="0"/>
          </a:p>
        </p:txBody>
      </p:sp>
      <p:pic>
        <p:nvPicPr>
          <p:cNvPr id="2050" name="Picture 2" descr="Picture background">
            <a:extLst>
              <a:ext uri="{FF2B5EF4-FFF2-40B4-BE49-F238E27FC236}">
                <a16:creationId xmlns:a16="http://schemas.microsoft.com/office/drawing/2014/main" id="{618B286E-4D78-4A13-8364-697FBE3EB3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9207" y="970670"/>
            <a:ext cx="5179633" cy="3607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255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ED3B5E-9456-C8A4-07A4-95C3DB9820E7}"/>
              </a:ext>
            </a:extLst>
          </p:cNvPr>
          <p:cNvSpPr>
            <a:spLocks noGrp="1"/>
          </p:cNvSpPr>
          <p:nvPr>
            <p:ph type="title"/>
          </p:nvPr>
        </p:nvSpPr>
        <p:spPr/>
        <p:txBody>
          <a:bodyPr>
            <a:normAutofit fontScale="90000"/>
          </a:bodyPr>
          <a:lstStyle/>
          <a:p>
            <a:pPr algn="l"/>
            <a:r>
              <a:rPr lang="en-US" sz="3200" dirty="0" err="1"/>
              <a:t>Ceph</a:t>
            </a:r>
            <a:r>
              <a:rPr lang="en-US" sz="3200" dirty="0"/>
              <a:t> Block Device</a:t>
            </a:r>
            <a:endParaRPr lang="en-US" b="0" i="0" cap="all" dirty="0">
              <a:solidFill>
                <a:srgbClr val="212224"/>
              </a:solidFill>
              <a:effectLst/>
              <a:latin typeface="Titillium Web" panose="020B0604020202020204" pitchFamily="2" charset="0"/>
            </a:endParaRPr>
          </a:p>
        </p:txBody>
      </p:sp>
      <p:sp>
        <p:nvSpPr>
          <p:cNvPr id="6" name="TextBox 5">
            <a:extLst>
              <a:ext uri="{FF2B5EF4-FFF2-40B4-BE49-F238E27FC236}">
                <a16:creationId xmlns:a16="http://schemas.microsoft.com/office/drawing/2014/main" id="{AFA451B1-E23A-460A-969D-6A0FD665735C}"/>
              </a:ext>
            </a:extLst>
          </p:cNvPr>
          <p:cNvSpPr txBox="1"/>
          <p:nvPr/>
        </p:nvSpPr>
        <p:spPr>
          <a:xfrm>
            <a:off x="85726" y="4679998"/>
            <a:ext cx="242888" cy="461665"/>
          </a:xfrm>
          <a:prstGeom prst="rect">
            <a:avLst/>
          </a:prstGeom>
          <a:noFill/>
        </p:spPr>
        <p:txBody>
          <a:bodyPr wrap="square" rtlCol="0">
            <a:spAutoFit/>
          </a:bodyPr>
          <a:lstStyle/>
          <a:p>
            <a:r>
              <a:rPr lang="en-US" sz="2400" dirty="0"/>
              <a:t>3</a:t>
            </a:r>
            <a:endParaRPr lang="ru-RU" sz="2400" dirty="0"/>
          </a:p>
        </p:txBody>
      </p:sp>
      <p:pic>
        <p:nvPicPr>
          <p:cNvPr id="3078" name="Picture 6" descr="Picture background">
            <a:extLst>
              <a:ext uri="{FF2B5EF4-FFF2-40B4-BE49-F238E27FC236}">
                <a16:creationId xmlns:a16="http://schemas.microsoft.com/office/drawing/2014/main" id="{7455D19F-6D9B-4551-9BAD-B50C36D82A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63" y="1868939"/>
            <a:ext cx="2779419" cy="214004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Picture background">
            <a:extLst>
              <a:ext uri="{FF2B5EF4-FFF2-40B4-BE49-F238E27FC236}">
                <a16:creationId xmlns:a16="http://schemas.microsoft.com/office/drawing/2014/main" id="{6AD0B442-E3A0-43D8-9C65-5D37817B94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9120" y="1054320"/>
            <a:ext cx="3205060" cy="1629239"/>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Picture background">
            <a:extLst>
              <a:ext uri="{FF2B5EF4-FFF2-40B4-BE49-F238E27FC236}">
                <a16:creationId xmlns:a16="http://schemas.microsoft.com/office/drawing/2014/main" id="{8BAC768D-73A8-4055-A022-31031809D8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5074" y="3028153"/>
            <a:ext cx="3073151" cy="1485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868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ED3B5E-9456-C8A4-07A4-95C3DB9820E7}"/>
              </a:ext>
            </a:extLst>
          </p:cNvPr>
          <p:cNvSpPr>
            <a:spLocks noGrp="1"/>
          </p:cNvSpPr>
          <p:nvPr>
            <p:ph type="title"/>
          </p:nvPr>
        </p:nvSpPr>
        <p:spPr/>
        <p:txBody>
          <a:bodyPr>
            <a:normAutofit/>
          </a:bodyPr>
          <a:lstStyle/>
          <a:p>
            <a:pPr algn="l"/>
            <a:r>
              <a:rPr lang="en-US" sz="2800" dirty="0" err="1"/>
              <a:t>Ceph</a:t>
            </a:r>
            <a:r>
              <a:rPr lang="en-US" sz="2800" dirty="0"/>
              <a:t> file system</a:t>
            </a:r>
            <a:endParaRPr lang="en-US" sz="2900" dirty="0"/>
          </a:p>
        </p:txBody>
      </p:sp>
      <p:sp>
        <p:nvSpPr>
          <p:cNvPr id="6" name="TextBox 5">
            <a:extLst>
              <a:ext uri="{FF2B5EF4-FFF2-40B4-BE49-F238E27FC236}">
                <a16:creationId xmlns:a16="http://schemas.microsoft.com/office/drawing/2014/main" id="{AFA451B1-E23A-460A-969D-6A0FD665735C}"/>
              </a:ext>
            </a:extLst>
          </p:cNvPr>
          <p:cNvSpPr txBox="1"/>
          <p:nvPr/>
        </p:nvSpPr>
        <p:spPr>
          <a:xfrm>
            <a:off x="85726" y="4679998"/>
            <a:ext cx="242888" cy="461665"/>
          </a:xfrm>
          <a:prstGeom prst="rect">
            <a:avLst/>
          </a:prstGeom>
          <a:noFill/>
        </p:spPr>
        <p:txBody>
          <a:bodyPr wrap="square" rtlCol="0">
            <a:spAutoFit/>
          </a:bodyPr>
          <a:lstStyle/>
          <a:p>
            <a:r>
              <a:rPr lang="en-US" sz="2400" dirty="0"/>
              <a:t>3</a:t>
            </a:r>
            <a:endParaRPr lang="ru-RU" sz="2400" dirty="0"/>
          </a:p>
        </p:txBody>
      </p:sp>
      <p:pic>
        <p:nvPicPr>
          <p:cNvPr id="6146" name="Picture 2" descr="Picture background">
            <a:extLst>
              <a:ext uri="{FF2B5EF4-FFF2-40B4-BE49-F238E27FC236}">
                <a16:creationId xmlns:a16="http://schemas.microsoft.com/office/drawing/2014/main" id="{86AD4C2F-E2CE-447A-946C-10A8B28B44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5" y="1429941"/>
            <a:ext cx="3914775" cy="244673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Picture background">
            <a:extLst>
              <a:ext uri="{FF2B5EF4-FFF2-40B4-BE49-F238E27FC236}">
                <a16:creationId xmlns:a16="http://schemas.microsoft.com/office/drawing/2014/main" id="{B9FC6A3F-00BA-4700-979D-E149F03BB3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6924" y="1552533"/>
            <a:ext cx="1966913" cy="2324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456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ED3B5E-9456-C8A4-07A4-95C3DB9820E7}"/>
              </a:ext>
            </a:extLst>
          </p:cNvPr>
          <p:cNvSpPr>
            <a:spLocks noGrp="1"/>
          </p:cNvSpPr>
          <p:nvPr>
            <p:ph type="title"/>
          </p:nvPr>
        </p:nvSpPr>
        <p:spPr/>
        <p:txBody>
          <a:bodyPr>
            <a:normAutofit/>
          </a:bodyPr>
          <a:lstStyle/>
          <a:p>
            <a:pPr algn="l"/>
            <a:r>
              <a:rPr lang="en-US" sz="2600" dirty="0" err="1"/>
              <a:t>Ceph</a:t>
            </a:r>
            <a:r>
              <a:rPr lang="en-US" sz="2600" dirty="0"/>
              <a:t> Object Gateway</a:t>
            </a:r>
          </a:p>
        </p:txBody>
      </p:sp>
      <p:sp>
        <p:nvSpPr>
          <p:cNvPr id="6" name="TextBox 5">
            <a:extLst>
              <a:ext uri="{FF2B5EF4-FFF2-40B4-BE49-F238E27FC236}">
                <a16:creationId xmlns:a16="http://schemas.microsoft.com/office/drawing/2014/main" id="{AFA451B1-E23A-460A-969D-6A0FD665735C}"/>
              </a:ext>
            </a:extLst>
          </p:cNvPr>
          <p:cNvSpPr txBox="1"/>
          <p:nvPr/>
        </p:nvSpPr>
        <p:spPr>
          <a:xfrm>
            <a:off x="85726" y="4679998"/>
            <a:ext cx="242888" cy="461665"/>
          </a:xfrm>
          <a:prstGeom prst="rect">
            <a:avLst/>
          </a:prstGeom>
          <a:noFill/>
        </p:spPr>
        <p:txBody>
          <a:bodyPr wrap="square" rtlCol="0">
            <a:spAutoFit/>
          </a:bodyPr>
          <a:lstStyle/>
          <a:p>
            <a:r>
              <a:rPr lang="en-US" sz="2400" dirty="0"/>
              <a:t>3</a:t>
            </a:r>
            <a:endParaRPr lang="ru-RU" sz="2400" dirty="0"/>
          </a:p>
        </p:txBody>
      </p:sp>
      <p:pic>
        <p:nvPicPr>
          <p:cNvPr id="4" name="Рисунок 3">
            <a:extLst>
              <a:ext uri="{FF2B5EF4-FFF2-40B4-BE49-F238E27FC236}">
                <a16:creationId xmlns:a16="http://schemas.microsoft.com/office/drawing/2014/main" id="{EACF21B7-A00F-4D87-90F9-03A50FFFC60D}"/>
              </a:ext>
            </a:extLst>
          </p:cNvPr>
          <p:cNvPicPr>
            <a:picLocks noChangeAspect="1"/>
          </p:cNvPicPr>
          <p:nvPr/>
        </p:nvPicPr>
        <p:blipFill>
          <a:blip r:embed="rId3"/>
          <a:stretch>
            <a:fillRect/>
          </a:stretch>
        </p:blipFill>
        <p:spPr>
          <a:xfrm>
            <a:off x="1809750" y="1251644"/>
            <a:ext cx="5758361" cy="3258726"/>
          </a:xfrm>
          <a:prstGeom prst="rect">
            <a:avLst/>
          </a:prstGeom>
        </p:spPr>
      </p:pic>
    </p:spTree>
    <p:extLst>
      <p:ext uri="{BB962C8B-B14F-4D97-AF65-F5344CB8AC3E}">
        <p14:creationId xmlns:p14="http://schemas.microsoft.com/office/powerpoint/2010/main" val="2193956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ED3B5E-9456-C8A4-07A4-95C3DB9820E7}"/>
              </a:ext>
            </a:extLst>
          </p:cNvPr>
          <p:cNvSpPr>
            <a:spLocks noGrp="1"/>
          </p:cNvSpPr>
          <p:nvPr>
            <p:ph type="title"/>
          </p:nvPr>
        </p:nvSpPr>
        <p:spPr/>
        <p:txBody>
          <a:bodyPr>
            <a:normAutofit fontScale="90000"/>
          </a:bodyPr>
          <a:lstStyle/>
          <a:p>
            <a:r>
              <a:rPr lang="ru-RU" sz="3200" b="0" dirty="0"/>
              <a:t> </a:t>
            </a:r>
            <a:r>
              <a:rPr lang="ru-RU" sz="3200" dirty="0"/>
              <a:t>Внешний и внутренний интерфейс </a:t>
            </a:r>
            <a:r>
              <a:rPr lang="en-US" sz="3200" dirty="0" err="1"/>
              <a:t>Ceph</a:t>
            </a:r>
            <a:endParaRPr lang="ru-RU" dirty="0"/>
          </a:p>
        </p:txBody>
      </p:sp>
      <p:sp>
        <p:nvSpPr>
          <p:cNvPr id="6" name="TextBox 5">
            <a:extLst>
              <a:ext uri="{FF2B5EF4-FFF2-40B4-BE49-F238E27FC236}">
                <a16:creationId xmlns:a16="http://schemas.microsoft.com/office/drawing/2014/main" id="{AFA451B1-E23A-460A-969D-6A0FD665735C}"/>
              </a:ext>
            </a:extLst>
          </p:cNvPr>
          <p:cNvSpPr txBox="1"/>
          <p:nvPr/>
        </p:nvSpPr>
        <p:spPr>
          <a:xfrm>
            <a:off x="85726" y="4679998"/>
            <a:ext cx="242888" cy="461665"/>
          </a:xfrm>
          <a:prstGeom prst="rect">
            <a:avLst/>
          </a:prstGeom>
          <a:noFill/>
        </p:spPr>
        <p:txBody>
          <a:bodyPr wrap="square" rtlCol="0">
            <a:spAutoFit/>
          </a:bodyPr>
          <a:lstStyle/>
          <a:p>
            <a:r>
              <a:rPr lang="en-US" sz="2400" dirty="0"/>
              <a:t>3</a:t>
            </a:r>
            <a:endParaRPr lang="ru-RU" sz="2400" dirty="0"/>
          </a:p>
        </p:txBody>
      </p:sp>
      <p:pic>
        <p:nvPicPr>
          <p:cNvPr id="2056" name="Picture 8">
            <a:extLst>
              <a:ext uri="{FF2B5EF4-FFF2-40B4-BE49-F238E27FC236}">
                <a16:creationId xmlns:a16="http://schemas.microsoft.com/office/drawing/2014/main" id="{1F95258D-60F7-429A-883B-F69F2CC1AD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9" t="4493" r="2444" b="3251"/>
          <a:stretch/>
        </p:blipFill>
        <p:spPr bwMode="auto">
          <a:xfrm>
            <a:off x="1509188" y="1376364"/>
            <a:ext cx="5772394" cy="2924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033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B469534-90B7-5774-2306-1A9DD2D6F28F}"/>
              </a:ext>
            </a:extLst>
          </p:cNvPr>
          <p:cNvSpPr>
            <a:spLocks noGrp="1"/>
          </p:cNvSpPr>
          <p:nvPr>
            <p:ph type="title"/>
          </p:nvPr>
        </p:nvSpPr>
        <p:spPr/>
        <p:txBody>
          <a:bodyPr>
            <a:normAutofit fontScale="90000"/>
          </a:bodyPr>
          <a:lstStyle/>
          <a:p>
            <a:r>
              <a:rPr lang="ru-RU" dirty="0"/>
              <a:t>Демоны </a:t>
            </a:r>
            <a:r>
              <a:rPr lang="en-US" dirty="0" err="1"/>
              <a:t>Ceph</a:t>
            </a:r>
            <a:endParaRPr lang="ru-RU" dirty="0"/>
          </a:p>
        </p:txBody>
      </p:sp>
      <p:sp>
        <p:nvSpPr>
          <p:cNvPr id="4" name="Текст 3">
            <a:extLst>
              <a:ext uri="{FF2B5EF4-FFF2-40B4-BE49-F238E27FC236}">
                <a16:creationId xmlns:a16="http://schemas.microsoft.com/office/drawing/2014/main" id="{7E95D14C-0749-B366-DF60-831456AD6EED}"/>
              </a:ext>
            </a:extLst>
          </p:cNvPr>
          <p:cNvSpPr>
            <a:spLocks noGrp="1"/>
          </p:cNvSpPr>
          <p:nvPr>
            <p:ph type="body" sz="quarter" idx="11"/>
          </p:nvPr>
        </p:nvSpPr>
        <p:spPr>
          <a:xfrm>
            <a:off x="5587624" y="1156305"/>
            <a:ext cx="2532743" cy="3425371"/>
          </a:xfrm>
        </p:spPr>
        <p:txBody>
          <a:bodyPr>
            <a:normAutofit lnSpcReduction="10000"/>
          </a:bodyPr>
          <a:lstStyle/>
          <a:p>
            <a:pPr algn="just">
              <a:lnSpc>
                <a:spcPct val="107000"/>
              </a:lnSpc>
              <a:spcAft>
                <a:spcPts val="800"/>
              </a:spcAft>
            </a:pPr>
            <a:r>
              <a:rPr lang="ru-RU" sz="1200" dirty="0" err="1"/>
              <a:t>Ceph</a:t>
            </a:r>
            <a:r>
              <a:rPr lang="en-US" sz="1200" dirty="0"/>
              <a:t> OSD</a:t>
            </a:r>
            <a:r>
              <a:rPr lang="ru-RU" sz="1200" dirty="0"/>
              <a:t> </a:t>
            </a:r>
            <a:r>
              <a:rPr lang="en-US" sz="1200" dirty="0"/>
              <a:t>(Object Storage Daemon)</a:t>
            </a:r>
            <a:r>
              <a:rPr lang="ru-RU" sz="1200" dirty="0"/>
              <a:t> - хранит сами данные и обрабатывает запросы клиентов, обмениваясь данными с другими OSD</a:t>
            </a:r>
          </a:p>
          <a:p>
            <a:pPr algn="just">
              <a:lnSpc>
                <a:spcPct val="107000"/>
              </a:lnSpc>
              <a:spcAft>
                <a:spcPts val="800"/>
              </a:spcAft>
            </a:pPr>
            <a:r>
              <a:rPr lang="ru-RU" sz="1200" dirty="0" err="1"/>
              <a:t>Ceph</a:t>
            </a:r>
            <a:r>
              <a:rPr lang="ru-RU" sz="1200" dirty="0"/>
              <a:t> Monitor - хранит информацию о здоровье и состоянии кластера </a:t>
            </a:r>
            <a:r>
              <a:rPr lang="ru-RU" sz="1200" dirty="0" err="1"/>
              <a:t>Ceph</a:t>
            </a:r>
            <a:r>
              <a:rPr lang="ru-RU" sz="1200" dirty="0"/>
              <a:t> </a:t>
            </a:r>
          </a:p>
          <a:p>
            <a:pPr algn="just">
              <a:lnSpc>
                <a:spcPct val="107000"/>
              </a:lnSpc>
              <a:spcAft>
                <a:spcPts val="800"/>
              </a:spcAft>
            </a:pPr>
            <a:r>
              <a:rPr lang="en-US" sz="1200" dirty="0" err="1"/>
              <a:t>Ceph</a:t>
            </a:r>
            <a:r>
              <a:rPr lang="en-US" sz="1200" dirty="0"/>
              <a:t> </a:t>
            </a:r>
            <a:r>
              <a:rPr lang="ru-RU" sz="1200" dirty="0"/>
              <a:t>Manager – предоставляет WEB UI </a:t>
            </a:r>
            <a:r>
              <a:rPr lang="ru-RU" sz="1200" dirty="0" err="1"/>
              <a:t>dashboard</a:t>
            </a:r>
            <a:r>
              <a:rPr lang="ru-RU" sz="1200" dirty="0"/>
              <a:t>, обеспечивает взаимодействие с </a:t>
            </a:r>
            <a:r>
              <a:rPr lang="ru-RU" sz="1200" dirty="0" err="1"/>
              <a:t>Prometheus</a:t>
            </a:r>
            <a:r>
              <a:rPr lang="ru-RU" sz="1200" dirty="0"/>
              <a:t> </a:t>
            </a:r>
            <a:r>
              <a:rPr lang="ru-RU" sz="1200" dirty="0" err="1"/>
              <a:t>exporter</a:t>
            </a:r>
            <a:r>
              <a:rPr lang="ru-RU" sz="1200" dirty="0"/>
              <a:t> и </a:t>
            </a:r>
            <a:r>
              <a:rPr lang="ru-RU" sz="1200" dirty="0" err="1"/>
              <a:t>Zabbix</a:t>
            </a:r>
            <a:r>
              <a:rPr lang="ru-RU" sz="1200" dirty="0"/>
              <a:t> </a:t>
            </a:r>
            <a:r>
              <a:rPr lang="ru-RU" sz="1200" dirty="0" err="1"/>
              <a:t>agent</a:t>
            </a:r>
            <a:r>
              <a:rPr lang="ru-RU" sz="1200" dirty="0"/>
              <a:t> </a:t>
            </a:r>
          </a:p>
          <a:p>
            <a:pPr algn="just">
              <a:lnSpc>
                <a:spcPct val="107000"/>
              </a:lnSpc>
              <a:spcAft>
                <a:spcPts val="800"/>
              </a:spcAft>
            </a:pPr>
            <a:r>
              <a:rPr lang="ru-RU" sz="1200" dirty="0" err="1"/>
              <a:t>Ceph</a:t>
            </a:r>
            <a:r>
              <a:rPr lang="ru-RU" sz="1200" dirty="0"/>
              <a:t> </a:t>
            </a:r>
            <a:r>
              <a:rPr lang="ru-RU" sz="1200" dirty="0" err="1"/>
              <a:t>Metadata</a:t>
            </a:r>
            <a:r>
              <a:rPr lang="ru-RU" sz="1200" dirty="0"/>
              <a:t> Server - Сервер метаданных (необходим только в </a:t>
            </a:r>
            <a:r>
              <a:rPr lang="ru-RU" sz="1200" dirty="0" err="1"/>
              <a:t>случаеи</a:t>
            </a:r>
            <a:r>
              <a:rPr lang="ru-RU" sz="1200" dirty="0"/>
              <a:t> </a:t>
            </a:r>
            <a:r>
              <a:rPr lang="ru-RU" sz="1200" dirty="0" err="1"/>
              <a:t>спользования</a:t>
            </a:r>
            <a:r>
              <a:rPr lang="ru-RU" sz="1200" dirty="0"/>
              <a:t> </a:t>
            </a:r>
            <a:r>
              <a:rPr lang="ru-RU" sz="1200" dirty="0" err="1"/>
              <a:t>CephFS</a:t>
            </a:r>
            <a:r>
              <a:rPr lang="ru-RU" sz="1200" dirty="0"/>
              <a:t>)</a:t>
            </a:r>
          </a:p>
        </p:txBody>
      </p:sp>
      <p:sp>
        <p:nvSpPr>
          <p:cNvPr id="5" name="TextBox 4">
            <a:extLst>
              <a:ext uri="{FF2B5EF4-FFF2-40B4-BE49-F238E27FC236}">
                <a16:creationId xmlns:a16="http://schemas.microsoft.com/office/drawing/2014/main" id="{A0D8B12A-0EFE-4438-A7F4-EA8A0D68D33C}"/>
              </a:ext>
            </a:extLst>
          </p:cNvPr>
          <p:cNvSpPr txBox="1"/>
          <p:nvPr/>
        </p:nvSpPr>
        <p:spPr>
          <a:xfrm>
            <a:off x="85726" y="4675235"/>
            <a:ext cx="242888" cy="461665"/>
          </a:xfrm>
          <a:prstGeom prst="rect">
            <a:avLst/>
          </a:prstGeom>
          <a:noFill/>
        </p:spPr>
        <p:txBody>
          <a:bodyPr wrap="square" rtlCol="0">
            <a:spAutoFit/>
          </a:bodyPr>
          <a:lstStyle/>
          <a:p>
            <a:r>
              <a:rPr lang="en-US" sz="2400" dirty="0">
                <a:solidFill>
                  <a:schemeClr val="bg1"/>
                </a:solidFill>
              </a:rPr>
              <a:t>2</a:t>
            </a:r>
            <a:endParaRPr lang="ru-RU" sz="2400" dirty="0">
              <a:solidFill>
                <a:schemeClr val="bg1"/>
              </a:solidFill>
            </a:endParaRPr>
          </a:p>
        </p:txBody>
      </p:sp>
      <p:pic>
        <p:nvPicPr>
          <p:cNvPr id="4100" name="Picture 4" descr="Ceph storage cluster deployment">
            <a:extLst>
              <a:ext uri="{FF2B5EF4-FFF2-40B4-BE49-F238E27FC236}">
                <a16:creationId xmlns:a16="http://schemas.microsoft.com/office/drawing/2014/main" id="{3509C426-57A6-49C0-8A95-8F3B90566A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440" b="7712"/>
          <a:stretch/>
        </p:blipFill>
        <p:spPr bwMode="auto">
          <a:xfrm>
            <a:off x="181944" y="1156304"/>
            <a:ext cx="4956831" cy="3204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434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B469534-90B7-5774-2306-1A9DD2D6F28F}"/>
              </a:ext>
            </a:extLst>
          </p:cNvPr>
          <p:cNvSpPr>
            <a:spLocks noGrp="1"/>
          </p:cNvSpPr>
          <p:nvPr>
            <p:ph type="title"/>
          </p:nvPr>
        </p:nvSpPr>
        <p:spPr/>
        <p:txBody>
          <a:bodyPr>
            <a:normAutofit fontScale="90000"/>
          </a:bodyPr>
          <a:lstStyle/>
          <a:p>
            <a:r>
              <a:rPr lang="ru-RU" dirty="0" err="1"/>
              <a:t>Обстракции</a:t>
            </a:r>
            <a:r>
              <a:rPr lang="ru-RU" dirty="0"/>
              <a:t> </a:t>
            </a:r>
            <a:r>
              <a:rPr lang="en-US" dirty="0" err="1"/>
              <a:t>Ceph</a:t>
            </a:r>
            <a:endParaRPr lang="ru-RU" dirty="0"/>
          </a:p>
        </p:txBody>
      </p:sp>
      <p:sp>
        <p:nvSpPr>
          <p:cNvPr id="4" name="Текст 3">
            <a:extLst>
              <a:ext uri="{FF2B5EF4-FFF2-40B4-BE49-F238E27FC236}">
                <a16:creationId xmlns:a16="http://schemas.microsoft.com/office/drawing/2014/main" id="{7E95D14C-0749-B366-DF60-831456AD6EED}"/>
              </a:ext>
            </a:extLst>
          </p:cNvPr>
          <p:cNvSpPr>
            <a:spLocks noGrp="1"/>
          </p:cNvSpPr>
          <p:nvPr>
            <p:ph type="body" sz="quarter" idx="11"/>
          </p:nvPr>
        </p:nvSpPr>
        <p:spPr>
          <a:xfrm>
            <a:off x="5587624" y="1156305"/>
            <a:ext cx="2532743" cy="3425371"/>
          </a:xfrm>
        </p:spPr>
        <p:txBody>
          <a:bodyPr>
            <a:normAutofit/>
          </a:bodyPr>
          <a:lstStyle/>
          <a:p>
            <a:pPr algn="just">
              <a:lnSpc>
                <a:spcPct val="107000"/>
              </a:lnSpc>
              <a:spcAft>
                <a:spcPts val="800"/>
              </a:spcAft>
            </a:pPr>
            <a:r>
              <a:rPr lang="en-US" sz="1200" dirty="0"/>
              <a:t>Pool - </a:t>
            </a:r>
            <a:r>
              <a:rPr lang="ru-RU" sz="1200" dirty="0"/>
              <a:t>логические группы для хранения объектов</a:t>
            </a:r>
            <a:r>
              <a:rPr lang="en-US" sz="1200" dirty="0"/>
              <a:t>:</a:t>
            </a:r>
            <a:endParaRPr lang="ru-RU" sz="1200" dirty="0"/>
          </a:p>
          <a:p>
            <a:pPr marL="171450" indent="-171450" algn="just">
              <a:lnSpc>
                <a:spcPct val="107000"/>
              </a:lnSpc>
              <a:spcAft>
                <a:spcPts val="800"/>
              </a:spcAft>
              <a:buFont typeface="Arial" panose="020B0604020202020204" pitchFamily="34" charset="0"/>
              <a:buChar char="•"/>
            </a:pPr>
            <a:r>
              <a:rPr lang="ru-RU" sz="1200" dirty="0"/>
              <a:t>	 Реплицированные пулы (</a:t>
            </a:r>
            <a:r>
              <a:rPr lang="en-US" sz="1200" dirty="0"/>
              <a:t>Replicated Pools)</a:t>
            </a:r>
          </a:p>
          <a:p>
            <a:pPr marL="171450" indent="-171450" algn="just">
              <a:lnSpc>
                <a:spcPct val="107000"/>
              </a:lnSpc>
              <a:spcAft>
                <a:spcPts val="800"/>
              </a:spcAft>
              <a:buFont typeface="Arial" panose="020B0604020202020204" pitchFamily="34" charset="0"/>
              <a:buChar char="•"/>
            </a:pPr>
            <a:r>
              <a:rPr lang="ru-RU" sz="1200" dirty="0"/>
              <a:t>	 Пулы с кодированием стирания (</a:t>
            </a:r>
            <a:r>
              <a:rPr lang="ru-RU" sz="1200" dirty="0" err="1"/>
              <a:t>Erasure</a:t>
            </a:r>
            <a:r>
              <a:rPr lang="ru-RU" sz="1200" dirty="0"/>
              <a:t> Code </a:t>
            </a:r>
            <a:r>
              <a:rPr lang="ru-RU" sz="1200" dirty="0" err="1"/>
              <a:t>Pools</a:t>
            </a:r>
            <a:r>
              <a:rPr lang="ru-RU" sz="1200" dirty="0"/>
              <a:t>)</a:t>
            </a:r>
          </a:p>
          <a:p>
            <a:pPr algn="just">
              <a:lnSpc>
                <a:spcPct val="107000"/>
              </a:lnSpc>
              <a:spcAft>
                <a:spcPts val="800"/>
              </a:spcAft>
            </a:pPr>
            <a:endParaRPr lang="en-US" sz="1200" dirty="0"/>
          </a:p>
          <a:p>
            <a:pPr algn="just">
              <a:lnSpc>
                <a:spcPct val="107000"/>
              </a:lnSpc>
              <a:spcAft>
                <a:spcPts val="800"/>
              </a:spcAft>
            </a:pPr>
            <a:r>
              <a:rPr lang="en-US" sz="1200" dirty="0"/>
              <a:t>Placement Group</a:t>
            </a:r>
            <a:r>
              <a:rPr lang="ru-RU" sz="1200" dirty="0"/>
              <a:t> — связующее звено между физическим уровнем хранения (диски) и логической организацией данных (пулы).</a:t>
            </a:r>
            <a:endParaRPr lang="en-US" sz="1200" dirty="0"/>
          </a:p>
        </p:txBody>
      </p:sp>
      <p:sp>
        <p:nvSpPr>
          <p:cNvPr id="5" name="TextBox 4">
            <a:extLst>
              <a:ext uri="{FF2B5EF4-FFF2-40B4-BE49-F238E27FC236}">
                <a16:creationId xmlns:a16="http://schemas.microsoft.com/office/drawing/2014/main" id="{A0D8B12A-0EFE-4438-A7F4-EA8A0D68D33C}"/>
              </a:ext>
            </a:extLst>
          </p:cNvPr>
          <p:cNvSpPr txBox="1"/>
          <p:nvPr/>
        </p:nvSpPr>
        <p:spPr>
          <a:xfrm>
            <a:off x="85726" y="4675235"/>
            <a:ext cx="242888" cy="461665"/>
          </a:xfrm>
          <a:prstGeom prst="rect">
            <a:avLst/>
          </a:prstGeom>
          <a:noFill/>
        </p:spPr>
        <p:txBody>
          <a:bodyPr wrap="square" rtlCol="0">
            <a:spAutoFit/>
          </a:bodyPr>
          <a:lstStyle/>
          <a:p>
            <a:r>
              <a:rPr lang="en-US" sz="2400" dirty="0">
                <a:solidFill>
                  <a:schemeClr val="bg1"/>
                </a:solidFill>
              </a:rPr>
              <a:t>2</a:t>
            </a:r>
            <a:endParaRPr lang="ru-RU" sz="2400" dirty="0">
              <a:solidFill>
                <a:schemeClr val="bg1"/>
              </a:solidFill>
            </a:endParaRPr>
          </a:p>
        </p:txBody>
      </p:sp>
      <p:pic>
        <p:nvPicPr>
          <p:cNvPr id="7170" name="Picture 2" descr="Picture background">
            <a:extLst>
              <a:ext uri="{FF2B5EF4-FFF2-40B4-BE49-F238E27FC236}">
                <a16:creationId xmlns:a16="http://schemas.microsoft.com/office/drawing/2014/main" id="{4E7FB0DF-2EE8-45F9-B2AE-639499506B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375" b="10655"/>
          <a:stretch/>
        </p:blipFill>
        <p:spPr bwMode="auto">
          <a:xfrm>
            <a:off x="642938" y="1209589"/>
            <a:ext cx="4276724" cy="1987710"/>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a:extLst>
              <a:ext uri="{FF2B5EF4-FFF2-40B4-BE49-F238E27FC236}">
                <a16:creationId xmlns:a16="http://schemas.microsoft.com/office/drawing/2014/main" id="{8D627DAE-B581-4792-ACDC-CC55009757E9}"/>
              </a:ext>
            </a:extLst>
          </p:cNvPr>
          <p:cNvPicPr>
            <a:picLocks noChangeAspect="1"/>
          </p:cNvPicPr>
          <p:nvPr/>
        </p:nvPicPr>
        <p:blipFill rotWithShape="1">
          <a:blip r:embed="rId4"/>
          <a:srcRect l="3889" t="47336" r="8397" b="6295"/>
          <a:stretch/>
        </p:blipFill>
        <p:spPr>
          <a:xfrm>
            <a:off x="782585" y="4079259"/>
            <a:ext cx="4189037" cy="888784"/>
          </a:xfrm>
          <a:prstGeom prst="rect">
            <a:avLst/>
          </a:prstGeom>
        </p:spPr>
      </p:pic>
      <p:pic>
        <p:nvPicPr>
          <p:cNvPr id="7" name="Рисунок 6">
            <a:extLst>
              <a:ext uri="{FF2B5EF4-FFF2-40B4-BE49-F238E27FC236}">
                <a16:creationId xmlns:a16="http://schemas.microsoft.com/office/drawing/2014/main" id="{A3671DAB-4622-4EC6-9C68-4F7BED3FEEF6}"/>
              </a:ext>
            </a:extLst>
          </p:cNvPr>
          <p:cNvPicPr>
            <a:picLocks noChangeAspect="1"/>
          </p:cNvPicPr>
          <p:nvPr/>
        </p:nvPicPr>
        <p:blipFill>
          <a:blip r:embed="rId5"/>
          <a:stretch>
            <a:fillRect/>
          </a:stretch>
        </p:blipFill>
        <p:spPr>
          <a:xfrm>
            <a:off x="1503642" y="3303824"/>
            <a:ext cx="2746925" cy="737980"/>
          </a:xfrm>
          <a:prstGeom prst="rect">
            <a:avLst/>
          </a:prstGeom>
        </p:spPr>
      </p:pic>
    </p:spTree>
    <p:extLst>
      <p:ext uri="{BB962C8B-B14F-4D97-AF65-F5344CB8AC3E}">
        <p14:creationId xmlns:p14="http://schemas.microsoft.com/office/powerpoint/2010/main" val="2914093271"/>
      </p:ext>
    </p:extLst>
  </p:cSld>
  <p:clrMapOvr>
    <a:masterClrMapping/>
  </p:clrMapOvr>
</p:sld>
</file>

<file path=ppt/theme/theme1.xml><?xml version="1.0" encoding="utf-8"?>
<a:theme xmlns:a="http://schemas.openxmlformats.org/drawingml/2006/main" name="Тема1">
  <a:themeElements>
    <a:clrScheme name="Другая 1">
      <a:dk1>
        <a:sysClr val="windowText" lastClr="000000"/>
      </a:dk1>
      <a:lt1>
        <a:sysClr val="window" lastClr="FFFFFF"/>
      </a:lt1>
      <a:dk2>
        <a:srgbClr val="000000"/>
      </a:dk2>
      <a:lt2>
        <a:srgbClr val="F8F8F8"/>
      </a:lt2>
      <a:accent1>
        <a:srgbClr val="EC0B43"/>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Тема1" id="{4DAE9245-FD5C-48A3-9F61-0C8FFBFAE07A}" vid="{20E0B42B-372D-46F0-B56F-89DFAD950D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TM03457515[[fn=Вид]]</Template>
  <TotalTime>6712</TotalTime>
  <Words>1213</Words>
  <Application>Microsoft Office PowerPoint</Application>
  <PresentationFormat>Экран (16:9)</PresentationFormat>
  <Paragraphs>99</Paragraphs>
  <Slides>11</Slides>
  <Notes>11</Notes>
  <HiddenSlides>0</HiddenSlides>
  <MMClips>0</MMClips>
  <ScaleCrop>false</ScaleCrop>
  <HeadingPairs>
    <vt:vector size="6" baseType="variant">
      <vt:variant>
        <vt:lpstr>Использованные шрифты</vt:lpstr>
      </vt:variant>
      <vt:variant>
        <vt:i4>16</vt:i4>
      </vt:variant>
      <vt:variant>
        <vt:lpstr>Тема</vt:lpstr>
      </vt:variant>
      <vt:variant>
        <vt:i4>1</vt:i4>
      </vt:variant>
      <vt:variant>
        <vt:lpstr>Заголовки слайдов</vt:lpstr>
      </vt:variant>
      <vt:variant>
        <vt:i4>11</vt:i4>
      </vt:variant>
    </vt:vector>
  </HeadingPairs>
  <TitlesOfParts>
    <vt:vector size="28" baseType="lpstr">
      <vt:lpstr>__fkGroteskNeue_598ab8</vt:lpstr>
      <vt:lpstr>ALS Gorizont Bold Expanded</vt:lpstr>
      <vt:lpstr>AmazonEmber</vt:lpstr>
      <vt:lpstr>-apple-system</vt:lpstr>
      <vt:lpstr>Arial</vt:lpstr>
      <vt:lpstr>Calibri</vt:lpstr>
      <vt:lpstr>Georgia</vt:lpstr>
      <vt:lpstr>Golos Text</vt:lpstr>
      <vt:lpstr>Golos Text DemiBold</vt:lpstr>
      <vt:lpstr>Inter</vt:lpstr>
      <vt:lpstr>Lato</vt:lpstr>
      <vt:lpstr>Manrope</vt:lpstr>
      <vt:lpstr>SFMono-Regular</vt:lpstr>
      <vt:lpstr>Titillium Web</vt:lpstr>
      <vt:lpstr>var(--font-fk-grotesk)</vt:lpstr>
      <vt:lpstr>Yandex Sans Text</vt:lpstr>
      <vt:lpstr>Тема1</vt:lpstr>
      <vt:lpstr>Обзор Ceph </vt:lpstr>
      <vt:lpstr>Введение</vt:lpstr>
      <vt:lpstr> Варианты взаимодействия</vt:lpstr>
      <vt:lpstr>Ceph Block Device</vt:lpstr>
      <vt:lpstr>Ceph file system</vt:lpstr>
      <vt:lpstr>Ceph Object Gateway</vt:lpstr>
      <vt:lpstr> Внешний и внутренний интерфейс Ceph</vt:lpstr>
      <vt:lpstr>Демоны Ceph</vt:lpstr>
      <vt:lpstr>Обстракции Ceph</vt:lpstr>
      <vt:lpstr>Репликация</vt:lpstr>
      <vt:lpstr>Спасибо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dc:creator>
  <cp:lastModifiedBy>Nikita Borisov</cp:lastModifiedBy>
  <cp:revision>194</cp:revision>
  <dcterms:created xsi:type="dcterms:W3CDTF">2014-06-27T12:30:22Z</dcterms:created>
  <dcterms:modified xsi:type="dcterms:W3CDTF">2024-11-01T15:16:08Z</dcterms:modified>
</cp:coreProperties>
</file>