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Golos Text"/>
      <p:regular r:id="rId16"/>
      <p:bold r:id="rId17"/>
    </p:embeddedFont>
    <p:embeddedFont>
      <p:font typeface="Golos Text SemiBo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olosText-bold.fntdata"/><Relationship Id="rId16" Type="http://schemas.openxmlformats.org/officeDocument/2006/relationships/font" Target="fonts/GolosTex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olosTextSemiBold-bold.fntdata"/><Relationship Id="rId6" Type="http://schemas.openxmlformats.org/officeDocument/2006/relationships/slide" Target="slides/slide1.xml"/><Relationship Id="rId18" Type="http://schemas.openxmlformats.org/officeDocument/2006/relationships/font" Target="fonts/GolosText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91dd094c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91dd09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591dd094c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71805ca3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571805ca32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71805ca32_1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71805ca3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571805ca32_1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71805ca3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571805ca32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71805ca32_1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71805ca3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571805ca32_1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71805ca32_1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71805ca3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571805ca32_1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71805ca32_1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71805ca32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571805ca32_1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91" name="Google Shape;91;p1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7" name="Google Shape;97;p2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0" name="Google Shape;100;p2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1" name="Google Shape;101;p2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102" name="Google Shape;102;p2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1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7" name="Google Shape;107;p21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08" name="Google Shape;108;p21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9" name="Google Shape;109;p21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2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14" name="Google Shape;114;p22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115" name="Google Shape;115;p22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116" name="Google Shape;116;p22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117" name="Google Shape;117;p22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124" name="Google Shape;124;p23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125" name="Google Shape;125;p23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126" name="Google Shape;126;p23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3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131" name="Google Shape;131;p23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55625" y="2442525"/>
            <a:ext cx="86328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Сети в Docker: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микросервисная архитектура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2377727" y="3925197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lang="ru-RU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Сбитнев А.С. К4111с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15" name="Google Shape;215;p33"/>
          <p:cNvSpPr txBox="1"/>
          <p:nvPr/>
        </p:nvSpPr>
        <p:spPr>
          <a:xfrm>
            <a:off x="6880123" y="4468762"/>
            <a:ext cx="1914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Ваши контакты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Связь SDN и Doker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57200" y="1211950"/>
            <a:ext cx="51444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200">
                <a:highlight>
                  <a:srgbClr val="FAFAFA"/>
                </a:highlight>
              </a:rPr>
              <a:t>Благодаря появлению SDN стала возможной виртуализация сетевых ресурсов, что позволило разворачивать сложные проекты на одном ПК. Ранее для этого требовалось покупать и настраивать сетевое оборудование и серверы.</a:t>
            </a:r>
            <a:endParaRPr sz="1200"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 sz="1200">
                <a:highlight>
                  <a:srgbClr val="FAFAFA"/>
                </a:highlight>
              </a:rPr>
              <a:t>Виртуализация и изоляция:</a:t>
            </a:r>
            <a:endParaRPr b="1" sz="1200">
              <a:highlight>
                <a:srgbClr val="FAFAFA"/>
              </a:highlight>
            </a:endParaRPr>
          </a:p>
          <a:p>
            <a:pPr indent="-304800" lvl="0" marL="457200" rtl="0" algn="l">
              <a:spcBef>
                <a:spcPts val="28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ru-RU" sz="1200">
                <a:highlight>
                  <a:srgbClr val="FAFAFA"/>
                </a:highlight>
              </a:rPr>
              <a:t>SDN</a:t>
            </a:r>
            <a:r>
              <a:rPr lang="ru-RU" sz="1200">
                <a:highlight>
                  <a:srgbClr val="FAFAFA"/>
                </a:highlight>
              </a:rPr>
              <a:t>: Обеспечивает виртуализацию сетевых ресурсов, позволяя управлять трафиком и конфигурациями программно.</a:t>
            </a:r>
            <a:endParaRPr sz="1200">
              <a:highlight>
                <a:srgbClr val="FAFAFA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ru-RU" sz="1200">
                <a:highlight>
                  <a:srgbClr val="FAFAFA"/>
                </a:highlight>
              </a:rPr>
              <a:t>Docker</a:t>
            </a:r>
            <a:r>
              <a:rPr lang="ru-RU" sz="1200">
                <a:highlight>
                  <a:srgbClr val="FAFAFA"/>
                </a:highlight>
              </a:rPr>
              <a:t>: Использует контейнеризацию для изоляции приложений и их зависимостей, обеспечивая согласованность и переносимость.</a:t>
            </a:r>
            <a:endParaRPr sz="1200"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 sz="1200">
                <a:highlight>
                  <a:srgbClr val="FAFAFA"/>
                </a:highlight>
              </a:rPr>
              <a:t>Программируемость и автоматизация:</a:t>
            </a:r>
            <a:endParaRPr sz="1200">
              <a:highlight>
                <a:srgbClr val="FAFAFA"/>
              </a:highlight>
            </a:endParaRPr>
          </a:p>
          <a:p>
            <a:pPr indent="-304800" lvl="0" marL="457200" rtl="0" algn="l">
              <a:spcBef>
                <a:spcPts val="28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ru-RU" sz="1200">
                <a:highlight>
                  <a:srgbClr val="FAFAFA"/>
                </a:highlight>
              </a:rPr>
              <a:t>SDN</a:t>
            </a:r>
            <a:r>
              <a:rPr lang="ru-RU" sz="1200">
                <a:highlight>
                  <a:srgbClr val="FAFAFA"/>
                </a:highlight>
              </a:rPr>
              <a:t>: Позволяет программно управлять сетевыми устройствами и конфигурациями, обеспечивая гибкость и адаптивность.</a:t>
            </a:r>
            <a:endParaRPr sz="1200">
              <a:highlight>
                <a:srgbClr val="FAFAFA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ru-RU" sz="1200">
                <a:highlight>
                  <a:srgbClr val="FAFAFA"/>
                </a:highlight>
              </a:rPr>
              <a:t>Docker</a:t>
            </a:r>
            <a:r>
              <a:rPr lang="ru-RU" sz="1200">
                <a:highlight>
                  <a:srgbClr val="FAFAFA"/>
                </a:highlight>
              </a:rPr>
              <a:t>: Предоставляет API и инструменты для программного управления контейнерами, что позволяет автоматизировать процессы развертывания и масштабирования.</a:t>
            </a:r>
            <a:endParaRPr sz="1200">
              <a:highlight>
                <a:srgbClr val="FAFAFA"/>
              </a:highlight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600" y="1510800"/>
            <a:ext cx="2999075" cy="16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505" y="3140750"/>
            <a:ext cx="2328498" cy="16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Введение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57200" y="1211950"/>
            <a:ext cx="36141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В последние годы Docker и микросервисная архитектура стали невероятно популярными.</a:t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Docker и микросервисная архитектура взаимодействуют для создания гибких и масштабируемых сетевых решений.</a:t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Docker — это платформа для разработки, доставки и запуска приложений в контейнерах.</a:t>
            </a:r>
            <a:endParaRPr sz="1600"/>
          </a:p>
        </p:txBody>
      </p:sp>
      <p:sp>
        <p:nvSpPr>
          <p:cNvPr id="153" name="Google Shape;153;p26"/>
          <p:cNvSpPr txBox="1"/>
          <p:nvPr/>
        </p:nvSpPr>
        <p:spPr>
          <a:xfrm>
            <a:off x="8168185" y="431227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300" y="1516288"/>
            <a:ext cx="4546700" cy="20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875" y="3481525"/>
            <a:ext cx="1395400" cy="12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Микросервисная архитектура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457200" y="1211950"/>
            <a:ext cx="30312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Микросервисная архитектура — это подход к разработке программного обеспечения, при котором приложение строится как набор небольших, независимых сервисов.</a:t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ru-RU" sz="1600"/>
              <a:t>Преимущества:</a:t>
            </a:r>
            <a:endParaRPr b="1" sz="1600"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Модульность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Гибкость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Масштабируемость</a:t>
            </a:r>
            <a:endParaRPr sz="1600"/>
          </a:p>
        </p:txBody>
      </p:sp>
      <p:sp>
        <p:nvSpPr>
          <p:cNvPr id="162" name="Google Shape;162;p27"/>
          <p:cNvSpPr txBox="1"/>
          <p:nvPr/>
        </p:nvSpPr>
        <p:spPr>
          <a:xfrm>
            <a:off x="8168185" y="4312271"/>
            <a:ext cx="3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400" y="1607435"/>
            <a:ext cx="5063099" cy="265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Сетевое взаимодействие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57200" y="1211950"/>
            <a:ext cx="3990000" cy="20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Одним из наиболее распространенных способов взаимодействия микросервисов является использование REST API.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REST API предоставляет стандартный способ обмена данными между сервисами через HTTP/HTTPS протоколы.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175" y="1483650"/>
            <a:ext cx="4170650" cy="21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035522"/>
            <a:ext cx="3990000" cy="162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Основы сетей в Docker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457200" y="1211950"/>
            <a:ext cx="54459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Преимущества:</a:t>
            </a:r>
            <a:endParaRPr sz="1600"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Создание сетей.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Различные сетевые драйверы.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Настройка подсетей и диапазонов IP-адресов.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Встроенная поддержка DNS для разрешения имен контейнеров.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Обеспечение изоляции между различными сетями и контейнерами</a:t>
            </a:r>
            <a:r>
              <a:rPr lang="ru-RU" sz="1600"/>
              <a:t>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Защита сетевого взаимодействия.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Совместимость с системами оркестрации.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Инструменты для отслеживания и анализа сетевого трафика.</a:t>
            </a:r>
            <a:endParaRPr sz="1600"/>
          </a:p>
        </p:txBody>
      </p:sp>
      <p:sp>
        <p:nvSpPr>
          <p:cNvPr id="179" name="Google Shape;179;p29"/>
          <p:cNvSpPr txBox="1"/>
          <p:nvPr/>
        </p:nvSpPr>
        <p:spPr>
          <a:xfrm>
            <a:off x="8168185" y="4312271"/>
            <a:ext cx="3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175" y="1769972"/>
            <a:ext cx="2765099" cy="233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Docker и микросервисы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457200" y="1211950"/>
            <a:ext cx="40398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Изоляция</a:t>
            </a:r>
            <a:r>
              <a:rPr lang="ru-RU"/>
              <a:t>: Каждый микросервис работает в своем собственном контейнере, что позволяет избежать конфликтов между зависимостями и обеспечивает безопасность.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Переносимость</a:t>
            </a:r>
            <a:r>
              <a:rPr lang="ru-RU"/>
              <a:t>: Контейнеры Docker могут быть развернуты на любой платформе, поддерживающей Docker, что упрощает процесс развертывания и масштабирования.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Масштабируемость</a:t>
            </a:r>
            <a:r>
              <a:rPr lang="ru-RU"/>
              <a:t>: Docker позволяет легко масштабировать микросервисы, добавляя новые экземпляры контейнеров по мере необходимости.</a:t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 rotWithShape="1">
          <a:blip r:embed="rId3">
            <a:alphaModFix/>
          </a:blip>
          <a:srcRect b="0" l="0" r="0" t="23141"/>
          <a:stretch/>
        </p:blipFill>
        <p:spPr>
          <a:xfrm>
            <a:off x="4389900" y="1546152"/>
            <a:ext cx="4276800" cy="184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 rotWithShape="1">
          <a:blip r:embed="rId4">
            <a:alphaModFix/>
          </a:blip>
          <a:srcRect b="6043" l="13512" r="15027" t="10021"/>
          <a:stretch/>
        </p:blipFill>
        <p:spPr>
          <a:xfrm>
            <a:off x="5383625" y="3239925"/>
            <a:ext cx="2289349" cy="14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Примеры и кейсы использования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457200" y="1211950"/>
            <a:ext cx="43833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Netflix</a:t>
            </a:r>
            <a:r>
              <a:rPr lang="ru-RU"/>
              <a:t>: Использует микросервисы и Docker для управления своими облачными сервисами, обеспечивая высокую доступность и масштабируемость.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Uber</a:t>
            </a:r>
            <a:r>
              <a:rPr lang="ru-RU"/>
              <a:t>: Применяет микросервисы для управления различными аспектами своего приложения, такими как обработка заказов и управление водителями.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ru-RU"/>
              <a:t>Amazon</a:t>
            </a:r>
            <a:r>
              <a:rPr lang="ru-RU"/>
              <a:t>: Использует Docker для развертывания микросервисов в своей облачной инфраструктуре, обеспечивая гибкость и масштабируемость.</a:t>
            </a:r>
            <a:endParaRPr/>
          </a:p>
        </p:txBody>
      </p:sp>
      <p:pic>
        <p:nvPicPr>
          <p:cNvPr descr="Файл:Amazon logo.svg — Википедия"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237" y="1765111"/>
            <a:ext cx="1817626" cy="54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DHL Express logo.svg - Wikimedia Commons"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225" y="2604973"/>
            <a:ext cx="1879402" cy="58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айл:Walmart logo.svg — Википедия" id="199" name="Google Shape;1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8421" y="3277850"/>
            <a:ext cx="2204344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айл:Netflix 2015 logo.svg — Википедия" id="200" name="Google Shape;20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008" y="4016109"/>
            <a:ext cx="1817618" cy="49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айл:Uber logo 2018.png — Википедия" id="201" name="Google Shape;20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9750" y="2023500"/>
            <a:ext cx="1658568" cy="58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457200" y="1211950"/>
            <a:ext cx="49662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В современном мире разработки программного обеспечения микросервисы становятся все более популярными благодаря своей способности обеспечивать высокую степень модульности и гибкости. Docker, в свою очередь, предоставляет мощные инструменты для управления контейнерами, что делает его идеальным выбором для развертывания микросервисов.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Когда Docker и микросервисная архитектура работают вместе, они предоставляют мощные инструменты для создания гибких, масштабируемых и надежных систем. Docker позволяет легко развертывать и управлять микросервисами, обеспечивая изоляцию и независимость каждого сервиса. Это делает их идеальным выбором для современных приложений, которые требуют высокой степени модульности и адаптивности.</a:t>
            </a: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b="0" l="23706" r="26500" t="0"/>
          <a:stretch/>
        </p:blipFill>
        <p:spPr>
          <a:xfrm>
            <a:off x="5423450" y="1479450"/>
            <a:ext cx="3216376" cy="263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