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CEF"/>
    <a:srgbClr val="171B64"/>
    <a:srgbClr val="080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7C17A7-647C-4C4A-AEF9-3813BA280821}" type="doc">
      <dgm:prSet loTypeId="urn:microsoft.com/office/officeart/2008/layout/VerticalCircleList" loCatId="list" qsTypeId="urn:microsoft.com/office/officeart/2005/8/quickstyle/simple1" qsCatId="simple" csTypeId="urn:microsoft.com/office/officeart/2005/8/colors/accent0_1" csCatId="mainScheme" phldr="1"/>
      <dgm:spPr/>
    </dgm:pt>
    <dgm:pt modelId="{FCE63FA4-1357-45CB-9583-8A25ABADB414}">
      <dgm:prSet phldrT="[Текст]"/>
      <dgm:spPr/>
      <dgm:t>
        <a:bodyPr/>
        <a:lstStyle/>
        <a:p>
          <a:r>
            <a:rPr lang="ru-RU" dirty="0">
              <a:solidFill>
                <a:srgbClr val="EBECEF"/>
              </a:solidFill>
            </a:rPr>
            <a:t>Мониторинг и управление производственными процессами </a:t>
          </a:r>
        </a:p>
      </dgm:t>
    </dgm:pt>
    <dgm:pt modelId="{9E5E5288-5B0E-44F8-A242-A4A16EAD9B55}" type="parTrans" cxnId="{489B56CF-23F9-48F2-A57A-7E24A213BE44}">
      <dgm:prSet/>
      <dgm:spPr/>
      <dgm:t>
        <a:bodyPr/>
        <a:lstStyle/>
        <a:p>
          <a:endParaRPr lang="ru-RU">
            <a:solidFill>
              <a:srgbClr val="EBECEF"/>
            </a:solidFill>
          </a:endParaRPr>
        </a:p>
      </dgm:t>
    </dgm:pt>
    <dgm:pt modelId="{BC7A88D6-3057-40D9-86ED-23FB1412875D}" type="sibTrans" cxnId="{489B56CF-23F9-48F2-A57A-7E24A213BE44}">
      <dgm:prSet/>
      <dgm:spPr/>
      <dgm:t>
        <a:bodyPr/>
        <a:lstStyle/>
        <a:p>
          <a:endParaRPr lang="ru-RU">
            <a:solidFill>
              <a:srgbClr val="EBECEF"/>
            </a:solidFill>
          </a:endParaRPr>
        </a:p>
      </dgm:t>
    </dgm:pt>
    <dgm:pt modelId="{DB4CF5F0-142B-4FB4-B103-43C126C6E825}">
      <dgm:prSet/>
      <dgm:spPr/>
      <dgm:t>
        <a:bodyPr/>
        <a:lstStyle/>
        <a:p>
          <a:r>
            <a:rPr lang="ru-RU" dirty="0">
              <a:solidFill>
                <a:srgbClr val="EBECEF"/>
              </a:solidFill>
            </a:rPr>
            <a:t>Управление интеллектуальными зданиями </a:t>
          </a:r>
        </a:p>
      </dgm:t>
    </dgm:pt>
    <dgm:pt modelId="{31BB1B15-664F-4A88-851F-D043F79BD0C2}" type="parTrans" cxnId="{854A1C6D-4FE8-49F0-B3EE-B03114D65E4A}">
      <dgm:prSet/>
      <dgm:spPr/>
      <dgm:t>
        <a:bodyPr/>
        <a:lstStyle/>
        <a:p>
          <a:endParaRPr lang="ru-RU">
            <a:solidFill>
              <a:srgbClr val="EBECEF"/>
            </a:solidFill>
          </a:endParaRPr>
        </a:p>
      </dgm:t>
    </dgm:pt>
    <dgm:pt modelId="{EEE4EA73-F436-4303-8076-EED56C16CDD1}" type="sibTrans" cxnId="{854A1C6D-4FE8-49F0-B3EE-B03114D65E4A}">
      <dgm:prSet/>
      <dgm:spPr/>
      <dgm:t>
        <a:bodyPr/>
        <a:lstStyle/>
        <a:p>
          <a:endParaRPr lang="ru-RU">
            <a:solidFill>
              <a:srgbClr val="EBECEF"/>
            </a:solidFill>
          </a:endParaRPr>
        </a:p>
      </dgm:t>
    </dgm:pt>
    <dgm:pt modelId="{D1C6B279-6425-485E-8B88-B87EF1AE61E2}">
      <dgm:prSet/>
      <dgm:spPr/>
      <dgm:t>
        <a:bodyPr/>
        <a:lstStyle/>
        <a:p>
          <a:r>
            <a:rPr lang="ru-RU" dirty="0">
              <a:solidFill>
                <a:srgbClr val="EBECEF"/>
              </a:solidFill>
            </a:rPr>
            <a:t>Агрегация данных.</a:t>
          </a:r>
        </a:p>
      </dgm:t>
    </dgm:pt>
    <dgm:pt modelId="{26369DFB-76D2-433E-9A6F-6D80C61D7F14}" type="parTrans" cxnId="{A75CAC31-1FBD-41A6-954E-00916F2B1B06}">
      <dgm:prSet/>
      <dgm:spPr/>
      <dgm:t>
        <a:bodyPr/>
        <a:lstStyle/>
        <a:p>
          <a:endParaRPr lang="ru-RU">
            <a:solidFill>
              <a:srgbClr val="EBECEF"/>
            </a:solidFill>
          </a:endParaRPr>
        </a:p>
      </dgm:t>
    </dgm:pt>
    <dgm:pt modelId="{210D8966-790F-42A8-9135-88DDCC3AC0B2}" type="sibTrans" cxnId="{A75CAC31-1FBD-41A6-954E-00916F2B1B06}">
      <dgm:prSet/>
      <dgm:spPr/>
      <dgm:t>
        <a:bodyPr/>
        <a:lstStyle/>
        <a:p>
          <a:endParaRPr lang="ru-RU">
            <a:solidFill>
              <a:srgbClr val="EBECEF"/>
            </a:solidFill>
          </a:endParaRPr>
        </a:p>
      </dgm:t>
    </dgm:pt>
    <dgm:pt modelId="{8CB8FA04-F71E-4683-AB8B-EFF887BFAC70}" type="pres">
      <dgm:prSet presAssocID="{A17C17A7-647C-4C4A-AEF9-3813BA280821}" presName="Name0" presStyleCnt="0">
        <dgm:presLayoutVars>
          <dgm:dir/>
        </dgm:presLayoutVars>
      </dgm:prSet>
      <dgm:spPr/>
    </dgm:pt>
    <dgm:pt modelId="{7322B74A-9A07-48E5-90DB-DA8C0CB3211C}" type="pres">
      <dgm:prSet presAssocID="{FCE63FA4-1357-45CB-9583-8A25ABADB414}" presName="noChildren" presStyleCnt="0"/>
      <dgm:spPr/>
    </dgm:pt>
    <dgm:pt modelId="{EA2F163E-4879-4391-95BE-044F82C54026}" type="pres">
      <dgm:prSet presAssocID="{FCE63FA4-1357-45CB-9583-8A25ABADB414}" presName="gap" presStyleCnt="0"/>
      <dgm:spPr/>
    </dgm:pt>
    <dgm:pt modelId="{AA83FF45-0DED-4AE2-B28C-A765710C7254}" type="pres">
      <dgm:prSet presAssocID="{FCE63FA4-1357-45CB-9583-8A25ABADB414}" presName="medCircle2" presStyleLbl="vennNode1" presStyleIdx="0" presStyleCnt="3"/>
      <dgm:spPr/>
    </dgm:pt>
    <dgm:pt modelId="{7DE10797-4AA1-40C9-8598-D008F08BA3B6}" type="pres">
      <dgm:prSet presAssocID="{FCE63FA4-1357-45CB-9583-8A25ABADB414}" presName="txLvlOnly1" presStyleLbl="revTx" presStyleIdx="0" presStyleCnt="3"/>
      <dgm:spPr/>
    </dgm:pt>
    <dgm:pt modelId="{93B48FED-6A56-4167-9D5C-A624D3457425}" type="pres">
      <dgm:prSet presAssocID="{DB4CF5F0-142B-4FB4-B103-43C126C6E825}" presName="noChildren" presStyleCnt="0"/>
      <dgm:spPr/>
    </dgm:pt>
    <dgm:pt modelId="{BDCFF266-7C50-4D8A-890B-499D1121FF54}" type="pres">
      <dgm:prSet presAssocID="{DB4CF5F0-142B-4FB4-B103-43C126C6E825}" presName="gap" presStyleCnt="0"/>
      <dgm:spPr/>
    </dgm:pt>
    <dgm:pt modelId="{451C5575-3002-462E-94BE-1EC7F0D51A99}" type="pres">
      <dgm:prSet presAssocID="{DB4CF5F0-142B-4FB4-B103-43C126C6E825}" presName="medCircle2" presStyleLbl="vennNode1" presStyleIdx="1" presStyleCnt="3"/>
      <dgm:spPr/>
    </dgm:pt>
    <dgm:pt modelId="{6CABE754-C2A1-4C63-B2EE-0A24ADDE9B0E}" type="pres">
      <dgm:prSet presAssocID="{DB4CF5F0-142B-4FB4-B103-43C126C6E825}" presName="txLvlOnly1" presStyleLbl="revTx" presStyleIdx="1" presStyleCnt="3"/>
      <dgm:spPr/>
    </dgm:pt>
    <dgm:pt modelId="{263E4C42-6097-41B9-9544-CC76873229BA}" type="pres">
      <dgm:prSet presAssocID="{D1C6B279-6425-485E-8B88-B87EF1AE61E2}" presName="noChildren" presStyleCnt="0"/>
      <dgm:spPr/>
    </dgm:pt>
    <dgm:pt modelId="{020C4E76-CE02-47FC-BBE0-CB2A95A9580E}" type="pres">
      <dgm:prSet presAssocID="{D1C6B279-6425-485E-8B88-B87EF1AE61E2}" presName="gap" presStyleCnt="0"/>
      <dgm:spPr/>
    </dgm:pt>
    <dgm:pt modelId="{E0DFDE96-E17E-4AC9-B783-01438A6FC6C9}" type="pres">
      <dgm:prSet presAssocID="{D1C6B279-6425-485E-8B88-B87EF1AE61E2}" presName="medCircle2" presStyleLbl="vennNode1" presStyleIdx="2" presStyleCnt="3"/>
      <dgm:spPr/>
    </dgm:pt>
    <dgm:pt modelId="{88703848-6437-413A-82D0-6890E5909439}" type="pres">
      <dgm:prSet presAssocID="{D1C6B279-6425-485E-8B88-B87EF1AE61E2}" presName="txLvlOnly1" presStyleLbl="revTx" presStyleIdx="2" presStyleCnt="3"/>
      <dgm:spPr/>
    </dgm:pt>
  </dgm:ptLst>
  <dgm:cxnLst>
    <dgm:cxn modelId="{49104917-396B-4AE1-9B2A-B10B8FEB17A6}" type="presOf" srcId="{A17C17A7-647C-4C4A-AEF9-3813BA280821}" destId="{8CB8FA04-F71E-4683-AB8B-EFF887BFAC70}" srcOrd="0" destOrd="0" presId="urn:microsoft.com/office/officeart/2008/layout/VerticalCircleList"/>
    <dgm:cxn modelId="{A75CAC31-1FBD-41A6-954E-00916F2B1B06}" srcId="{A17C17A7-647C-4C4A-AEF9-3813BA280821}" destId="{D1C6B279-6425-485E-8B88-B87EF1AE61E2}" srcOrd="2" destOrd="0" parTransId="{26369DFB-76D2-433E-9A6F-6D80C61D7F14}" sibTransId="{210D8966-790F-42A8-9135-88DDCC3AC0B2}"/>
    <dgm:cxn modelId="{8815F468-121E-4477-AFC5-67F6F84D79C2}" type="presOf" srcId="{D1C6B279-6425-485E-8B88-B87EF1AE61E2}" destId="{88703848-6437-413A-82D0-6890E5909439}" srcOrd="0" destOrd="0" presId="urn:microsoft.com/office/officeart/2008/layout/VerticalCircleList"/>
    <dgm:cxn modelId="{854A1C6D-4FE8-49F0-B3EE-B03114D65E4A}" srcId="{A17C17A7-647C-4C4A-AEF9-3813BA280821}" destId="{DB4CF5F0-142B-4FB4-B103-43C126C6E825}" srcOrd="1" destOrd="0" parTransId="{31BB1B15-664F-4A88-851F-D043F79BD0C2}" sibTransId="{EEE4EA73-F436-4303-8076-EED56C16CDD1}"/>
    <dgm:cxn modelId="{10995453-3211-4594-A668-8C769BFBD8FA}" type="presOf" srcId="{DB4CF5F0-142B-4FB4-B103-43C126C6E825}" destId="{6CABE754-C2A1-4C63-B2EE-0A24ADDE9B0E}" srcOrd="0" destOrd="0" presId="urn:microsoft.com/office/officeart/2008/layout/VerticalCircleList"/>
    <dgm:cxn modelId="{489B56CF-23F9-48F2-A57A-7E24A213BE44}" srcId="{A17C17A7-647C-4C4A-AEF9-3813BA280821}" destId="{FCE63FA4-1357-45CB-9583-8A25ABADB414}" srcOrd="0" destOrd="0" parTransId="{9E5E5288-5B0E-44F8-A242-A4A16EAD9B55}" sibTransId="{BC7A88D6-3057-40D9-86ED-23FB1412875D}"/>
    <dgm:cxn modelId="{BD1603EA-3601-4441-AC7F-839C0FA06A0E}" type="presOf" srcId="{FCE63FA4-1357-45CB-9583-8A25ABADB414}" destId="{7DE10797-4AA1-40C9-8598-D008F08BA3B6}" srcOrd="0" destOrd="0" presId="urn:microsoft.com/office/officeart/2008/layout/VerticalCircleList"/>
    <dgm:cxn modelId="{20C67C92-273B-42A4-BBE8-26BA02A7F835}" type="presParOf" srcId="{8CB8FA04-F71E-4683-AB8B-EFF887BFAC70}" destId="{7322B74A-9A07-48E5-90DB-DA8C0CB3211C}" srcOrd="0" destOrd="0" presId="urn:microsoft.com/office/officeart/2008/layout/VerticalCircleList"/>
    <dgm:cxn modelId="{54CCB805-6E48-46BC-AFCC-2EBA7C9BF992}" type="presParOf" srcId="{7322B74A-9A07-48E5-90DB-DA8C0CB3211C}" destId="{EA2F163E-4879-4391-95BE-044F82C54026}" srcOrd="0" destOrd="0" presId="urn:microsoft.com/office/officeart/2008/layout/VerticalCircleList"/>
    <dgm:cxn modelId="{09D6ED77-119A-4A2F-BCA1-A88BD8522D0D}" type="presParOf" srcId="{7322B74A-9A07-48E5-90DB-DA8C0CB3211C}" destId="{AA83FF45-0DED-4AE2-B28C-A765710C7254}" srcOrd="1" destOrd="0" presId="urn:microsoft.com/office/officeart/2008/layout/VerticalCircleList"/>
    <dgm:cxn modelId="{45D1C5F4-C28F-498E-808E-98D20174F1E1}" type="presParOf" srcId="{7322B74A-9A07-48E5-90DB-DA8C0CB3211C}" destId="{7DE10797-4AA1-40C9-8598-D008F08BA3B6}" srcOrd="2" destOrd="0" presId="urn:microsoft.com/office/officeart/2008/layout/VerticalCircleList"/>
    <dgm:cxn modelId="{9CAD6EE2-C170-44E5-BB62-0F842FD5E358}" type="presParOf" srcId="{8CB8FA04-F71E-4683-AB8B-EFF887BFAC70}" destId="{93B48FED-6A56-4167-9D5C-A624D3457425}" srcOrd="1" destOrd="0" presId="urn:microsoft.com/office/officeart/2008/layout/VerticalCircleList"/>
    <dgm:cxn modelId="{9B2BA436-75DF-4687-9EA2-97C8313B4C82}" type="presParOf" srcId="{93B48FED-6A56-4167-9D5C-A624D3457425}" destId="{BDCFF266-7C50-4D8A-890B-499D1121FF54}" srcOrd="0" destOrd="0" presId="urn:microsoft.com/office/officeart/2008/layout/VerticalCircleList"/>
    <dgm:cxn modelId="{96F9A51F-69EF-41DA-9A93-3E00E1D4F2F5}" type="presParOf" srcId="{93B48FED-6A56-4167-9D5C-A624D3457425}" destId="{451C5575-3002-462E-94BE-1EC7F0D51A99}" srcOrd="1" destOrd="0" presId="urn:microsoft.com/office/officeart/2008/layout/VerticalCircleList"/>
    <dgm:cxn modelId="{50C33236-EC80-44D4-A31F-5EAB3474E2DE}" type="presParOf" srcId="{93B48FED-6A56-4167-9D5C-A624D3457425}" destId="{6CABE754-C2A1-4C63-B2EE-0A24ADDE9B0E}" srcOrd="2" destOrd="0" presId="urn:microsoft.com/office/officeart/2008/layout/VerticalCircleList"/>
    <dgm:cxn modelId="{B89A2212-7909-4D55-AEC7-F46B1C8AF389}" type="presParOf" srcId="{8CB8FA04-F71E-4683-AB8B-EFF887BFAC70}" destId="{263E4C42-6097-41B9-9544-CC76873229BA}" srcOrd="2" destOrd="0" presId="urn:microsoft.com/office/officeart/2008/layout/VerticalCircleList"/>
    <dgm:cxn modelId="{49FA39F6-2493-46D3-942A-5F8BB8DC61FC}" type="presParOf" srcId="{263E4C42-6097-41B9-9544-CC76873229BA}" destId="{020C4E76-CE02-47FC-BBE0-CB2A95A9580E}" srcOrd="0" destOrd="0" presId="urn:microsoft.com/office/officeart/2008/layout/VerticalCircleList"/>
    <dgm:cxn modelId="{C8B89541-E95E-4C3A-B127-C59003B84C36}" type="presParOf" srcId="{263E4C42-6097-41B9-9544-CC76873229BA}" destId="{E0DFDE96-E17E-4AC9-B783-01438A6FC6C9}" srcOrd="1" destOrd="0" presId="urn:microsoft.com/office/officeart/2008/layout/VerticalCircleList"/>
    <dgm:cxn modelId="{C0494745-806E-44A3-A5E6-C02AEE14E09F}" type="presParOf" srcId="{263E4C42-6097-41B9-9544-CC76873229BA}" destId="{88703848-6437-413A-82D0-6890E5909439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F0B06A-A995-4B36-A150-FADF25A1748B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39CB982-2929-4766-B765-7E9C2B8E72A8}">
      <dgm:prSet phldrT="[Текст]"/>
      <dgm:spPr/>
      <dgm:t>
        <a:bodyPr/>
        <a:lstStyle/>
        <a:p>
          <a:r>
            <a: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Гибкость и масштабируемость</a:t>
          </a:r>
        </a:p>
      </dgm:t>
    </dgm:pt>
    <dgm:pt modelId="{98EE3373-F307-44FF-BC38-1B073CEB4128}" type="parTrans" cxnId="{8FBEF9AE-BD9B-4FA9-9CAA-2AB57AB80B92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AEAFA7-F07B-496B-AF47-524424012A2A}" type="sibTrans" cxnId="{8FBEF9AE-BD9B-4FA9-9CAA-2AB57AB80B92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068A1A-6E4E-4998-8A96-D5E2EECC7FB1}">
      <dgm:prSet phldrT="[Текст]"/>
      <dgm:spPr/>
      <dgm:t>
        <a:bodyPr/>
        <a:lstStyle/>
        <a:p>
          <a:r>
            <a: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Управляемость и удобство настройки</a:t>
          </a:r>
        </a:p>
      </dgm:t>
    </dgm:pt>
    <dgm:pt modelId="{0275A319-F4F4-4ECE-B3D7-F87CC0BB9B44}" type="parTrans" cxnId="{C30C2AB2-C727-460A-B41A-4B2C5EFC351B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E9CC2E-B148-4385-A92C-B6BEDF91F8A5}" type="sibTrans" cxnId="{C30C2AB2-C727-460A-B41A-4B2C5EFC351B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E767DD-75D9-45B4-8E7F-9810A180EF7D}">
      <dgm:prSet phldrT="[Текст]"/>
      <dgm:spPr/>
      <dgm:t>
        <a:bodyPr/>
        <a:lstStyle/>
        <a:p>
          <a:r>
            <a: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Снижение операционных расходов</a:t>
          </a:r>
        </a:p>
      </dgm:t>
    </dgm:pt>
    <dgm:pt modelId="{99D7F298-6BE9-4D1A-9DBA-1C395865123B}" type="parTrans" cxnId="{89FF16AE-DACE-4C4F-AA87-ED4A87F68197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41EC96-5E34-4F48-AE69-958A609592DD}" type="sibTrans" cxnId="{89FF16AE-DACE-4C4F-AA87-ED4A87F68197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FC799F-DA70-4F2C-89D0-FC9C43D5201C}">
      <dgm:prSet phldrT="[Текст]"/>
      <dgm:spPr/>
      <dgm:t>
        <a:bodyPr/>
        <a:lstStyle/>
        <a:p>
          <a:r>
            <a: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Улучшение безопасности</a:t>
          </a:r>
        </a:p>
      </dgm:t>
    </dgm:pt>
    <dgm:pt modelId="{217A3CD0-12DE-4403-8EDF-646EAF580B11}" type="parTrans" cxnId="{37FBCFE8-9274-4937-962C-74C9204AF6C3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4FCD2D-017C-4AB8-B62D-49D6ECF71ABB}" type="sibTrans" cxnId="{37FBCFE8-9274-4937-962C-74C9204AF6C3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DCA017-8E7E-491E-87D0-5369C89B83F1}">
      <dgm:prSet phldrT="[Текст]"/>
      <dgm:spPr/>
      <dgm:t>
        <a:bodyPr/>
        <a:lstStyle/>
        <a:p>
          <a:r>
            <a: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Динамическое управление трафиком</a:t>
          </a:r>
        </a:p>
      </dgm:t>
    </dgm:pt>
    <dgm:pt modelId="{2EDC30A8-9377-4DD2-BA78-0B00A3FF77F7}" type="parTrans" cxnId="{2425ABD3-C4A7-4F1A-9F06-C4888E5AD057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B5228-3B88-436E-B84F-8747D15B2889}" type="sibTrans" cxnId="{2425ABD3-C4A7-4F1A-9F06-C4888E5AD057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1BC2A1-3FFC-4904-93E5-341294B44C71}">
      <dgm:prSet phldrT="[Текст]"/>
      <dgm:spPr/>
      <dgm:t>
        <a:bodyPr/>
        <a:lstStyle/>
        <a:p>
          <a:r>
            <a: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Эффективное использование ресурсов</a:t>
          </a:r>
        </a:p>
      </dgm:t>
    </dgm:pt>
    <dgm:pt modelId="{FF7726BB-F141-471E-8F7B-30F600A30B1E}" type="parTrans" cxnId="{8B8FD750-4EC2-4417-A14F-490557C3358D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E070EB-2A81-46A3-9CF7-3B252ED276D0}" type="sibTrans" cxnId="{8B8FD750-4EC2-4417-A14F-490557C3358D}">
      <dgm:prSet/>
      <dgm:spPr/>
      <dgm:t>
        <a:bodyPr/>
        <a:lstStyle/>
        <a:p>
          <a:endParaRPr lang="ru-RU" b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1B3A8B-2E08-4DC9-8F18-2F9032D5974D}" type="pres">
      <dgm:prSet presAssocID="{31F0B06A-A995-4B36-A150-FADF25A1748B}" presName="linear" presStyleCnt="0">
        <dgm:presLayoutVars>
          <dgm:dir/>
          <dgm:animLvl val="lvl"/>
          <dgm:resizeHandles val="exact"/>
        </dgm:presLayoutVars>
      </dgm:prSet>
      <dgm:spPr/>
    </dgm:pt>
    <dgm:pt modelId="{D50050E3-6541-475E-BD29-B99117287A42}" type="pres">
      <dgm:prSet presAssocID="{E39CB982-2929-4766-B765-7E9C2B8E72A8}" presName="parentLin" presStyleCnt="0"/>
      <dgm:spPr/>
    </dgm:pt>
    <dgm:pt modelId="{CC20D30B-9C39-4769-98E8-E93725A71713}" type="pres">
      <dgm:prSet presAssocID="{E39CB982-2929-4766-B765-7E9C2B8E72A8}" presName="parentLeftMargin" presStyleLbl="node1" presStyleIdx="0" presStyleCnt="6"/>
      <dgm:spPr/>
    </dgm:pt>
    <dgm:pt modelId="{E8A49B5F-3319-4FBA-9AEE-6E142F7B21EA}" type="pres">
      <dgm:prSet presAssocID="{E39CB982-2929-4766-B765-7E9C2B8E72A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0F5AF7B-F675-43D3-AE0A-681F1A29E1A1}" type="pres">
      <dgm:prSet presAssocID="{E39CB982-2929-4766-B765-7E9C2B8E72A8}" presName="negativeSpace" presStyleCnt="0"/>
      <dgm:spPr/>
    </dgm:pt>
    <dgm:pt modelId="{DE0FED3B-FA4E-4210-BFD6-F014C06B1A90}" type="pres">
      <dgm:prSet presAssocID="{E39CB982-2929-4766-B765-7E9C2B8E72A8}" presName="childText" presStyleLbl="conFgAcc1" presStyleIdx="0" presStyleCnt="6">
        <dgm:presLayoutVars>
          <dgm:bulletEnabled val="1"/>
        </dgm:presLayoutVars>
      </dgm:prSet>
      <dgm:spPr/>
    </dgm:pt>
    <dgm:pt modelId="{3AD9AF7F-AE03-4AF1-AF21-AAB279EBF4B4}" type="pres">
      <dgm:prSet presAssocID="{E0AEAFA7-F07B-496B-AF47-524424012A2A}" presName="spaceBetweenRectangles" presStyleCnt="0"/>
      <dgm:spPr/>
    </dgm:pt>
    <dgm:pt modelId="{2203807F-2482-4F01-A50C-E1B6561E595F}" type="pres">
      <dgm:prSet presAssocID="{29068A1A-6E4E-4998-8A96-D5E2EECC7FB1}" presName="parentLin" presStyleCnt="0"/>
      <dgm:spPr/>
    </dgm:pt>
    <dgm:pt modelId="{66F0DCB3-610C-4080-97B8-89884472BC29}" type="pres">
      <dgm:prSet presAssocID="{29068A1A-6E4E-4998-8A96-D5E2EECC7FB1}" presName="parentLeftMargin" presStyleLbl="node1" presStyleIdx="0" presStyleCnt="6"/>
      <dgm:spPr/>
    </dgm:pt>
    <dgm:pt modelId="{A95F85F6-CB6D-43D8-842E-739850BB653D}" type="pres">
      <dgm:prSet presAssocID="{29068A1A-6E4E-4998-8A96-D5E2EECC7F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A6CD13B-4842-497C-8EBA-44FF93126618}" type="pres">
      <dgm:prSet presAssocID="{29068A1A-6E4E-4998-8A96-D5E2EECC7FB1}" presName="negativeSpace" presStyleCnt="0"/>
      <dgm:spPr/>
    </dgm:pt>
    <dgm:pt modelId="{23C9E0A5-5A81-4EAF-8B64-574F6FA20CC8}" type="pres">
      <dgm:prSet presAssocID="{29068A1A-6E4E-4998-8A96-D5E2EECC7FB1}" presName="childText" presStyleLbl="conFgAcc1" presStyleIdx="1" presStyleCnt="6">
        <dgm:presLayoutVars>
          <dgm:bulletEnabled val="1"/>
        </dgm:presLayoutVars>
      </dgm:prSet>
      <dgm:spPr/>
    </dgm:pt>
    <dgm:pt modelId="{DF03ABDB-C031-480B-8136-2A29ADED56B3}" type="pres">
      <dgm:prSet presAssocID="{CDE9CC2E-B148-4385-A92C-B6BEDF91F8A5}" presName="spaceBetweenRectangles" presStyleCnt="0"/>
      <dgm:spPr/>
    </dgm:pt>
    <dgm:pt modelId="{42EFD995-6854-4C9A-9DBA-C13D3A419C59}" type="pres">
      <dgm:prSet presAssocID="{2EE767DD-75D9-45B4-8E7F-9810A180EF7D}" presName="parentLin" presStyleCnt="0"/>
      <dgm:spPr/>
    </dgm:pt>
    <dgm:pt modelId="{BDE85500-6590-47FE-B615-DED9AA5617F9}" type="pres">
      <dgm:prSet presAssocID="{2EE767DD-75D9-45B4-8E7F-9810A180EF7D}" presName="parentLeftMargin" presStyleLbl="node1" presStyleIdx="1" presStyleCnt="6"/>
      <dgm:spPr/>
    </dgm:pt>
    <dgm:pt modelId="{E94565C8-3156-4A7C-B4AA-67C928DF3842}" type="pres">
      <dgm:prSet presAssocID="{2EE767DD-75D9-45B4-8E7F-9810A180EF7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031A3EC-4C23-48FA-A692-AC07C30DF6DE}" type="pres">
      <dgm:prSet presAssocID="{2EE767DD-75D9-45B4-8E7F-9810A180EF7D}" presName="negativeSpace" presStyleCnt="0"/>
      <dgm:spPr/>
    </dgm:pt>
    <dgm:pt modelId="{6CA65A1B-6A26-4292-88B2-16AFD1C06D7B}" type="pres">
      <dgm:prSet presAssocID="{2EE767DD-75D9-45B4-8E7F-9810A180EF7D}" presName="childText" presStyleLbl="conFgAcc1" presStyleIdx="2" presStyleCnt="6">
        <dgm:presLayoutVars>
          <dgm:bulletEnabled val="1"/>
        </dgm:presLayoutVars>
      </dgm:prSet>
      <dgm:spPr/>
    </dgm:pt>
    <dgm:pt modelId="{43FE13C0-A7B1-44FB-A8E5-CC79897DEB75}" type="pres">
      <dgm:prSet presAssocID="{9541EC96-5E34-4F48-AE69-958A609592DD}" presName="spaceBetweenRectangles" presStyleCnt="0"/>
      <dgm:spPr/>
    </dgm:pt>
    <dgm:pt modelId="{F6B85AAD-551E-4BB9-B3A1-8C2D4216137D}" type="pres">
      <dgm:prSet presAssocID="{67FC799F-DA70-4F2C-89D0-FC9C43D5201C}" presName="parentLin" presStyleCnt="0"/>
      <dgm:spPr/>
    </dgm:pt>
    <dgm:pt modelId="{4489B432-271C-483E-99E5-C86EE3A8A804}" type="pres">
      <dgm:prSet presAssocID="{67FC799F-DA70-4F2C-89D0-FC9C43D5201C}" presName="parentLeftMargin" presStyleLbl="node1" presStyleIdx="2" presStyleCnt="6"/>
      <dgm:spPr/>
    </dgm:pt>
    <dgm:pt modelId="{0D5D00DA-E5F2-4FF7-A960-909FE4364DB8}" type="pres">
      <dgm:prSet presAssocID="{67FC799F-DA70-4F2C-89D0-FC9C43D5201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CB4DFA6-AF4F-41BD-B181-D8573618FFA3}" type="pres">
      <dgm:prSet presAssocID="{67FC799F-DA70-4F2C-89D0-FC9C43D5201C}" presName="negativeSpace" presStyleCnt="0"/>
      <dgm:spPr/>
    </dgm:pt>
    <dgm:pt modelId="{79BBABF5-6821-481C-B93A-0CF3F0016FE0}" type="pres">
      <dgm:prSet presAssocID="{67FC799F-DA70-4F2C-89D0-FC9C43D5201C}" presName="childText" presStyleLbl="conFgAcc1" presStyleIdx="3" presStyleCnt="6">
        <dgm:presLayoutVars>
          <dgm:bulletEnabled val="1"/>
        </dgm:presLayoutVars>
      </dgm:prSet>
      <dgm:spPr/>
    </dgm:pt>
    <dgm:pt modelId="{3873C884-599C-4054-BE69-61575648EE61}" type="pres">
      <dgm:prSet presAssocID="{5B4FCD2D-017C-4AB8-B62D-49D6ECF71ABB}" presName="spaceBetweenRectangles" presStyleCnt="0"/>
      <dgm:spPr/>
    </dgm:pt>
    <dgm:pt modelId="{83E5D6ED-D8AF-47F1-ADB5-82C3AD3EB325}" type="pres">
      <dgm:prSet presAssocID="{7FDCA017-8E7E-491E-87D0-5369C89B83F1}" presName="parentLin" presStyleCnt="0"/>
      <dgm:spPr/>
    </dgm:pt>
    <dgm:pt modelId="{CFD6381D-E690-49FF-A2E1-F2ECBED30D57}" type="pres">
      <dgm:prSet presAssocID="{7FDCA017-8E7E-491E-87D0-5369C89B83F1}" presName="parentLeftMargin" presStyleLbl="node1" presStyleIdx="3" presStyleCnt="6"/>
      <dgm:spPr/>
    </dgm:pt>
    <dgm:pt modelId="{A48D5790-262F-4207-8995-C93D4B69DAD5}" type="pres">
      <dgm:prSet presAssocID="{7FDCA017-8E7E-491E-87D0-5369C89B83F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8A16906-30C5-4FAD-AE35-CE006993BD1C}" type="pres">
      <dgm:prSet presAssocID="{7FDCA017-8E7E-491E-87D0-5369C89B83F1}" presName="negativeSpace" presStyleCnt="0"/>
      <dgm:spPr/>
    </dgm:pt>
    <dgm:pt modelId="{13F92B6C-79AF-4102-9874-D3E5E88F19FB}" type="pres">
      <dgm:prSet presAssocID="{7FDCA017-8E7E-491E-87D0-5369C89B83F1}" presName="childText" presStyleLbl="conFgAcc1" presStyleIdx="4" presStyleCnt="6">
        <dgm:presLayoutVars>
          <dgm:bulletEnabled val="1"/>
        </dgm:presLayoutVars>
      </dgm:prSet>
      <dgm:spPr/>
    </dgm:pt>
    <dgm:pt modelId="{4B1F8208-AA78-4D50-AB03-786708FE82D3}" type="pres">
      <dgm:prSet presAssocID="{22EB5228-3B88-436E-B84F-8747D15B2889}" presName="spaceBetweenRectangles" presStyleCnt="0"/>
      <dgm:spPr/>
    </dgm:pt>
    <dgm:pt modelId="{6DBA7AEA-C8DF-448A-BEBF-76B474C2652A}" type="pres">
      <dgm:prSet presAssocID="{3F1BC2A1-3FFC-4904-93E5-341294B44C71}" presName="parentLin" presStyleCnt="0"/>
      <dgm:spPr/>
    </dgm:pt>
    <dgm:pt modelId="{F0B43AA9-91E7-4603-8216-23CA4B4E6113}" type="pres">
      <dgm:prSet presAssocID="{3F1BC2A1-3FFC-4904-93E5-341294B44C71}" presName="parentLeftMargin" presStyleLbl="node1" presStyleIdx="4" presStyleCnt="6"/>
      <dgm:spPr/>
    </dgm:pt>
    <dgm:pt modelId="{12F8FF9F-3B7C-419B-8E3B-BFD379088F99}" type="pres">
      <dgm:prSet presAssocID="{3F1BC2A1-3FFC-4904-93E5-341294B44C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FAEBFDC-D06F-45ED-97A4-F0C3B391C3BF}" type="pres">
      <dgm:prSet presAssocID="{3F1BC2A1-3FFC-4904-93E5-341294B44C71}" presName="negativeSpace" presStyleCnt="0"/>
      <dgm:spPr/>
    </dgm:pt>
    <dgm:pt modelId="{27297189-F935-495D-9D09-4160880BCC4A}" type="pres">
      <dgm:prSet presAssocID="{3F1BC2A1-3FFC-4904-93E5-341294B44C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51BAB28-BE0A-4FBB-AEE0-51E7C60A3758}" type="presOf" srcId="{67FC799F-DA70-4F2C-89D0-FC9C43D5201C}" destId="{4489B432-271C-483E-99E5-C86EE3A8A804}" srcOrd="0" destOrd="0" presId="urn:microsoft.com/office/officeart/2005/8/layout/list1"/>
    <dgm:cxn modelId="{5977B43D-57DF-4ABC-AAF4-8A05C621B06F}" type="presOf" srcId="{2EE767DD-75D9-45B4-8E7F-9810A180EF7D}" destId="{BDE85500-6590-47FE-B615-DED9AA5617F9}" srcOrd="0" destOrd="0" presId="urn:microsoft.com/office/officeart/2005/8/layout/list1"/>
    <dgm:cxn modelId="{8B8FD750-4EC2-4417-A14F-490557C3358D}" srcId="{31F0B06A-A995-4B36-A150-FADF25A1748B}" destId="{3F1BC2A1-3FFC-4904-93E5-341294B44C71}" srcOrd="5" destOrd="0" parTransId="{FF7726BB-F141-471E-8F7B-30F600A30B1E}" sibTransId="{06E070EB-2A81-46A3-9CF7-3B252ED276D0}"/>
    <dgm:cxn modelId="{603A8558-934E-4D37-A52D-C34F2F9D3991}" type="presOf" srcId="{31F0B06A-A995-4B36-A150-FADF25A1748B}" destId="{701B3A8B-2E08-4DC9-8F18-2F9032D5974D}" srcOrd="0" destOrd="0" presId="urn:microsoft.com/office/officeart/2005/8/layout/list1"/>
    <dgm:cxn modelId="{A8F3527C-C3DE-494B-ACBB-1B41F2FB6870}" type="presOf" srcId="{3F1BC2A1-3FFC-4904-93E5-341294B44C71}" destId="{F0B43AA9-91E7-4603-8216-23CA4B4E6113}" srcOrd="0" destOrd="0" presId="urn:microsoft.com/office/officeart/2005/8/layout/list1"/>
    <dgm:cxn modelId="{9824F47C-991B-47E2-837F-3C070225E32A}" type="presOf" srcId="{7FDCA017-8E7E-491E-87D0-5369C89B83F1}" destId="{A48D5790-262F-4207-8995-C93D4B69DAD5}" srcOrd="1" destOrd="0" presId="urn:microsoft.com/office/officeart/2005/8/layout/list1"/>
    <dgm:cxn modelId="{D327A07D-DB28-47B7-81FE-D862552F7E39}" type="presOf" srcId="{2EE767DD-75D9-45B4-8E7F-9810A180EF7D}" destId="{E94565C8-3156-4A7C-B4AA-67C928DF3842}" srcOrd="1" destOrd="0" presId="urn:microsoft.com/office/officeart/2005/8/layout/list1"/>
    <dgm:cxn modelId="{58DBA97F-95D8-4790-B426-A5D20BB56C5C}" type="presOf" srcId="{29068A1A-6E4E-4998-8A96-D5E2EECC7FB1}" destId="{A95F85F6-CB6D-43D8-842E-739850BB653D}" srcOrd="1" destOrd="0" presId="urn:microsoft.com/office/officeart/2005/8/layout/list1"/>
    <dgm:cxn modelId="{4288C980-7C91-4D75-8EEB-F330FA83CA8D}" type="presOf" srcId="{29068A1A-6E4E-4998-8A96-D5E2EECC7FB1}" destId="{66F0DCB3-610C-4080-97B8-89884472BC29}" srcOrd="0" destOrd="0" presId="urn:microsoft.com/office/officeart/2005/8/layout/list1"/>
    <dgm:cxn modelId="{B6D1B690-DB78-4BB1-9B30-9D4A9422E8C0}" type="presOf" srcId="{7FDCA017-8E7E-491E-87D0-5369C89B83F1}" destId="{CFD6381D-E690-49FF-A2E1-F2ECBED30D57}" srcOrd="0" destOrd="0" presId="urn:microsoft.com/office/officeart/2005/8/layout/list1"/>
    <dgm:cxn modelId="{89FF16AE-DACE-4C4F-AA87-ED4A87F68197}" srcId="{31F0B06A-A995-4B36-A150-FADF25A1748B}" destId="{2EE767DD-75D9-45B4-8E7F-9810A180EF7D}" srcOrd="2" destOrd="0" parTransId="{99D7F298-6BE9-4D1A-9DBA-1C395865123B}" sibTransId="{9541EC96-5E34-4F48-AE69-958A609592DD}"/>
    <dgm:cxn modelId="{2A47F1AE-89EB-4C11-A5D2-C360E25D7941}" type="presOf" srcId="{67FC799F-DA70-4F2C-89D0-FC9C43D5201C}" destId="{0D5D00DA-E5F2-4FF7-A960-909FE4364DB8}" srcOrd="1" destOrd="0" presId="urn:microsoft.com/office/officeart/2005/8/layout/list1"/>
    <dgm:cxn modelId="{8FBEF9AE-BD9B-4FA9-9CAA-2AB57AB80B92}" srcId="{31F0B06A-A995-4B36-A150-FADF25A1748B}" destId="{E39CB982-2929-4766-B765-7E9C2B8E72A8}" srcOrd="0" destOrd="0" parTransId="{98EE3373-F307-44FF-BC38-1B073CEB4128}" sibTransId="{E0AEAFA7-F07B-496B-AF47-524424012A2A}"/>
    <dgm:cxn modelId="{C30C2AB2-C727-460A-B41A-4B2C5EFC351B}" srcId="{31F0B06A-A995-4B36-A150-FADF25A1748B}" destId="{29068A1A-6E4E-4998-8A96-D5E2EECC7FB1}" srcOrd="1" destOrd="0" parTransId="{0275A319-F4F4-4ECE-B3D7-F87CC0BB9B44}" sibTransId="{CDE9CC2E-B148-4385-A92C-B6BEDF91F8A5}"/>
    <dgm:cxn modelId="{3EF150D1-3831-4209-879E-4053A612692B}" type="presOf" srcId="{E39CB982-2929-4766-B765-7E9C2B8E72A8}" destId="{CC20D30B-9C39-4769-98E8-E93725A71713}" srcOrd="0" destOrd="0" presId="urn:microsoft.com/office/officeart/2005/8/layout/list1"/>
    <dgm:cxn modelId="{1218D1D2-C583-4CF1-99E0-D9F447604041}" type="presOf" srcId="{3F1BC2A1-3FFC-4904-93E5-341294B44C71}" destId="{12F8FF9F-3B7C-419B-8E3B-BFD379088F99}" srcOrd="1" destOrd="0" presId="urn:microsoft.com/office/officeart/2005/8/layout/list1"/>
    <dgm:cxn modelId="{2425ABD3-C4A7-4F1A-9F06-C4888E5AD057}" srcId="{31F0B06A-A995-4B36-A150-FADF25A1748B}" destId="{7FDCA017-8E7E-491E-87D0-5369C89B83F1}" srcOrd="4" destOrd="0" parTransId="{2EDC30A8-9377-4DD2-BA78-0B00A3FF77F7}" sibTransId="{22EB5228-3B88-436E-B84F-8747D15B2889}"/>
    <dgm:cxn modelId="{37FBCFE8-9274-4937-962C-74C9204AF6C3}" srcId="{31F0B06A-A995-4B36-A150-FADF25A1748B}" destId="{67FC799F-DA70-4F2C-89D0-FC9C43D5201C}" srcOrd="3" destOrd="0" parTransId="{217A3CD0-12DE-4403-8EDF-646EAF580B11}" sibTransId="{5B4FCD2D-017C-4AB8-B62D-49D6ECF71ABB}"/>
    <dgm:cxn modelId="{BD6397FC-1612-4E78-8F18-E966BBD5344B}" type="presOf" srcId="{E39CB982-2929-4766-B765-7E9C2B8E72A8}" destId="{E8A49B5F-3319-4FBA-9AEE-6E142F7B21EA}" srcOrd="1" destOrd="0" presId="urn:microsoft.com/office/officeart/2005/8/layout/list1"/>
    <dgm:cxn modelId="{BF220AE4-F473-4B31-9195-1A632F451F43}" type="presParOf" srcId="{701B3A8B-2E08-4DC9-8F18-2F9032D5974D}" destId="{D50050E3-6541-475E-BD29-B99117287A42}" srcOrd="0" destOrd="0" presId="urn:microsoft.com/office/officeart/2005/8/layout/list1"/>
    <dgm:cxn modelId="{39BD06FA-9608-4497-8F43-239A782B23E7}" type="presParOf" srcId="{D50050E3-6541-475E-BD29-B99117287A42}" destId="{CC20D30B-9C39-4769-98E8-E93725A71713}" srcOrd="0" destOrd="0" presId="urn:microsoft.com/office/officeart/2005/8/layout/list1"/>
    <dgm:cxn modelId="{C29C0C71-9BBC-457E-A53F-F8E561133ED6}" type="presParOf" srcId="{D50050E3-6541-475E-BD29-B99117287A42}" destId="{E8A49B5F-3319-4FBA-9AEE-6E142F7B21EA}" srcOrd="1" destOrd="0" presId="urn:microsoft.com/office/officeart/2005/8/layout/list1"/>
    <dgm:cxn modelId="{3CC9126A-141A-46CF-B18E-6128BE4B9C41}" type="presParOf" srcId="{701B3A8B-2E08-4DC9-8F18-2F9032D5974D}" destId="{E0F5AF7B-F675-43D3-AE0A-681F1A29E1A1}" srcOrd="1" destOrd="0" presId="urn:microsoft.com/office/officeart/2005/8/layout/list1"/>
    <dgm:cxn modelId="{4FCCDAD0-6E3A-46EC-AEC6-47F2E4CBE743}" type="presParOf" srcId="{701B3A8B-2E08-4DC9-8F18-2F9032D5974D}" destId="{DE0FED3B-FA4E-4210-BFD6-F014C06B1A90}" srcOrd="2" destOrd="0" presId="urn:microsoft.com/office/officeart/2005/8/layout/list1"/>
    <dgm:cxn modelId="{14733B1B-9FB2-490F-9FBA-6C35995EFED3}" type="presParOf" srcId="{701B3A8B-2E08-4DC9-8F18-2F9032D5974D}" destId="{3AD9AF7F-AE03-4AF1-AF21-AAB279EBF4B4}" srcOrd="3" destOrd="0" presId="urn:microsoft.com/office/officeart/2005/8/layout/list1"/>
    <dgm:cxn modelId="{B8519FFF-CD44-42E0-987F-E12C3BD3AD5F}" type="presParOf" srcId="{701B3A8B-2E08-4DC9-8F18-2F9032D5974D}" destId="{2203807F-2482-4F01-A50C-E1B6561E595F}" srcOrd="4" destOrd="0" presId="urn:microsoft.com/office/officeart/2005/8/layout/list1"/>
    <dgm:cxn modelId="{24E661DB-17A4-4E41-B4DE-42F647E99865}" type="presParOf" srcId="{2203807F-2482-4F01-A50C-E1B6561E595F}" destId="{66F0DCB3-610C-4080-97B8-89884472BC29}" srcOrd="0" destOrd="0" presId="urn:microsoft.com/office/officeart/2005/8/layout/list1"/>
    <dgm:cxn modelId="{267DD361-1B3D-469F-AEDB-250BE20A2CDB}" type="presParOf" srcId="{2203807F-2482-4F01-A50C-E1B6561E595F}" destId="{A95F85F6-CB6D-43D8-842E-739850BB653D}" srcOrd="1" destOrd="0" presId="urn:microsoft.com/office/officeart/2005/8/layout/list1"/>
    <dgm:cxn modelId="{A72AEA3E-78BA-4AC1-AE02-B680BB252341}" type="presParOf" srcId="{701B3A8B-2E08-4DC9-8F18-2F9032D5974D}" destId="{FA6CD13B-4842-497C-8EBA-44FF93126618}" srcOrd="5" destOrd="0" presId="urn:microsoft.com/office/officeart/2005/8/layout/list1"/>
    <dgm:cxn modelId="{6FEA9E3C-2D30-4C54-973F-E215E440C361}" type="presParOf" srcId="{701B3A8B-2E08-4DC9-8F18-2F9032D5974D}" destId="{23C9E0A5-5A81-4EAF-8B64-574F6FA20CC8}" srcOrd="6" destOrd="0" presId="urn:microsoft.com/office/officeart/2005/8/layout/list1"/>
    <dgm:cxn modelId="{72BC17B3-C514-4743-A0E8-5D7627C8AEE2}" type="presParOf" srcId="{701B3A8B-2E08-4DC9-8F18-2F9032D5974D}" destId="{DF03ABDB-C031-480B-8136-2A29ADED56B3}" srcOrd="7" destOrd="0" presId="urn:microsoft.com/office/officeart/2005/8/layout/list1"/>
    <dgm:cxn modelId="{4395EE56-4E3F-405F-88CA-813E0A8DF51B}" type="presParOf" srcId="{701B3A8B-2E08-4DC9-8F18-2F9032D5974D}" destId="{42EFD995-6854-4C9A-9DBA-C13D3A419C59}" srcOrd="8" destOrd="0" presId="urn:microsoft.com/office/officeart/2005/8/layout/list1"/>
    <dgm:cxn modelId="{C215D86E-7578-4AF1-B460-D32C27EF82DF}" type="presParOf" srcId="{42EFD995-6854-4C9A-9DBA-C13D3A419C59}" destId="{BDE85500-6590-47FE-B615-DED9AA5617F9}" srcOrd="0" destOrd="0" presId="urn:microsoft.com/office/officeart/2005/8/layout/list1"/>
    <dgm:cxn modelId="{7A25DD41-BAE8-4E14-8BF6-64E19816F24D}" type="presParOf" srcId="{42EFD995-6854-4C9A-9DBA-C13D3A419C59}" destId="{E94565C8-3156-4A7C-B4AA-67C928DF3842}" srcOrd="1" destOrd="0" presId="urn:microsoft.com/office/officeart/2005/8/layout/list1"/>
    <dgm:cxn modelId="{A421EB3E-6789-45C6-897C-1AE580E9F12B}" type="presParOf" srcId="{701B3A8B-2E08-4DC9-8F18-2F9032D5974D}" destId="{A031A3EC-4C23-48FA-A692-AC07C30DF6DE}" srcOrd="9" destOrd="0" presId="urn:microsoft.com/office/officeart/2005/8/layout/list1"/>
    <dgm:cxn modelId="{1B6CFBD5-16E1-47C2-B3DB-CB2AEB23824B}" type="presParOf" srcId="{701B3A8B-2E08-4DC9-8F18-2F9032D5974D}" destId="{6CA65A1B-6A26-4292-88B2-16AFD1C06D7B}" srcOrd="10" destOrd="0" presId="urn:microsoft.com/office/officeart/2005/8/layout/list1"/>
    <dgm:cxn modelId="{06AD0950-6B76-4F79-B555-6FCE6CAA7711}" type="presParOf" srcId="{701B3A8B-2E08-4DC9-8F18-2F9032D5974D}" destId="{43FE13C0-A7B1-44FB-A8E5-CC79897DEB75}" srcOrd="11" destOrd="0" presId="urn:microsoft.com/office/officeart/2005/8/layout/list1"/>
    <dgm:cxn modelId="{9D21CB12-24B1-42C8-A9B8-FBDBA5A69B2F}" type="presParOf" srcId="{701B3A8B-2E08-4DC9-8F18-2F9032D5974D}" destId="{F6B85AAD-551E-4BB9-B3A1-8C2D4216137D}" srcOrd="12" destOrd="0" presId="urn:microsoft.com/office/officeart/2005/8/layout/list1"/>
    <dgm:cxn modelId="{8B2E975E-5C9E-453E-AFF2-B7FB7CFC32C2}" type="presParOf" srcId="{F6B85AAD-551E-4BB9-B3A1-8C2D4216137D}" destId="{4489B432-271C-483E-99E5-C86EE3A8A804}" srcOrd="0" destOrd="0" presId="urn:microsoft.com/office/officeart/2005/8/layout/list1"/>
    <dgm:cxn modelId="{214A53D5-4906-4B41-97AD-EDD758668FAC}" type="presParOf" srcId="{F6B85AAD-551E-4BB9-B3A1-8C2D4216137D}" destId="{0D5D00DA-E5F2-4FF7-A960-909FE4364DB8}" srcOrd="1" destOrd="0" presId="urn:microsoft.com/office/officeart/2005/8/layout/list1"/>
    <dgm:cxn modelId="{F066B479-873B-41F1-9F52-4FCB0A42695D}" type="presParOf" srcId="{701B3A8B-2E08-4DC9-8F18-2F9032D5974D}" destId="{3CB4DFA6-AF4F-41BD-B181-D8573618FFA3}" srcOrd="13" destOrd="0" presId="urn:microsoft.com/office/officeart/2005/8/layout/list1"/>
    <dgm:cxn modelId="{4EABFA27-7555-40D8-B21B-C1F7E4DDA772}" type="presParOf" srcId="{701B3A8B-2E08-4DC9-8F18-2F9032D5974D}" destId="{79BBABF5-6821-481C-B93A-0CF3F0016FE0}" srcOrd="14" destOrd="0" presId="urn:microsoft.com/office/officeart/2005/8/layout/list1"/>
    <dgm:cxn modelId="{CD9E927C-A182-4FAE-9033-F23517A9DE68}" type="presParOf" srcId="{701B3A8B-2E08-4DC9-8F18-2F9032D5974D}" destId="{3873C884-599C-4054-BE69-61575648EE61}" srcOrd="15" destOrd="0" presId="urn:microsoft.com/office/officeart/2005/8/layout/list1"/>
    <dgm:cxn modelId="{5E8AABA9-048E-4E37-A609-A23ED9BE62AA}" type="presParOf" srcId="{701B3A8B-2E08-4DC9-8F18-2F9032D5974D}" destId="{83E5D6ED-D8AF-47F1-ADB5-82C3AD3EB325}" srcOrd="16" destOrd="0" presId="urn:microsoft.com/office/officeart/2005/8/layout/list1"/>
    <dgm:cxn modelId="{48F8FF19-4A2C-459B-B382-FE5DB9E4B0C7}" type="presParOf" srcId="{83E5D6ED-D8AF-47F1-ADB5-82C3AD3EB325}" destId="{CFD6381D-E690-49FF-A2E1-F2ECBED30D57}" srcOrd="0" destOrd="0" presId="urn:microsoft.com/office/officeart/2005/8/layout/list1"/>
    <dgm:cxn modelId="{D723AF24-B5AF-4774-81B1-EDA99D9EEFD7}" type="presParOf" srcId="{83E5D6ED-D8AF-47F1-ADB5-82C3AD3EB325}" destId="{A48D5790-262F-4207-8995-C93D4B69DAD5}" srcOrd="1" destOrd="0" presId="urn:microsoft.com/office/officeart/2005/8/layout/list1"/>
    <dgm:cxn modelId="{D409659C-DA50-49A2-996D-6E4000A373DC}" type="presParOf" srcId="{701B3A8B-2E08-4DC9-8F18-2F9032D5974D}" destId="{88A16906-30C5-4FAD-AE35-CE006993BD1C}" srcOrd="17" destOrd="0" presId="urn:microsoft.com/office/officeart/2005/8/layout/list1"/>
    <dgm:cxn modelId="{01FE0916-57A6-4125-80A5-A78AFB47AA86}" type="presParOf" srcId="{701B3A8B-2E08-4DC9-8F18-2F9032D5974D}" destId="{13F92B6C-79AF-4102-9874-D3E5E88F19FB}" srcOrd="18" destOrd="0" presId="urn:microsoft.com/office/officeart/2005/8/layout/list1"/>
    <dgm:cxn modelId="{DFFC0782-B5C5-4EC1-B2A7-4D1AD45AAF83}" type="presParOf" srcId="{701B3A8B-2E08-4DC9-8F18-2F9032D5974D}" destId="{4B1F8208-AA78-4D50-AB03-786708FE82D3}" srcOrd="19" destOrd="0" presId="urn:microsoft.com/office/officeart/2005/8/layout/list1"/>
    <dgm:cxn modelId="{3BF79A28-CC53-4208-A250-760022D4FBE9}" type="presParOf" srcId="{701B3A8B-2E08-4DC9-8F18-2F9032D5974D}" destId="{6DBA7AEA-C8DF-448A-BEBF-76B474C2652A}" srcOrd="20" destOrd="0" presId="urn:microsoft.com/office/officeart/2005/8/layout/list1"/>
    <dgm:cxn modelId="{C0DBA670-E156-4C31-9117-6D2560D8895B}" type="presParOf" srcId="{6DBA7AEA-C8DF-448A-BEBF-76B474C2652A}" destId="{F0B43AA9-91E7-4603-8216-23CA4B4E6113}" srcOrd="0" destOrd="0" presId="urn:microsoft.com/office/officeart/2005/8/layout/list1"/>
    <dgm:cxn modelId="{9AE48B84-F5A3-4123-BA66-01A2273BC413}" type="presParOf" srcId="{6DBA7AEA-C8DF-448A-BEBF-76B474C2652A}" destId="{12F8FF9F-3B7C-419B-8E3B-BFD379088F99}" srcOrd="1" destOrd="0" presId="urn:microsoft.com/office/officeart/2005/8/layout/list1"/>
    <dgm:cxn modelId="{C18F1260-CF40-47C8-967C-8ACF4D2532B5}" type="presParOf" srcId="{701B3A8B-2E08-4DC9-8F18-2F9032D5974D}" destId="{EFAEBFDC-D06F-45ED-97A4-F0C3B391C3BF}" srcOrd="21" destOrd="0" presId="urn:microsoft.com/office/officeart/2005/8/layout/list1"/>
    <dgm:cxn modelId="{DAD180BA-59DB-41A5-A0A0-E07C433E7D18}" type="presParOf" srcId="{701B3A8B-2E08-4DC9-8F18-2F9032D5974D}" destId="{27297189-F935-495D-9D09-4160880BCC4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8F9B81-20A0-45F7-840C-58D90E1E9BA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05C507B-CE3C-4192-9155-08B589EDB8D7}">
      <dgm:prSet phldrT="[Текст]" custT="1"/>
      <dgm:spPr/>
      <dgm:t>
        <a:bodyPr/>
        <a:lstStyle/>
        <a:p>
          <a:r>
            <a:rPr lang="ru-RU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Улучшенная безопасность, масштабируемость, гибкость</a:t>
          </a:r>
        </a:p>
      </dgm:t>
    </dgm:pt>
    <dgm:pt modelId="{B4AAC933-404F-46D3-BF94-3C89D7D3E20C}" type="parTrans" cxnId="{B84926C0-440C-4C2C-BF15-31A0B8715ECB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2EAA5-22DA-42D1-A79D-451491C89557}" type="sibTrans" cxnId="{B84926C0-440C-4C2C-BF15-31A0B8715ECB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6E9C2-0645-46DA-BDFF-56C0778ED340}">
      <dgm:prSet phldrT="[Текст]" custT="1"/>
      <dgm:spPr/>
      <dgm:t>
        <a:bodyPr/>
        <a:lstStyle/>
        <a:p>
          <a:r>
            <a:rPr lang="ru-RU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Автоматизация процессов и оптимизация ресурсов</a:t>
          </a:r>
        </a:p>
      </dgm:t>
    </dgm:pt>
    <dgm:pt modelId="{8F7A5805-53F3-4D1F-B021-5D5A9E06C7C8}" type="parTrans" cxnId="{72A6AFBD-9AD4-449D-BDF3-A40C368BABAE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AB2D79-D1BC-40BC-857E-8D0B6EF3AF10}" type="sibTrans" cxnId="{72A6AFBD-9AD4-449D-BDF3-A40C368BABAE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3340C5-2EC1-4E82-8FD7-CADE0B57A554}">
      <dgm:prSet phldrT="[Текст]" custT="1"/>
      <dgm:spPr/>
      <dgm:t>
        <a:bodyPr/>
        <a:lstStyle/>
        <a:p>
          <a:r>
            <a:rPr lang="ru-RU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Инновационные решения, поддержка новых технологий: ИИ и </a:t>
          </a:r>
          <a:r>
            <a:rPr lang="de-DE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ML</a:t>
          </a:r>
          <a:r>
            <a:rPr lang="ru-RU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, 5</a:t>
          </a:r>
          <a:r>
            <a:rPr lang="en-US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G</a:t>
          </a:r>
          <a:endParaRPr lang="ru-RU" sz="1400" dirty="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19A73B-277C-4182-A8F8-4B01CFE50513}" type="parTrans" cxnId="{88E7D59B-CE86-47FC-A14C-48BDFE8220AA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766A56-6A21-4D8A-A8F6-16723A2CA98B}" type="sibTrans" cxnId="{88E7D59B-CE86-47FC-A14C-48BDFE8220AA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49045-748B-4C93-9FEE-CCD3288838D7}">
      <dgm:prSet phldrT="[Текст]" custT="1"/>
      <dgm:spPr/>
      <dgm:t>
        <a:bodyPr/>
        <a:lstStyle/>
        <a:p>
          <a:r>
            <a:rPr lang="ru-RU" sz="14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Интеграция с облачными технологиями</a:t>
          </a:r>
        </a:p>
      </dgm:t>
    </dgm:pt>
    <dgm:pt modelId="{E83975D1-A669-4D16-901D-B816032FFAB2}" type="parTrans" cxnId="{7F3A4B91-4E76-43CF-98E8-CC4E64C4F744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7A7D7-48A2-4D68-9C8E-9280D0DEE1AD}" type="sibTrans" cxnId="{7F3A4B91-4E76-43CF-98E8-CC4E64C4F744}">
      <dgm:prSet/>
      <dgm:spPr/>
      <dgm:t>
        <a:bodyPr/>
        <a:lstStyle/>
        <a:p>
          <a:endParaRPr lang="ru-RU" sz="200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1D478F-86D9-42CA-8D07-37245485415B}" type="pres">
      <dgm:prSet presAssocID="{248F9B81-20A0-45F7-840C-58D90E1E9BA1}" presName="Name0" presStyleCnt="0">
        <dgm:presLayoutVars>
          <dgm:dir/>
          <dgm:resizeHandles val="exact"/>
        </dgm:presLayoutVars>
      </dgm:prSet>
      <dgm:spPr/>
    </dgm:pt>
    <dgm:pt modelId="{FA89D212-736C-493A-A366-680DC3B1BA3B}" type="pres">
      <dgm:prSet presAssocID="{248F9B81-20A0-45F7-840C-58D90E1E9BA1}" presName="arrow" presStyleLbl="bgShp" presStyleIdx="0" presStyleCnt="1"/>
      <dgm:spPr/>
    </dgm:pt>
    <dgm:pt modelId="{075A301F-38B9-4E35-916D-6D81E1094338}" type="pres">
      <dgm:prSet presAssocID="{248F9B81-20A0-45F7-840C-58D90E1E9BA1}" presName="points" presStyleCnt="0"/>
      <dgm:spPr/>
    </dgm:pt>
    <dgm:pt modelId="{CC0CBAAF-D5BA-4380-A0AB-C9F9FA7E21D9}" type="pres">
      <dgm:prSet presAssocID="{D05C507B-CE3C-4192-9155-08B589EDB8D7}" presName="compositeA" presStyleCnt="0"/>
      <dgm:spPr/>
    </dgm:pt>
    <dgm:pt modelId="{8E12F365-581D-4D89-9B2F-BD12109ECBDE}" type="pres">
      <dgm:prSet presAssocID="{D05C507B-CE3C-4192-9155-08B589EDB8D7}" presName="textA" presStyleLbl="revTx" presStyleIdx="0" presStyleCnt="4">
        <dgm:presLayoutVars>
          <dgm:bulletEnabled val="1"/>
        </dgm:presLayoutVars>
      </dgm:prSet>
      <dgm:spPr/>
    </dgm:pt>
    <dgm:pt modelId="{E49634B9-3196-4215-A81B-56BE90E19DE1}" type="pres">
      <dgm:prSet presAssocID="{D05C507B-CE3C-4192-9155-08B589EDB8D7}" presName="circleA" presStyleLbl="node1" presStyleIdx="0" presStyleCnt="4"/>
      <dgm:spPr/>
    </dgm:pt>
    <dgm:pt modelId="{1319FA3C-2C87-4B0B-B2F1-B9203445F398}" type="pres">
      <dgm:prSet presAssocID="{D05C507B-CE3C-4192-9155-08B589EDB8D7}" presName="spaceA" presStyleCnt="0"/>
      <dgm:spPr/>
    </dgm:pt>
    <dgm:pt modelId="{4E13F83E-89A2-4C3F-B886-1FB284451162}" type="pres">
      <dgm:prSet presAssocID="{6ED2EAA5-22DA-42D1-A79D-451491C89557}" presName="space" presStyleCnt="0"/>
      <dgm:spPr/>
    </dgm:pt>
    <dgm:pt modelId="{AD50F2AD-193C-4D09-AE94-9268EE214EF9}" type="pres">
      <dgm:prSet presAssocID="{FF86E9C2-0645-46DA-BDFF-56C0778ED340}" presName="compositeB" presStyleCnt="0"/>
      <dgm:spPr/>
    </dgm:pt>
    <dgm:pt modelId="{ADB0B711-A94D-43F5-8F2D-5A9FDF25EBE1}" type="pres">
      <dgm:prSet presAssocID="{FF86E9C2-0645-46DA-BDFF-56C0778ED340}" presName="textB" presStyleLbl="revTx" presStyleIdx="1" presStyleCnt="4">
        <dgm:presLayoutVars>
          <dgm:bulletEnabled val="1"/>
        </dgm:presLayoutVars>
      </dgm:prSet>
      <dgm:spPr/>
    </dgm:pt>
    <dgm:pt modelId="{C628C808-AEBE-4808-A509-4D226285CC7E}" type="pres">
      <dgm:prSet presAssocID="{FF86E9C2-0645-46DA-BDFF-56C0778ED340}" presName="circleB" presStyleLbl="node1" presStyleIdx="1" presStyleCnt="4"/>
      <dgm:spPr/>
    </dgm:pt>
    <dgm:pt modelId="{50172C43-5764-43B8-B81F-7356DE588F41}" type="pres">
      <dgm:prSet presAssocID="{FF86E9C2-0645-46DA-BDFF-56C0778ED340}" presName="spaceB" presStyleCnt="0"/>
      <dgm:spPr/>
    </dgm:pt>
    <dgm:pt modelId="{C4D88C63-12B2-40C7-B9AB-A72DBC1CE70E}" type="pres">
      <dgm:prSet presAssocID="{6BAB2D79-D1BC-40BC-857E-8D0B6EF3AF10}" presName="space" presStyleCnt="0"/>
      <dgm:spPr/>
    </dgm:pt>
    <dgm:pt modelId="{2524B482-ECA1-4B8A-9B88-5F8033FFD350}" type="pres">
      <dgm:prSet presAssocID="{C43340C5-2EC1-4E82-8FD7-CADE0B57A554}" presName="compositeA" presStyleCnt="0"/>
      <dgm:spPr/>
    </dgm:pt>
    <dgm:pt modelId="{FF23F0DB-15B5-494F-B823-39537CE54C54}" type="pres">
      <dgm:prSet presAssocID="{C43340C5-2EC1-4E82-8FD7-CADE0B57A554}" presName="textA" presStyleLbl="revTx" presStyleIdx="2" presStyleCnt="4">
        <dgm:presLayoutVars>
          <dgm:bulletEnabled val="1"/>
        </dgm:presLayoutVars>
      </dgm:prSet>
      <dgm:spPr/>
    </dgm:pt>
    <dgm:pt modelId="{118DFADB-964F-4D98-A397-217975CEAE19}" type="pres">
      <dgm:prSet presAssocID="{C43340C5-2EC1-4E82-8FD7-CADE0B57A554}" presName="circleA" presStyleLbl="node1" presStyleIdx="2" presStyleCnt="4"/>
      <dgm:spPr/>
    </dgm:pt>
    <dgm:pt modelId="{9D52B756-8FBB-441D-B28F-3946DE48E659}" type="pres">
      <dgm:prSet presAssocID="{C43340C5-2EC1-4E82-8FD7-CADE0B57A554}" presName="spaceA" presStyleCnt="0"/>
      <dgm:spPr/>
    </dgm:pt>
    <dgm:pt modelId="{CBFC3A55-2E78-474B-A61A-997DB4567E34}" type="pres">
      <dgm:prSet presAssocID="{6D766A56-6A21-4D8A-A8F6-16723A2CA98B}" presName="space" presStyleCnt="0"/>
      <dgm:spPr/>
    </dgm:pt>
    <dgm:pt modelId="{09EBAB92-4401-4DF0-9381-F1497842F2DC}" type="pres">
      <dgm:prSet presAssocID="{FF049045-748B-4C93-9FEE-CCD3288838D7}" presName="compositeB" presStyleCnt="0"/>
      <dgm:spPr/>
    </dgm:pt>
    <dgm:pt modelId="{9530B53C-221D-40D1-9EE3-417244302B58}" type="pres">
      <dgm:prSet presAssocID="{FF049045-748B-4C93-9FEE-CCD3288838D7}" presName="textB" presStyleLbl="revTx" presStyleIdx="3" presStyleCnt="4">
        <dgm:presLayoutVars>
          <dgm:bulletEnabled val="1"/>
        </dgm:presLayoutVars>
      </dgm:prSet>
      <dgm:spPr/>
    </dgm:pt>
    <dgm:pt modelId="{7992A932-E05C-4BB3-BA33-9C892A5B1281}" type="pres">
      <dgm:prSet presAssocID="{FF049045-748B-4C93-9FEE-CCD3288838D7}" presName="circleB" presStyleLbl="node1" presStyleIdx="3" presStyleCnt="4"/>
      <dgm:spPr/>
    </dgm:pt>
    <dgm:pt modelId="{E3521C23-4DF7-403A-B204-24525FCE106D}" type="pres">
      <dgm:prSet presAssocID="{FF049045-748B-4C93-9FEE-CCD3288838D7}" presName="spaceB" presStyleCnt="0"/>
      <dgm:spPr/>
    </dgm:pt>
  </dgm:ptLst>
  <dgm:cxnLst>
    <dgm:cxn modelId="{A9EDEE04-0EA9-4A18-A8AA-2245054199CD}" type="presOf" srcId="{C43340C5-2EC1-4E82-8FD7-CADE0B57A554}" destId="{FF23F0DB-15B5-494F-B823-39537CE54C54}" srcOrd="0" destOrd="0" presId="urn:microsoft.com/office/officeart/2005/8/layout/hProcess11"/>
    <dgm:cxn modelId="{D7996E1E-D798-4B2B-976E-DD95930D615D}" type="presOf" srcId="{FF86E9C2-0645-46DA-BDFF-56C0778ED340}" destId="{ADB0B711-A94D-43F5-8F2D-5A9FDF25EBE1}" srcOrd="0" destOrd="0" presId="urn:microsoft.com/office/officeart/2005/8/layout/hProcess11"/>
    <dgm:cxn modelId="{57621B3E-5B63-41B4-956E-912E52C48C13}" type="presOf" srcId="{D05C507B-CE3C-4192-9155-08B589EDB8D7}" destId="{8E12F365-581D-4D89-9B2F-BD12109ECBDE}" srcOrd="0" destOrd="0" presId="urn:microsoft.com/office/officeart/2005/8/layout/hProcess11"/>
    <dgm:cxn modelId="{7F3A4B91-4E76-43CF-98E8-CC4E64C4F744}" srcId="{248F9B81-20A0-45F7-840C-58D90E1E9BA1}" destId="{FF049045-748B-4C93-9FEE-CCD3288838D7}" srcOrd="3" destOrd="0" parTransId="{E83975D1-A669-4D16-901D-B816032FFAB2}" sibTransId="{0987A7D7-48A2-4D68-9C8E-9280D0DEE1AD}"/>
    <dgm:cxn modelId="{BBB93493-0A0B-4A4D-B204-B2BCD7FD7C79}" type="presOf" srcId="{248F9B81-20A0-45F7-840C-58D90E1E9BA1}" destId="{801D478F-86D9-42CA-8D07-37245485415B}" srcOrd="0" destOrd="0" presId="urn:microsoft.com/office/officeart/2005/8/layout/hProcess11"/>
    <dgm:cxn modelId="{88E7D59B-CE86-47FC-A14C-48BDFE8220AA}" srcId="{248F9B81-20A0-45F7-840C-58D90E1E9BA1}" destId="{C43340C5-2EC1-4E82-8FD7-CADE0B57A554}" srcOrd="2" destOrd="0" parTransId="{B719A73B-277C-4182-A8F8-4B01CFE50513}" sibTransId="{6D766A56-6A21-4D8A-A8F6-16723A2CA98B}"/>
    <dgm:cxn modelId="{72A6AFBD-9AD4-449D-BDF3-A40C368BABAE}" srcId="{248F9B81-20A0-45F7-840C-58D90E1E9BA1}" destId="{FF86E9C2-0645-46DA-BDFF-56C0778ED340}" srcOrd="1" destOrd="0" parTransId="{8F7A5805-53F3-4D1F-B021-5D5A9E06C7C8}" sibTransId="{6BAB2D79-D1BC-40BC-857E-8D0B6EF3AF10}"/>
    <dgm:cxn modelId="{B84926C0-440C-4C2C-BF15-31A0B8715ECB}" srcId="{248F9B81-20A0-45F7-840C-58D90E1E9BA1}" destId="{D05C507B-CE3C-4192-9155-08B589EDB8D7}" srcOrd="0" destOrd="0" parTransId="{B4AAC933-404F-46D3-BF94-3C89D7D3E20C}" sibTransId="{6ED2EAA5-22DA-42D1-A79D-451491C89557}"/>
    <dgm:cxn modelId="{A5A6DBE6-C352-465A-B296-9B1912DB65C3}" type="presOf" srcId="{FF049045-748B-4C93-9FEE-CCD3288838D7}" destId="{9530B53C-221D-40D1-9EE3-417244302B58}" srcOrd="0" destOrd="0" presId="urn:microsoft.com/office/officeart/2005/8/layout/hProcess11"/>
    <dgm:cxn modelId="{112C3C3B-BE27-4C4F-A566-900C7392A3E0}" type="presParOf" srcId="{801D478F-86D9-42CA-8D07-37245485415B}" destId="{FA89D212-736C-493A-A366-680DC3B1BA3B}" srcOrd="0" destOrd="0" presId="urn:microsoft.com/office/officeart/2005/8/layout/hProcess11"/>
    <dgm:cxn modelId="{EA3DCF3D-342F-4935-8790-E12A53C30F0D}" type="presParOf" srcId="{801D478F-86D9-42CA-8D07-37245485415B}" destId="{075A301F-38B9-4E35-916D-6D81E1094338}" srcOrd="1" destOrd="0" presId="urn:microsoft.com/office/officeart/2005/8/layout/hProcess11"/>
    <dgm:cxn modelId="{46A5B794-E8AA-4B5F-9442-F1C70FF7E496}" type="presParOf" srcId="{075A301F-38B9-4E35-916D-6D81E1094338}" destId="{CC0CBAAF-D5BA-4380-A0AB-C9F9FA7E21D9}" srcOrd="0" destOrd="0" presId="urn:microsoft.com/office/officeart/2005/8/layout/hProcess11"/>
    <dgm:cxn modelId="{D8B43E65-46AF-49DC-8DBA-D99866F9DB30}" type="presParOf" srcId="{CC0CBAAF-D5BA-4380-A0AB-C9F9FA7E21D9}" destId="{8E12F365-581D-4D89-9B2F-BD12109ECBDE}" srcOrd="0" destOrd="0" presId="urn:microsoft.com/office/officeart/2005/8/layout/hProcess11"/>
    <dgm:cxn modelId="{14CFA373-849C-4CDF-AFBA-49E27B797F8A}" type="presParOf" srcId="{CC0CBAAF-D5BA-4380-A0AB-C9F9FA7E21D9}" destId="{E49634B9-3196-4215-A81B-56BE90E19DE1}" srcOrd="1" destOrd="0" presId="urn:microsoft.com/office/officeart/2005/8/layout/hProcess11"/>
    <dgm:cxn modelId="{4504F1BE-041A-47E2-8696-374E8DA9EABD}" type="presParOf" srcId="{CC0CBAAF-D5BA-4380-A0AB-C9F9FA7E21D9}" destId="{1319FA3C-2C87-4B0B-B2F1-B9203445F398}" srcOrd="2" destOrd="0" presId="urn:microsoft.com/office/officeart/2005/8/layout/hProcess11"/>
    <dgm:cxn modelId="{947DBA9A-3E81-4E17-A6E2-7A09180F2E93}" type="presParOf" srcId="{075A301F-38B9-4E35-916D-6D81E1094338}" destId="{4E13F83E-89A2-4C3F-B886-1FB284451162}" srcOrd="1" destOrd="0" presId="urn:microsoft.com/office/officeart/2005/8/layout/hProcess11"/>
    <dgm:cxn modelId="{4284D339-3D61-44B3-A55C-266A920EDF96}" type="presParOf" srcId="{075A301F-38B9-4E35-916D-6D81E1094338}" destId="{AD50F2AD-193C-4D09-AE94-9268EE214EF9}" srcOrd="2" destOrd="0" presId="urn:microsoft.com/office/officeart/2005/8/layout/hProcess11"/>
    <dgm:cxn modelId="{85B694EA-B552-4C1D-BDBB-3D0CD8BDE3C1}" type="presParOf" srcId="{AD50F2AD-193C-4D09-AE94-9268EE214EF9}" destId="{ADB0B711-A94D-43F5-8F2D-5A9FDF25EBE1}" srcOrd="0" destOrd="0" presId="urn:microsoft.com/office/officeart/2005/8/layout/hProcess11"/>
    <dgm:cxn modelId="{CE4F47CE-DECC-4029-9C7E-E2870598B8F1}" type="presParOf" srcId="{AD50F2AD-193C-4D09-AE94-9268EE214EF9}" destId="{C628C808-AEBE-4808-A509-4D226285CC7E}" srcOrd="1" destOrd="0" presId="urn:microsoft.com/office/officeart/2005/8/layout/hProcess11"/>
    <dgm:cxn modelId="{C85C454A-6404-4541-A775-F62E77B590B2}" type="presParOf" srcId="{AD50F2AD-193C-4D09-AE94-9268EE214EF9}" destId="{50172C43-5764-43B8-B81F-7356DE588F41}" srcOrd="2" destOrd="0" presId="urn:microsoft.com/office/officeart/2005/8/layout/hProcess11"/>
    <dgm:cxn modelId="{8A8CB62F-9F54-4B5B-A60B-1C5F83B48B85}" type="presParOf" srcId="{075A301F-38B9-4E35-916D-6D81E1094338}" destId="{C4D88C63-12B2-40C7-B9AB-A72DBC1CE70E}" srcOrd="3" destOrd="0" presId="urn:microsoft.com/office/officeart/2005/8/layout/hProcess11"/>
    <dgm:cxn modelId="{5F04D031-BF53-4FC6-9F39-9198FC1BB393}" type="presParOf" srcId="{075A301F-38B9-4E35-916D-6D81E1094338}" destId="{2524B482-ECA1-4B8A-9B88-5F8033FFD350}" srcOrd="4" destOrd="0" presId="urn:microsoft.com/office/officeart/2005/8/layout/hProcess11"/>
    <dgm:cxn modelId="{29905CB8-3DE8-43DE-B30E-CDBA1712D239}" type="presParOf" srcId="{2524B482-ECA1-4B8A-9B88-5F8033FFD350}" destId="{FF23F0DB-15B5-494F-B823-39537CE54C54}" srcOrd="0" destOrd="0" presId="urn:microsoft.com/office/officeart/2005/8/layout/hProcess11"/>
    <dgm:cxn modelId="{3F76AA52-3FE4-443D-8878-FC5F96F345B0}" type="presParOf" srcId="{2524B482-ECA1-4B8A-9B88-5F8033FFD350}" destId="{118DFADB-964F-4D98-A397-217975CEAE19}" srcOrd="1" destOrd="0" presId="urn:microsoft.com/office/officeart/2005/8/layout/hProcess11"/>
    <dgm:cxn modelId="{E23CA5F8-BD41-47AE-B9AF-250539943126}" type="presParOf" srcId="{2524B482-ECA1-4B8A-9B88-5F8033FFD350}" destId="{9D52B756-8FBB-441D-B28F-3946DE48E659}" srcOrd="2" destOrd="0" presId="urn:microsoft.com/office/officeart/2005/8/layout/hProcess11"/>
    <dgm:cxn modelId="{535367E0-ABDF-4E77-9066-B2E013A7FD86}" type="presParOf" srcId="{075A301F-38B9-4E35-916D-6D81E1094338}" destId="{CBFC3A55-2E78-474B-A61A-997DB4567E34}" srcOrd="5" destOrd="0" presId="urn:microsoft.com/office/officeart/2005/8/layout/hProcess11"/>
    <dgm:cxn modelId="{99B5025A-E195-4754-AD63-25438BBE9F69}" type="presParOf" srcId="{075A301F-38B9-4E35-916D-6D81E1094338}" destId="{09EBAB92-4401-4DF0-9381-F1497842F2DC}" srcOrd="6" destOrd="0" presId="urn:microsoft.com/office/officeart/2005/8/layout/hProcess11"/>
    <dgm:cxn modelId="{FD991D12-9B6F-4593-BB37-2392D4CDC2FD}" type="presParOf" srcId="{09EBAB92-4401-4DF0-9381-F1497842F2DC}" destId="{9530B53C-221D-40D1-9EE3-417244302B58}" srcOrd="0" destOrd="0" presId="urn:microsoft.com/office/officeart/2005/8/layout/hProcess11"/>
    <dgm:cxn modelId="{D4D730F9-47FC-4A77-A700-2D504E0357A3}" type="presParOf" srcId="{09EBAB92-4401-4DF0-9381-F1497842F2DC}" destId="{7992A932-E05C-4BB3-BA33-9C892A5B1281}" srcOrd="1" destOrd="0" presId="urn:microsoft.com/office/officeart/2005/8/layout/hProcess11"/>
    <dgm:cxn modelId="{020A71FC-2D98-4E3F-AF04-98FDBB0197B6}" type="presParOf" srcId="{09EBAB92-4401-4DF0-9381-F1497842F2DC}" destId="{E3521C23-4DF7-403A-B204-24525FCE106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3FF45-0DED-4AE2-B28C-A765710C7254}">
      <dsp:nvSpPr>
        <dsp:cNvPr id="0" name=""/>
        <dsp:cNvSpPr/>
      </dsp:nvSpPr>
      <dsp:spPr>
        <a:xfrm>
          <a:off x="314666" y="319133"/>
          <a:ext cx="1200123" cy="120012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DE10797-4AA1-40C9-8598-D008F08BA3B6}">
      <dsp:nvSpPr>
        <dsp:cNvPr id="0" name=""/>
        <dsp:cNvSpPr/>
      </dsp:nvSpPr>
      <dsp:spPr>
        <a:xfrm>
          <a:off x="914728" y="319133"/>
          <a:ext cx="6403100" cy="1200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solidFill>
                <a:srgbClr val="EBECEF"/>
              </a:solidFill>
            </a:rPr>
            <a:t>Мониторинг и управление производственными процессами </a:t>
          </a:r>
        </a:p>
      </dsp:txBody>
      <dsp:txXfrm>
        <a:off x="914728" y="319133"/>
        <a:ext cx="6403100" cy="1200123"/>
      </dsp:txXfrm>
    </dsp:sp>
    <dsp:sp modelId="{451C5575-3002-462E-94BE-1EC7F0D51A99}">
      <dsp:nvSpPr>
        <dsp:cNvPr id="0" name=""/>
        <dsp:cNvSpPr/>
      </dsp:nvSpPr>
      <dsp:spPr>
        <a:xfrm>
          <a:off x="314666" y="1519257"/>
          <a:ext cx="1200123" cy="120012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CABE754-C2A1-4C63-B2EE-0A24ADDE9B0E}">
      <dsp:nvSpPr>
        <dsp:cNvPr id="0" name=""/>
        <dsp:cNvSpPr/>
      </dsp:nvSpPr>
      <dsp:spPr>
        <a:xfrm>
          <a:off x="914728" y="1519257"/>
          <a:ext cx="6403100" cy="1200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solidFill>
                <a:srgbClr val="EBECEF"/>
              </a:solidFill>
            </a:rPr>
            <a:t>Управление интеллектуальными зданиями </a:t>
          </a:r>
        </a:p>
      </dsp:txBody>
      <dsp:txXfrm>
        <a:off x="914728" y="1519257"/>
        <a:ext cx="6403100" cy="1200123"/>
      </dsp:txXfrm>
    </dsp:sp>
    <dsp:sp modelId="{E0DFDE96-E17E-4AC9-B783-01438A6FC6C9}">
      <dsp:nvSpPr>
        <dsp:cNvPr id="0" name=""/>
        <dsp:cNvSpPr/>
      </dsp:nvSpPr>
      <dsp:spPr>
        <a:xfrm>
          <a:off x="314666" y="2719381"/>
          <a:ext cx="1200123" cy="1200123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703848-6437-413A-82D0-6890E5909439}">
      <dsp:nvSpPr>
        <dsp:cNvPr id="0" name=""/>
        <dsp:cNvSpPr/>
      </dsp:nvSpPr>
      <dsp:spPr>
        <a:xfrm>
          <a:off x="914728" y="2719381"/>
          <a:ext cx="6403100" cy="1200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solidFill>
                <a:srgbClr val="EBECEF"/>
              </a:solidFill>
            </a:rPr>
            <a:t>Агрегация данных.</a:t>
          </a:r>
        </a:p>
      </dsp:txBody>
      <dsp:txXfrm>
        <a:off x="914728" y="2719381"/>
        <a:ext cx="6403100" cy="12001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FED3B-FA4E-4210-BFD6-F014C06B1A90}">
      <dsp:nvSpPr>
        <dsp:cNvPr id="0" name=""/>
        <dsp:cNvSpPr/>
      </dsp:nvSpPr>
      <dsp:spPr>
        <a:xfrm>
          <a:off x="0" y="293664"/>
          <a:ext cx="72841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49B5F-3319-4FBA-9AEE-6E142F7B21EA}">
      <dsp:nvSpPr>
        <dsp:cNvPr id="0" name=""/>
        <dsp:cNvSpPr/>
      </dsp:nvSpPr>
      <dsp:spPr>
        <a:xfrm>
          <a:off x="364206" y="42744"/>
          <a:ext cx="5098885" cy="50184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726" tIns="0" rIns="1927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Гибкость и масштабируемость</a:t>
          </a:r>
        </a:p>
      </dsp:txBody>
      <dsp:txXfrm>
        <a:off x="388704" y="67242"/>
        <a:ext cx="5049889" cy="452844"/>
      </dsp:txXfrm>
    </dsp:sp>
    <dsp:sp modelId="{23C9E0A5-5A81-4EAF-8B64-574F6FA20CC8}">
      <dsp:nvSpPr>
        <dsp:cNvPr id="0" name=""/>
        <dsp:cNvSpPr/>
      </dsp:nvSpPr>
      <dsp:spPr>
        <a:xfrm>
          <a:off x="0" y="1064784"/>
          <a:ext cx="72841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F85F6-CB6D-43D8-842E-739850BB653D}">
      <dsp:nvSpPr>
        <dsp:cNvPr id="0" name=""/>
        <dsp:cNvSpPr/>
      </dsp:nvSpPr>
      <dsp:spPr>
        <a:xfrm>
          <a:off x="364206" y="813864"/>
          <a:ext cx="5098885" cy="50184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726" tIns="0" rIns="1927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Управляемость и удобство настройки</a:t>
          </a:r>
        </a:p>
      </dsp:txBody>
      <dsp:txXfrm>
        <a:off x="388704" y="838362"/>
        <a:ext cx="5049889" cy="452844"/>
      </dsp:txXfrm>
    </dsp:sp>
    <dsp:sp modelId="{6CA65A1B-6A26-4292-88B2-16AFD1C06D7B}">
      <dsp:nvSpPr>
        <dsp:cNvPr id="0" name=""/>
        <dsp:cNvSpPr/>
      </dsp:nvSpPr>
      <dsp:spPr>
        <a:xfrm>
          <a:off x="0" y="1835904"/>
          <a:ext cx="72841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565C8-3156-4A7C-B4AA-67C928DF3842}">
      <dsp:nvSpPr>
        <dsp:cNvPr id="0" name=""/>
        <dsp:cNvSpPr/>
      </dsp:nvSpPr>
      <dsp:spPr>
        <a:xfrm>
          <a:off x="364206" y="1584984"/>
          <a:ext cx="5098885" cy="50184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726" tIns="0" rIns="1927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Снижение операционных расходов</a:t>
          </a:r>
        </a:p>
      </dsp:txBody>
      <dsp:txXfrm>
        <a:off x="388704" y="1609482"/>
        <a:ext cx="5049889" cy="452844"/>
      </dsp:txXfrm>
    </dsp:sp>
    <dsp:sp modelId="{79BBABF5-6821-481C-B93A-0CF3F0016FE0}">
      <dsp:nvSpPr>
        <dsp:cNvPr id="0" name=""/>
        <dsp:cNvSpPr/>
      </dsp:nvSpPr>
      <dsp:spPr>
        <a:xfrm>
          <a:off x="0" y="2607024"/>
          <a:ext cx="72841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D00DA-E5F2-4FF7-A960-909FE4364DB8}">
      <dsp:nvSpPr>
        <dsp:cNvPr id="0" name=""/>
        <dsp:cNvSpPr/>
      </dsp:nvSpPr>
      <dsp:spPr>
        <a:xfrm>
          <a:off x="364206" y="2356104"/>
          <a:ext cx="5098885" cy="501840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726" tIns="0" rIns="1927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Улучшение безопасности</a:t>
          </a:r>
        </a:p>
      </dsp:txBody>
      <dsp:txXfrm>
        <a:off x="388704" y="2380602"/>
        <a:ext cx="5049889" cy="452844"/>
      </dsp:txXfrm>
    </dsp:sp>
    <dsp:sp modelId="{13F92B6C-79AF-4102-9874-D3E5E88F19FB}">
      <dsp:nvSpPr>
        <dsp:cNvPr id="0" name=""/>
        <dsp:cNvSpPr/>
      </dsp:nvSpPr>
      <dsp:spPr>
        <a:xfrm>
          <a:off x="0" y="3378144"/>
          <a:ext cx="72841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D5790-262F-4207-8995-C93D4B69DAD5}">
      <dsp:nvSpPr>
        <dsp:cNvPr id="0" name=""/>
        <dsp:cNvSpPr/>
      </dsp:nvSpPr>
      <dsp:spPr>
        <a:xfrm>
          <a:off x="364206" y="3127224"/>
          <a:ext cx="5098885" cy="50184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726" tIns="0" rIns="1927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Динамическое управление трафиком</a:t>
          </a:r>
        </a:p>
      </dsp:txBody>
      <dsp:txXfrm>
        <a:off x="388704" y="3151722"/>
        <a:ext cx="5049889" cy="452844"/>
      </dsp:txXfrm>
    </dsp:sp>
    <dsp:sp modelId="{27297189-F935-495D-9D09-4160880BCC4A}">
      <dsp:nvSpPr>
        <dsp:cNvPr id="0" name=""/>
        <dsp:cNvSpPr/>
      </dsp:nvSpPr>
      <dsp:spPr>
        <a:xfrm>
          <a:off x="0" y="4149264"/>
          <a:ext cx="728412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8FF9F-3B7C-419B-8E3B-BFD379088F99}">
      <dsp:nvSpPr>
        <dsp:cNvPr id="0" name=""/>
        <dsp:cNvSpPr/>
      </dsp:nvSpPr>
      <dsp:spPr>
        <a:xfrm>
          <a:off x="364206" y="3898344"/>
          <a:ext cx="5098885" cy="50184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726" tIns="0" rIns="19272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Эффективное использование ресурсов</a:t>
          </a:r>
        </a:p>
      </dsp:txBody>
      <dsp:txXfrm>
        <a:off x="388704" y="3922842"/>
        <a:ext cx="5049889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9D212-736C-493A-A366-680DC3B1BA3B}">
      <dsp:nvSpPr>
        <dsp:cNvPr id="0" name=""/>
        <dsp:cNvSpPr/>
      </dsp:nvSpPr>
      <dsp:spPr>
        <a:xfrm>
          <a:off x="0" y="1625600"/>
          <a:ext cx="10804196" cy="21674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2F365-581D-4D89-9B2F-BD12109ECBDE}">
      <dsp:nvSpPr>
        <dsp:cNvPr id="0" name=""/>
        <dsp:cNvSpPr/>
      </dsp:nvSpPr>
      <dsp:spPr>
        <a:xfrm>
          <a:off x="4866" y="0"/>
          <a:ext cx="234073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Улучшенная безопасность, масштабируемость, гибкость</a:t>
          </a:r>
        </a:p>
      </dsp:txBody>
      <dsp:txXfrm>
        <a:off x="4866" y="0"/>
        <a:ext cx="2340733" cy="2167466"/>
      </dsp:txXfrm>
    </dsp:sp>
    <dsp:sp modelId="{E49634B9-3196-4215-A81B-56BE90E19DE1}">
      <dsp:nvSpPr>
        <dsp:cNvPr id="0" name=""/>
        <dsp:cNvSpPr/>
      </dsp:nvSpPr>
      <dsp:spPr>
        <a:xfrm>
          <a:off x="904299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0B711-A94D-43F5-8F2D-5A9FDF25EBE1}">
      <dsp:nvSpPr>
        <dsp:cNvPr id="0" name=""/>
        <dsp:cNvSpPr/>
      </dsp:nvSpPr>
      <dsp:spPr>
        <a:xfrm>
          <a:off x="2462636" y="3251200"/>
          <a:ext cx="234073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Автоматизация процессов и оптимизация ресурсов</a:t>
          </a:r>
        </a:p>
      </dsp:txBody>
      <dsp:txXfrm>
        <a:off x="2462636" y="3251200"/>
        <a:ext cx="2340733" cy="2167466"/>
      </dsp:txXfrm>
    </dsp:sp>
    <dsp:sp modelId="{C628C808-AEBE-4808-A509-4D226285CC7E}">
      <dsp:nvSpPr>
        <dsp:cNvPr id="0" name=""/>
        <dsp:cNvSpPr/>
      </dsp:nvSpPr>
      <dsp:spPr>
        <a:xfrm>
          <a:off x="3362069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3F0DB-15B5-494F-B823-39537CE54C54}">
      <dsp:nvSpPr>
        <dsp:cNvPr id="0" name=""/>
        <dsp:cNvSpPr/>
      </dsp:nvSpPr>
      <dsp:spPr>
        <a:xfrm>
          <a:off x="4920406" y="0"/>
          <a:ext cx="234073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Инновационные решения, поддержка новых технологий: ИИ и </a:t>
          </a:r>
          <a:r>
            <a:rPr lang="de-DE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ML</a:t>
          </a:r>
          <a:r>
            <a:rPr lang="ru-RU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, 5</a:t>
          </a:r>
          <a:r>
            <a:rPr lang="en-US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G</a:t>
          </a:r>
          <a:endParaRPr lang="ru-RU" sz="1400" kern="1200" dirty="0">
            <a:solidFill>
              <a:srgbClr val="EBECE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20406" y="0"/>
        <a:ext cx="2340733" cy="2167466"/>
      </dsp:txXfrm>
    </dsp:sp>
    <dsp:sp modelId="{118DFADB-964F-4D98-A397-217975CEAE19}">
      <dsp:nvSpPr>
        <dsp:cNvPr id="0" name=""/>
        <dsp:cNvSpPr/>
      </dsp:nvSpPr>
      <dsp:spPr>
        <a:xfrm>
          <a:off x="5819839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0B53C-221D-40D1-9EE3-417244302B58}">
      <dsp:nvSpPr>
        <dsp:cNvPr id="0" name=""/>
        <dsp:cNvSpPr/>
      </dsp:nvSpPr>
      <dsp:spPr>
        <a:xfrm>
          <a:off x="7378176" y="3251200"/>
          <a:ext cx="234073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EBECEF"/>
              </a:solidFill>
              <a:latin typeface="Arial" panose="020B0604020202020204" pitchFamily="34" charset="0"/>
              <a:cs typeface="Arial" panose="020B0604020202020204" pitchFamily="34" charset="0"/>
            </a:rPr>
            <a:t>Интеграция с облачными технологиями</a:t>
          </a:r>
        </a:p>
      </dsp:txBody>
      <dsp:txXfrm>
        <a:off x="7378176" y="3251200"/>
        <a:ext cx="2340733" cy="2167466"/>
      </dsp:txXfrm>
    </dsp:sp>
    <dsp:sp modelId="{7992A932-E05C-4BB3-BA33-9C892A5B1281}">
      <dsp:nvSpPr>
        <dsp:cNvPr id="0" name=""/>
        <dsp:cNvSpPr/>
      </dsp:nvSpPr>
      <dsp:spPr>
        <a:xfrm>
          <a:off x="8277609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712A-0DB5-B0BD-AF3F-66E77D6DF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9D87E4-FC66-873F-BB08-46942CC64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0388A-AC37-F453-C496-4E5B3CCC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7F444B-C10D-2B15-CC05-EFFD79F41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16CF26-B80F-FE0A-0CE3-0F1E9DE0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91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4D56C-B4C4-2E82-FAEC-B7D9C0B8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1609EB-1845-2E1D-E7F3-019CFE5F3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FC195F-34CA-6012-53B1-421DF622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699B9-37AA-F5A7-3BD3-1E4664AB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7D78B-BF50-5E92-B2FB-C402BC46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1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4DBF62-B6C8-6784-7F1B-EEEB19969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0FD494-12AF-5F62-A01F-A32D88131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10FE5-3695-0C55-1453-1079C2D4B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7B2E4C-48F6-A344-E99D-689DC60B9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02F15-627A-A158-2F39-8AFDFEDB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65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5400-767D-36EB-5E07-7849A8D3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F5FCB9-6052-F838-85E0-AABA216D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D163F-56ED-FFF5-19E9-AACAA925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D39583-6603-C8E0-E4D6-3611A84D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A74D-7093-85B3-E7AA-C90D6D62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5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22C7B-325C-781F-8D22-F340D516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9CB12-02DF-6C2B-9705-618311F84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866B-F5B5-A26C-C430-8CCF3E51F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CA6D1D-5557-AC67-6028-ED607921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29089-C602-1218-0D00-375EB0C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80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5F24A-F4DB-0A77-8F38-BB62DCA9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B9EF2-52F0-2620-78B1-6BA38CBC0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D92286-009C-3011-CBE9-12FC6F52A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C6B60A-AC0C-82D3-574A-F2A1F229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DB37CD-12A1-13C2-1129-2D0AADFE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744C6E-A69D-A4EC-20D2-F9188327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5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3FA44-EA1B-6954-7728-A705B265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3A4D44-99AD-B78C-BAB8-A7517BE5A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44DF6C-731E-CDF8-0129-3438DE316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E4F348-544C-FE95-EE86-03148B97F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7CE3F1-BC65-DAC2-A0BF-6BD91067C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67CB27-AD20-2131-BF76-482A8DDB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4F30B2-519B-854E-703D-5DED96E8B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08761C-B11F-2D3C-8E9D-5EEC1880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6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A8DB0-72E0-DC14-679E-85A47868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143BFA-FF39-B78F-3B4D-FEE51EAB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C6D9D3-186D-C8EE-C1F8-A55678C4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856A1A-C176-FBF9-B456-1EC2A9E3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7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5B11FB-08FF-16A9-4346-A499100CF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B3F913-60BC-7676-3064-D3476B74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E2EBC2-B7FD-0DAE-36AD-3DC91BE0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0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3DEA0-50B8-27E3-F00E-86CF550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A9DEA-E7D6-063B-B3DB-81C01ECFC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C46C99-6713-9DDB-9FA5-48247DADF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FB9097-9282-0EDB-93BB-F2D63F08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338669-469B-5ED7-0FA7-896DDCBF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8C4ABF-BB90-D2CA-6DB6-C8A5F96F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6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F1674-0300-7291-15B8-64A72A72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AC1D62-5A79-D374-894E-94A2A6470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39A4BE-0F04-656E-4E23-9BC5DE4BB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F6C242-10C2-C377-89CF-22587A8B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E9A16-674F-6681-A0D9-B96A7B89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1A18D6-7F87-E233-8660-51F1E36B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4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E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92FBE-5791-8537-ED65-A3AC802FC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26C403-2B11-1526-58F1-9C740C061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3DD8D-BB24-27BB-1A73-9C2A23FA4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FA611-4A0C-4752-BC1A-DECE5E14AE9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2DC105-BDDC-3B04-530D-B1014AA03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7D53D-09A9-8533-CE5E-5A33F05D4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C5B4D-A8A0-4AEE-A57D-85DAEAF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5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02C3E-DA46-3D26-A0BD-49B34DB0E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440" y="1984210"/>
            <a:ext cx="6117021" cy="2829527"/>
          </a:xfrm>
        </p:spPr>
        <p:txBody>
          <a:bodyPr>
            <a:noAutofit/>
          </a:bodyPr>
          <a:lstStyle/>
          <a:p>
            <a:pPr algn="l"/>
            <a:r>
              <a:rPr lang="ru-RU" sz="4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SDN в Промышленном Интернете Вещей (</a:t>
            </a:r>
            <a:r>
              <a:rPr lang="ru-RU" sz="4800" dirty="0" err="1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IIoT</a:t>
            </a:r>
            <a:r>
              <a:rPr lang="ru-RU" sz="4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DAC04A-24C7-13CA-BB15-4A7400BE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0"/>
            <a:ext cx="457200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77469-CBBE-E258-D5DB-FA4922C64B76}"/>
              </a:ext>
            </a:extLst>
          </p:cNvPr>
          <p:cNvSpPr txBox="1"/>
          <p:nvPr/>
        </p:nvSpPr>
        <p:spPr>
          <a:xfrm>
            <a:off x="956440" y="5467546"/>
            <a:ext cx="2762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Хлынин К.Д.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Группа: К34202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Табельный номер: 336095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827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A0522-B9F2-931C-6B7F-768ED655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429D74-120F-A0FB-A083-D6E7DC32FA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28564-1096-54B9-64B8-68AD69FA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344" y="286658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1072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065EC-80D6-0A3D-028A-B921E8AE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Основные понятия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5929BB3-CDA1-2E49-C3F7-1A91B8F092F1}"/>
              </a:ext>
            </a:extLst>
          </p:cNvPr>
          <p:cNvSpPr/>
          <p:nvPr/>
        </p:nvSpPr>
        <p:spPr>
          <a:xfrm>
            <a:off x="838199" y="4885736"/>
            <a:ext cx="6361387" cy="2108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EBEC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Определение </a:t>
            </a:r>
            <a:r>
              <a:rPr kumimoji="0" lang="de-DE" b="1" i="0" u="none" strike="noStrike" kern="0" cap="none" spc="0" normalizeH="0" baseline="0" noProof="0" dirty="0" err="1">
                <a:ln>
                  <a:noFill/>
                </a:ln>
                <a:solidFill>
                  <a:srgbClr val="EBEC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IIoT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EBEC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Epilogue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EBECEF"/>
                </a:solidFill>
                <a:effectLst/>
                <a:uLnTx/>
                <a:uFillTx/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IIoT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EBECEF"/>
                </a:solidFill>
                <a:effectLst/>
                <a:uLnTx/>
                <a:uFillTx/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 - это сеть устройств, датчиков и программного обеспечения.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F2A97-A4DC-A768-202B-FD82D9821711}"/>
              </a:ext>
            </a:extLst>
          </p:cNvPr>
          <p:cNvSpPr txBox="1"/>
          <p:nvPr/>
        </p:nvSpPr>
        <p:spPr>
          <a:xfrm>
            <a:off x="838199" y="2549548"/>
            <a:ext cx="6455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EC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en-US" b="1" dirty="0">
                <a:solidFill>
                  <a:srgbClr val="EBEC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SDN</a:t>
            </a:r>
          </a:p>
          <a:p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SDN –</a:t>
            </a: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сеть передачи данных, в которой уровень управления сетью отделён от устройств передачи данных и реализуется </a:t>
            </a:r>
            <a:r>
              <a:rPr lang="ru-RU" dirty="0" err="1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</a:t>
            </a: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одна из форм виртуализации сети.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29E16-9C4E-5F24-7877-AB5C9C0E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0"/>
            <a:ext cx="4572001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72C059-6443-E7B4-5E43-E2ABA58513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38" l="1382" r="98618">
                        <a14:foregroundMark x1="56682" y1="99138" x2="56682" y2="99138"/>
                        <a14:foregroundMark x1="98618" y1="48276" x2="98618" y2="48276"/>
                        <a14:foregroundMark x1="89862" y1="26724" x2="89862" y2="26724"/>
                        <a14:foregroundMark x1="72811" y1="6034" x2="72811" y2="6034"/>
                        <a14:foregroundMark x1="52074" y1="431" x2="52074" y2="431"/>
                        <a14:foregroundMark x1="29954" y1="10776" x2="29954" y2="10776"/>
                        <a14:foregroundMark x1="12442" y1="26724" x2="12442" y2="26724"/>
                        <a14:foregroundMark x1="1382" y1="46121" x2="1382" y2="46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955506"/>
            <a:ext cx="529093" cy="5656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C669D5-258C-A648-EF04-D5A035ABAB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38" l="1382" r="98618">
                        <a14:foregroundMark x1="56682" y1="99138" x2="56682" y2="99138"/>
                        <a14:foregroundMark x1="98618" y1="48276" x2="98618" y2="48276"/>
                        <a14:foregroundMark x1="89862" y1="26724" x2="89862" y2="26724"/>
                        <a14:foregroundMark x1="72811" y1="6034" x2="72811" y2="6034"/>
                        <a14:foregroundMark x1="52074" y1="431" x2="52074" y2="431"/>
                        <a14:foregroundMark x1="29954" y1="10776" x2="29954" y2="10776"/>
                        <a14:foregroundMark x1="12442" y1="26724" x2="12442" y2="26724"/>
                        <a14:foregroundMark x1="1382" y1="46121" x2="1382" y2="46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8" y="4336829"/>
            <a:ext cx="529093" cy="5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5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57CC8-8B21-19C7-F2BA-AB07211D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Основные характеристики </a:t>
            </a:r>
            <a:r>
              <a:rPr lang="de-DE" dirty="0">
                <a:solidFill>
                  <a:srgbClr val="EBECEF"/>
                </a:solidFill>
                <a:latin typeface="Arial Black" panose="020B0A04020102020204" pitchFamily="34" charset="0"/>
              </a:rPr>
              <a:t>SDN</a:t>
            </a:r>
            <a:endParaRPr lang="ru-RU" dirty="0">
              <a:solidFill>
                <a:srgbClr val="EBECE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A2C3F-CFA8-FF83-A13B-B210AECCA2F1}"/>
              </a:ext>
            </a:extLst>
          </p:cNvPr>
          <p:cNvSpPr txBox="1"/>
          <p:nvPr/>
        </p:nvSpPr>
        <p:spPr>
          <a:xfrm>
            <a:off x="838199" y="1986455"/>
            <a:ext cx="7979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Централизованное управление </a:t>
            </a:r>
          </a:p>
          <a:p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администраторам управлять сетью из единой точки, обеспечивая согласованность и простоту управления множеством устройств.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9BB00-313F-2541-3226-0C11C144D00C}"/>
              </a:ext>
            </a:extLst>
          </p:cNvPr>
          <p:cNvSpPr txBox="1"/>
          <p:nvPr/>
        </p:nvSpPr>
        <p:spPr>
          <a:xfrm>
            <a:off x="838199" y="3700312"/>
            <a:ext cx="7612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Программируемость </a:t>
            </a:r>
          </a:p>
          <a:p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сетевой инфраструктуры под специфические требования производственных процессов с возможностью динамического изменения параметров.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271A3-12D6-48E3-1D5A-BE8B6F4BCA00}"/>
              </a:ext>
            </a:extLst>
          </p:cNvPr>
          <p:cNvSpPr txBox="1"/>
          <p:nvPr/>
        </p:nvSpPr>
        <p:spPr>
          <a:xfrm>
            <a:off x="838199" y="5292546"/>
            <a:ext cx="8158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Масштабируемость </a:t>
            </a:r>
          </a:p>
          <a:p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Обеспечивает интеграцию новых устройств и технологий без значительных затрат на модернизацию существующей инфраструктуры.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1A32A5-4F73-F9C2-FCB7-EDFFA647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11" b="75667" l="33938" r="63938">
                        <a14:foregroundMark x1="50063" y1="75667" x2="50063" y2="75667"/>
                        <a14:foregroundMark x1="51812" y1="26222" x2="51812" y2="26222"/>
                        <a14:foregroundMark x1="63938" y1="46556" x2="63938" y2="46556"/>
                      </a14:backgroundRemoval>
                    </a14:imgEffect>
                  </a14:imgLayer>
                </a14:imgProps>
              </a:ext>
            </a:extLst>
          </a:blip>
          <a:srcRect l="30431" t="22682" r="33965" b="23677"/>
          <a:stretch/>
        </p:blipFill>
        <p:spPr>
          <a:xfrm>
            <a:off x="8560285" y="2669628"/>
            <a:ext cx="3164395" cy="2681691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1F1694D-2940-2556-8867-C22BCB1ED02B}"/>
              </a:ext>
            </a:extLst>
          </p:cNvPr>
          <p:cNvSpPr/>
          <p:nvPr/>
        </p:nvSpPr>
        <p:spPr>
          <a:xfrm>
            <a:off x="331074" y="2277723"/>
            <a:ext cx="397157" cy="39190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AB8BBE0-454C-5090-EC1E-90616DB67640}"/>
              </a:ext>
            </a:extLst>
          </p:cNvPr>
          <p:cNvSpPr/>
          <p:nvPr/>
        </p:nvSpPr>
        <p:spPr>
          <a:xfrm>
            <a:off x="331073" y="4104523"/>
            <a:ext cx="397157" cy="39190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310D0DC-656E-11A9-9378-651282DB9564}"/>
              </a:ext>
            </a:extLst>
          </p:cNvPr>
          <p:cNvSpPr/>
          <p:nvPr/>
        </p:nvSpPr>
        <p:spPr>
          <a:xfrm>
            <a:off x="331072" y="5558258"/>
            <a:ext cx="397157" cy="39190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4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43730-8FF7-B757-8C7C-5B3201FC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4" y="375636"/>
            <a:ext cx="7317829" cy="145161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Примеры использования SDN в </a:t>
            </a:r>
            <a:r>
              <a:rPr lang="ru-RU" dirty="0" err="1">
                <a:solidFill>
                  <a:srgbClr val="EBECEF"/>
                </a:solidFill>
                <a:latin typeface="Arial Black" panose="020B0A04020102020204" pitchFamily="34" charset="0"/>
              </a:rPr>
              <a:t>IIoT</a:t>
            </a:r>
            <a:endParaRPr lang="ru-RU" dirty="0">
              <a:solidFill>
                <a:srgbClr val="EBECE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C0DD708-FF63-017F-5024-FE07A86B4F02}"/>
              </a:ext>
            </a:extLst>
          </p:cNvPr>
          <p:cNvSpPr/>
          <p:nvPr/>
        </p:nvSpPr>
        <p:spPr>
          <a:xfrm>
            <a:off x="417784" y="2554185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3F9210D-69B8-A333-BB4D-E4A28C088AF4}"/>
              </a:ext>
            </a:extLst>
          </p:cNvPr>
          <p:cNvSpPr/>
          <p:nvPr/>
        </p:nvSpPr>
        <p:spPr>
          <a:xfrm>
            <a:off x="3020180" y="2642077"/>
            <a:ext cx="303795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52C4C737-285A-7B92-6327-BF9D12410A01}"/>
              </a:ext>
            </a:extLst>
          </p:cNvPr>
          <p:cNvSpPr/>
          <p:nvPr/>
        </p:nvSpPr>
        <p:spPr>
          <a:xfrm>
            <a:off x="728227" y="5163658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81D199-B0D1-61FE-AB76-07FF500D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0"/>
            <a:ext cx="4572001" cy="6858000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FB672843-8C3F-0E8A-5BA4-912D6BF572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844748"/>
              </p:ext>
            </p:extLst>
          </p:nvPr>
        </p:nvGraphicFramePr>
        <p:xfrm>
          <a:off x="0" y="2280621"/>
          <a:ext cx="7317829" cy="4238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714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E5575-EB42-5EA5-EFF0-D9EE7117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0366" cy="1325563"/>
          </a:xfrm>
        </p:spPr>
        <p:txBody>
          <a:bodyPr/>
          <a:lstStyle/>
          <a:p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Архитектура </a:t>
            </a:r>
            <a:r>
              <a:rPr lang="de-DE" dirty="0">
                <a:solidFill>
                  <a:srgbClr val="EBECEF"/>
                </a:solidFill>
                <a:latin typeface="Arial Black" panose="020B0A04020102020204" pitchFamily="34" charset="0"/>
              </a:rPr>
              <a:t>SDN </a:t>
            </a:r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для </a:t>
            </a:r>
            <a:r>
              <a:rPr lang="de-DE" dirty="0" err="1">
                <a:solidFill>
                  <a:srgbClr val="EBECEF"/>
                </a:solidFill>
                <a:latin typeface="Arial Black" panose="020B0A04020102020204" pitchFamily="34" charset="0"/>
              </a:rPr>
              <a:t>IIoT</a:t>
            </a:r>
            <a:endParaRPr lang="ru-RU" dirty="0">
              <a:solidFill>
                <a:srgbClr val="EBECEF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1902D-8FAE-4E37-0A3A-23AC57709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216" y="150516"/>
            <a:ext cx="4606499" cy="6102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4CD30-CA90-9759-084B-8490416037AA}"/>
              </a:ext>
            </a:extLst>
          </p:cNvPr>
          <p:cNvSpPr txBox="1"/>
          <p:nvPr/>
        </p:nvSpPr>
        <p:spPr>
          <a:xfrm>
            <a:off x="6606555" y="625022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BECEF"/>
                </a:solidFill>
                <a:latin typeface="Arial Black" panose="020B0A04020102020204" pitchFamily="34" charset="0"/>
              </a:rPr>
              <a:t>Децентрализованная архитектура для решений SDN-</a:t>
            </a:r>
            <a:r>
              <a:rPr lang="ru-RU" b="1" dirty="0" err="1">
                <a:solidFill>
                  <a:srgbClr val="EBECEF"/>
                </a:solidFill>
                <a:latin typeface="Arial Black" panose="020B0A04020102020204" pitchFamily="34" charset="0"/>
              </a:rPr>
              <a:t>IIoT</a:t>
            </a:r>
            <a:r>
              <a:rPr lang="ru-RU" b="1" dirty="0">
                <a:solidFill>
                  <a:srgbClr val="EBECEF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2B6A6-CD52-824F-12F7-2C9FB1925744}"/>
              </a:ext>
            </a:extLst>
          </p:cNvPr>
          <p:cNvSpPr txBox="1"/>
          <p:nvPr/>
        </p:nvSpPr>
        <p:spPr>
          <a:xfrm>
            <a:off x="838200" y="2201331"/>
            <a:ext cx="6094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BEC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Контрольный уровень </a:t>
            </a:r>
          </a:p>
          <a:p>
            <a:r>
              <a:rPr lang="ru-RU" sz="2000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Управляет сетевыми решениями и коммуникацией между устройствами.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2FC44-19AA-999D-08D7-A7DAC29C92A3}"/>
              </a:ext>
            </a:extLst>
          </p:cNvPr>
          <p:cNvSpPr txBox="1"/>
          <p:nvPr/>
        </p:nvSpPr>
        <p:spPr>
          <a:xfrm>
            <a:off x="838200" y="3813948"/>
            <a:ext cx="60942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BEC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Уровень данных </a:t>
            </a:r>
          </a:p>
          <a:p>
            <a:r>
              <a:rPr lang="ru-RU" sz="2000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за передачу информации между конечными устройствами и сервисами.</a:t>
            </a:r>
          </a:p>
        </p:txBody>
      </p:sp>
    </p:spTree>
    <p:extLst>
      <p:ext uri="{BB962C8B-B14F-4D97-AF65-F5344CB8AC3E}">
        <p14:creationId xmlns:p14="http://schemas.microsoft.com/office/powerpoint/2010/main" val="1312229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02B54-9564-1B6B-C2DD-6D56DF8C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082" y="365125"/>
            <a:ext cx="10515600" cy="1325563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Преимущества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BC0EBF6-A7DB-B4BF-E7FD-780796C9B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703517"/>
              </p:ext>
            </p:extLst>
          </p:nvPr>
        </p:nvGraphicFramePr>
        <p:xfrm>
          <a:off x="4710953" y="1690688"/>
          <a:ext cx="7284122" cy="4620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548C8E-FD27-FBBD-8FFD-720DCAD2B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7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E7AAA-DE2F-4FCC-170B-57DAE8B69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39579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Пример программно-определяемой модели </a:t>
            </a:r>
            <a:r>
              <a:rPr lang="de-DE" dirty="0" err="1">
                <a:solidFill>
                  <a:srgbClr val="EBECEF"/>
                </a:solidFill>
                <a:latin typeface="Arial Black" panose="020B0A04020102020204" pitchFamily="34" charset="0"/>
              </a:rPr>
              <a:t>IIoT</a:t>
            </a:r>
            <a:endParaRPr lang="ru-RU" dirty="0">
              <a:solidFill>
                <a:srgbClr val="EBECEF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FDF4B1-B9DC-B5FB-8132-BF62D42C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0"/>
            <a:ext cx="457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A18CC-C6F4-6AAE-91EC-6C600BB70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20" y="1873250"/>
            <a:ext cx="6647979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4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ADC78-F505-7EDD-494D-A85252BBF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Будущее и перспективы SDN в Промышленном Интернете Вещей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E30F930-3C4C-7356-E4D3-7599A5BB92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238951"/>
              </p:ext>
            </p:extLst>
          </p:nvPr>
        </p:nvGraphicFramePr>
        <p:xfrm>
          <a:off x="914838" y="1297735"/>
          <a:ext cx="108041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864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92B86-2D65-0C71-D812-723ED3FE4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6EEF1-0460-DD9D-9FD7-A343C8734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2068"/>
            <a:ext cx="10515600" cy="39399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EBEC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SDN демонстрирует значительный потенциал для развития Промышленного Интернета Вещей. Благодаря возможности централизованного управления сетью и гибкой конфигурации сетевых параметров, SDN позволяет эффективно масштабировать промышленные сети и обеспечивать надежное подключение большого количества устройств.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341A70-0B08-5055-9ECF-B7462317C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800"/>
            <a:ext cx="12192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264</Words>
  <Application>Microsoft Office PowerPoint</Application>
  <PresentationFormat>Широкоэкранный</PresentationFormat>
  <Paragraphs>40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Тема Office</vt:lpstr>
      <vt:lpstr>SDN в Промышленном Интернете Вещей (IIoT)</vt:lpstr>
      <vt:lpstr>Основные понятия</vt:lpstr>
      <vt:lpstr>Основные характеристики SDN</vt:lpstr>
      <vt:lpstr>Примеры использования SDN в IIoT</vt:lpstr>
      <vt:lpstr>Архитектура SDN для IIoT</vt:lpstr>
      <vt:lpstr>Преимущества</vt:lpstr>
      <vt:lpstr>Пример программно-определяемой модели IIoT</vt:lpstr>
      <vt:lpstr>Будущее и перспективы SDN в Промышленном Интернете Вещей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Автор</dc:creator>
  <cp:lastModifiedBy>Кирилл x</cp:lastModifiedBy>
  <cp:revision>3</cp:revision>
  <dcterms:created xsi:type="dcterms:W3CDTF">2025-03-17T06:56:39Z</dcterms:created>
  <dcterms:modified xsi:type="dcterms:W3CDTF">2025-03-20T08:10:45Z</dcterms:modified>
</cp:coreProperties>
</file>