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79" r:id="rId4"/>
    <p:sldId id="280" r:id="rId5"/>
    <p:sldId id="281" r:id="rId6"/>
    <p:sldId id="284" r:id="rId7"/>
    <p:sldId id="282" r:id="rId8"/>
    <p:sldId id="268" r:id="rId9"/>
  </p:sldIdLst>
  <p:sldSz cx="9144000" cy="5143500" type="screen16x9"/>
  <p:notesSz cx="6858000" cy="9144000"/>
  <p:embeddedFontLst>
    <p:embeddedFont>
      <p:font typeface="Calibri" panose="020F0502020204030204" pitchFamily="34" charset="0"/>
      <p:regular r:id="rId11"/>
      <p:bold r:id="rId12"/>
      <p:italic r:id="rId13"/>
      <p:boldItalic r:id="rId14"/>
    </p:embeddedFont>
    <p:embeddedFont>
      <p:font typeface="Golos Text" panose="020B0503020202020204" pitchFamily="34" charset="0"/>
      <p:regular r:id="rId15"/>
      <p:bold r:id="rId16"/>
    </p:embeddedFont>
    <p:embeddedFont>
      <p:font typeface="Golos Text SemiBold" panose="020B0503020202020204" pitchFamily="34" charset="0"/>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11">
          <p15:clr>
            <a:srgbClr val="A4A3A4"/>
          </p15:clr>
        </p15:guide>
        <p15:guide id="2" pos="287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eP/MMuX1yPq/okudoEHv9MsBp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42" d="100"/>
          <a:sy n="142" d="100"/>
        </p:scale>
        <p:origin x="760" y="168"/>
      </p:cViewPr>
      <p:guideLst>
        <p:guide orient="horz" pos="1611"/>
        <p:guide pos="28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customschemas.google.com/relationships/presentationmetadata" Target="metadata"/><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683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39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09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49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554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17"/>
          <p:cNvSpPr txBox="1"/>
          <p:nvPr/>
        </p:nvSpPr>
        <p:spPr>
          <a:xfrm>
            <a:off x="5098416" y="49027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16;p17"/>
          <p:cNvSpPr txBox="1"/>
          <p:nvPr/>
        </p:nvSpPr>
        <p:spPr>
          <a:xfrm>
            <a:off x="5910801" y="42723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17"/>
          <p:cNvSpPr txBox="1"/>
          <p:nvPr/>
        </p:nvSpPr>
        <p:spPr>
          <a:xfrm>
            <a:off x="5098416" y="49027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17"/>
          <p:cNvSpPr txBox="1"/>
          <p:nvPr/>
        </p:nvSpPr>
        <p:spPr>
          <a:xfrm>
            <a:off x="5910801" y="42723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9;p17"/>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200"/>
              <a:buFont typeface="Golos Text SemiBold"/>
              <a:buNone/>
              <a:defRPr sz="3200">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7"/>
          <p:cNvSpPr txBox="1">
            <a:spLocks noGrp="1"/>
          </p:cNvSpPr>
          <p:nvPr>
            <p:ph type="body" idx="1"/>
          </p:nvPr>
        </p:nvSpPr>
        <p:spPr>
          <a:xfrm>
            <a:off x="457199" y="1040162"/>
            <a:ext cx="8389257" cy="3735038"/>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480"/>
              </a:spcBef>
              <a:spcAft>
                <a:spcPts val="0"/>
              </a:spcAft>
              <a:buClr>
                <a:schemeClr val="dk1"/>
              </a:buClr>
              <a:buSzPts val="2400"/>
              <a:buFont typeface="Arial"/>
              <a:buNone/>
              <a:defRPr sz="2400"/>
            </a:lvl2pPr>
            <a:lvl3pPr marL="1371600" lvl="2" indent="-228600" algn="l">
              <a:spcBef>
                <a:spcPts val="400"/>
              </a:spcBef>
              <a:spcAft>
                <a:spcPts val="0"/>
              </a:spcAft>
              <a:buClr>
                <a:schemeClr val="dk1"/>
              </a:buClr>
              <a:buSzPts val="2000"/>
              <a:buFont typeface="Arial"/>
              <a:buNone/>
              <a:defRPr sz="2000"/>
            </a:lvl3pPr>
            <a:lvl4pPr marL="1828800" lvl="3" indent="-228600" algn="l">
              <a:spcBef>
                <a:spcPts val="360"/>
              </a:spcBef>
              <a:spcAft>
                <a:spcPts val="0"/>
              </a:spcAft>
              <a:buClr>
                <a:schemeClr val="dk1"/>
              </a:buClr>
              <a:buSzPts val="1800"/>
              <a:buFont typeface="Arial"/>
              <a:buNone/>
              <a:defRPr sz="1800"/>
            </a:lvl4pPr>
            <a:lvl5pPr marL="2286000" lvl="4" indent="-228600" algn="l">
              <a:spcBef>
                <a:spcPts val="360"/>
              </a:spcBef>
              <a:spcAft>
                <a:spcPts val="0"/>
              </a:spcAft>
              <a:buClr>
                <a:schemeClr val="dk1"/>
              </a:buClr>
              <a:buSzPts val="1800"/>
              <a:buFont typeface="Arial"/>
              <a:buNone/>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Пользовательский макет">
  <p:cSld name="3_Пользовательский макет">
    <p:bg>
      <p:bgPr>
        <a:solidFill>
          <a:srgbClr val="FFFFFF"/>
        </a:solidFill>
        <a:effectLst/>
      </p:bgPr>
    </p:bg>
    <p:spTree>
      <p:nvGrpSpPr>
        <p:cNvPr id="1" name="Shape 99"/>
        <p:cNvGrpSpPr/>
        <p:nvPr/>
      </p:nvGrpSpPr>
      <p:grpSpPr>
        <a:xfrm>
          <a:off x="0" y="0"/>
          <a:ext cx="0" cy="0"/>
          <a:chOff x="0" y="0"/>
          <a:chExt cx="0" cy="0"/>
        </a:xfrm>
      </p:grpSpPr>
      <p:sp>
        <p:nvSpPr>
          <p:cNvPr id="100" name="Google Shape;100;p32"/>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2"/>
          <p:cNvSpPr>
            <a:spLocks noGrp="1"/>
          </p:cNvSpPr>
          <p:nvPr>
            <p:ph type="pic" idx="2"/>
          </p:nvPr>
        </p:nvSpPr>
        <p:spPr>
          <a:xfrm>
            <a:off x="457200" y="936852"/>
            <a:ext cx="4608513" cy="3842155"/>
          </a:xfrm>
          <a:prstGeom prst="roundRect">
            <a:avLst>
              <a:gd name="adj" fmla="val 7952"/>
            </a:avLst>
          </a:prstGeom>
          <a:noFill/>
          <a:ln>
            <a:noFill/>
          </a:ln>
        </p:spPr>
      </p:sp>
      <p:sp>
        <p:nvSpPr>
          <p:cNvPr id="102" name="Google Shape;102;p32"/>
          <p:cNvSpPr txBox="1">
            <a:spLocks noGrp="1"/>
          </p:cNvSpPr>
          <p:nvPr>
            <p:ph type="body" idx="1"/>
          </p:nvPr>
        </p:nvSpPr>
        <p:spPr>
          <a:xfrm>
            <a:off x="5508171" y="1153886"/>
            <a:ext cx="2532743" cy="342537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80"/>
              </a:spcBef>
              <a:spcAft>
                <a:spcPts val="0"/>
              </a:spcAft>
              <a:buClr>
                <a:schemeClr val="dk1"/>
              </a:buClr>
              <a:buSzPts val="1400"/>
              <a:buNone/>
              <a:defRPr sz="1400"/>
            </a:lvl2pPr>
            <a:lvl3pPr marL="1371600" lvl="2" indent="-228600" algn="l">
              <a:spcBef>
                <a:spcPts val="280"/>
              </a:spcBef>
              <a:spcAft>
                <a:spcPts val="0"/>
              </a:spcAft>
              <a:buClr>
                <a:schemeClr val="dk1"/>
              </a:buClr>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bg>
      <p:bgPr>
        <a:solidFill>
          <a:srgbClr val="FFFFFF"/>
        </a:solidFill>
        <a:effectLst/>
      </p:bgPr>
    </p:bg>
    <p:spTree>
      <p:nvGrpSpPr>
        <p:cNvPr id="1" name="Shape 103"/>
        <p:cNvGrpSpPr/>
        <p:nvPr/>
      </p:nvGrpSpPr>
      <p:grpSpPr>
        <a:xfrm>
          <a:off x="0" y="0"/>
          <a:ext cx="0" cy="0"/>
          <a:chOff x="0" y="0"/>
          <a:chExt cx="0" cy="0"/>
        </a:xfrm>
      </p:grpSpPr>
      <p:sp>
        <p:nvSpPr>
          <p:cNvPr id="104" name="Google Shape;104;p33"/>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33"/>
          <p:cNvSpPr txBox="1">
            <a:spLocks noGrp="1"/>
          </p:cNvSpPr>
          <p:nvPr>
            <p:ph type="body" idx="1"/>
          </p:nvPr>
        </p:nvSpPr>
        <p:spPr>
          <a:xfrm>
            <a:off x="457199" y="1040162"/>
            <a:ext cx="8389257" cy="3735038"/>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lt1"/>
              </a:buClr>
              <a:buSzPts val="1800"/>
              <a:buFont typeface="Arial"/>
              <a:buNone/>
              <a:defRPr sz="1800" b="0">
                <a:solidFill>
                  <a:schemeClr val="lt1"/>
                </a:solidFill>
              </a:defRPr>
            </a:lvl1pPr>
            <a:lvl2pPr marL="914400" lvl="1" indent="-228600" algn="l">
              <a:spcBef>
                <a:spcPts val="480"/>
              </a:spcBef>
              <a:spcAft>
                <a:spcPts val="0"/>
              </a:spcAft>
              <a:buClr>
                <a:schemeClr val="dk1"/>
              </a:buClr>
              <a:buSzPts val="2400"/>
              <a:buFont typeface="Arial"/>
              <a:buNone/>
              <a:defRPr sz="2400"/>
            </a:lvl2pPr>
            <a:lvl3pPr marL="1371600" lvl="2" indent="-228600" algn="l">
              <a:spcBef>
                <a:spcPts val="400"/>
              </a:spcBef>
              <a:spcAft>
                <a:spcPts val="0"/>
              </a:spcAft>
              <a:buClr>
                <a:schemeClr val="dk1"/>
              </a:buClr>
              <a:buSzPts val="2000"/>
              <a:buFont typeface="Arial"/>
              <a:buNone/>
              <a:defRPr sz="2000"/>
            </a:lvl3pPr>
            <a:lvl4pPr marL="1828800" lvl="3" indent="-228600" algn="l">
              <a:spcBef>
                <a:spcPts val="360"/>
              </a:spcBef>
              <a:spcAft>
                <a:spcPts val="0"/>
              </a:spcAft>
              <a:buClr>
                <a:schemeClr val="dk1"/>
              </a:buClr>
              <a:buSzPts val="1800"/>
              <a:buFont typeface="Arial"/>
              <a:buNone/>
              <a:defRPr sz="1800"/>
            </a:lvl4pPr>
            <a:lvl5pPr marL="2286000" lvl="4" indent="-228600" algn="l">
              <a:spcBef>
                <a:spcPts val="360"/>
              </a:spcBef>
              <a:spcAft>
                <a:spcPts val="0"/>
              </a:spcAft>
              <a:buClr>
                <a:schemeClr val="dk1"/>
              </a:buClr>
              <a:buSzPts val="1800"/>
              <a:buFont typeface="Arial"/>
              <a:buNone/>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Пользовательский макет">
  <p:cSld name="1_Пользовательский макет">
    <p:bg>
      <p:bgPr>
        <a:solidFill>
          <a:srgbClr val="FFFFFF"/>
        </a:solidFill>
        <a:effectLst/>
      </p:bgPr>
    </p:bg>
    <p:spTree>
      <p:nvGrpSpPr>
        <p:cNvPr id="1" name="Shape 106"/>
        <p:cNvGrpSpPr/>
        <p:nvPr/>
      </p:nvGrpSpPr>
      <p:grpSpPr>
        <a:xfrm>
          <a:off x="0" y="0"/>
          <a:ext cx="0" cy="0"/>
          <a:chOff x="0" y="0"/>
          <a:chExt cx="0" cy="0"/>
        </a:xfrm>
      </p:grpSpPr>
      <p:sp>
        <p:nvSpPr>
          <p:cNvPr id="107" name="Google Shape;107;p34"/>
          <p:cNvSpPr txBox="1">
            <a:spLocks noGrp="1"/>
          </p:cNvSpPr>
          <p:nvPr>
            <p:ph type="body" idx="1"/>
          </p:nvPr>
        </p:nvSpPr>
        <p:spPr>
          <a:xfrm>
            <a:off x="507999" y="17922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 name="Google Shape;108;p34"/>
          <p:cNvSpPr txBox="1">
            <a:spLocks noGrp="1"/>
          </p:cNvSpPr>
          <p:nvPr>
            <p:ph type="body" idx="2"/>
          </p:nvPr>
        </p:nvSpPr>
        <p:spPr>
          <a:xfrm>
            <a:off x="507999" y="11824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34"/>
          <p:cNvSpPr txBox="1">
            <a:spLocks noGrp="1"/>
          </p:cNvSpPr>
          <p:nvPr>
            <p:ph type="body" idx="3"/>
          </p:nvPr>
        </p:nvSpPr>
        <p:spPr>
          <a:xfrm>
            <a:off x="5000171" y="30114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34"/>
          <p:cNvSpPr txBox="1">
            <a:spLocks noGrp="1"/>
          </p:cNvSpPr>
          <p:nvPr>
            <p:ph type="body" idx="4"/>
          </p:nvPr>
        </p:nvSpPr>
        <p:spPr>
          <a:xfrm>
            <a:off x="5000171" y="24016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34"/>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Пользовательский макет">
  <p:cSld name="4_Пользовательский макет">
    <p:bg>
      <p:bgPr>
        <a:solidFill>
          <a:srgbClr val="FFFFFF"/>
        </a:solidFill>
        <a:effectLst/>
      </p:bgPr>
    </p:bg>
    <p:spTree>
      <p:nvGrpSpPr>
        <p:cNvPr id="1" name="Shape 112"/>
        <p:cNvGrpSpPr/>
        <p:nvPr/>
      </p:nvGrpSpPr>
      <p:grpSpPr>
        <a:xfrm>
          <a:off x="0" y="0"/>
          <a:ext cx="0" cy="0"/>
          <a:chOff x="0" y="0"/>
          <a:chExt cx="0" cy="0"/>
        </a:xfrm>
      </p:grpSpPr>
      <p:sp>
        <p:nvSpPr>
          <p:cNvPr id="113" name="Google Shape;113;p35"/>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5"/>
          <p:cNvSpPr>
            <a:spLocks noGrp="1"/>
          </p:cNvSpPr>
          <p:nvPr>
            <p:ph type="pic" idx="2"/>
          </p:nvPr>
        </p:nvSpPr>
        <p:spPr>
          <a:xfrm>
            <a:off x="457200" y="936852"/>
            <a:ext cx="4608513" cy="3842155"/>
          </a:xfrm>
          <a:prstGeom prst="roundRect">
            <a:avLst>
              <a:gd name="adj" fmla="val 8957"/>
            </a:avLst>
          </a:prstGeom>
          <a:noFill/>
          <a:ln>
            <a:noFill/>
          </a:ln>
        </p:spPr>
      </p:sp>
      <p:sp>
        <p:nvSpPr>
          <p:cNvPr id="115" name="Google Shape;115;p35"/>
          <p:cNvSpPr txBox="1">
            <a:spLocks noGrp="1"/>
          </p:cNvSpPr>
          <p:nvPr>
            <p:ph type="body" idx="1"/>
          </p:nvPr>
        </p:nvSpPr>
        <p:spPr>
          <a:xfrm>
            <a:off x="5508171" y="1153886"/>
            <a:ext cx="2532743" cy="342537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80"/>
              </a:spcBef>
              <a:spcAft>
                <a:spcPts val="0"/>
              </a:spcAft>
              <a:buClr>
                <a:schemeClr val="dk1"/>
              </a:buClr>
              <a:buSzPts val="1400"/>
              <a:buNone/>
              <a:defRPr sz="1400"/>
            </a:lvl2pPr>
            <a:lvl3pPr marL="1371600" lvl="2" indent="-228600" algn="l">
              <a:spcBef>
                <a:spcPts val="280"/>
              </a:spcBef>
              <a:spcAft>
                <a:spcPts val="0"/>
              </a:spcAft>
              <a:buClr>
                <a:schemeClr val="dk1"/>
              </a:buClr>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_Пользовательский макет">
  <p:cSld name="8_Пользовательский макет">
    <p:bg>
      <p:bgPr>
        <a:solidFill>
          <a:srgbClr val="FFFFFF"/>
        </a:solidFill>
        <a:effectLst/>
      </p:bgPr>
    </p:bg>
    <p:spTree>
      <p:nvGrpSpPr>
        <p:cNvPr id="1" name="Shape 116"/>
        <p:cNvGrpSpPr/>
        <p:nvPr/>
      </p:nvGrpSpPr>
      <p:grpSpPr>
        <a:xfrm>
          <a:off x="0" y="0"/>
          <a:ext cx="0" cy="0"/>
          <a:chOff x="0" y="0"/>
          <a:chExt cx="0" cy="0"/>
        </a:xfrm>
      </p:grpSpPr>
      <p:sp>
        <p:nvSpPr>
          <p:cNvPr id="117" name="Google Shape;117;p36"/>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36"/>
          <p:cNvSpPr txBox="1">
            <a:spLocks noGrp="1"/>
          </p:cNvSpPr>
          <p:nvPr>
            <p:ph type="body" idx="1"/>
          </p:nvPr>
        </p:nvSpPr>
        <p:spPr>
          <a:xfrm>
            <a:off x="457199" y="1040162"/>
            <a:ext cx="8389257" cy="3735038"/>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lt1"/>
              </a:buClr>
              <a:buSzPts val="1800"/>
              <a:buFont typeface="Arial"/>
              <a:buNone/>
              <a:defRPr sz="1800" b="0">
                <a:solidFill>
                  <a:schemeClr val="lt1"/>
                </a:solidFill>
              </a:defRPr>
            </a:lvl1pPr>
            <a:lvl2pPr marL="914400" lvl="1" indent="-228600" algn="l">
              <a:spcBef>
                <a:spcPts val="480"/>
              </a:spcBef>
              <a:spcAft>
                <a:spcPts val="0"/>
              </a:spcAft>
              <a:buClr>
                <a:schemeClr val="dk1"/>
              </a:buClr>
              <a:buSzPts val="2400"/>
              <a:buFont typeface="Arial"/>
              <a:buNone/>
              <a:defRPr sz="2400"/>
            </a:lvl2pPr>
            <a:lvl3pPr marL="1371600" lvl="2" indent="-228600" algn="l">
              <a:spcBef>
                <a:spcPts val="400"/>
              </a:spcBef>
              <a:spcAft>
                <a:spcPts val="0"/>
              </a:spcAft>
              <a:buClr>
                <a:schemeClr val="dk1"/>
              </a:buClr>
              <a:buSzPts val="2000"/>
              <a:buFont typeface="Arial"/>
              <a:buNone/>
              <a:defRPr sz="2000"/>
            </a:lvl3pPr>
            <a:lvl4pPr marL="1828800" lvl="3" indent="-228600" algn="l">
              <a:spcBef>
                <a:spcPts val="360"/>
              </a:spcBef>
              <a:spcAft>
                <a:spcPts val="0"/>
              </a:spcAft>
              <a:buClr>
                <a:schemeClr val="dk1"/>
              </a:buClr>
              <a:buSzPts val="1800"/>
              <a:buFont typeface="Arial"/>
              <a:buNone/>
              <a:defRPr sz="1800"/>
            </a:lvl4pPr>
            <a:lvl5pPr marL="2286000" lvl="4" indent="-228600" algn="l">
              <a:spcBef>
                <a:spcPts val="360"/>
              </a:spcBef>
              <a:spcAft>
                <a:spcPts val="0"/>
              </a:spcAft>
              <a:buClr>
                <a:schemeClr val="dk1"/>
              </a:buClr>
              <a:buSzPts val="1800"/>
              <a:buFont typeface="Arial"/>
              <a:buNone/>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Пользовательский макет">
  <p:cSld name="2_Пользовательский макет">
    <p:bg>
      <p:bgPr>
        <a:solidFill>
          <a:srgbClr val="FFFFFF"/>
        </a:solidFill>
        <a:effectLst/>
      </p:bgPr>
    </p:bg>
    <p:spTree>
      <p:nvGrpSpPr>
        <p:cNvPr id="1" name="Shape 119"/>
        <p:cNvGrpSpPr/>
        <p:nvPr/>
      </p:nvGrpSpPr>
      <p:grpSpPr>
        <a:xfrm>
          <a:off x="0" y="0"/>
          <a:ext cx="0" cy="0"/>
          <a:chOff x="0" y="0"/>
          <a:chExt cx="0" cy="0"/>
        </a:xfrm>
      </p:grpSpPr>
      <p:sp>
        <p:nvSpPr>
          <p:cNvPr id="120" name="Google Shape;120;p37"/>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37"/>
          <p:cNvSpPr txBox="1">
            <a:spLocks noGrp="1"/>
          </p:cNvSpPr>
          <p:nvPr>
            <p:ph type="body" idx="1"/>
          </p:nvPr>
        </p:nvSpPr>
        <p:spPr>
          <a:xfrm>
            <a:off x="507999" y="17922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37"/>
          <p:cNvSpPr txBox="1">
            <a:spLocks noGrp="1"/>
          </p:cNvSpPr>
          <p:nvPr>
            <p:ph type="body" idx="2"/>
          </p:nvPr>
        </p:nvSpPr>
        <p:spPr>
          <a:xfrm>
            <a:off x="507999" y="11824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37"/>
          <p:cNvSpPr txBox="1">
            <a:spLocks noGrp="1"/>
          </p:cNvSpPr>
          <p:nvPr>
            <p:ph type="body" idx="3"/>
          </p:nvPr>
        </p:nvSpPr>
        <p:spPr>
          <a:xfrm>
            <a:off x="5000171" y="30114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37"/>
          <p:cNvSpPr txBox="1">
            <a:spLocks noGrp="1"/>
          </p:cNvSpPr>
          <p:nvPr>
            <p:ph type="body" idx="4"/>
          </p:nvPr>
        </p:nvSpPr>
        <p:spPr>
          <a:xfrm>
            <a:off x="5000171" y="24016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38"/>
          <p:cNvSpPr txBox="1">
            <a:spLocks noGrp="1"/>
          </p:cNvSpPr>
          <p:nvPr>
            <p:ph type="title"/>
          </p:nvPr>
        </p:nvSpPr>
        <p:spPr>
          <a:xfrm>
            <a:off x="457200" y="306435"/>
            <a:ext cx="6291943"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200"/>
              <a:buFont typeface="Golos Text SemiBold"/>
              <a:buNone/>
              <a:defRPr sz="3200">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38"/>
          <p:cNvSpPr txBox="1">
            <a:spLocks noGrp="1"/>
          </p:cNvSpPr>
          <p:nvPr>
            <p:ph type="body" idx="1"/>
          </p:nvPr>
        </p:nvSpPr>
        <p:spPr>
          <a:xfrm>
            <a:off x="5733143" y="949330"/>
            <a:ext cx="2895600" cy="389572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b="0" i="0"/>
            </a:lvl1pPr>
            <a:lvl2pPr marL="914400" lvl="1" indent="-228600" algn="l">
              <a:spcBef>
                <a:spcPts val="280"/>
              </a:spcBef>
              <a:spcAft>
                <a:spcPts val="0"/>
              </a:spcAft>
              <a:buClr>
                <a:schemeClr val="dk1"/>
              </a:buClr>
              <a:buSzPts val="1400"/>
              <a:buNone/>
              <a:defRPr sz="1400"/>
            </a:lvl2pPr>
            <a:lvl3pPr marL="1371600" lvl="2" indent="-228600" algn="l">
              <a:spcBef>
                <a:spcPts val="280"/>
              </a:spcBef>
              <a:spcAft>
                <a:spcPts val="0"/>
              </a:spcAft>
              <a:buClr>
                <a:schemeClr val="dk1"/>
              </a:buClr>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 name="Google Shape;128;p38"/>
          <p:cNvSpPr>
            <a:spLocks noGrp="1"/>
          </p:cNvSpPr>
          <p:nvPr>
            <p:ph type="pic" idx="2"/>
          </p:nvPr>
        </p:nvSpPr>
        <p:spPr>
          <a:xfrm>
            <a:off x="457200" y="949329"/>
            <a:ext cx="2532744" cy="1883023"/>
          </a:xfrm>
          <a:prstGeom prst="roundRect">
            <a:avLst>
              <a:gd name="adj" fmla="val 11537"/>
            </a:avLst>
          </a:prstGeom>
          <a:noFill/>
          <a:ln>
            <a:noFill/>
          </a:ln>
        </p:spPr>
      </p:sp>
      <p:sp>
        <p:nvSpPr>
          <p:cNvPr id="129" name="Google Shape;129;p38"/>
          <p:cNvSpPr>
            <a:spLocks noGrp="1"/>
          </p:cNvSpPr>
          <p:nvPr>
            <p:ph type="pic" idx="3"/>
          </p:nvPr>
        </p:nvSpPr>
        <p:spPr>
          <a:xfrm>
            <a:off x="3095171" y="949328"/>
            <a:ext cx="2532744" cy="1883023"/>
          </a:xfrm>
          <a:prstGeom prst="roundRect">
            <a:avLst>
              <a:gd name="adj" fmla="val 11879"/>
            </a:avLst>
          </a:prstGeom>
          <a:noFill/>
          <a:ln>
            <a:noFill/>
          </a:ln>
        </p:spPr>
      </p:sp>
      <p:sp>
        <p:nvSpPr>
          <p:cNvPr id="130" name="Google Shape;130;p38"/>
          <p:cNvSpPr>
            <a:spLocks noGrp="1"/>
          </p:cNvSpPr>
          <p:nvPr>
            <p:ph type="pic" idx="4"/>
          </p:nvPr>
        </p:nvSpPr>
        <p:spPr>
          <a:xfrm>
            <a:off x="3095171" y="2962031"/>
            <a:ext cx="2532744" cy="1883023"/>
          </a:xfrm>
          <a:prstGeom prst="roundRect">
            <a:avLst>
              <a:gd name="adj" fmla="val 11537"/>
            </a:avLst>
          </a:prstGeom>
          <a:noFill/>
          <a:ln>
            <a:noFill/>
          </a:ln>
        </p:spPr>
      </p:sp>
      <p:sp>
        <p:nvSpPr>
          <p:cNvPr id="131" name="Google Shape;131;p38"/>
          <p:cNvSpPr>
            <a:spLocks noGrp="1"/>
          </p:cNvSpPr>
          <p:nvPr>
            <p:ph type="pic" idx="5"/>
          </p:nvPr>
        </p:nvSpPr>
        <p:spPr>
          <a:xfrm>
            <a:off x="457199" y="2962031"/>
            <a:ext cx="2532744" cy="1883023"/>
          </a:xfrm>
          <a:prstGeom prst="roundRect">
            <a:avLst>
              <a:gd name="adj" fmla="val 11537"/>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8"/>
          <p:cNvSpPr txBox="1">
            <a:spLocks noGrp="1"/>
          </p:cNvSpPr>
          <p:nvPr>
            <p:ph type="body" idx="1"/>
          </p:nvPr>
        </p:nvSpPr>
        <p:spPr>
          <a:xfrm>
            <a:off x="624113" y="1233715"/>
            <a:ext cx="7170057" cy="3410856"/>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Font typeface="Golos Text"/>
              <a:buNone/>
              <a:defRPr sz="1600"/>
            </a:lvl1pPr>
            <a:lvl2pPr marL="914400" lvl="1" indent="-228600" algn="l">
              <a:spcBef>
                <a:spcPts val="320"/>
              </a:spcBef>
              <a:spcAft>
                <a:spcPts val="0"/>
              </a:spcAft>
              <a:buClr>
                <a:schemeClr val="dk1"/>
              </a:buClr>
              <a:buSzPts val="1600"/>
              <a:buFont typeface="Golos Text"/>
              <a:buNone/>
              <a:defRPr sz="1600"/>
            </a:lvl2pPr>
            <a:lvl3pPr marL="1371600" lvl="2" indent="-228600" algn="l">
              <a:spcBef>
                <a:spcPts val="320"/>
              </a:spcBef>
              <a:spcAft>
                <a:spcPts val="0"/>
              </a:spcAft>
              <a:buClr>
                <a:schemeClr val="dk1"/>
              </a:buClr>
              <a:buSzPts val="1600"/>
              <a:buFont typeface="Golos Text"/>
              <a:buNone/>
              <a:defRPr sz="1600"/>
            </a:lvl3pPr>
            <a:lvl4pPr marL="1828800" lvl="3" indent="-228600" algn="l">
              <a:spcBef>
                <a:spcPts val="320"/>
              </a:spcBef>
              <a:spcAft>
                <a:spcPts val="0"/>
              </a:spcAft>
              <a:buClr>
                <a:schemeClr val="dk1"/>
              </a:buClr>
              <a:buSzPts val="1600"/>
              <a:buFont typeface="Golos Text"/>
              <a:buNone/>
              <a:defRPr sz="1600"/>
            </a:lvl4pPr>
            <a:lvl5pPr marL="2286000" lvl="4" indent="-228600" algn="l">
              <a:spcBef>
                <a:spcPts val="320"/>
              </a:spcBef>
              <a:spcAft>
                <a:spcPts val="0"/>
              </a:spcAft>
              <a:buClr>
                <a:schemeClr val="dk1"/>
              </a:buClr>
              <a:buSzPts val="1600"/>
              <a:buFont typeface="Golos Text"/>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8"/>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20"/>
          <p:cNvSpPr txBox="1">
            <a:spLocks noGrp="1"/>
          </p:cNvSpPr>
          <p:nvPr>
            <p:ph type="body" idx="1"/>
          </p:nvPr>
        </p:nvSpPr>
        <p:spPr>
          <a:xfrm>
            <a:off x="507999" y="17922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20"/>
          <p:cNvSpPr txBox="1">
            <a:spLocks noGrp="1"/>
          </p:cNvSpPr>
          <p:nvPr>
            <p:ph type="body" idx="2"/>
          </p:nvPr>
        </p:nvSpPr>
        <p:spPr>
          <a:xfrm>
            <a:off x="507999" y="11824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20"/>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0"/>
          <p:cNvSpPr txBox="1">
            <a:spLocks noGrp="1"/>
          </p:cNvSpPr>
          <p:nvPr>
            <p:ph type="body" idx="3"/>
          </p:nvPr>
        </p:nvSpPr>
        <p:spPr>
          <a:xfrm>
            <a:off x="5000171" y="30114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20"/>
          <p:cNvSpPr txBox="1">
            <a:spLocks noGrp="1"/>
          </p:cNvSpPr>
          <p:nvPr>
            <p:ph type="body" idx="4"/>
          </p:nvPr>
        </p:nvSpPr>
        <p:spPr>
          <a:xfrm>
            <a:off x="5000171" y="24016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457200" y="306435"/>
            <a:ext cx="6291943"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200"/>
              <a:buFont typeface="Golos Text SemiBold"/>
              <a:buNone/>
              <a:defRPr sz="3200">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6"/>
          <p:cNvSpPr txBox="1">
            <a:spLocks noGrp="1"/>
          </p:cNvSpPr>
          <p:nvPr>
            <p:ph type="body" idx="1"/>
          </p:nvPr>
        </p:nvSpPr>
        <p:spPr>
          <a:xfrm>
            <a:off x="457201" y="963397"/>
            <a:ext cx="2532744" cy="188302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dk1"/>
              </a:buClr>
              <a:buSzPts val="1800"/>
              <a:buNone/>
              <a:defRPr sz="1800" b="1" i="0"/>
            </a:lvl1pPr>
            <a:lvl2pPr marL="914400" lvl="1" indent="-228600" algn="l">
              <a:spcBef>
                <a:spcPts val="280"/>
              </a:spcBef>
              <a:spcAft>
                <a:spcPts val="0"/>
              </a:spcAft>
              <a:buClr>
                <a:schemeClr val="dk1"/>
              </a:buClr>
              <a:buSzPts val="1400"/>
              <a:buNone/>
              <a:defRPr sz="1400"/>
            </a:lvl2pPr>
            <a:lvl3pPr marL="1371600" lvl="2" indent="-228600" algn="l">
              <a:spcBef>
                <a:spcPts val="280"/>
              </a:spcBef>
              <a:spcAft>
                <a:spcPts val="0"/>
              </a:spcAft>
              <a:buClr>
                <a:schemeClr val="dk1"/>
              </a:buClr>
              <a:buSzPts val="1400"/>
              <a:buNone/>
              <a:defRPr sz="14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Font typeface="Arial"/>
              <a:buNone/>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26"/>
          <p:cNvSpPr>
            <a:spLocks noGrp="1"/>
          </p:cNvSpPr>
          <p:nvPr>
            <p:ph type="pic" idx="2"/>
          </p:nvPr>
        </p:nvSpPr>
        <p:spPr>
          <a:xfrm>
            <a:off x="3095171" y="963397"/>
            <a:ext cx="2532744" cy="1883023"/>
          </a:xfrm>
          <a:prstGeom prst="roundRect">
            <a:avLst>
              <a:gd name="adj" fmla="val 11537"/>
            </a:avLst>
          </a:prstGeom>
          <a:noFill/>
          <a:ln>
            <a:noFill/>
          </a:ln>
        </p:spPr>
      </p:sp>
      <p:sp>
        <p:nvSpPr>
          <p:cNvPr id="66" name="Google Shape;66;p26"/>
          <p:cNvSpPr>
            <a:spLocks noGrp="1"/>
          </p:cNvSpPr>
          <p:nvPr>
            <p:ph type="pic" idx="3"/>
          </p:nvPr>
        </p:nvSpPr>
        <p:spPr>
          <a:xfrm>
            <a:off x="5733141" y="966928"/>
            <a:ext cx="2532744" cy="1883023"/>
          </a:xfrm>
          <a:prstGeom prst="roundRect">
            <a:avLst>
              <a:gd name="adj" fmla="val 11196"/>
            </a:avLst>
          </a:prstGeom>
          <a:noFill/>
          <a:ln>
            <a:noFill/>
          </a:ln>
        </p:spPr>
      </p:sp>
      <p:sp>
        <p:nvSpPr>
          <p:cNvPr id="67" name="Google Shape;67;p26"/>
          <p:cNvSpPr>
            <a:spLocks noGrp="1"/>
          </p:cNvSpPr>
          <p:nvPr>
            <p:ph type="pic" idx="4"/>
          </p:nvPr>
        </p:nvSpPr>
        <p:spPr>
          <a:xfrm>
            <a:off x="5733141" y="2954042"/>
            <a:ext cx="2532744" cy="1883023"/>
          </a:xfrm>
          <a:prstGeom prst="roundRect">
            <a:avLst>
              <a:gd name="adj" fmla="val 8802"/>
            </a:avLst>
          </a:prstGeom>
          <a:noFill/>
          <a:ln>
            <a:noFill/>
          </a:ln>
        </p:spPr>
      </p:sp>
      <p:sp>
        <p:nvSpPr>
          <p:cNvPr id="68" name="Google Shape;68;p26"/>
          <p:cNvSpPr>
            <a:spLocks noGrp="1"/>
          </p:cNvSpPr>
          <p:nvPr>
            <p:ph type="pic" idx="5"/>
          </p:nvPr>
        </p:nvSpPr>
        <p:spPr>
          <a:xfrm>
            <a:off x="3095171" y="2960314"/>
            <a:ext cx="2532744" cy="1883023"/>
          </a:xfrm>
          <a:prstGeom prst="roundRect">
            <a:avLst>
              <a:gd name="adj" fmla="val 8459"/>
            </a:avLst>
          </a:prstGeom>
          <a:noFill/>
          <a:ln>
            <a:noFill/>
          </a:ln>
        </p:spPr>
      </p:sp>
      <p:sp>
        <p:nvSpPr>
          <p:cNvPr id="69" name="Google Shape;69;p26"/>
          <p:cNvSpPr>
            <a:spLocks noGrp="1"/>
          </p:cNvSpPr>
          <p:nvPr>
            <p:ph type="pic" idx="6"/>
          </p:nvPr>
        </p:nvSpPr>
        <p:spPr>
          <a:xfrm>
            <a:off x="457200" y="2960314"/>
            <a:ext cx="2532744" cy="1883023"/>
          </a:xfrm>
          <a:prstGeom prst="roundRect">
            <a:avLst>
              <a:gd name="adj" fmla="val 10169"/>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27"/>
          <p:cNvSpPr txBox="1">
            <a:spLocks noGrp="1"/>
          </p:cNvSpPr>
          <p:nvPr>
            <p:ph type="body" idx="1"/>
          </p:nvPr>
        </p:nvSpPr>
        <p:spPr>
          <a:xfrm>
            <a:off x="457201" y="2367645"/>
            <a:ext cx="2589213" cy="26908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Font typeface="Arial"/>
              <a:buNone/>
              <a:defRPr sz="1200" b="1" i="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27"/>
          <p:cNvSpPr txBox="1">
            <a:spLocks noGrp="1"/>
          </p:cNvSpPr>
          <p:nvPr>
            <p:ph type="body" idx="2"/>
          </p:nvPr>
        </p:nvSpPr>
        <p:spPr>
          <a:xfrm>
            <a:off x="3275819" y="2367645"/>
            <a:ext cx="2589213" cy="26908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Font typeface="Arial"/>
              <a:buNone/>
              <a:defRPr sz="1200" b="1" i="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27"/>
          <p:cNvSpPr txBox="1">
            <a:spLocks noGrp="1"/>
          </p:cNvSpPr>
          <p:nvPr>
            <p:ph type="body" idx="3"/>
          </p:nvPr>
        </p:nvSpPr>
        <p:spPr>
          <a:xfrm>
            <a:off x="6085706" y="2367645"/>
            <a:ext cx="2589213" cy="26908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Font typeface="Arial"/>
              <a:buNone/>
              <a:defRPr sz="1200" b="1" i="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27"/>
          <p:cNvSpPr txBox="1">
            <a:spLocks noGrp="1"/>
          </p:cNvSpPr>
          <p:nvPr>
            <p:ph type="title"/>
          </p:nvPr>
        </p:nvSpPr>
        <p:spPr>
          <a:xfrm>
            <a:off x="457200" y="306435"/>
            <a:ext cx="6291943"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200"/>
              <a:buFont typeface="Golos Text SemiBold"/>
              <a:buNone/>
              <a:defRPr sz="3200">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7"/>
          <p:cNvSpPr>
            <a:spLocks noGrp="1"/>
          </p:cNvSpPr>
          <p:nvPr>
            <p:ph type="pic" idx="4"/>
          </p:nvPr>
        </p:nvSpPr>
        <p:spPr>
          <a:xfrm>
            <a:off x="454050" y="952607"/>
            <a:ext cx="2589213" cy="1304294"/>
          </a:xfrm>
          <a:prstGeom prst="roundRect">
            <a:avLst>
              <a:gd name="adj" fmla="val 9261"/>
            </a:avLst>
          </a:prstGeom>
          <a:noFill/>
          <a:ln>
            <a:noFill/>
          </a:ln>
        </p:spPr>
      </p:sp>
      <p:sp>
        <p:nvSpPr>
          <p:cNvPr id="76" name="Google Shape;76;p27"/>
          <p:cNvSpPr>
            <a:spLocks noGrp="1"/>
          </p:cNvSpPr>
          <p:nvPr>
            <p:ph type="pic" idx="5"/>
          </p:nvPr>
        </p:nvSpPr>
        <p:spPr>
          <a:xfrm>
            <a:off x="3275818" y="952607"/>
            <a:ext cx="2589213" cy="1304294"/>
          </a:xfrm>
          <a:prstGeom prst="roundRect">
            <a:avLst>
              <a:gd name="adj" fmla="val 11730"/>
            </a:avLst>
          </a:prstGeom>
          <a:noFill/>
          <a:ln>
            <a:noFill/>
          </a:ln>
        </p:spPr>
      </p:sp>
      <p:sp>
        <p:nvSpPr>
          <p:cNvPr id="77" name="Google Shape;77;p27"/>
          <p:cNvSpPr>
            <a:spLocks noGrp="1"/>
          </p:cNvSpPr>
          <p:nvPr>
            <p:ph type="pic" idx="6"/>
          </p:nvPr>
        </p:nvSpPr>
        <p:spPr>
          <a:xfrm>
            <a:off x="6089789" y="952607"/>
            <a:ext cx="2589213" cy="1304294"/>
          </a:xfrm>
          <a:prstGeom prst="roundRect">
            <a:avLst>
              <a:gd name="adj" fmla="val 10249"/>
            </a:avLst>
          </a:prstGeom>
          <a:noFill/>
          <a:ln>
            <a:noFill/>
          </a:ln>
        </p:spPr>
      </p:sp>
      <p:sp>
        <p:nvSpPr>
          <p:cNvPr id="78" name="Google Shape;78;p27"/>
          <p:cNvSpPr txBox="1">
            <a:spLocks noGrp="1"/>
          </p:cNvSpPr>
          <p:nvPr>
            <p:ph type="body" idx="7"/>
          </p:nvPr>
        </p:nvSpPr>
        <p:spPr>
          <a:xfrm>
            <a:off x="460352" y="4281396"/>
            <a:ext cx="2589213" cy="26908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Font typeface="Arial"/>
              <a:buNone/>
              <a:defRPr sz="1200" b="1" i="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27"/>
          <p:cNvSpPr txBox="1">
            <a:spLocks noGrp="1"/>
          </p:cNvSpPr>
          <p:nvPr>
            <p:ph type="body" idx="8"/>
          </p:nvPr>
        </p:nvSpPr>
        <p:spPr>
          <a:xfrm>
            <a:off x="3278970" y="4281396"/>
            <a:ext cx="2589213" cy="26908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Font typeface="Arial"/>
              <a:buNone/>
              <a:defRPr sz="1200" b="1" i="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27"/>
          <p:cNvSpPr txBox="1">
            <a:spLocks noGrp="1"/>
          </p:cNvSpPr>
          <p:nvPr>
            <p:ph type="body" idx="9"/>
          </p:nvPr>
        </p:nvSpPr>
        <p:spPr>
          <a:xfrm>
            <a:off x="6088857" y="4281396"/>
            <a:ext cx="2589213" cy="269081"/>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Font typeface="Arial"/>
              <a:buNone/>
              <a:defRPr sz="1200" b="1" i="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7"/>
          <p:cNvSpPr>
            <a:spLocks noGrp="1"/>
          </p:cNvSpPr>
          <p:nvPr>
            <p:ph type="pic" idx="13"/>
          </p:nvPr>
        </p:nvSpPr>
        <p:spPr>
          <a:xfrm>
            <a:off x="457201" y="2866358"/>
            <a:ext cx="2589213" cy="1304294"/>
          </a:xfrm>
          <a:prstGeom prst="roundRect">
            <a:avLst>
              <a:gd name="adj" fmla="val 12224"/>
            </a:avLst>
          </a:prstGeom>
          <a:noFill/>
          <a:ln>
            <a:noFill/>
          </a:ln>
        </p:spPr>
      </p:sp>
      <p:sp>
        <p:nvSpPr>
          <p:cNvPr id="82" name="Google Shape;82;p27"/>
          <p:cNvSpPr>
            <a:spLocks noGrp="1"/>
          </p:cNvSpPr>
          <p:nvPr>
            <p:ph type="pic" idx="14"/>
          </p:nvPr>
        </p:nvSpPr>
        <p:spPr>
          <a:xfrm>
            <a:off x="3278969" y="2866358"/>
            <a:ext cx="2589213" cy="1304294"/>
          </a:xfrm>
          <a:prstGeom prst="roundRect">
            <a:avLst>
              <a:gd name="adj" fmla="val 11236"/>
            </a:avLst>
          </a:prstGeom>
          <a:noFill/>
          <a:ln>
            <a:noFill/>
          </a:ln>
        </p:spPr>
      </p:sp>
      <p:sp>
        <p:nvSpPr>
          <p:cNvPr id="83" name="Google Shape;83;p27"/>
          <p:cNvSpPr>
            <a:spLocks noGrp="1"/>
          </p:cNvSpPr>
          <p:nvPr>
            <p:ph type="pic" idx="15"/>
          </p:nvPr>
        </p:nvSpPr>
        <p:spPr>
          <a:xfrm>
            <a:off x="6092940" y="2866358"/>
            <a:ext cx="2589213" cy="1304294"/>
          </a:xfrm>
          <a:prstGeom prst="roundRect">
            <a:avLst>
              <a:gd name="adj" fmla="val 9755"/>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Финал">
  <p:cSld name="Финал">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8"/>
          <p:cNvSpPr txBox="1">
            <a:spLocks noGrp="1"/>
          </p:cNvSpPr>
          <p:nvPr>
            <p:ph type="body" idx="1"/>
          </p:nvPr>
        </p:nvSpPr>
        <p:spPr>
          <a:xfrm>
            <a:off x="624113" y="1233715"/>
            <a:ext cx="7170057" cy="3410856"/>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320"/>
              </a:spcBef>
              <a:spcAft>
                <a:spcPts val="0"/>
              </a:spcAft>
              <a:buClr>
                <a:schemeClr val="dk1"/>
              </a:buClr>
              <a:buSzPts val="1600"/>
              <a:buFont typeface="Golos Text"/>
              <a:buNone/>
              <a:defRPr sz="1600"/>
            </a:lvl2pPr>
            <a:lvl3pPr marL="1371600" lvl="2" indent="-228600" algn="l">
              <a:spcBef>
                <a:spcPts val="320"/>
              </a:spcBef>
              <a:spcAft>
                <a:spcPts val="0"/>
              </a:spcAft>
              <a:buClr>
                <a:schemeClr val="dk1"/>
              </a:buClr>
              <a:buSzPts val="1600"/>
              <a:buFont typeface="Golos Text"/>
              <a:buNone/>
              <a:defRPr sz="1600"/>
            </a:lvl3pPr>
            <a:lvl4pPr marL="1828800" lvl="3" indent="-228600" algn="l">
              <a:spcBef>
                <a:spcPts val="320"/>
              </a:spcBef>
              <a:spcAft>
                <a:spcPts val="0"/>
              </a:spcAft>
              <a:buClr>
                <a:schemeClr val="dk1"/>
              </a:buClr>
              <a:buSzPts val="1600"/>
              <a:buFont typeface="Golos Text"/>
              <a:buNone/>
              <a:defRPr sz="1600"/>
            </a:lvl4pPr>
            <a:lvl5pPr marL="2286000" lvl="4" indent="-228600" algn="l">
              <a:spcBef>
                <a:spcPts val="320"/>
              </a:spcBef>
              <a:spcAft>
                <a:spcPts val="0"/>
              </a:spcAft>
              <a:buClr>
                <a:schemeClr val="dk1"/>
              </a:buClr>
              <a:buSzPts val="1600"/>
              <a:buFont typeface="Golos Text"/>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28"/>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bg>
      <p:bgPr>
        <a:solidFill>
          <a:srgbClr val="FFFFFF"/>
        </a:solidFill>
        <a:effectLst/>
      </p:bgPr>
    </p:bg>
    <p:spTree>
      <p:nvGrpSpPr>
        <p:cNvPr id="1" name="Shape 87"/>
        <p:cNvGrpSpPr/>
        <p:nvPr/>
      </p:nvGrpSpPr>
      <p:grpSpPr>
        <a:xfrm>
          <a:off x="0" y="0"/>
          <a:ext cx="0" cy="0"/>
          <a:chOff x="0" y="0"/>
          <a:chExt cx="0" cy="0"/>
        </a:xfrm>
      </p:grpSpPr>
      <p:sp>
        <p:nvSpPr>
          <p:cNvPr id="88" name="Google Shape;88;p29"/>
          <p:cNvSpPr txBox="1">
            <a:spLocks noGrp="1"/>
          </p:cNvSpPr>
          <p:nvPr>
            <p:ph type="body" idx="1"/>
          </p:nvPr>
        </p:nvSpPr>
        <p:spPr>
          <a:xfrm>
            <a:off x="507999" y="17922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29"/>
          <p:cNvSpPr txBox="1">
            <a:spLocks noGrp="1"/>
          </p:cNvSpPr>
          <p:nvPr>
            <p:ph type="body" idx="2"/>
          </p:nvPr>
        </p:nvSpPr>
        <p:spPr>
          <a:xfrm>
            <a:off x="507999" y="11824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29"/>
          <p:cNvSpPr txBox="1">
            <a:spLocks noGrp="1"/>
          </p:cNvSpPr>
          <p:nvPr>
            <p:ph type="body" idx="3"/>
          </p:nvPr>
        </p:nvSpPr>
        <p:spPr>
          <a:xfrm>
            <a:off x="5000171" y="3011486"/>
            <a:ext cx="3635830" cy="157367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400"/>
              </a:spcBef>
              <a:spcAft>
                <a:spcPts val="0"/>
              </a:spcAft>
              <a:buClr>
                <a:schemeClr val="dk1"/>
              </a:buClr>
              <a:buSzPts val="2000"/>
              <a:buNone/>
              <a:defRPr/>
            </a:lvl2pPr>
            <a:lvl3pPr marL="1371600" lvl="2" indent="-228600" algn="l">
              <a:spcBef>
                <a:spcPts val="320"/>
              </a:spcBef>
              <a:spcAft>
                <a:spcPts val="0"/>
              </a:spcAft>
              <a:buClr>
                <a:schemeClr val="dk1"/>
              </a:buClr>
              <a:buSzPts val="1600"/>
              <a:buNone/>
              <a:defRPr/>
            </a:lvl3pPr>
            <a:lvl4pPr marL="1828800" lvl="3" indent="-228600" algn="l">
              <a:spcBef>
                <a:spcPts val="320"/>
              </a:spcBef>
              <a:spcAft>
                <a:spcPts val="0"/>
              </a:spcAft>
              <a:buClr>
                <a:schemeClr val="dk1"/>
              </a:buClr>
              <a:buSzPts val="1600"/>
              <a:buNone/>
              <a:defRPr/>
            </a:lvl4pPr>
            <a:lvl5pPr marL="2286000" lvl="4" indent="-228600" algn="l">
              <a:spcBef>
                <a:spcPts val="320"/>
              </a:spcBef>
              <a:spcAft>
                <a:spcPts val="0"/>
              </a:spcAft>
              <a:buClr>
                <a:schemeClr val="dk1"/>
              </a:buClr>
              <a:buSzPts val="16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29"/>
          <p:cNvSpPr txBox="1">
            <a:spLocks noGrp="1"/>
          </p:cNvSpPr>
          <p:nvPr>
            <p:ph type="body" idx="4"/>
          </p:nvPr>
        </p:nvSpPr>
        <p:spPr>
          <a:xfrm>
            <a:off x="5000171" y="2401659"/>
            <a:ext cx="2960913" cy="595085"/>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u="sng">
                <a:latin typeface="Golos Text SemiBold"/>
                <a:ea typeface="Golos Text SemiBold"/>
                <a:cs typeface="Golos Text SemiBold"/>
                <a:sym typeface="Golos Text SemiBold"/>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29"/>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3200"/>
              <a:buFont typeface="Golos Text SemiBold"/>
              <a:buNone/>
              <a:defRPr sz="3200">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Пользовательский макет">
  <p:cSld name="6_Пользовательский макет">
    <p:bg>
      <p:bgPr>
        <a:solidFill>
          <a:srgbClr val="FFFFFF"/>
        </a:solidFill>
        <a:effectLst/>
      </p:bgPr>
    </p:bg>
    <p:spTree>
      <p:nvGrpSpPr>
        <p:cNvPr id="1" name="Shape 93"/>
        <p:cNvGrpSpPr/>
        <p:nvPr/>
      </p:nvGrpSpPr>
      <p:grpSpPr>
        <a:xfrm>
          <a:off x="0" y="0"/>
          <a:ext cx="0" cy="0"/>
          <a:chOff x="0" y="0"/>
          <a:chExt cx="0" cy="0"/>
        </a:xfrm>
      </p:grpSpPr>
      <p:sp>
        <p:nvSpPr>
          <p:cNvPr id="94" name="Google Shape;94;p30"/>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0"/>
          <p:cNvSpPr txBox="1">
            <a:spLocks noGrp="1"/>
          </p:cNvSpPr>
          <p:nvPr>
            <p:ph type="body" idx="1"/>
          </p:nvPr>
        </p:nvSpPr>
        <p:spPr>
          <a:xfrm>
            <a:off x="457199" y="1040162"/>
            <a:ext cx="8389257" cy="3735038"/>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lt1"/>
              </a:buClr>
              <a:buSzPts val="1800"/>
              <a:buFont typeface="Arial"/>
              <a:buNone/>
              <a:defRPr sz="1800" b="0">
                <a:solidFill>
                  <a:schemeClr val="lt1"/>
                </a:solidFill>
              </a:defRPr>
            </a:lvl1pPr>
            <a:lvl2pPr marL="914400" lvl="1" indent="-228600" algn="l">
              <a:spcBef>
                <a:spcPts val="480"/>
              </a:spcBef>
              <a:spcAft>
                <a:spcPts val="0"/>
              </a:spcAft>
              <a:buClr>
                <a:schemeClr val="dk1"/>
              </a:buClr>
              <a:buSzPts val="2400"/>
              <a:buFont typeface="Arial"/>
              <a:buNone/>
              <a:defRPr sz="2400"/>
            </a:lvl2pPr>
            <a:lvl3pPr marL="1371600" lvl="2" indent="-228600" algn="l">
              <a:spcBef>
                <a:spcPts val="400"/>
              </a:spcBef>
              <a:spcAft>
                <a:spcPts val="0"/>
              </a:spcAft>
              <a:buClr>
                <a:schemeClr val="dk1"/>
              </a:buClr>
              <a:buSzPts val="2000"/>
              <a:buFont typeface="Arial"/>
              <a:buNone/>
              <a:defRPr sz="2000"/>
            </a:lvl3pPr>
            <a:lvl4pPr marL="1828800" lvl="3" indent="-228600" algn="l">
              <a:spcBef>
                <a:spcPts val="360"/>
              </a:spcBef>
              <a:spcAft>
                <a:spcPts val="0"/>
              </a:spcAft>
              <a:buClr>
                <a:schemeClr val="dk1"/>
              </a:buClr>
              <a:buSzPts val="1800"/>
              <a:buFont typeface="Arial"/>
              <a:buNone/>
              <a:defRPr sz="1800"/>
            </a:lvl4pPr>
            <a:lvl5pPr marL="2286000" lvl="4" indent="-228600" algn="l">
              <a:spcBef>
                <a:spcPts val="360"/>
              </a:spcBef>
              <a:spcAft>
                <a:spcPts val="0"/>
              </a:spcAft>
              <a:buClr>
                <a:schemeClr val="dk1"/>
              </a:buClr>
              <a:buSzPts val="1800"/>
              <a:buFont typeface="Arial"/>
              <a:buNone/>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31"/>
          <p:cNvSpPr txBox="1">
            <a:spLocks noGrp="1"/>
          </p:cNvSpPr>
          <p:nvPr>
            <p:ph type="body" idx="1"/>
          </p:nvPr>
        </p:nvSpPr>
        <p:spPr>
          <a:xfrm>
            <a:off x="624113" y="1233715"/>
            <a:ext cx="7170057" cy="3410856"/>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Font typeface="Golos Text"/>
              <a:buNone/>
              <a:defRPr sz="1600"/>
            </a:lvl1pPr>
            <a:lvl2pPr marL="914400" lvl="1" indent="-228600" algn="l">
              <a:spcBef>
                <a:spcPts val="320"/>
              </a:spcBef>
              <a:spcAft>
                <a:spcPts val="0"/>
              </a:spcAft>
              <a:buClr>
                <a:schemeClr val="dk1"/>
              </a:buClr>
              <a:buSzPts val="1600"/>
              <a:buFont typeface="Golos Text"/>
              <a:buNone/>
              <a:defRPr sz="1600"/>
            </a:lvl2pPr>
            <a:lvl3pPr marL="1371600" lvl="2" indent="-228600" algn="l">
              <a:spcBef>
                <a:spcPts val="320"/>
              </a:spcBef>
              <a:spcAft>
                <a:spcPts val="0"/>
              </a:spcAft>
              <a:buClr>
                <a:schemeClr val="dk1"/>
              </a:buClr>
              <a:buSzPts val="1600"/>
              <a:buFont typeface="Golos Text"/>
              <a:buNone/>
              <a:defRPr sz="1600"/>
            </a:lvl3pPr>
            <a:lvl4pPr marL="1828800" lvl="3" indent="-228600" algn="l">
              <a:spcBef>
                <a:spcPts val="320"/>
              </a:spcBef>
              <a:spcAft>
                <a:spcPts val="0"/>
              </a:spcAft>
              <a:buClr>
                <a:schemeClr val="dk1"/>
              </a:buClr>
              <a:buSzPts val="1600"/>
              <a:buFont typeface="Golos Text"/>
              <a:buNone/>
              <a:defRPr sz="1600"/>
            </a:lvl4pPr>
            <a:lvl5pPr marL="2286000" lvl="4" indent="-228600" algn="l">
              <a:spcBef>
                <a:spcPts val="320"/>
              </a:spcBef>
              <a:spcAft>
                <a:spcPts val="0"/>
              </a:spcAft>
              <a:buClr>
                <a:schemeClr val="dk1"/>
              </a:buClr>
              <a:buSzPts val="1600"/>
              <a:buFont typeface="Golos Text"/>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31"/>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Golos Text SemiBold"/>
              <a:buNone/>
              <a:defRPr sz="3200">
                <a:solidFill>
                  <a:schemeClr val="lt1"/>
                </a:solidFill>
                <a:latin typeface="Golos Text SemiBold"/>
                <a:ea typeface="Golos Text SemiBold"/>
                <a:cs typeface="Golos Text SemiBold"/>
                <a:sym typeface="Golos Tex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457200" y="306434"/>
            <a:ext cx="8229600" cy="620483"/>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457200" y="1121912"/>
            <a:ext cx="8229600" cy="2899675"/>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Golos Text"/>
                <a:ea typeface="Golos Text"/>
                <a:cs typeface="Golos Text"/>
                <a:sym typeface="Golos Text"/>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Golos Text"/>
                <a:ea typeface="Golos Text"/>
                <a:cs typeface="Golos Text"/>
                <a:sym typeface="Golos Text"/>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Golos Text"/>
                <a:ea typeface="Golos Text"/>
                <a:cs typeface="Golos Text"/>
                <a:sym typeface="Golos Text"/>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Golos Text"/>
                <a:ea typeface="Golos Text"/>
                <a:cs typeface="Golos Text"/>
                <a:sym typeface="Golos Text"/>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Golos Text"/>
                <a:ea typeface="Golos Text"/>
                <a:cs typeface="Golos Text"/>
                <a:sym typeface="Golos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p:nvPr/>
        </p:nvSpPr>
        <p:spPr>
          <a:xfrm>
            <a:off x="-865051" y="413412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txBox="1"/>
          <p:nvPr/>
        </p:nvSpPr>
        <p:spPr>
          <a:xfrm>
            <a:off x="-865051" y="413412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
          <p:cNvSpPr txBox="1">
            <a:spLocks noGrp="1"/>
          </p:cNvSpPr>
          <p:nvPr>
            <p:ph type="title"/>
          </p:nvPr>
        </p:nvSpPr>
        <p:spPr>
          <a:xfrm>
            <a:off x="1371600" y="2442525"/>
            <a:ext cx="6400800" cy="704850"/>
          </a:xfrm>
          <a:prstGeom prst="rect">
            <a:avLst/>
          </a:prstGeom>
          <a:noFill/>
          <a:ln>
            <a:noFill/>
          </a:ln>
        </p:spPr>
        <p:txBody>
          <a:bodyPr spcFirstLastPara="1" wrap="square" lIns="91425" tIns="45700" rIns="91425" bIns="45700" anchor="ctr" anchorCtr="0">
            <a:noAutofit/>
          </a:bodyPr>
          <a:lstStyle/>
          <a:p>
            <a:pPr lvl="0" algn="ctr">
              <a:buClr>
                <a:schemeClr val="lt1"/>
              </a:buClr>
              <a:buSzPts val="4400"/>
            </a:pPr>
            <a:r>
              <a:rPr lang="ru-RU" dirty="0">
                <a:solidFill>
                  <a:schemeClr val="bg1"/>
                </a:solidFill>
              </a:rPr>
              <a:t>Преимущества и недостатки </a:t>
            </a:r>
            <a:r>
              <a:rPr lang="en" dirty="0">
                <a:solidFill>
                  <a:schemeClr val="bg1"/>
                </a:solidFill>
              </a:rPr>
              <a:t>SDN</a:t>
            </a:r>
          </a:p>
        </p:txBody>
      </p:sp>
      <p:sp>
        <p:nvSpPr>
          <p:cNvPr id="2" name="TextBox 1">
            <a:extLst>
              <a:ext uri="{FF2B5EF4-FFF2-40B4-BE49-F238E27FC236}">
                <a16:creationId xmlns:a16="http://schemas.microsoft.com/office/drawing/2014/main" id="{2CF4FCD2-73A4-2145-9BD7-5F4DA3EA03FA}"/>
              </a:ext>
            </a:extLst>
          </p:cNvPr>
          <p:cNvSpPr txBox="1"/>
          <p:nvPr/>
        </p:nvSpPr>
        <p:spPr>
          <a:xfrm>
            <a:off x="7203516" y="4620280"/>
            <a:ext cx="1972015" cy="523220"/>
          </a:xfrm>
          <a:prstGeom prst="rect">
            <a:avLst/>
          </a:prstGeom>
          <a:noFill/>
        </p:spPr>
        <p:txBody>
          <a:bodyPr wrap="none" rtlCol="0">
            <a:spAutoFit/>
          </a:bodyPr>
          <a:lstStyle/>
          <a:p>
            <a:r>
              <a:rPr lang="ru-RU" dirty="0">
                <a:solidFill>
                  <a:schemeClr val="bg1"/>
                </a:solidFill>
              </a:rPr>
              <a:t>Самсонов Станислав</a:t>
            </a:r>
          </a:p>
          <a:p>
            <a:r>
              <a:rPr lang="ru-RU" dirty="0">
                <a:solidFill>
                  <a:schemeClr val="bg1"/>
                </a:solidFill>
              </a:rPr>
              <a:t>К34202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body" idx="1"/>
          </p:nvPr>
        </p:nvSpPr>
        <p:spPr>
          <a:xfrm>
            <a:off x="181303" y="938047"/>
            <a:ext cx="5086311" cy="389901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                      n</a:t>
            </a:r>
            <a:endParaRPr dirty="0"/>
          </a:p>
        </p:txBody>
      </p:sp>
      <p:sp>
        <p:nvSpPr>
          <p:cNvPr id="142" name="Google Shape;142;p2"/>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fontScale="90000"/>
          </a:bodyPr>
          <a:lstStyle/>
          <a:p>
            <a:pPr>
              <a:buSzPct val="100000"/>
            </a:pPr>
            <a:r>
              <a:rPr lang="ru-RU" b="0" dirty="0"/>
              <a:t>Что такое </a:t>
            </a:r>
            <a:r>
              <a:rPr lang="en" b="0" dirty="0"/>
              <a:t>SDN?</a:t>
            </a:r>
            <a:endParaRPr dirty="0"/>
          </a:p>
        </p:txBody>
      </p:sp>
      <p:pic>
        <p:nvPicPr>
          <p:cNvPr id="143" name="Google Shape;143;p2"/>
          <p:cNvPicPr preferRelativeResize="0"/>
          <p:nvPr/>
        </p:nvPicPr>
        <p:blipFill>
          <a:blip r:embed="rId3">
            <a:alphaModFix/>
          </a:blip>
          <a:stretch>
            <a:fillRect/>
          </a:stretch>
        </p:blipFill>
        <p:spPr>
          <a:xfrm>
            <a:off x="5267615" y="1233725"/>
            <a:ext cx="2526560" cy="3410850"/>
          </a:xfrm>
          <a:prstGeom prst="rect">
            <a:avLst/>
          </a:prstGeom>
          <a:noFill/>
          <a:ln>
            <a:noFill/>
          </a:ln>
        </p:spPr>
      </p:pic>
      <p:pic>
        <p:nvPicPr>
          <p:cNvPr id="2" name="Рисунок 1">
            <a:extLst>
              <a:ext uri="{FF2B5EF4-FFF2-40B4-BE49-F238E27FC236}">
                <a16:creationId xmlns:a16="http://schemas.microsoft.com/office/drawing/2014/main" id="{F9BDA085-8A6A-814D-99EE-AFB2611C8D76}"/>
              </a:ext>
            </a:extLst>
          </p:cNvPr>
          <p:cNvPicPr>
            <a:picLocks noChangeAspect="1"/>
          </p:cNvPicPr>
          <p:nvPr/>
        </p:nvPicPr>
        <p:blipFill>
          <a:blip r:embed="rId4"/>
          <a:stretch>
            <a:fillRect/>
          </a:stretch>
        </p:blipFill>
        <p:spPr>
          <a:xfrm>
            <a:off x="1078807" y="982146"/>
            <a:ext cx="6882780" cy="38549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body" idx="1"/>
          </p:nvPr>
        </p:nvSpPr>
        <p:spPr>
          <a:xfrm>
            <a:off x="181303" y="938047"/>
            <a:ext cx="4721773" cy="3899017"/>
          </a:xfrm>
          <a:prstGeom prst="rect">
            <a:avLst/>
          </a:prstGeom>
          <a:noFill/>
          <a:ln>
            <a:noFill/>
          </a:ln>
        </p:spPr>
        <p:txBody>
          <a:bodyPr spcFirstLastPara="1" wrap="square" lIns="91425" tIns="45700" rIns="91425" bIns="45700" anchor="ctr" anchorCtr="0">
            <a:normAutofit/>
          </a:bodyPr>
          <a:lstStyle/>
          <a:p>
            <a:pPr marL="571500" indent="-342900">
              <a:buFont typeface="Wingdings" pitchFamily="2" charset="2"/>
              <a:buChar char="§"/>
            </a:pPr>
            <a:r>
              <a:rPr lang="ru-RU" sz="2000" b="1" dirty="0">
                <a:latin typeface="+mn-lt"/>
              </a:rPr>
              <a:t>Улучшенное управление сетью</a:t>
            </a:r>
            <a:endParaRPr lang="en-US" sz="2000" b="1" dirty="0">
              <a:latin typeface="+mn-lt"/>
            </a:endParaRPr>
          </a:p>
          <a:p>
            <a:pPr marL="571500" indent="-342900">
              <a:buFont typeface="Wingdings" pitchFamily="2" charset="2"/>
              <a:buChar char="§"/>
            </a:pPr>
            <a:endParaRPr lang="en-US" sz="2000" b="1" dirty="0">
              <a:latin typeface="+mn-lt"/>
            </a:endParaRPr>
          </a:p>
          <a:p>
            <a:pPr marL="571500" indent="-342900">
              <a:buFont typeface="Wingdings" pitchFamily="2" charset="2"/>
              <a:buChar char="§"/>
            </a:pPr>
            <a:r>
              <a:rPr lang="ru-RU" sz="2000" b="1" dirty="0">
                <a:latin typeface="+mn-lt"/>
              </a:rPr>
              <a:t>Гибкость и масштабируемость</a:t>
            </a:r>
            <a:endParaRPr lang="en-US" sz="2000" b="1" dirty="0">
              <a:latin typeface="+mn-lt"/>
            </a:endParaRPr>
          </a:p>
          <a:p>
            <a:pPr marL="571500" indent="-342900">
              <a:buFont typeface="Wingdings" pitchFamily="2" charset="2"/>
              <a:buChar char="§"/>
            </a:pPr>
            <a:endParaRPr lang="en-US" sz="2000" b="1" dirty="0">
              <a:latin typeface="+mn-lt"/>
            </a:endParaRPr>
          </a:p>
          <a:p>
            <a:pPr marL="571500" indent="-342900">
              <a:buFont typeface="Wingdings" pitchFamily="2" charset="2"/>
              <a:buChar char="§"/>
            </a:pPr>
            <a:r>
              <a:rPr lang="ru-RU" sz="2000" b="1" dirty="0">
                <a:latin typeface="+mn-lt"/>
              </a:rPr>
              <a:t>Снижение эксплуатационных</a:t>
            </a:r>
            <a:endParaRPr lang="en-US" sz="2000" b="1" dirty="0">
              <a:latin typeface="+mn-lt"/>
            </a:endParaRPr>
          </a:p>
          <a:p>
            <a:pPr marL="228600" indent="0"/>
            <a:r>
              <a:rPr lang="ru-RU" sz="2000" b="1" dirty="0">
                <a:latin typeface="+mn-lt"/>
              </a:rPr>
              <a:t>расходов</a:t>
            </a:r>
            <a:r>
              <a:rPr lang="ru-RU" sz="2000" dirty="0">
                <a:latin typeface="+mn-lt"/>
              </a:rPr>
              <a:t> </a:t>
            </a:r>
            <a:endParaRPr lang="en-US" sz="2000" dirty="0">
              <a:latin typeface="+mn-lt"/>
            </a:endParaRPr>
          </a:p>
          <a:p>
            <a:pPr marL="571500" indent="-342900">
              <a:buFont typeface="Wingdings" pitchFamily="2" charset="2"/>
              <a:buChar char="§"/>
            </a:pPr>
            <a:endParaRPr lang="en-US" sz="2000" b="1" dirty="0">
              <a:latin typeface="+mn-lt"/>
            </a:endParaRPr>
          </a:p>
          <a:p>
            <a:pPr marL="571500" indent="-342900">
              <a:buFont typeface="Wingdings" pitchFamily="2" charset="2"/>
              <a:buChar char="§"/>
            </a:pPr>
            <a:r>
              <a:rPr lang="ru-RU" sz="2000" b="1" dirty="0">
                <a:latin typeface="+mn-lt"/>
              </a:rPr>
              <a:t>Инновации и быстрая разработка новых</a:t>
            </a:r>
            <a:r>
              <a:rPr lang="en-US" sz="2000" b="1" dirty="0">
                <a:latin typeface="+mn-lt"/>
              </a:rPr>
              <a:t> </a:t>
            </a:r>
            <a:r>
              <a:rPr lang="ru-RU" sz="2000" b="1" dirty="0">
                <a:latin typeface="+mn-lt"/>
              </a:rPr>
              <a:t>служб</a:t>
            </a:r>
            <a:endParaRPr lang="ru-RU" sz="2000" dirty="0">
              <a:latin typeface="+mn-lt"/>
            </a:endParaRPr>
          </a:p>
          <a:p>
            <a:pPr marL="0" lvl="0" indent="0" algn="l" rtl="0">
              <a:spcBef>
                <a:spcPts val="0"/>
              </a:spcBef>
              <a:spcAft>
                <a:spcPts val="0"/>
              </a:spcAft>
              <a:buNone/>
            </a:pPr>
            <a:endParaRPr dirty="0"/>
          </a:p>
        </p:txBody>
      </p:sp>
      <p:sp>
        <p:nvSpPr>
          <p:cNvPr id="142" name="Google Shape;142;p2"/>
          <p:cNvSpPr txBox="1">
            <a:spLocks noGrp="1"/>
          </p:cNvSpPr>
          <p:nvPr>
            <p:ph type="title"/>
          </p:nvPr>
        </p:nvSpPr>
        <p:spPr>
          <a:xfrm>
            <a:off x="122419" y="102476"/>
            <a:ext cx="7159163" cy="731243"/>
          </a:xfrm>
          <a:prstGeom prst="rect">
            <a:avLst/>
          </a:prstGeom>
          <a:noFill/>
          <a:ln>
            <a:noFill/>
          </a:ln>
        </p:spPr>
        <p:txBody>
          <a:bodyPr spcFirstLastPara="1" wrap="square" lIns="91425" tIns="45700" rIns="91425" bIns="45700" anchor="ctr" anchorCtr="0">
            <a:noAutofit/>
          </a:bodyPr>
          <a:lstStyle/>
          <a:p>
            <a:pPr lvl="0">
              <a:buSzPct val="100000"/>
            </a:pPr>
            <a:r>
              <a:rPr lang="ru-RU" b="0" dirty="0"/>
              <a:t>Ключевые преимущества </a:t>
            </a:r>
            <a:r>
              <a:rPr lang="en" b="0" dirty="0"/>
              <a:t>SDN</a:t>
            </a:r>
            <a:endParaRPr sz="2400" dirty="0"/>
          </a:p>
        </p:txBody>
      </p:sp>
      <p:pic>
        <p:nvPicPr>
          <p:cNvPr id="2" name="Рисунок 1">
            <a:extLst>
              <a:ext uri="{FF2B5EF4-FFF2-40B4-BE49-F238E27FC236}">
                <a16:creationId xmlns:a16="http://schemas.microsoft.com/office/drawing/2014/main" id="{3705D92F-9FC1-354B-82FF-C81E4D6C0A9E}"/>
              </a:ext>
            </a:extLst>
          </p:cNvPr>
          <p:cNvPicPr>
            <a:picLocks noChangeAspect="1"/>
          </p:cNvPicPr>
          <p:nvPr/>
        </p:nvPicPr>
        <p:blipFill>
          <a:blip r:embed="rId3"/>
          <a:stretch>
            <a:fillRect/>
          </a:stretch>
        </p:blipFill>
        <p:spPr>
          <a:xfrm>
            <a:off x="5013434" y="977460"/>
            <a:ext cx="3862552" cy="3862552"/>
          </a:xfrm>
          <a:prstGeom prst="rect">
            <a:avLst/>
          </a:prstGeom>
        </p:spPr>
      </p:pic>
    </p:spTree>
    <p:extLst>
      <p:ext uri="{BB962C8B-B14F-4D97-AF65-F5344CB8AC3E}">
        <p14:creationId xmlns:p14="http://schemas.microsoft.com/office/powerpoint/2010/main" val="250699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body" idx="1"/>
          </p:nvPr>
        </p:nvSpPr>
        <p:spPr>
          <a:xfrm>
            <a:off x="173421" y="833719"/>
            <a:ext cx="7709338" cy="3429000"/>
          </a:xfrm>
          <a:prstGeom prst="rect">
            <a:avLst/>
          </a:prstGeom>
          <a:noFill/>
          <a:ln>
            <a:noFill/>
          </a:ln>
        </p:spPr>
        <p:txBody>
          <a:bodyPr spcFirstLastPara="1" wrap="square" lIns="91425" tIns="45700" rIns="91425" bIns="45700" anchor="ctr" anchorCtr="0">
            <a:normAutofit/>
          </a:bodyPr>
          <a:lstStyle/>
          <a:p>
            <a:pPr marL="571500" indent="-342900">
              <a:buFont typeface="Wingdings" pitchFamily="2" charset="2"/>
              <a:buChar char="§"/>
            </a:pPr>
            <a:r>
              <a:rPr lang="ru-RU" sz="2000" b="1" dirty="0">
                <a:latin typeface="+mn-lt"/>
              </a:rPr>
              <a:t>Безопасность</a:t>
            </a:r>
            <a:endParaRPr lang="en-US" sz="2000" b="1" dirty="0">
              <a:latin typeface="+mn-lt"/>
            </a:endParaRPr>
          </a:p>
          <a:p>
            <a:pPr marL="571500" indent="-342900">
              <a:buFont typeface="Wingdings" pitchFamily="2" charset="2"/>
              <a:buChar char="§"/>
            </a:pPr>
            <a:endParaRPr lang="en-US" sz="2000" b="1" dirty="0">
              <a:latin typeface="+mn-lt"/>
            </a:endParaRPr>
          </a:p>
          <a:p>
            <a:pPr marL="571500" indent="-342900">
              <a:buFont typeface="Wingdings" pitchFamily="2" charset="2"/>
              <a:buChar char="§"/>
            </a:pPr>
            <a:r>
              <a:rPr lang="ru-RU" sz="2000" b="1" dirty="0">
                <a:latin typeface="+mn-lt"/>
              </a:rPr>
              <a:t>Масштабируемость</a:t>
            </a:r>
            <a:endParaRPr lang="en-US" sz="2000" b="1" dirty="0">
              <a:latin typeface="+mn-lt"/>
            </a:endParaRPr>
          </a:p>
          <a:p>
            <a:pPr marL="571500" indent="-342900">
              <a:buFont typeface="Wingdings" pitchFamily="2" charset="2"/>
              <a:buChar char="§"/>
            </a:pPr>
            <a:endParaRPr lang="en-US" sz="2000" b="1" dirty="0">
              <a:latin typeface="+mn-lt"/>
            </a:endParaRPr>
          </a:p>
          <a:p>
            <a:pPr marL="571500" indent="-342900">
              <a:buFont typeface="Wingdings" pitchFamily="2" charset="2"/>
              <a:buChar char="§"/>
            </a:pPr>
            <a:r>
              <a:rPr lang="ru-RU" sz="2000" b="1" dirty="0">
                <a:latin typeface="+mn-lt"/>
              </a:rPr>
              <a:t>Сложность перехода</a:t>
            </a:r>
            <a:endParaRPr lang="en-US" sz="2000" b="1" dirty="0">
              <a:latin typeface="+mn-lt"/>
            </a:endParaRPr>
          </a:p>
          <a:p>
            <a:pPr marL="228600" indent="0"/>
            <a:endParaRPr lang="en" sz="2000" dirty="0">
              <a:latin typeface="+mn-lt"/>
            </a:endParaRPr>
          </a:p>
        </p:txBody>
      </p:sp>
      <p:sp>
        <p:nvSpPr>
          <p:cNvPr id="142" name="Google Shape;142;p2"/>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rmAutofit fontScale="90000"/>
          </a:bodyPr>
          <a:lstStyle/>
          <a:p>
            <a:r>
              <a:rPr lang="ru-RU" dirty="0"/>
              <a:t>Вызовы, стоящие перед </a:t>
            </a:r>
            <a:r>
              <a:rPr lang="en" dirty="0"/>
              <a:t>SDN</a:t>
            </a:r>
          </a:p>
        </p:txBody>
      </p:sp>
    </p:spTree>
    <p:extLst>
      <p:ext uri="{BB962C8B-B14F-4D97-AF65-F5344CB8AC3E}">
        <p14:creationId xmlns:p14="http://schemas.microsoft.com/office/powerpoint/2010/main" val="814144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body" idx="1"/>
          </p:nvPr>
        </p:nvSpPr>
        <p:spPr>
          <a:xfrm>
            <a:off x="291663" y="964660"/>
            <a:ext cx="4701073" cy="3859602"/>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ru-RU" dirty="0"/>
              <a:t>Для улучшения безопасности можно применить решения, такие как распределенные контроллеры </a:t>
            </a:r>
            <a:r>
              <a:rPr lang="en" dirty="0"/>
              <a:t>SDN, </a:t>
            </a:r>
            <a:r>
              <a:rPr lang="ru-RU" dirty="0"/>
              <a:t>для уменьшения риска единой точки отказа, а также использовать продвинутые механизмы шифрования и аутентификации для защиты коммуникации между устройствами сети и контроллерами. </a:t>
            </a:r>
          </a:p>
          <a:p>
            <a:pPr marL="0" lvl="0" indent="0">
              <a:spcBef>
                <a:spcPts val="0"/>
              </a:spcBef>
            </a:pPr>
            <a:endParaRPr lang="ru-RU" dirty="0"/>
          </a:p>
          <a:p>
            <a:pPr marL="0" lvl="0" indent="0">
              <a:spcBef>
                <a:spcPts val="0"/>
              </a:spcBef>
            </a:pPr>
            <a:r>
              <a:rPr lang="ru-RU" dirty="0"/>
              <a:t>Для снижения зависимости от поставщика эффективным решением является выбор оборудования и ПО, поддерживающих открытые стандарты и протоколы, что облегчает интеграцию продуктов разных производителей. </a:t>
            </a:r>
          </a:p>
        </p:txBody>
      </p:sp>
      <p:sp>
        <p:nvSpPr>
          <p:cNvPr id="142" name="Google Shape;142;p2"/>
          <p:cNvSpPr txBox="1">
            <a:spLocks noGrp="1"/>
          </p:cNvSpPr>
          <p:nvPr>
            <p:ph type="title"/>
          </p:nvPr>
        </p:nvSpPr>
        <p:spPr>
          <a:xfrm>
            <a:off x="4320988" y="5308741"/>
            <a:ext cx="6824382" cy="527284"/>
          </a:xfrm>
          <a:prstGeom prst="rect">
            <a:avLst/>
          </a:prstGeom>
          <a:noFill/>
          <a:ln>
            <a:noFill/>
          </a:ln>
        </p:spPr>
        <p:txBody>
          <a:bodyPr spcFirstLastPara="1" wrap="square" lIns="91425" tIns="45700" rIns="91425" bIns="45700" anchor="ctr" anchorCtr="0">
            <a:noAutofit/>
          </a:bodyPr>
          <a:lstStyle/>
          <a:p>
            <a:endParaRPr lang="ru-RU" b="0" dirty="0"/>
          </a:p>
        </p:txBody>
      </p:sp>
      <p:pic>
        <p:nvPicPr>
          <p:cNvPr id="2" name="Рисунок 1">
            <a:extLst>
              <a:ext uri="{FF2B5EF4-FFF2-40B4-BE49-F238E27FC236}">
                <a16:creationId xmlns:a16="http://schemas.microsoft.com/office/drawing/2014/main" id="{76FBDCBC-AB34-FA47-8948-D58106A2FB54}"/>
              </a:ext>
            </a:extLst>
          </p:cNvPr>
          <p:cNvPicPr>
            <a:picLocks noChangeAspect="1"/>
          </p:cNvPicPr>
          <p:nvPr/>
        </p:nvPicPr>
        <p:blipFill>
          <a:blip r:embed="rId3"/>
          <a:stretch>
            <a:fillRect/>
          </a:stretch>
        </p:blipFill>
        <p:spPr>
          <a:xfrm>
            <a:off x="4992736" y="972544"/>
            <a:ext cx="3859602" cy="3859602"/>
          </a:xfrm>
          <a:prstGeom prst="rect">
            <a:avLst/>
          </a:prstGeom>
        </p:spPr>
      </p:pic>
    </p:spTree>
    <p:extLst>
      <p:ext uri="{BB962C8B-B14F-4D97-AF65-F5344CB8AC3E}">
        <p14:creationId xmlns:p14="http://schemas.microsoft.com/office/powerpoint/2010/main" val="378180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body" idx="1"/>
          </p:nvPr>
        </p:nvSpPr>
        <p:spPr>
          <a:xfrm>
            <a:off x="305457" y="914401"/>
            <a:ext cx="4676446" cy="3859602"/>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ru-RU" dirty="0"/>
              <a:t>Что касается масштабируемости и производительности, то применение распределенных архитектур контроллеров и инвестиции в мощное оборудование могут помочь в управлении крупномасштабными сетями. </a:t>
            </a:r>
          </a:p>
          <a:p>
            <a:pPr marL="0" lvl="0" indent="0">
              <a:spcBef>
                <a:spcPts val="0"/>
              </a:spcBef>
            </a:pPr>
            <a:endParaRPr lang="ru-RU" dirty="0"/>
          </a:p>
          <a:p>
            <a:pPr marL="0" lvl="0" indent="0">
              <a:spcBef>
                <a:spcPts val="0"/>
              </a:spcBef>
            </a:pPr>
            <a:endParaRPr lang="ru-RU" dirty="0"/>
          </a:p>
          <a:p>
            <a:pPr marL="0" lvl="0" indent="0">
              <a:spcBef>
                <a:spcPts val="0"/>
              </a:spcBef>
            </a:pPr>
            <a:r>
              <a:rPr lang="ru-RU" dirty="0"/>
              <a:t>Наконец, для облегчения перехода на </a:t>
            </a:r>
            <a:r>
              <a:rPr lang="en" dirty="0"/>
              <a:t>SDN </a:t>
            </a:r>
            <a:r>
              <a:rPr lang="ru-RU" dirty="0"/>
              <a:t>важно провести тщательный аудит существующей инфраструктуры, разработать подробный план миграции и инвестировать в программы обучения для ИТ-специалистов</a:t>
            </a:r>
          </a:p>
        </p:txBody>
      </p:sp>
      <p:sp>
        <p:nvSpPr>
          <p:cNvPr id="142" name="Google Shape;142;p2"/>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Autofit/>
          </a:bodyPr>
          <a:lstStyle/>
          <a:p>
            <a:r>
              <a:rPr lang="ru-RU" b="0" dirty="0"/>
              <a:t>Преодоление недостатков</a:t>
            </a:r>
          </a:p>
        </p:txBody>
      </p:sp>
      <p:pic>
        <p:nvPicPr>
          <p:cNvPr id="2" name="Рисунок 1">
            <a:extLst>
              <a:ext uri="{FF2B5EF4-FFF2-40B4-BE49-F238E27FC236}">
                <a16:creationId xmlns:a16="http://schemas.microsoft.com/office/drawing/2014/main" id="{42C28E94-C46A-1A4F-9CDF-EA02EAD7D5B8}"/>
              </a:ext>
            </a:extLst>
          </p:cNvPr>
          <p:cNvPicPr>
            <a:picLocks noChangeAspect="1"/>
          </p:cNvPicPr>
          <p:nvPr/>
        </p:nvPicPr>
        <p:blipFill>
          <a:blip r:embed="rId3"/>
          <a:stretch>
            <a:fillRect/>
          </a:stretch>
        </p:blipFill>
        <p:spPr>
          <a:xfrm>
            <a:off x="4981903" y="977463"/>
            <a:ext cx="3856640" cy="3856640"/>
          </a:xfrm>
          <a:prstGeom prst="rect">
            <a:avLst/>
          </a:prstGeom>
        </p:spPr>
      </p:pic>
    </p:spTree>
    <p:extLst>
      <p:ext uri="{BB962C8B-B14F-4D97-AF65-F5344CB8AC3E}">
        <p14:creationId xmlns:p14="http://schemas.microsoft.com/office/powerpoint/2010/main" val="265516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
          <p:cNvSpPr txBox="1">
            <a:spLocks noGrp="1"/>
          </p:cNvSpPr>
          <p:nvPr>
            <p:ph type="body" idx="1"/>
          </p:nvPr>
        </p:nvSpPr>
        <p:spPr>
          <a:xfrm>
            <a:off x="291662" y="938048"/>
            <a:ext cx="4692328" cy="2719552"/>
          </a:xfrm>
          <a:prstGeom prst="rect">
            <a:avLst/>
          </a:prstGeom>
          <a:noFill/>
          <a:ln>
            <a:noFill/>
          </a:ln>
        </p:spPr>
        <p:txBody>
          <a:bodyPr spcFirstLastPara="1" wrap="square" lIns="91425" tIns="45700" rIns="91425" bIns="45700" anchor="ctr" anchorCtr="0">
            <a:normAutofit fontScale="92500"/>
          </a:bodyPr>
          <a:lstStyle/>
          <a:p>
            <a:pPr marL="0" lvl="0" indent="0">
              <a:spcBef>
                <a:spcPts val="0"/>
              </a:spcBef>
            </a:pPr>
            <a:r>
              <a:rPr lang="ru-RU" dirty="0"/>
              <a:t>Глядя в будущее, можно уверенно сказать, что развитие </a:t>
            </a:r>
            <a:r>
              <a:rPr lang="en" dirty="0"/>
              <a:t>SDN </a:t>
            </a:r>
            <a:r>
              <a:rPr lang="ru-RU" dirty="0"/>
              <a:t>не остановится на достигнутом. Взаимодействие </a:t>
            </a:r>
            <a:r>
              <a:rPr lang="en" dirty="0"/>
              <a:t>SDN </a:t>
            </a:r>
            <a:r>
              <a:rPr lang="ru-RU" dirty="0"/>
              <a:t>с передовыми технологиями, открывает новые горизонты для автоматизации управления сетью. Сети, которые не просто реагируют на изменения, но предсказывают их, оптимизируя свою работу заранее благодаря различным алгоритмам. Это не только повысит эффективность сети, но и сделает ее более устойчивой к сбоям и безопасной от атак.</a:t>
            </a:r>
            <a:endParaRPr dirty="0"/>
          </a:p>
        </p:txBody>
      </p:sp>
      <p:sp>
        <p:nvSpPr>
          <p:cNvPr id="142" name="Google Shape;142;p2"/>
          <p:cNvSpPr txBox="1">
            <a:spLocks noGrp="1"/>
          </p:cNvSpPr>
          <p:nvPr>
            <p:ph type="title"/>
          </p:nvPr>
        </p:nvSpPr>
        <p:spPr>
          <a:xfrm>
            <a:off x="457200" y="306435"/>
            <a:ext cx="6824382" cy="527284"/>
          </a:xfrm>
          <a:prstGeom prst="rect">
            <a:avLst/>
          </a:prstGeom>
          <a:noFill/>
          <a:ln>
            <a:noFill/>
          </a:ln>
        </p:spPr>
        <p:txBody>
          <a:bodyPr spcFirstLastPara="1" wrap="square" lIns="91425" tIns="45700" rIns="91425" bIns="45700" anchor="ctr" anchorCtr="0">
            <a:noAutofit/>
          </a:bodyPr>
          <a:lstStyle/>
          <a:p>
            <a:r>
              <a:rPr lang="ru-RU" b="0" dirty="0"/>
              <a:t>Будущее </a:t>
            </a:r>
            <a:r>
              <a:rPr lang="en" b="0" dirty="0"/>
              <a:t>SDN</a:t>
            </a:r>
          </a:p>
        </p:txBody>
      </p:sp>
      <p:pic>
        <p:nvPicPr>
          <p:cNvPr id="3" name="Рисунок 2">
            <a:extLst>
              <a:ext uri="{FF2B5EF4-FFF2-40B4-BE49-F238E27FC236}">
                <a16:creationId xmlns:a16="http://schemas.microsoft.com/office/drawing/2014/main" id="{17A27FDA-22EC-4D4A-BFD5-2B736A8F7AF6}"/>
              </a:ext>
            </a:extLst>
          </p:cNvPr>
          <p:cNvPicPr>
            <a:picLocks noChangeAspect="1"/>
          </p:cNvPicPr>
          <p:nvPr/>
        </p:nvPicPr>
        <p:blipFill>
          <a:blip r:embed="rId3"/>
          <a:stretch>
            <a:fillRect/>
          </a:stretch>
        </p:blipFill>
        <p:spPr>
          <a:xfrm>
            <a:off x="4983990" y="968717"/>
            <a:ext cx="3868348" cy="3868348"/>
          </a:xfrm>
          <a:prstGeom prst="rect">
            <a:avLst/>
          </a:prstGeom>
        </p:spPr>
      </p:pic>
    </p:spTree>
    <p:extLst>
      <p:ext uri="{BB962C8B-B14F-4D97-AF65-F5344CB8AC3E}">
        <p14:creationId xmlns:p14="http://schemas.microsoft.com/office/powerpoint/2010/main" val="4027912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12"/>
          <p:cNvSpPr txBox="1">
            <a:spLocks noGrp="1"/>
          </p:cNvSpPr>
          <p:nvPr>
            <p:ph type="title"/>
          </p:nvPr>
        </p:nvSpPr>
        <p:spPr>
          <a:xfrm>
            <a:off x="457200" y="1801813"/>
            <a:ext cx="8229600" cy="62071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Golos Text SemiBold"/>
              <a:buNone/>
            </a:pPr>
            <a:r>
              <a:rPr lang="ru-RU" sz="4400"/>
              <a:t>Спасибо</a:t>
            </a:r>
            <a:br>
              <a:rPr lang="ru-RU" sz="4400"/>
            </a:br>
            <a:r>
              <a:rPr lang="ru-RU" sz="4400"/>
              <a:t>за внимание!</a:t>
            </a:r>
            <a:endParaRPr sz="4400"/>
          </a:p>
        </p:txBody>
      </p:sp>
      <p:sp>
        <p:nvSpPr>
          <p:cNvPr id="233" name="Google Shape;233;p12"/>
          <p:cNvSpPr txBox="1"/>
          <p:nvPr/>
        </p:nvSpPr>
        <p:spPr>
          <a:xfrm>
            <a:off x="7297909" y="4279576"/>
            <a:ext cx="1914600" cy="92328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ru-RU" sz="1800" dirty="0">
                <a:solidFill>
                  <a:schemeClr val="lt1"/>
                </a:solidFill>
                <a:latin typeface="Golos Text"/>
                <a:ea typeface="Golos Text"/>
                <a:cs typeface="Golos Text"/>
                <a:sym typeface="Golos Text"/>
              </a:rPr>
              <a:t>Самсонов </a:t>
            </a:r>
          </a:p>
          <a:p>
            <a:pPr marL="0" marR="0" lvl="0" indent="0" algn="r" rtl="0">
              <a:spcBef>
                <a:spcPts val="0"/>
              </a:spcBef>
              <a:spcAft>
                <a:spcPts val="0"/>
              </a:spcAft>
              <a:buNone/>
            </a:pPr>
            <a:r>
              <a:rPr lang="ru-RU" sz="1800" dirty="0">
                <a:solidFill>
                  <a:schemeClr val="lt1"/>
                </a:solidFill>
                <a:latin typeface="Golos Text"/>
                <a:ea typeface="Golos Text"/>
                <a:cs typeface="Golos Text"/>
                <a:sym typeface="Golos Text"/>
              </a:rPr>
              <a:t>Станислав</a:t>
            </a:r>
          </a:p>
          <a:p>
            <a:pPr marL="0" marR="0" lvl="0" indent="0" algn="r" rtl="0">
              <a:spcBef>
                <a:spcPts val="0"/>
              </a:spcBef>
              <a:spcAft>
                <a:spcPts val="0"/>
              </a:spcAft>
              <a:buNone/>
            </a:pPr>
            <a:r>
              <a:rPr lang="ru-RU" sz="1800" dirty="0">
                <a:solidFill>
                  <a:schemeClr val="lt1"/>
                </a:solidFill>
                <a:latin typeface="Golos Text"/>
                <a:ea typeface="Golos Text"/>
                <a:cs typeface="Golos Text"/>
                <a:sym typeface="Golos Text"/>
              </a:rPr>
              <a:t>К34202</a:t>
            </a:r>
            <a:endParaRPr dirty="0"/>
          </a:p>
        </p:txBody>
      </p:sp>
    </p:spTree>
  </p:cSld>
  <p:clrMapOvr>
    <a:masterClrMapping/>
  </p:clrMapOvr>
</p:sld>
</file>

<file path=ppt/theme/theme1.xml><?xml version="1.0" encoding="utf-8"?>
<a:theme xmlns:a="http://schemas.openxmlformats.org/drawingml/2006/main" name="Тема1">
  <a:themeElements>
    <a:clrScheme name="Другая 1">
      <a:dk1>
        <a:srgbClr val="000000"/>
      </a:dk1>
      <a:lt1>
        <a:srgbClr val="FFFFFF"/>
      </a:lt1>
      <a:dk2>
        <a:srgbClr val="000000"/>
      </a:dk2>
      <a:lt2>
        <a:srgbClr val="F8F8F8"/>
      </a:lt2>
      <a:accent1>
        <a:srgbClr val="EC0B43"/>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234</Words>
  <Application>Microsoft Macintosh PowerPoint</Application>
  <PresentationFormat>Экран (16:9)</PresentationFormat>
  <Paragraphs>34</Paragraphs>
  <Slides>8</Slides>
  <Notes>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Calibri</vt:lpstr>
      <vt:lpstr>Arial</vt:lpstr>
      <vt:lpstr>Wingdings</vt:lpstr>
      <vt:lpstr>Golos Text SemiBold</vt:lpstr>
      <vt:lpstr>Golos Text</vt:lpstr>
      <vt:lpstr>Тема1</vt:lpstr>
      <vt:lpstr>Преимущества и недостатки SDN</vt:lpstr>
      <vt:lpstr>Что такое SDN?</vt:lpstr>
      <vt:lpstr>Ключевые преимущества SDN</vt:lpstr>
      <vt:lpstr>Вызовы, стоящие перед SDN</vt:lpstr>
      <vt:lpstr>Презентация PowerPoint</vt:lpstr>
      <vt:lpstr>Преодоление недостатков</vt:lpstr>
      <vt:lpstr>Будущее SDN</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Анализ влияния стандарта 5G на развитие IoT (Интернета вещей) </dc:title>
  <dc:creator>Al</dc:creator>
  <cp:lastModifiedBy>Microsoft Office User</cp:lastModifiedBy>
  <cp:revision>4</cp:revision>
  <dcterms:created xsi:type="dcterms:W3CDTF">2014-06-27T12:30:22Z</dcterms:created>
  <dcterms:modified xsi:type="dcterms:W3CDTF">2024-03-29T13:25:12Z</dcterms:modified>
</cp:coreProperties>
</file>