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5143500" cx="9144000"/>
  <p:notesSz cx="6858000" cy="9144000"/>
  <p:embeddedFontLst>
    <p:embeddedFont>
      <p:font typeface="Golos Text"/>
      <p:regular r:id="rId19"/>
      <p:bold r:id="rId20"/>
    </p:embeddedFont>
    <p:embeddedFont>
      <p:font typeface="Helvetica Neue"/>
      <p:regular r:id="rId21"/>
      <p:bold r:id="rId22"/>
      <p:italic r:id="rId23"/>
      <p:boldItalic r:id="rId24"/>
    </p:embeddedFont>
    <p:embeddedFont>
      <p:font typeface="Golos Text SemiBold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GolosText-bold.fntdata"/><Relationship Id="rId22" Type="http://schemas.openxmlformats.org/officeDocument/2006/relationships/font" Target="fonts/HelveticaNeue-bold.fntdata"/><Relationship Id="rId21" Type="http://schemas.openxmlformats.org/officeDocument/2006/relationships/font" Target="fonts/HelveticaNeue-regular.fntdata"/><Relationship Id="rId24" Type="http://schemas.openxmlformats.org/officeDocument/2006/relationships/font" Target="fonts/HelveticaNeue-boldItalic.fntdata"/><Relationship Id="rId23" Type="http://schemas.openxmlformats.org/officeDocument/2006/relationships/font" Target="fonts/HelveticaNeue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GolosTextSemiBold-bold.fntdata"/><Relationship Id="rId25" Type="http://schemas.openxmlformats.org/officeDocument/2006/relationships/font" Target="fonts/GolosTextSemiBold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GolosText-regular.fntdata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c8e10db99c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2c8e10db99c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457198" y="1040161"/>
            <a:ext cx="8389258" cy="3735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Пользовательский макет">
  <p:cSld name="3_Пользовательский макет">
    <p:bg>
      <p:bgPr>
        <a:solidFill>
          <a:srgbClr val="FFFFFF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los Text SemiBold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11"/>
          <p:cNvSpPr/>
          <p:nvPr>
            <p:ph idx="2" type="pic"/>
          </p:nvPr>
        </p:nvSpPr>
        <p:spPr>
          <a:xfrm>
            <a:off x="457200" y="936852"/>
            <a:ext cx="4608513" cy="3842157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5508171" y="1153884"/>
            <a:ext cx="2532745" cy="3425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Пользовательский макет">
  <p:cSld name="7_Пользовательский макет">
    <p:bg>
      <p:bgPr>
        <a:solidFill>
          <a:srgbClr val="FFFFFF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los Text SemiBold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1" type="body"/>
          </p:nvPr>
        </p:nvSpPr>
        <p:spPr>
          <a:xfrm>
            <a:off x="457198" y="1040161"/>
            <a:ext cx="8389258" cy="3735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olos Text"/>
              <a:buNone/>
              <a:defRPr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olos Text"/>
              <a:buNone/>
              <a:defRPr>
                <a:solidFill>
                  <a:srgbClr val="FFFFFF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olos Text"/>
              <a:buNone/>
              <a:defRPr>
                <a:solidFill>
                  <a:srgbClr val="FFFFFF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olos Text"/>
              <a:buNone/>
              <a:defRPr>
                <a:solidFill>
                  <a:srgbClr val="FFFFFF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olos Text"/>
              <a:buNone/>
              <a:defRPr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Пользовательский макет">
  <p:cSld name="1_Пользовательский макет">
    <p:bg>
      <p:bgPr>
        <a:solidFill>
          <a:srgbClr val="FFFFFF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idx="1" type="body"/>
          </p:nvPr>
        </p:nvSpPr>
        <p:spPr>
          <a:xfrm>
            <a:off x="507998" y="1792284"/>
            <a:ext cx="3635832" cy="15736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13"/>
          <p:cNvSpPr txBox="1"/>
          <p:nvPr>
            <p:ph idx="2" type="body"/>
          </p:nvPr>
        </p:nvSpPr>
        <p:spPr>
          <a:xfrm>
            <a:off x="507998" y="1182459"/>
            <a:ext cx="2960916" cy="595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 SemiBold"/>
              <a:buNone/>
              <a:defRPr sz="1600" u="sng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3" type="body"/>
          </p:nvPr>
        </p:nvSpPr>
        <p:spPr>
          <a:xfrm>
            <a:off x="5000171" y="3011484"/>
            <a:ext cx="3635832" cy="15736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4" type="body"/>
          </p:nvPr>
        </p:nvSpPr>
        <p:spPr>
          <a:xfrm>
            <a:off x="5000171" y="2401659"/>
            <a:ext cx="2960915" cy="595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 SemiBold"/>
              <a:buNone/>
              <a:defRPr sz="1600" u="sng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los Text SemiBold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Пользовательский макет">
  <p:cSld name="4_Пользовательский макет">
    <p:bg>
      <p:bgPr>
        <a:solidFill>
          <a:srgbClr val="FFFFFF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los Text SemiBold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0" name="Google Shape;70;p14"/>
          <p:cNvSpPr/>
          <p:nvPr>
            <p:ph idx="2" type="pic"/>
          </p:nvPr>
        </p:nvSpPr>
        <p:spPr>
          <a:xfrm>
            <a:off x="457200" y="936852"/>
            <a:ext cx="4608513" cy="3842157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5508171" y="1153884"/>
            <a:ext cx="2532745" cy="3425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14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Пользовательский макет">
  <p:cSld name="8_Пользовательский макет">
    <p:bg>
      <p:bgPr>
        <a:solidFill>
          <a:srgbClr val="FFFFFF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los Text SemiBold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457198" y="1040161"/>
            <a:ext cx="8389258" cy="3735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olos Text"/>
              <a:buNone/>
              <a:defRPr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olos Text"/>
              <a:buNone/>
              <a:defRPr>
                <a:solidFill>
                  <a:srgbClr val="FFFFFF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olos Text"/>
              <a:buNone/>
              <a:defRPr>
                <a:solidFill>
                  <a:srgbClr val="FFFFFF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olos Text"/>
              <a:buNone/>
              <a:defRPr>
                <a:solidFill>
                  <a:srgbClr val="FFFFFF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olos Text"/>
              <a:buNone/>
              <a:defRPr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Пользовательский макет">
  <p:cSld name="2_Пользовательский макет">
    <p:bg>
      <p:bgPr>
        <a:solidFill>
          <a:srgbClr val="FFFFFF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los Text SemiBold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507998" y="1792284"/>
            <a:ext cx="3635832" cy="15736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16"/>
          <p:cNvSpPr txBox="1"/>
          <p:nvPr>
            <p:ph idx="2" type="body"/>
          </p:nvPr>
        </p:nvSpPr>
        <p:spPr>
          <a:xfrm>
            <a:off x="507998" y="1182459"/>
            <a:ext cx="2960916" cy="595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 SemiBold"/>
              <a:buNone/>
              <a:defRPr sz="1600" u="sng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6"/>
          <p:cNvSpPr txBox="1"/>
          <p:nvPr>
            <p:ph idx="3" type="body"/>
          </p:nvPr>
        </p:nvSpPr>
        <p:spPr>
          <a:xfrm>
            <a:off x="5000171" y="3011484"/>
            <a:ext cx="3635832" cy="15736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6"/>
          <p:cNvSpPr txBox="1"/>
          <p:nvPr>
            <p:ph idx="4" type="body"/>
          </p:nvPr>
        </p:nvSpPr>
        <p:spPr>
          <a:xfrm>
            <a:off x="5000171" y="2401659"/>
            <a:ext cx="2960915" cy="595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 SemiBold"/>
              <a:buNone/>
              <a:defRPr sz="1600" u="sng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6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Пользовательский макет">
  <p:cSld name="5_Пользовательский макет">
    <p:bg>
      <p:bgPr>
        <a:solidFill>
          <a:srgbClr val="FFFFFF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>
            <p:ph idx="2" type="pic"/>
          </p:nvPr>
        </p:nvSpPr>
        <p:spPr>
          <a:xfrm>
            <a:off x="457200" y="936852"/>
            <a:ext cx="4608513" cy="3842157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7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los Text SemiBold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5508171" y="1153884"/>
            <a:ext cx="2532745" cy="3425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17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457200" y="306435"/>
            <a:ext cx="6291944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02428" y="943208"/>
            <a:ext cx="5526317" cy="3875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8"/>
          <p:cNvSpPr/>
          <p:nvPr>
            <p:ph idx="2" type="pic"/>
          </p:nvPr>
        </p:nvSpPr>
        <p:spPr>
          <a:xfrm>
            <a:off x="457200" y="943208"/>
            <a:ext cx="2532746" cy="1883025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8"/>
          <p:cNvSpPr/>
          <p:nvPr>
            <p:ph idx="3" type="pic"/>
          </p:nvPr>
        </p:nvSpPr>
        <p:spPr>
          <a:xfrm>
            <a:off x="457200" y="2935720"/>
            <a:ext cx="2532746" cy="1883025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8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Пользовательский макет">
  <p:cSld name="9_Пользовательский макет">
    <p:bg>
      <p:bgPr>
        <a:solidFill>
          <a:srgbClr val="FFFF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457201" y="1059320"/>
            <a:ext cx="3897087" cy="173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los Text"/>
              <a:buNone/>
              <a:defRPr sz="14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los Text"/>
              <a:buNone/>
              <a:defRPr sz="1400">
                <a:solidFill>
                  <a:srgbClr val="FFFFFF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los Text"/>
              <a:buNone/>
              <a:defRPr sz="1400">
                <a:solidFill>
                  <a:srgbClr val="FFFFFF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los Text"/>
              <a:buNone/>
              <a:defRPr sz="1400">
                <a:solidFill>
                  <a:srgbClr val="FFFFFF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los Text"/>
              <a:buNone/>
              <a:defRPr sz="1400"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2" type="body"/>
          </p:nvPr>
        </p:nvSpPr>
        <p:spPr>
          <a:xfrm>
            <a:off x="457200" y="3105836"/>
            <a:ext cx="3897085" cy="1640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los Text"/>
              <a:buNone/>
              <a:defRPr sz="14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19"/>
          <p:cNvSpPr txBox="1"/>
          <p:nvPr>
            <p:ph idx="3" type="body"/>
          </p:nvPr>
        </p:nvSpPr>
        <p:spPr>
          <a:xfrm>
            <a:off x="4789713" y="1059320"/>
            <a:ext cx="3632204" cy="3686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olos Text"/>
              <a:buNone/>
              <a:defRPr sz="14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9"/>
          <p:cNvSpPr txBox="1"/>
          <p:nvPr>
            <p:ph type="title"/>
          </p:nvPr>
        </p:nvSpPr>
        <p:spPr>
          <a:xfrm>
            <a:off x="457200" y="306435"/>
            <a:ext cx="6291944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0" name="Google Shape;100;p19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457201" y="2933900"/>
            <a:ext cx="2589215" cy="269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b="1" sz="1200"/>
            </a:lvl1pPr>
            <a:lvl2pPr indent="-3048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Char char="•"/>
              <a:defRPr b="1" sz="1200"/>
            </a:lvl2pPr>
            <a:lvl3pPr indent="-3048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Char char="•"/>
              <a:defRPr b="1" sz="1200"/>
            </a:lvl3pPr>
            <a:lvl4pPr indent="-3048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Char char="•"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b="1" sz="1200"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2" type="body"/>
          </p:nvPr>
        </p:nvSpPr>
        <p:spPr>
          <a:xfrm>
            <a:off x="3209452" y="2933900"/>
            <a:ext cx="2589215" cy="269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b="1" sz="1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20"/>
          <p:cNvSpPr txBox="1"/>
          <p:nvPr>
            <p:ph idx="3" type="body"/>
          </p:nvPr>
        </p:nvSpPr>
        <p:spPr>
          <a:xfrm>
            <a:off x="5969803" y="2933900"/>
            <a:ext cx="2589215" cy="269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b="1" sz="1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20"/>
          <p:cNvSpPr txBox="1"/>
          <p:nvPr>
            <p:ph type="title"/>
          </p:nvPr>
        </p:nvSpPr>
        <p:spPr>
          <a:xfrm>
            <a:off x="457200" y="306435"/>
            <a:ext cx="6291944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6" name="Google Shape;106;p20"/>
          <p:cNvSpPr/>
          <p:nvPr>
            <p:ph idx="4" type="pic"/>
          </p:nvPr>
        </p:nvSpPr>
        <p:spPr>
          <a:xfrm>
            <a:off x="469081" y="944462"/>
            <a:ext cx="2577003" cy="1883026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0"/>
          <p:cNvSpPr/>
          <p:nvPr>
            <p:ph idx="5" type="pic"/>
          </p:nvPr>
        </p:nvSpPr>
        <p:spPr>
          <a:xfrm>
            <a:off x="3221664" y="944462"/>
            <a:ext cx="2577003" cy="1883025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0"/>
          <p:cNvSpPr/>
          <p:nvPr>
            <p:ph idx="6" type="pic"/>
          </p:nvPr>
        </p:nvSpPr>
        <p:spPr>
          <a:xfrm>
            <a:off x="5980688" y="944462"/>
            <a:ext cx="2577004" cy="1883026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0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>
            <p:ph idx="2" type="pic"/>
          </p:nvPr>
        </p:nvSpPr>
        <p:spPr>
          <a:xfrm>
            <a:off x="457200" y="936852"/>
            <a:ext cx="4608513" cy="3842157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3"/>
          <p:cNvSpPr txBox="1"/>
          <p:nvPr>
            <p:ph type="title"/>
          </p:nvPr>
        </p:nvSpPr>
        <p:spPr>
          <a:xfrm>
            <a:off x="457200" y="306435"/>
            <a:ext cx="6291944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" type="body"/>
          </p:nvPr>
        </p:nvSpPr>
        <p:spPr>
          <a:xfrm>
            <a:off x="5508171" y="1153884"/>
            <a:ext cx="2532745" cy="3425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457200" y="306435"/>
            <a:ext cx="6291944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5733143" y="949330"/>
            <a:ext cx="2895602" cy="3895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21"/>
          <p:cNvSpPr/>
          <p:nvPr>
            <p:ph idx="2" type="pic"/>
          </p:nvPr>
        </p:nvSpPr>
        <p:spPr>
          <a:xfrm>
            <a:off x="457200" y="949328"/>
            <a:ext cx="2532746" cy="1883025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1"/>
          <p:cNvSpPr/>
          <p:nvPr>
            <p:ph idx="3" type="pic"/>
          </p:nvPr>
        </p:nvSpPr>
        <p:spPr>
          <a:xfrm>
            <a:off x="3095169" y="949328"/>
            <a:ext cx="2532747" cy="1883025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21"/>
          <p:cNvSpPr/>
          <p:nvPr>
            <p:ph idx="4" type="pic"/>
          </p:nvPr>
        </p:nvSpPr>
        <p:spPr>
          <a:xfrm>
            <a:off x="3095169" y="2962031"/>
            <a:ext cx="2532747" cy="1883025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21"/>
          <p:cNvSpPr/>
          <p:nvPr>
            <p:ph idx="5" type="pic"/>
          </p:nvPr>
        </p:nvSpPr>
        <p:spPr>
          <a:xfrm>
            <a:off x="457198" y="2962031"/>
            <a:ext cx="2532746" cy="1883025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21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457200" y="306435"/>
            <a:ext cx="6291944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457201" y="963397"/>
            <a:ext cx="2532746" cy="1883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olos Text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olos Text"/>
              <a:buNone/>
              <a:defRPr b="1" sz="18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olos Text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olos Text"/>
              <a:buNone/>
              <a:defRPr b="1" sz="18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olos Text"/>
              <a:buNone/>
              <a:defRPr b="1" sz="1800"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22"/>
          <p:cNvSpPr/>
          <p:nvPr>
            <p:ph idx="2" type="pic"/>
          </p:nvPr>
        </p:nvSpPr>
        <p:spPr>
          <a:xfrm>
            <a:off x="3095169" y="963397"/>
            <a:ext cx="2532747" cy="1883025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2"/>
          <p:cNvSpPr/>
          <p:nvPr>
            <p:ph idx="3" type="pic"/>
          </p:nvPr>
        </p:nvSpPr>
        <p:spPr>
          <a:xfrm>
            <a:off x="5733141" y="966927"/>
            <a:ext cx="2532746" cy="1883026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22"/>
          <p:cNvSpPr/>
          <p:nvPr>
            <p:ph idx="4" type="pic"/>
          </p:nvPr>
        </p:nvSpPr>
        <p:spPr>
          <a:xfrm>
            <a:off x="5733141" y="2954041"/>
            <a:ext cx="2532746" cy="1883025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2"/>
          <p:cNvSpPr/>
          <p:nvPr>
            <p:ph idx="5" type="pic"/>
          </p:nvPr>
        </p:nvSpPr>
        <p:spPr>
          <a:xfrm>
            <a:off x="3095169" y="2960314"/>
            <a:ext cx="2532747" cy="1883025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2"/>
          <p:cNvSpPr/>
          <p:nvPr>
            <p:ph idx="6" type="pic"/>
          </p:nvPr>
        </p:nvSpPr>
        <p:spPr>
          <a:xfrm>
            <a:off x="457200" y="2960314"/>
            <a:ext cx="2532746" cy="1883025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2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idx="1" type="body"/>
          </p:nvPr>
        </p:nvSpPr>
        <p:spPr>
          <a:xfrm>
            <a:off x="457201" y="2367645"/>
            <a:ext cx="2589215" cy="269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b="1" sz="1200"/>
            </a:lvl1pPr>
            <a:lvl2pPr indent="-3048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Char char="•"/>
              <a:defRPr b="1" sz="1200"/>
            </a:lvl2pPr>
            <a:lvl3pPr indent="-3048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Char char="•"/>
              <a:defRPr b="1" sz="1200"/>
            </a:lvl3pPr>
            <a:lvl4pPr indent="-3048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Char char="•"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b="1" sz="1200"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23"/>
          <p:cNvSpPr txBox="1"/>
          <p:nvPr>
            <p:ph idx="2" type="body"/>
          </p:nvPr>
        </p:nvSpPr>
        <p:spPr>
          <a:xfrm>
            <a:off x="3275819" y="2367645"/>
            <a:ext cx="2589215" cy="269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b="1" sz="1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23"/>
          <p:cNvSpPr txBox="1"/>
          <p:nvPr>
            <p:ph idx="3" type="body"/>
          </p:nvPr>
        </p:nvSpPr>
        <p:spPr>
          <a:xfrm>
            <a:off x="6085706" y="2367645"/>
            <a:ext cx="2589215" cy="269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b="1" sz="1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23"/>
          <p:cNvSpPr txBox="1"/>
          <p:nvPr>
            <p:ph type="title"/>
          </p:nvPr>
        </p:nvSpPr>
        <p:spPr>
          <a:xfrm>
            <a:off x="457200" y="306435"/>
            <a:ext cx="6291944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2" name="Google Shape;132;p23"/>
          <p:cNvSpPr/>
          <p:nvPr>
            <p:ph idx="4" type="pic"/>
          </p:nvPr>
        </p:nvSpPr>
        <p:spPr>
          <a:xfrm>
            <a:off x="454048" y="952606"/>
            <a:ext cx="2589217" cy="1304296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23"/>
          <p:cNvSpPr/>
          <p:nvPr>
            <p:ph idx="5" type="pic"/>
          </p:nvPr>
        </p:nvSpPr>
        <p:spPr>
          <a:xfrm>
            <a:off x="3275817" y="952606"/>
            <a:ext cx="2589215" cy="1304296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23"/>
          <p:cNvSpPr/>
          <p:nvPr>
            <p:ph idx="6" type="pic"/>
          </p:nvPr>
        </p:nvSpPr>
        <p:spPr>
          <a:xfrm>
            <a:off x="6089789" y="952606"/>
            <a:ext cx="2589215" cy="1304296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23"/>
          <p:cNvSpPr txBox="1"/>
          <p:nvPr>
            <p:ph idx="7" type="body"/>
          </p:nvPr>
        </p:nvSpPr>
        <p:spPr>
          <a:xfrm>
            <a:off x="460351" y="4281396"/>
            <a:ext cx="2589216" cy="269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b="1" sz="1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23"/>
          <p:cNvSpPr txBox="1"/>
          <p:nvPr>
            <p:ph idx="8" type="body"/>
          </p:nvPr>
        </p:nvSpPr>
        <p:spPr>
          <a:xfrm>
            <a:off x="3278970" y="4281396"/>
            <a:ext cx="2589215" cy="269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b="1" sz="1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23"/>
          <p:cNvSpPr txBox="1"/>
          <p:nvPr>
            <p:ph idx="9" type="body"/>
          </p:nvPr>
        </p:nvSpPr>
        <p:spPr>
          <a:xfrm>
            <a:off x="6088857" y="4281396"/>
            <a:ext cx="2589215" cy="269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b="1" sz="1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23"/>
          <p:cNvSpPr/>
          <p:nvPr>
            <p:ph idx="13" type="pic"/>
          </p:nvPr>
        </p:nvSpPr>
        <p:spPr>
          <a:xfrm>
            <a:off x="457200" y="2866357"/>
            <a:ext cx="2589216" cy="1304296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23"/>
          <p:cNvSpPr/>
          <p:nvPr>
            <p:ph idx="14" type="pic"/>
          </p:nvPr>
        </p:nvSpPr>
        <p:spPr>
          <a:xfrm>
            <a:off x="3278968" y="2866357"/>
            <a:ext cx="2589215" cy="1304296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23"/>
          <p:cNvSpPr/>
          <p:nvPr>
            <p:ph idx="15" type="pic"/>
          </p:nvPr>
        </p:nvSpPr>
        <p:spPr>
          <a:xfrm>
            <a:off x="6092940" y="2866357"/>
            <a:ext cx="2589215" cy="1304296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23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kfql">
  <p:cSld name="Ckfql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457200" y="1211942"/>
            <a:ext cx="7467600" cy="34471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Char char="•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Char char="•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Char char="•"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olos Text"/>
              <a:buNone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idx="1" type="body"/>
          </p:nvPr>
        </p:nvSpPr>
        <p:spPr>
          <a:xfrm>
            <a:off x="624113" y="1233715"/>
            <a:ext cx="7170057" cy="34108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"/>
              <a:buNone/>
              <a:defRPr sz="1600"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los Text SemiBold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инал">
  <p:cSld name="Финал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idx="1" type="body"/>
          </p:nvPr>
        </p:nvSpPr>
        <p:spPr>
          <a:xfrm>
            <a:off x="624113" y="1233715"/>
            <a:ext cx="7170057" cy="34108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"/>
              <a:buNone/>
              <a:defRPr sz="1600"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los Text SemiBold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льзовательский макет">
  <p:cSld name="Пользовательский макет">
    <p:bg>
      <p:bgPr>
        <a:solidFill>
          <a:srgbClr val="FFFFFF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idx="1" type="body"/>
          </p:nvPr>
        </p:nvSpPr>
        <p:spPr>
          <a:xfrm>
            <a:off x="507998" y="1792284"/>
            <a:ext cx="3635832" cy="15736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2" type="body"/>
          </p:nvPr>
        </p:nvSpPr>
        <p:spPr>
          <a:xfrm>
            <a:off x="507998" y="1182459"/>
            <a:ext cx="2960916" cy="595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 SemiBold"/>
              <a:buNone/>
              <a:defRPr sz="1600" u="sng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3" type="body"/>
          </p:nvPr>
        </p:nvSpPr>
        <p:spPr>
          <a:xfrm>
            <a:off x="5000171" y="3011484"/>
            <a:ext cx="3635832" cy="15736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4" type="body"/>
          </p:nvPr>
        </p:nvSpPr>
        <p:spPr>
          <a:xfrm>
            <a:off x="5000171" y="2401659"/>
            <a:ext cx="2960915" cy="595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 SemiBold"/>
              <a:buNone/>
              <a:defRPr sz="1600" u="sng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Пользовательский макет">
  <p:cSld name="6_Пользовательский макет">
    <p:bg>
      <p:bgPr>
        <a:solidFill>
          <a:srgbClr val="FFFF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los Text SemiBold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9" name="Google Shape;39;p8"/>
          <p:cNvSpPr txBox="1"/>
          <p:nvPr>
            <p:ph idx="1" type="body"/>
          </p:nvPr>
        </p:nvSpPr>
        <p:spPr>
          <a:xfrm>
            <a:off x="457198" y="1040161"/>
            <a:ext cx="8389258" cy="3735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olos Text"/>
              <a:buNone/>
              <a:defRPr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olos Text"/>
              <a:buNone/>
              <a:defRPr>
                <a:solidFill>
                  <a:srgbClr val="FFFFFF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olos Text"/>
              <a:buNone/>
              <a:defRPr>
                <a:solidFill>
                  <a:srgbClr val="FFFFFF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olos Text"/>
              <a:buNone/>
              <a:defRPr>
                <a:solidFill>
                  <a:srgbClr val="FFFFFF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olos Text"/>
              <a:buNone/>
              <a:defRPr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/>
          <p:nvPr>
            <p:ph idx="1" type="body"/>
          </p:nvPr>
        </p:nvSpPr>
        <p:spPr>
          <a:xfrm>
            <a:off x="624113" y="1233715"/>
            <a:ext cx="7170057" cy="34108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"/>
              <a:buNone/>
              <a:defRPr sz="1600"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los Text SemiBold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507998" y="1792284"/>
            <a:ext cx="3635832" cy="15736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2" type="body"/>
          </p:nvPr>
        </p:nvSpPr>
        <p:spPr>
          <a:xfrm>
            <a:off x="507998" y="1182459"/>
            <a:ext cx="2960916" cy="595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 SemiBold"/>
              <a:buNone/>
              <a:defRPr sz="1600" u="sng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los Text SemiBold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5000171" y="3011484"/>
            <a:ext cx="3635832" cy="15736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olos Text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5000171" y="2401659"/>
            <a:ext cx="2960915" cy="595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olos Text SemiBold"/>
              <a:buNone/>
              <a:defRPr sz="1600" u="sng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22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2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olos Text SemiBold"/>
              <a:buNone/>
              <a:defRPr b="1" i="0" sz="3200" u="none" cap="none" strike="noStrike">
                <a:solidFill>
                  <a:srgbClr val="000000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olos Text SemiBold"/>
              <a:buNone/>
              <a:defRPr b="1" i="0" sz="3200" u="none" cap="none" strike="noStrike">
                <a:solidFill>
                  <a:srgbClr val="000000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olos Text SemiBold"/>
              <a:buNone/>
              <a:defRPr b="1" i="0" sz="3200" u="none" cap="none" strike="noStrike">
                <a:solidFill>
                  <a:srgbClr val="000000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olos Text SemiBold"/>
              <a:buNone/>
              <a:defRPr b="1" i="0" sz="3200" u="none" cap="none" strike="noStrike">
                <a:solidFill>
                  <a:srgbClr val="000000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olos Text SemiBold"/>
              <a:buNone/>
              <a:defRPr b="1" i="0" sz="3200" u="none" cap="none" strike="noStrike">
                <a:solidFill>
                  <a:srgbClr val="000000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olos Text SemiBold"/>
              <a:buNone/>
              <a:defRPr b="1" i="0" sz="3200" u="none" cap="none" strike="noStrike">
                <a:solidFill>
                  <a:srgbClr val="000000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olos Text SemiBold"/>
              <a:buNone/>
              <a:defRPr b="1" i="0" sz="3200" u="none" cap="none" strike="noStrike">
                <a:solidFill>
                  <a:srgbClr val="000000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olos Text SemiBold"/>
              <a:buNone/>
              <a:defRPr b="1" i="0" sz="3200" u="none" cap="none" strike="noStrike">
                <a:solidFill>
                  <a:srgbClr val="000000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olos Text SemiBold"/>
              <a:buNone/>
              <a:defRPr b="1" i="0" sz="3200" u="none" cap="none" strike="noStrike">
                <a:solidFill>
                  <a:srgbClr val="000000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198" y="1040161"/>
            <a:ext cx="8389258" cy="3735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olos Text"/>
              <a:buNone/>
              <a:defRPr b="0" i="0" sz="2000" u="none" cap="none" strike="noStrik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olos Text"/>
              <a:buNone/>
              <a:defRPr b="0" i="0" sz="2000" u="none" cap="none" strike="noStrik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olos Text"/>
              <a:buNone/>
              <a:defRPr b="0" i="0" sz="2000" u="none" cap="none" strike="noStrik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olos Text"/>
              <a:buNone/>
              <a:defRPr b="0" i="0" sz="2000" u="none" cap="none" strike="noStrik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olos Text"/>
              <a:buNone/>
              <a:defRPr b="0" i="0" sz="2000" u="none" cap="none" strike="noStrik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olos Text"/>
              <a:buChar char="•"/>
              <a:defRPr b="0" i="0" sz="2000" u="none" cap="none" strike="noStrik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olos Text"/>
              <a:buChar char="•"/>
              <a:defRPr b="0" i="0" sz="2000" u="none" cap="none" strike="noStrik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olos Text"/>
              <a:buChar char="•"/>
              <a:defRPr b="0" i="0" sz="2000" u="none" cap="none" strike="noStrik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olos Text"/>
              <a:buChar char="•"/>
              <a:defRPr b="0" i="0" sz="2000" u="none" cap="none" strike="noStrike">
                <a:solidFill>
                  <a:srgbClr val="000000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24.png"/><Relationship Id="rId5" Type="http://schemas.openxmlformats.org/officeDocument/2006/relationships/image" Target="../media/image22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21.gif"/><Relationship Id="rId5" Type="http://schemas.openxmlformats.org/officeDocument/2006/relationships/image" Target="../media/image20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6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8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idx="4294967295" type="ctrTitle"/>
          </p:nvPr>
        </p:nvSpPr>
        <p:spPr>
          <a:xfrm>
            <a:off x="1371600" y="2442523"/>
            <a:ext cx="6400800" cy="704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Golos Text SemiBold"/>
              <a:buNone/>
            </a:pPr>
            <a:r>
              <a:rPr b="1" i="0" lang="en-US" sz="4000" u="none" cap="none" strike="noStrike">
                <a:solidFill>
                  <a:srgbClr val="FFFFFF"/>
                </a:solidFill>
                <a:latin typeface="Golos Text SemiBold"/>
                <a:ea typeface="Golos Text SemiBold"/>
                <a:cs typeface="Golos Text SemiBold"/>
                <a:sym typeface="Golos Text SemiBold"/>
              </a:rPr>
              <a:t>MPLS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/>
          <p:nvPr>
            <p:ph idx="1" type="body"/>
          </p:nvPr>
        </p:nvSpPr>
        <p:spPr>
          <a:xfrm>
            <a:off x="624113" y="1233714"/>
            <a:ext cx="7170057" cy="3410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Helvetica Neue"/>
              <a:buNone/>
            </a:pPr>
            <a:r>
              <a:rPr lang="en-U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Существует три базовых протокола для распространения меток — LDP, RSVP-TE и MBGP. </a:t>
            </a:r>
            <a:endParaRPr/>
          </a:p>
          <a:p>
            <a:pPr indent="-180472" lvl="0" marL="180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Helvetica Neue"/>
              <a:buChar char="•"/>
            </a:pPr>
            <a:r>
              <a:rPr lang="en-U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LDP — самый простой и понятный способ — опирается на маршрутную информацию узлов. </a:t>
            </a:r>
            <a:endParaRPr/>
          </a:p>
          <a:p>
            <a:pPr indent="-180472" lvl="0" marL="180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Helvetica Neue"/>
              <a:buChar char="•"/>
            </a:pPr>
            <a:r>
              <a:rPr lang="en-U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RSVP-TE — это развитие некогда разработанного, но непопулярного протокола RSVP — используется в MPLS-TE для построения LSP, удовлетворяющих определённым условиям.</a:t>
            </a:r>
            <a:endParaRPr/>
          </a:p>
          <a:p>
            <a:pPr indent="-180472" lvl="0" marL="180472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Font typeface="Helvetica Neue"/>
              <a:buChar char="•"/>
            </a:pPr>
            <a:r>
              <a:rPr lang="en-US" sz="180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MBGP — близкий родственник BGP, но это протокол из немного другой истории, он передаёт метки для других целей.</a:t>
            </a:r>
            <a:endParaRPr/>
          </a:p>
        </p:txBody>
      </p:sp>
      <p:sp>
        <p:nvSpPr>
          <p:cNvPr id="207" name="Google Shape;207;p33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olos Text SemiBold"/>
              <a:buNone/>
            </a:pPr>
            <a:r>
              <a:rPr lang="en-US" sz="2800"/>
              <a:t>Распространение меток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olos Text SemiBold"/>
              <a:buNone/>
            </a:pPr>
            <a:r>
              <a:rPr lang="en-US" sz="2800"/>
              <a:t>DU против DoD</a:t>
            </a:r>
            <a:endParaRPr/>
          </a:p>
        </p:txBody>
      </p:sp>
      <p:pic>
        <p:nvPicPr>
          <p:cNvPr descr="DU_1051018.png" id="213" name="Google Shape;213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1570" y="996544"/>
            <a:ext cx="4895642" cy="16757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5652310c50f4238938f1bda1e8e7206.gif" id="214" name="Google Shape;21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6815" y="2835167"/>
            <a:ext cx="5005152" cy="1713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olos Text SemiBold"/>
              <a:buNone/>
            </a:pPr>
            <a:r>
              <a:rPr lang="en-US" sz="2400"/>
              <a:t>Ordered Control против Independent Control</a:t>
            </a:r>
            <a:endParaRPr/>
          </a:p>
        </p:txBody>
      </p:sp>
      <p:pic>
        <p:nvPicPr>
          <p:cNvPr descr="36fea5c7edcb49679ded58494d19d604.gif" id="220" name="Google Shape;22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1570" y="996544"/>
            <a:ext cx="4895642" cy="16757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8db3daf5031411a9e2b6fcc1407fe16.gif" id="221" name="Google Shape;221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6815" y="2835167"/>
            <a:ext cx="5005152" cy="1713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Golos Text SemiBold"/>
              <a:buNone/>
            </a:pPr>
            <a:r>
              <a:rPr lang="en-US" sz="1500"/>
              <a:t>Liberal Label Retention Mode против Conservative Label Retention Mod</a:t>
            </a:r>
            <a:endParaRPr/>
          </a:p>
        </p:txBody>
      </p:sp>
      <p:pic>
        <p:nvPicPr>
          <p:cNvPr descr="Retention Mode.png" id="227" name="Google Shape;227;p36"/>
          <p:cNvPicPr preferRelativeResize="0"/>
          <p:nvPr/>
        </p:nvPicPr>
        <p:blipFill rotWithShape="1">
          <a:blip r:embed="rId4">
            <a:alphaModFix/>
          </a:blip>
          <a:srcRect b="15768" l="0" r="0" t="15769"/>
          <a:stretch/>
        </p:blipFill>
        <p:spPr>
          <a:xfrm>
            <a:off x="875341" y="1580614"/>
            <a:ext cx="6773448" cy="2318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7"/>
          <p:cNvSpPr txBox="1"/>
          <p:nvPr/>
        </p:nvSpPr>
        <p:spPr>
          <a:xfrm>
            <a:off x="3357062" y="2390361"/>
            <a:ext cx="4218020" cy="3627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0A52"/>
              </a:buClr>
              <a:buSzPts val="2100"/>
              <a:buFont typeface="Calibri"/>
              <a:buNone/>
            </a:pPr>
            <a:r>
              <a:rPr b="0" i="0" lang="en-US" sz="2100" u="none" cap="none" strike="noStrike">
                <a:solidFill>
                  <a:srgbClr val="1A0A52"/>
                </a:solidFill>
                <a:latin typeface="Calibri"/>
                <a:ea typeface="Calibri"/>
                <a:cs typeface="Calibri"/>
                <a:sym typeface="Calibri"/>
              </a:rPr>
              <a:t>Спасибо за внимание!</a:t>
            </a:r>
            <a:endParaRPr/>
          </a:p>
        </p:txBody>
      </p:sp>
      <p:sp>
        <p:nvSpPr>
          <p:cNvPr id="233" name="Google Shape;233;p37"/>
          <p:cNvSpPr txBox="1"/>
          <p:nvPr/>
        </p:nvSpPr>
        <p:spPr>
          <a:xfrm>
            <a:off x="7573380" y="3765925"/>
            <a:ext cx="1167664" cy="917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D57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11D57"/>
                </a:solidFill>
                <a:latin typeface="Calibri"/>
                <a:ea typeface="Calibri"/>
                <a:cs typeface="Calibri"/>
                <a:sym typeface="Calibri"/>
              </a:rPr>
              <a:t>Гололобов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D57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11D57"/>
                </a:solidFill>
                <a:latin typeface="Calibri"/>
                <a:ea typeface="Calibri"/>
                <a:cs typeface="Calibri"/>
                <a:sym typeface="Calibri"/>
              </a:rPr>
              <a:t>Владимир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D57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11D57"/>
                </a:solidFill>
                <a:latin typeface="Calibri"/>
                <a:ea typeface="Calibri"/>
                <a:cs typeface="Calibri"/>
                <a:sym typeface="Calibri"/>
              </a:rPr>
              <a:t>К34202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>
            <p:ph idx="4294967295" type="ctrTitle"/>
          </p:nvPr>
        </p:nvSpPr>
        <p:spPr>
          <a:xfrm>
            <a:off x="404025" y="520551"/>
            <a:ext cx="6692400" cy="10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b="0"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Протокол MPLS (Multiprotocol Label Switching) входит в программно-конфигурируемые сети из-за своей способности управлять трафиком и обеспечивать гибкость в управлении сетью</a:t>
            </a:r>
            <a:endParaRPr b="0"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Golos Text SemiBold"/>
              <a:buNone/>
            </a:pPr>
            <a:r>
              <a:t/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152" name="Google Shape;152;p25"/>
          <p:cNvSpPr txBox="1"/>
          <p:nvPr/>
        </p:nvSpPr>
        <p:spPr>
          <a:xfrm>
            <a:off x="543850" y="1429625"/>
            <a:ext cx="7878300" cy="31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olos Text"/>
              <a:buChar char="●"/>
            </a:pP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Гибкость маршрутизации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olos Text"/>
              <a:buChar char="●"/>
            </a:pP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Улучшение производительности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olos Text"/>
              <a:buChar char="●"/>
            </a:pP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Легкость управления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olos Text"/>
              <a:buChar char="●"/>
            </a:pP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Поддержка VPN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olos Text"/>
              <a:buChar char="●"/>
            </a:pP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Поддержка сетей передачи данных (Carrier Networks)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153" name="Google Shape;153;p25"/>
          <p:cNvSpPr txBox="1"/>
          <p:nvPr/>
        </p:nvSpPr>
        <p:spPr>
          <a:xfrm>
            <a:off x="598250" y="3581800"/>
            <a:ext cx="63867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MPLS предоставляет средства для гибкого управления и оптимизации сети, что делает его важным элементом программно-конфигурируемых сетей, где требуется адаптивность и эффективное использование ресурсов.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Golos Text"/>
              <a:ea typeface="Golos Text"/>
              <a:cs typeface="Golos Text"/>
              <a:sym typeface="Golos Tex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s.jpeg" id="158" name="Google Shape;158;p2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777" y="1644394"/>
            <a:ext cx="4364597" cy="244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6"/>
          <p:cNvSpPr txBox="1"/>
          <p:nvPr>
            <p:ph type="title"/>
          </p:nvPr>
        </p:nvSpPr>
        <p:spPr>
          <a:xfrm>
            <a:off x="457198" y="306435"/>
            <a:ext cx="6291946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olos Text SemiBold"/>
              <a:buNone/>
            </a:pPr>
            <a:r>
              <a:rPr lang="en-US" sz="2800"/>
              <a:t>Почему он был нужен</a:t>
            </a:r>
            <a:endParaRPr/>
          </a:p>
        </p:txBody>
      </p:sp>
      <p:sp>
        <p:nvSpPr>
          <p:cNvPr id="160" name="Google Shape;160;p26"/>
          <p:cNvSpPr txBox="1"/>
          <p:nvPr>
            <p:ph idx="1" type="body"/>
          </p:nvPr>
        </p:nvSpPr>
        <p:spPr>
          <a:xfrm>
            <a:off x="5508171" y="1153884"/>
            <a:ext cx="2532745" cy="3425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Font typeface="Helvetica Neue"/>
              <a:buNone/>
            </a:pPr>
            <a:r>
              <a:rPr lang="en-US" sz="180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Необходимость заставить работать сеть, использующую несколько протоколов, не придумывая при этом способы связать два конкретных протокола, а создав универсальный способ.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2cf205d34d648caa6ab8c2983f754db.gif" id="165" name="Google Shape;165;p2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996" y="1874291"/>
            <a:ext cx="4280686" cy="198446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7"/>
          <p:cNvSpPr txBox="1"/>
          <p:nvPr>
            <p:ph type="title"/>
          </p:nvPr>
        </p:nvSpPr>
        <p:spPr>
          <a:xfrm>
            <a:off x="457198" y="306435"/>
            <a:ext cx="6291946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olos Text SemiBold"/>
              <a:buNone/>
            </a:pPr>
            <a:r>
              <a:rPr lang="en-US" sz="2800"/>
              <a:t>Как он работает</a:t>
            </a:r>
            <a:endParaRPr/>
          </a:p>
        </p:txBody>
      </p:sp>
      <p:sp>
        <p:nvSpPr>
          <p:cNvPr id="167" name="Google Shape;167;p27"/>
          <p:cNvSpPr txBox="1"/>
          <p:nvPr>
            <p:ph idx="1" type="body"/>
          </p:nvPr>
        </p:nvSpPr>
        <p:spPr>
          <a:xfrm>
            <a:off x="5508171" y="1153884"/>
            <a:ext cx="2532745" cy="3425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700"/>
              <a:buFont typeface="Helvetica Neue"/>
              <a:buNone/>
            </a:pPr>
            <a:r>
              <a:rPr lang="en-US" sz="170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MPLS не заменяет IP маршрутизацию, а работает поверх нее. Когда IP-пакет от ПК1 попадает в сеть MPLS первый маршрутизатор навешивает метку, дальше этот пакет идёт к точке назначения, а каждый следующий маршрутизатор меняет одну метку на другую.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olos Text SemiBold"/>
              <a:buNone/>
            </a:pPr>
            <a:r>
              <a:rPr lang="en-US" sz="2800"/>
              <a:t>Пример</a:t>
            </a:r>
            <a:endParaRPr/>
          </a:p>
        </p:txBody>
      </p:sp>
      <p:pic>
        <p:nvPicPr>
          <p:cNvPr descr="c316ae95bc8d4450a30e99e111354025.gif" id="173" name="Google Shape;17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510" y="1068293"/>
            <a:ext cx="5418563" cy="361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sic_diag_BGP_MPLS.png" id="178" name="Google Shape;178;p29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200" y="1015338"/>
            <a:ext cx="5087882" cy="16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9"/>
          <p:cNvSpPr txBox="1"/>
          <p:nvPr>
            <p:ph type="title"/>
          </p:nvPr>
        </p:nvSpPr>
        <p:spPr>
          <a:xfrm>
            <a:off x="457198" y="306435"/>
            <a:ext cx="6291946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olos Text SemiBold"/>
              <a:buNone/>
            </a:pPr>
            <a:r>
              <a:rPr lang="en-US" sz="2800"/>
              <a:t>MPLS и BGP</a:t>
            </a:r>
            <a:endParaRPr/>
          </a:p>
        </p:txBody>
      </p:sp>
      <p:sp>
        <p:nvSpPr>
          <p:cNvPr id="180" name="Google Shape;180;p29"/>
          <p:cNvSpPr txBox="1"/>
          <p:nvPr>
            <p:ph idx="1" type="body"/>
          </p:nvPr>
        </p:nvSpPr>
        <p:spPr>
          <a:xfrm>
            <a:off x="5508171" y="1153884"/>
            <a:ext cx="2532745" cy="3425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500"/>
              <a:buFont typeface="Helvetica Neue"/>
              <a:buNone/>
            </a:pPr>
            <a:r>
              <a:rPr lang="en-US" sz="150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</a:t>
            </a:r>
            <a:r>
              <a:rPr b="1" lang="en-US"/>
              <a:t> </a:t>
            </a:r>
            <a:r>
              <a:rPr lang="en-US" sz="150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каждом маршрутизаторе в нашей AS должен быть настроен BGP. Иначе мы не сможем передавать трафик соседних AS и наших клиентов, через нашу AS. Когда в нашей сети настроен MPLS, нам больше не обязательно настраивать BGP на каждом маршрутизаторе в сети. </a:t>
            </a:r>
            <a:endParaRPr/>
          </a:p>
        </p:txBody>
      </p:sp>
      <p:pic>
        <p:nvPicPr>
          <p:cNvPr descr="Снимок экрана 2023-03-07 в 12.04.05 PM.png" id="181" name="Google Shape;181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42755" y="2990677"/>
            <a:ext cx="5262914" cy="1137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>
            <p:ph idx="1" type="body"/>
          </p:nvPr>
        </p:nvSpPr>
        <p:spPr>
          <a:xfrm>
            <a:off x="624113" y="1233714"/>
            <a:ext cx="7895774" cy="2935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166035" lvl="0" marL="16603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656"/>
              <a:buFont typeface="Helvetica Neue"/>
              <a:buChar char="•"/>
            </a:pPr>
            <a:r>
              <a:rPr lang="en-US" sz="1656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Label </a:t>
            </a:r>
            <a:endParaRPr/>
          </a:p>
          <a:p>
            <a:pPr indent="-166035" lvl="0" marL="166035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82828"/>
              </a:buClr>
              <a:buSzPts val="1656"/>
              <a:buFont typeface="Helvetica Neue"/>
              <a:buChar char="•"/>
            </a:pPr>
            <a:r>
              <a:rPr lang="en-US" sz="1656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Label Stack</a:t>
            </a:r>
            <a:endParaRPr/>
          </a:p>
          <a:p>
            <a:pPr indent="-166035" lvl="0" marL="166035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82828"/>
              </a:buClr>
              <a:buSzPts val="1656"/>
              <a:buFont typeface="Helvetica Neue"/>
              <a:buChar char="•"/>
            </a:pPr>
            <a:r>
              <a:rPr lang="en-US" sz="1656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Push Label</a:t>
            </a:r>
            <a:endParaRPr/>
          </a:p>
          <a:p>
            <a:pPr indent="-166035" lvl="0" marL="166035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82828"/>
              </a:buClr>
              <a:buSzPts val="1656"/>
              <a:buFont typeface="Helvetica Neue"/>
              <a:buChar char="•"/>
            </a:pPr>
            <a:r>
              <a:rPr lang="en-US" sz="1656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Swap Label</a:t>
            </a:r>
            <a:endParaRPr/>
          </a:p>
          <a:p>
            <a:pPr indent="-166035" lvl="0" marL="166035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82828"/>
              </a:buClr>
              <a:buSzPts val="1656"/>
              <a:buFont typeface="Helvetica Neue"/>
              <a:buChar char="•"/>
            </a:pPr>
            <a:r>
              <a:rPr lang="en-US" sz="1656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 Label</a:t>
            </a:r>
            <a:endParaRPr/>
          </a:p>
          <a:p>
            <a:pPr indent="-166035" lvl="0" marL="166035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82828"/>
              </a:buClr>
              <a:buSzPts val="1656"/>
              <a:buFont typeface="Helvetica Neue"/>
              <a:buChar char="•"/>
            </a:pPr>
            <a:r>
              <a:rPr lang="en-US" sz="1656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LSR — Label Switch Router</a:t>
            </a:r>
            <a:endParaRPr/>
          </a:p>
          <a:p>
            <a:pPr indent="-166035" lvl="0" marL="166035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82828"/>
              </a:buClr>
              <a:buSzPts val="1656"/>
              <a:buFont typeface="Helvetica Neue"/>
              <a:buChar char="•"/>
            </a:pPr>
            <a:r>
              <a:rPr lang="en-US" sz="1656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Intermediate LSR</a:t>
            </a:r>
            <a:endParaRPr/>
          </a:p>
          <a:p>
            <a:pPr indent="-166035" lvl="0" marL="166035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82828"/>
              </a:buClr>
              <a:buSzPts val="1656"/>
              <a:buFont typeface="Helvetica Neue"/>
              <a:buChar char="•"/>
            </a:pPr>
            <a:r>
              <a:rPr lang="en-US" sz="1656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Ingress LSR</a:t>
            </a:r>
            <a:endParaRPr/>
          </a:p>
          <a:p>
            <a:pPr indent="-166035" lvl="0" marL="166035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82828"/>
              </a:buClr>
              <a:buSzPts val="1656"/>
              <a:buFont typeface="Helvetica Neue"/>
              <a:buChar char="•"/>
            </a:pPr>
            <a:r>
              <a:rPr lang="en-US" sz="1656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Egress LSR</a:t>
            </a:r>
            <a:endParaRPr/>
          </a:p>
          <a:p>
            <a:pPr indent="-166035" lvl="0" marL="166035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82828"/>
              </a:buClr>
              <a:buSzPts val="1656"/>
              <a:buFont typeface="Helvetica Neue"/>
              <a:buChar char="•"/>
            </a:pPr>
            <a:r>
              <a:rPr lang="en-US" sz="1656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LER — Label Edge Router</a:t>
            </a:r>
            <a:endParaRPr/>
          </a:p>
          <a:p>
            <a:pPr indent="-166035" lvl="0" marL="166035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82828"/>
              </a:buClr>
              <a:buSzPts val="1656"/>
              <a:buFont typeface="Helvetica Neue"/>
              <a:buChar char="•"/>
            </a:pPr>
            <a:r>
              <a:rPr lang="en-US" sz="1656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LSP — Label Switched Path</a:t>
            </a:r>
            <a:endParaRPr/>
          </a:p>
          <a:p>
            <a:pPr indent="-166035" lvl="0" marL="166035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82828"/>
              </a:buClr>
              <a:buSzPts val="1656"/>
              <a:buFont typeface="Helvetica Neue"/>
              <a:buChar char="•"/>
            </a:pPr>
            <a:r>
              <a:rPr lang="en-US" sz="1656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FEC — Forwarding Equivalence Class</a:t>
            </a:r>
            <a:endParaRPr/>
          </a:p>
          <a:p>
            <a:pPr indent="-166035" lvl="0" marL="166035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82828"/>
              </a:buClr>
              <a:buSzPts val="1656"/>
              <a:buFont typeface="Helvetica Neue"/>
              <a:buChar char="•"/>
            </a:pPr>
            <a:r>
              <a:rPr lang="en-US" sz="1656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 — Label Information Base — таблица меток.</a:t>
            </a:r>
            <a:endParaRPr/>
          </a:p>
          <a:p>
            <a:pPr indent="-166035" lvl="0" marL="166035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82828"/>
              </a:buClr>
              <a:buSzPts val="1656"/>
              <a:buFont typeface="Helvetica Neue"/>
              <a:buChar char="•"/>
            </a:pPr>
            <a:r>
              <a:rPr lang="en-US" sz="1656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LFIB — Label Forwarding Information Base — по аналогии с FIB</a:t>
            </a:r>
            <a:endParaRPr/>
          </a:p>
        </p:txBody>
      </p:sp>
      <p:sp>
        <p:nvSpPr>
          <p:cNvPr id="187" name="Google Shape;187;p30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olos Text SemiBold"/>
              <a:buNone/>
            </a:pPr>
            <a:r>
              <a:rPr lang="en-US" sz="2800"/>
              <a:t>Терминология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PLS_Header_new.png" id="192" name="Google Shape;192;p31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772" y="1070333"/>
            <a:ext cx="5207230" cy="67462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1"/>
          <p:cNvSpPr txBox="1"/>
          <p:nvPr>
            <p:ph type="title"/>
          </p:nvPr>
        </p:nvSpPr>
        <p:spPr>
          <a:xfrm>
            <a:off x="457198" y="306435"/>
            <a:ext cx="6291946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olos Text SemiBold"/>
              <a:buNone/>
            </a:pPr>
            <a:r>
              <a:rPr lang="en-US" sz="2800"/>
              <a:t>Заголовок MPLS</a:t>
            </a:r>
            <a:endParaRPr/>
          </a:p>
        </p:txBody>
      </p:sp>
      <p:sp>
        <p:nvSpPr>
          <p:cNvPr id="194" name="Google Shape;194;p31"/>
          <p:cNvSpPr txBox="1"/>
          <p:nvPr>
            <p:ph idx="1" type="body"/>
          </p:nvPr>
        </p:nvSpPr>
        <p:spPr>
          <a:xfrm>
            <a:off x="5508171" y="1153884"/>
            <a:ext cx="2532745" cy="3425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Font typeface="Helvetica Neue"/>
              <a:buNone/>
            </a:pPr>
            <a:r>
              <a:rPr lang="en-US" sz="180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Весь заголовок MPLS — это 32 бита. Формат полей и их длина фиксированы. Часто весь заголовок называют меткой, хотя это не совсем и верно.</a:t>
            </a:r>
            <a:endParaRPr/>
          </a:p>
        </p:txBody>
      </p:sp>
      <p:pic>
        <p:nvPicPr>
          <p:cNvPr descr="MPLS_Stack.png" id="195" name="Google Shape;195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633" y="2047598"/>
            <a:ext cx="5043789" cy="504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idx="1" type="body"/>
          </p:nvPr>
        </p:nvSpPr>
        <p:spPr>
          <a:xfrm>
            <a:off x="624113" y="1233714"/>
            <a:ext cx="7170057" cy="3410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180472" lvl="0" marL="180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Helvetica Neue"/>
              <a:buChar char="•"/>
            </a:pPr>
            <a:r>
              <a:rPr b="1" lang="en-U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</a:t>
            </a:r>
            <a:r>
              <a:rPr b="0" lang="en-US"/>
              <a:t>: IPv4 Explicit NULL Label. «Явная пустая метка».</a:t>
            </a:r>
            <a:endParaRPr/>
          </a:p>
          <a:p>
            <a:pPr indent="-180472" lvl="0" marL="180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Helvetica Neue"/>
              <a:buChar char="•"/>
            </a:pPr>
            <a:r>
              <a:rPr b="1" lang="en-U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b="0" lang="en-US"/>
              <a:t>: Метка Router Alert Label — аналог опции Router Alert в IP</a:t>
            </a:r>
            <a:endParaRPr/>
          </a:p>
          <a:p>
            <a:pPr indent="-180472" lvl="0" marL="180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Helvetica Neue"/>
              <a:buChar char="•"/>
            </a:pPr>
            <a:r>
              <a:rPr b="1" lang="en-U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b="0" lang="en-US"/>
              <a:t>: IPv6 Explicit NULL Label — то же, что и 0, только с поправкой на версию протокола IP.</a:t>
            </a:r>
            <a:endParaRPr/>
          </a:p>
          <a:p>
            <a:pPr indent="-180472" lvl="0" marL="180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Helvetica Neue"/>
              <a:buChar char="•"/>
            </a:pPr>
            <a:r>
              <a:rPr b="1" lang="en-U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b="0" lang="en-US"/>
              <a:t>: Implicit Null. Фиктивная метка, которая используется для оптимизации процесса передачи пакета MPLS на Egress LSR.</a:t>
            </a:r>
            <a:endParaRPr/>
          </a:p>
          <a:p>
            <a:pPr indent="-180472" lvl="0" marL="180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Helvetica Neue"/>
              <a:buChar char="•"/>
            </a:pPr>
            <a:r>
              <a:rPr b="1" lang="en-U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4-15</a:t>
            </a:r>
            <a:r>
              <a:rPr b="0" lang="en-US"/>
              <a:t>: Зарезервированы.</a:t>
            </a:r>
            <a:endParaRPr/>
          </a:p>
        </p:txBody>
      </p:sp>
      <p:sp>
        <p:nvSpPr>
          <p:cNvPr id="201" name="Google Shape;201;p32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olos Text SemiBold"/>
              <a:buNone/>
            </a:pPr>
            <a:r>
              <a:rPr lang="en-US" sz="2800"/>
              <a:t>Пространство меток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1">
  <a:themeElements>
    <a:clrScheme name="Тема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1">
  <a:themeElements>
    <a:clrScheme name="Тема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