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Golos Text"/>
      <p:regular r:id="rId16"/>
      <p:bold r:id="rId17"/>
    </p:embeddedFont>
    <p:embeddedFont>
      <p:font typeface="Golos Text SemiBo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11">
          <p15:clr>
            <a:srgbClr val="A4A3A4"/>
          </p15:clr>
        </p15:guide>
        <p15:guide id="2" pos="2874">
          <p15:clr>
            <a:srgbClr val="A4A3A4"/>
          </p15:clr>
        </p15:guide>
      </p15:sldGuideLst>
    </p:ext>
    <p:ext uri="GoogleSlidesCustomDataVersion2">
      <go:slidesCustomData xmlns:go="http://customooxmlschemas.google.com/" r:id="rId20" roundtripDataSignature="AMtx7mh1TEJuXZ/OXRHWDK//b4/9x3S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11" orient="horz"/>
        <p:guide pos="2874"/>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olosText-bold.fntdata"/><Relationship Id="rId16" Type="http://schemas.openxmlformats.org/officeDocument/2006/relationships/font" Target="fonts/GolosText-regular.fntdata"/><Relationship Id="rId5" Type="http://schemas.openxmlformats.org/officeDocument/2006/relationships/notesMaster" Target="notesMasters/notesMaster1.xml"/><Relationship Id="rId19" Type="http://schemas.openxmlformats.org/officeDocument/2006/relationships/font" Target="fonts/GolosTextSemiBold-bold.fntdata"/><Relationship Id="rId6" Type="http://schemas.openxmlformats.org/officeDocument/2006/relationships/slide" Target="slides/slide1.xml"/><Relationship Id="rId18" Type="http://schemas.openxmlformats.org/officeDocument/2006/relationships/font" Target="fonts/GolosTextSemiBo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32241ef2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c32241ef29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c32241ef29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3a67169ec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83a67169ec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27fc50507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827fc50507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827fc50507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827fc50507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0fbe4b36d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c0fbe4b36d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0fbe4b36d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c0fbe4b36d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7"/>
          <p:cNvSpPr txBox="1"/>
          <p:nvPr/>
        </p:nvSpPr>
        <p:spPr>
          <a:xfrm>
            <a:off x="5098416" y="490274"/>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7"/>
          <p:cNvSpPr txBox="1"/>
          <p:nvPr/>
        </p:nvSpPr>
        <p:spPr>
          <a:xfrm>
            <a:off x="5910801" y="427239"/>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17"/>
          <p:cNvSpPr txBox="1"/>
          <p:nvPr/>
        </p:nvSpPr>
        <p:spPr>
          <a:xfrm>
            <a:off x="5098416" y="490274"/>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17"/>
          <p:cNvSpPr txBox="1"/>
          <p:nvPr/>
        </p:nvSpPr>
        <p:spPr>
          <a:xfrm>
            <a:off x="5910801" y="427239"/>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17"/>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body"/>
          </p:nvPr>
        </p:nvSpPr>
        <p:spPr>
          <a:xfrm>
            <a:off x="457199" y="1040162"/>
            <a:ext cx="8389257" cy="37350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Font typeface="Arial"/>
              <a:buNone/>
              <a:defRPr sz="2000"/>
            </a:lvl1pPr>
            <a:lvl2pPr indent="-228600" lvl="1" marL="914400" algn="l">
              <a:lnSpc>
                <a:spcPct val="100000"/>
              </a:lnSpc>
              <a:spcBef>
                <a:spcPts val="480"/>
              </a:spcBef>
              <a:spcAft>
                <a:spcPts val="0"/>
              </a:spcAft>
              <a:buClr>
                <a:schemeClr val="dk1"/>
              </a:buClr>
              <a:buSzPts val="2400"/>
              <a:buFont typeface="Arial"/>
              <a:buNone/>
              <a:defRPr sz="2400"/>
            </a:lvl2pPr>
            <a:lvl3pPr indent="-228600" lvl="2" marL="1371600" algn="l">
              <a:lnSpc>
                <a:spcPct val="100000"/>
              </a:lnSpc>
              <a:spcBef>
                <a:spcPts val="400"/>
              </a:spcBef>
              <a:spcAft>
                <a:spcPts val="0"/>
              </a:spcAft>
              <a:buClr>
                <a:schemeClr val="dk1"/>
              </a:buClr>
              <a:buSzPts val="2000"/>
              <a:buFont typeface="Arial"/>
              <a:buNone/>
              <a:defRPr sz="2000"/>
            </a:lvl3pPr>
            <a:lvl4pPr indent="-228600" lvl="3" marL="1828800" algn="l">
              <a:lnSpc>
                <a:spcPct val="100000"/>
              </a:lnSpc>
              <a:spcBef>
                <a:spcPts val="360"/>
              </a:spcBef>
              <a:spcAft>
                <a:spcPts val="0"/>
              </a:spcAft>
              <a:buClr>
                <a:schemeClr val="dk1"/>
              </a:buClr>
              <a:buSzPts val="1800"/>
              <a:buFont typeface="Arial"/>
              <a:buNone/>
              <a:defRPr sz="1800"/>
            </a:lvl4pPr>
            <a:lvl5pPr indent="-228600" lvl="4" marL="2286000" algn="l">
              <a:lnSpc>
                <a:spcPct val="100000"/>
              </a:lnSpc>
              <a:spcBef>
                <a:spcPts val="360"/>
              </a:spcBef>
              <a:spcAft>
                <a:spcPts val="0"/>
              </a:spcAft>
              <a:buClr>
                <a:schemeClr val="dk1"/>
              </a:buClr>
              <a:buSzPts val="1800"/>
              <a:buFont typeface="Arial"/>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2" name="Google Shape;22;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25"/>
          <p:cNvSpPr txBox="1"/>
          <p:nvPr>
            <p:ph idx="1" type="body"/>
          </p:nvPr>
        </p:nvSpPr>
        <p:spPr>
          <a:xfrm>
            <a:off x="457201" y="2933902"/>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 name="Google Shape;66;p25"/>
          <p:cNvSpPr txBox="1"/>
          <p:nvPr>
            <p:ph idx="2" type="body"/>
          </p:nvPr>
        </p:nvSpPr>
        <p:spPr>
          <a:xfrm>
            <a:off x="3209454" y="2933902"/>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 name="Google Shape;67;p25"/>
          <p:cNvSpPr txBox="1"/>
          <p:nvPr>
            <p:ph idx="3" type="body"/>
          </p:nvPr>
        </p:nvSpPr>
        <p:spPr>
          <a:xfrm>
            <a:off x="5969804" y="2933902"/>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 name="Google Shape;68;p25"/>
          <p:cNvSpPr txBox="1"/>
          <p:nvPr>
            <p:ph idx="4" type="body"/>
          </p:nvPr>
        </p:nvSpPr>
        <p:spPr>
          <a:xfrm>
            <a:off x="457200" y="3287828"/>
            <a:ext cx="2588883" cy="139554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330200" lvl="1" marL="914400" algn="l">
              <a:lnSpc>
                <a:spcPct val="100000"/>
              </a:lnSpc>
              <a:spcBef>
                <a:spcPts val="320"/>
              </a:spcBef>
              <a:spcAft>
                <a:spcPts val="0"/>
              </a:spcAft>
              <a:buClr>
                <a:schemeClr val="dk1"/>
              </a:buClr>
              <a:buSzPts val="1600"/>
              <a:buChar char="•"/>
              <a:defRPr sz="1600"/>
            </a:lvl2pPr>
            <a:lvl3pPr indent="-330200" lvl="2" marL="1371600" algn="l">
              <a:lnSpc>
                <a:spcPct val="100000"/>
              </a:lnSpc>
              <a:spcBef>
                <a:spcPts val="320"/>
              </a:spcBef>
              <a:spcAft>
                <a:spcPts val="0"/>
              </a:spcAft>
              <a:buClr>
                <a:schemeClr val="dk1"/>
              </a:buClr>
              <a:buSzPts val="1600"/>
              <a:buChar char="•"/>
              <a:defRPr sz="1600"/>
            </a:lvl3pPr>
            <a:lvl4pPr indent="-330200" lvl="3" marL="1828800" algn="l">
              <a:lnSpc>
                <a:spcPct val="100000"/>
              </a:lnSpc>
              <a:spcBef>
                <a:spcPts val="320"/>
              </a:spcBef>
              <a:spcAft>
                <a:spcPts val="0"/>
              </a:spcAft>
              <a:buClr>
                <a:schemeClr val="dk1"/>
              </a:buClr>
              <a:buSzPts val="1600"/>
              <a:buChar char="•"/>
              <a:defRPr sz="1600"/>
            </a:lvl4pPr>
            <a:lvl5pPr indent="-228600" lvl="4" marL="2286000" algn="l">
              <a:lnSpc>
                <a:spcPct val="100000"/>
              </a:lnSpc>
              <a:spcBef>
                <a:spcPts val="320"/>
              </a:spcBef>
              <a:spcAft>
                <a:spcPts val="0"/>
              </a:spcAft>
              <a:buClr>
                <a:schemeClr val="dk1"/>
              </a:buClr>
              <a:buSzPts val="1600"/>
              <a:buNone/>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9" name="Google Shape;69;p25"/>
          <p:cNvSpPr txBox="1"/>
          <p:nvPr>
            <p:ph idx="5" type="body"/>
          </p:nvPr>
        </p:nvSpPr>
        <p:spPr>
          <a:xfrm>
            <a:off x="3207251" y="3299578"/>
            <a:ext cx="2591416" cy="139554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200"/>
              <a:buNone/>
              <a:defRPr sz="1200"/>
            </a:lvl1pPr>
            <a:lvl2pPr indent="-304800" lvl="1" marL="914400" algn="l">
              <a:lnSpc>
                <a:spcPct val="100000"/>
              </a:lnSpc>
              <a:spcBef>
                <a:spcPts val="240"/>
              </a:spcBef>
              <a:spcAft>
                <a:spcPts val="0"/>
              </a:spcAft>
              <a:buClr>
                <a:schemeClr val="dk1"/>
              </a:buClr>
              <a:buSzPts val="1200"/>
              <a:buChar char="•"/>
              <a:defRPr sz="1200"/>
            </a:lvl2pPr>
            <a:lvl3pPr indent="-304800" lvl="2" marL="1371600" algn="l">
              <a:lnSpc>
                <a:spcPct val="100000"/>
              </a:lnSpc>
              <a:spcBef>
                <a:spcPts val="240"/>
              </a:spcBef>
              <a:spcAft>
                <a:spcPts val="0"/>
              </a:spcAft>
              <a:buClr>
                <a:schemeClr val="dk1"/>
              </a:buClr>
              <a:buSzPts val="1200"/>
              <a:buChar char="•"/>
              <a:defRPr sz="1200"/>
            </a:lvl3pPr>
            <a:lvl4pPr indent="-304800" lvl="3" marL="1828800" algn="l">
              <a:lnSpc>
                <a:spcPct val="100000"/>
              </a:lnSpc>
              <a:spcBef>
                <a:spcPts val="240"/>
              </a:spcBef>
              <a:spcAft>
                <a:spcPts val="0"/>
              </a:spcAft>
              <a:buClr>
                <a:schemeClr val="dk1"/>
              </a:buClr>
              <a:buSzPts val="1200"/>
              <a:buChar char="•"/>
              <a:defRPr sz="1200"/>
            </a:lvl4pPr>
            <a:lvl5pPr indent="-228600" lvl="4" marL="2286000" algn="l">
              <a:lnSpc>
                <a:spcPct val="100000"/>
              </a:lnSpc>
              <a:spcBef>
                <a:spcPts val="240"/>
              </a:spcBef>
              <a:spcAft>
                <a:spcPts val="0"/>
              </a:spcAft>
              <a:buClr>
                <a:schemeClr val="dk1"/>
              </a:buClr>
              <a:buSzPts val="1200"/>
              <a:buNone/>
              <a:defRPr sz="12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0" name="Google Shape;70;p25"/>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6" type="body"/>
          </p:nvPr>
        </p:nvSpPr>
        <p:spPr>
          <a:xfrm>
            <a:off x="5967600" y="3299578"/>
            <a:ext cx="2591416" cy="139554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200"/>
              <a:buNone/>
              <a:defRPr sz="1200"/>
            </a:lvl1pPr>
            <a:lvl2pPr indent="-304800" lvl="1" marL="914400" algn="l">
              <a:lnSpc>
                <a:spcPct val="100000"/>
              </a:lnSpc>
              <a:spcBef>
                <a:spcPts val="240"/>
              </a:spcBef>
              <a:spcAft>
                <a:spcPts val="0"/>
              </a:spcAft>
              <a:buClr>
                <a:schemeClr val="dk1"/>
              </a:buClr>
              <a:buSzPts val="1200"/>
              <a:buChar char="•"/>
              <a:defRPr sz="1200"/>
            </a:lvl2pPr>
            <a:lvl3pPr indent="-304800" lvl="2" marL="1371600" algn="l">
              <a:lnSpc>
                <a:spcPct val="100000"/>
              </a:lnSpc>
              <a:spcBef>
                <a:spcPts val="240"/>
              </a:spcBef>
              <a:spcAft>
                <a:spcPts val="0"/>
              </a:spcAft>
              <a:buClr>
                <a:schemeClr val="dk1"/>
              </a:buClr>
              <a:buSzPts val="1200"/>
              <a:buChar char="•"/>
              <a:defRPr sz="1200"/>
            </a:lvl3pPr>
            <a:lvl4pPr indent="-304800" lvl="3" marL="1828800" algn="l">
              <a:lnSpc>
                <a:spcPct val="100000"/>
              </a:lnSpc>
              <a:spcBef>
                <a:spcPts val="240"/>
              </a:spcBef>
              <a:spcAft>
                <a:spcPts val="0"/>
              </a:spcAft>
              <a:buClr>
                <a:schemeClr val="dk1"/>
              </a:buClr>
              <a:buSzPts val="1200"/>
              <a:buChar char="•"/>
              <a:defRPr sz="1200"/>
            </a:lvl4pPr>
            <a:lvl5pPr indent="-228600" lvl="4" marL="2286000" algn="l">
              <a:lnSpc>
                <a:spcPct val="100000"/>
              </a:lnSpc>
              <a:spcBef>
                <a:spcPts val="240"/>
              </a:spcBef>
              <a:spcAft>
                <a:spcPts val="0"/>
              </a:spcAft>
              <a:buClr>
                <a:schemeClr val="dk1"/>
              </a:buClr>
              <a:buSzPts val="1200"/>
              <a:buNone/>
              <a:defRPr sz="12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2" name="Google Shape;72;p25"/>
          <p:cNvSpPr/>
          <p:nvPr>
            <p:ph idx="7" type="pic"/>
          </p:nvPr>
        </p:nvSpPr>
        <p:spPr>
          <a:xfrm>
            <a:off x="469081" y="944463"/>
            <a:ext cx="2577001" cy="1883023"/>
          </a:xfrm>
          <a:prstGeom prst="roundRect">
            <a:avLst>
              <a:gd fmla="val 11537" name="adj"/>
            </a:avLst>
          </a:prstGeom>
          <a:noFill/>
          <a:ln>
            <a:noFill/>
          </a:ln>
        </p:spPr>
      </p:sp>
      <p:sp>
        <p:nvSpPr>
          <p:cNvPr id="73" name="Google Shape;73;p25"/>
          <p:cNvSpPr/>
          <p:nvPr>
            <p:ph idx="8" type="pic"/>
          </p:nvPr>
        </p:nvSpPr>
        <p:spPr>
          <a:xfrm>
            <a:off x="3221666" y="944462"/>
            <a:ext cx="2577001" cy="1883023"/>
          </a:xfrm>
          <a:prstGeom prst="roundRect">
            <a:avLst>
              <a:gd fmla="val 12905" name="adj"/>
            </a:avLst>
          </a:prstGeom>
          <a:noFill/>
          <a:ln>
            <a:noFill/>
          </a:ln>
        </p:spPr>
      </p:sp>
      <p:sp>
        <p:nvSpPr>
          <p:cNvPr id="74" name="Google Shape;74;p25"/>
          <p:cNvSpPr/>
          <p:nvPr>
            <p:ph idx="9" type="pic"/>
          </p:nvPr>
        </p:nvSpPr>
        <p:spPr>
          <a:xfrm>
            <a:off x="5980690" y="944463"/>
            <a:ext cx="2577001" cy="1883023"/>
          </a:xfrm>
          <a:prstGeom prst="roundRect">
            <a:avLst>
              <a:gd fmla="val 10512" name="adj"/>
            </a:avLst>
          </a:prstGeom>
          <a:noFill/>
          <a:ln>
            <a:noFill/>
          </a:ln>
        </p:spPr>
      </p:sp>
      <p:sp>
        <p:nvSpPr>
          <p:cNvPr id="75" name="Google Shape;75;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26"/>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 type="body"/>
          </p:nvPr>
        </p:nvSpPr>
        <p:spPr>
          <a:xfrm>
            <a:off x="457201" y="963397"/>
            <a:ext cx="2532744" cy="188302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i="0" sz="18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26"/>
          <p:cNvSpPr/>
          <p:nvPr>
            <p:ph idx="2" type="pic"/>
          </p:nvPr>
        </p:nvSpPr>
        <p:spPr>
          <a:xfrm>
            <a:off x="3095171" y="963397"/>
            <a:ext cx="2532744" cy="1883023"/>
          </a:xfrm>
          <a:prstGeom prst="roundRect">
            <a:avLst>
              <a:gd fmla="val 11537" name="adj"/>
            </a:avLst>
          </a:prstGeom>
          <a:noFill/>
          <a:ln>
            <a:noFill/>
          </a:ln>
        </p:spPr>
      </p:sp>
      <p:sp>
        <p:nvSpPr>
          <p:cNvPr id="80" name="Google Shape;80;p26"/>
          <p:cNvSpPr/>
          <p:nvPr>
            <p:ph idx="3" type="pic"/>
          </p:nvPr>
        </p:nvSpPr>
        <p:spPr>
          <a:xfrm>
            <a:off x="5733141" y="966928"/>
            <a:ext cx="2532744" cy="1883023"/>
          </a:xfrm>
          <a:prstGeom prst="roundRect">
            <a:avLst>
              <a:gd fmla="val 11196" name="adj"/>
            </a:avLst>
          </a:prstGeom>
          <a:noFill/>
          <a:ln>
            <a:noFill/>
          </a:ln>
        </p:spPr>
      </p:sp>
      <p:sp>
        <p:nvSpPr>
          <p:cNvPr id="81" name="Google Shape;81;p26"/>
          <p:cNvSpPr/>
          <p:nvPr>
            <p:ph idx="4" type="pic"/>
          </p:nvPr>
        </p:nvSpPr>
        <p:spPr>
          <a:xfrm>
            <a:off x="5733141" y="2954042"/>
            <a:ext cx="2532744" cy="1883023"/>
          </a:xfrm>
          <a:prstGeom prst="roundRect">
            <a:avLst>
              <a:gd fmla="val 8802" name="adj"/>
            </a:avLst>
          </a:prstGeom>
          <a:noFill/>
          <a:ln>
            <a:noFill/>
          </a:ln>
        </p:spPr>
      </p:sp>
      <p:sp>
        <p:nvSpPr>
          <p:cNvPr id="82" name="Google Shape;82;p26"/>
          <p:cNvSpPr/>
          <p:nvPr>
            <p:ph idx="5" type="pic"/>
          </p:nvPr>
        </p:nvSpPr>
        <p:spPr>
          <a:xfrm>
            <a:off x="3095171" y="2960314"/>
            <a:ext cx="2532744" cy="1883023"/>
          </a:xfrm>
          <a:prstGeom prst="roundRect">
            <a:avLst>
              <a:gd fmla="val 8459" name="adj"/>
            </a:avLst>
          </a:prstGeom>
          <a:noFill/>
          <a:ln>
            <a:noFill/>
          </a:ln>
        </p:spPr>
      </p:sp>
      <p:sp>
        <p:nvSpPr>
          <p:cNvPr id="83" name="Google Shape;83;p26"/>
          <p:cNvSpPr/>
          <p:nvPr>
            <p:ph idx="6" type="pic"/>
          </p:nvPr>
        </p:nvSpPr>
        <p:spPr>
          <a:xfrm>
            <a:off x="457200" y="2960314"/>
            <a:ext cx="2532744" cy="1883023"/>
          </a:xfrm>
          <a:prstGeom prst="roundRect">
            <a:avLst>
              <a:gd fmla="val 10169" name="adj"/>
            </a:avLst>
          </a:prstGeom>
          <a:noFill/>
          <a:ln>
            <a:noFill/>
          </a:ln>
        </p:spPr>
      </p:sp>
      <p:sp>
        <p:nvSpPr>
          <p:cNvPr id="84" name="Google Shape;8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7"/>
          <p:cNvSpPr txBox="1"/>
          <p:nvPr>
            <p:ph idx="1" type="body"/>
          </p:nvPr>
        </p:nvSpPr>
        <p:spPr>
          <a:xfrm>
            <a:off x="457201" y="2367645"/>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27"/>
          <p:cNvSpPr txBox="1"/>
          <p:nvPr>
            <p:ph idx="2" type="body"/>
          </p:nvPr>
        </p:nvSpPr>
        <p:spPr>
          <a:xfrm>
            <a:off x="3275819" y="2367645"/>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8" name="Google Shape;88;p27"/>
          <p:cNvSpPr txBox="1"/>
          <p:nvPr>
            <p:ph idx="3" type="body"/>
          </p:nvPr>
        </p:nvSpPr>
        <p:spPr>
          <a:xfrm>
            <a:off x="6085706" y="2367645"/>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27"/>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7"/>
          <p:cNvSpPr/>
          <p:nvPr>
            <p:ph idx="4" type="pic"/>
          </p:nvPr>
        </p:nvSpPr>
        <p:spPr>
          <a:xfrm>
            <a:off x="454050" y="952607"/>
            <a:ext cx="2589213" cy="1304294"/>
          </a:xfrm>
          <a:prstGeom prst="roundRect">
            <a:avLst>
              <a:gd fmla="val 9261" name="adj"/>
            </a:avLst>
          </a:prstGeom>
          <a:noFill/>
          <a:ln>
            <a:noFill/>
          </a:ln>
        </p:spPr>
      </p:sp>
      <p:sp>
        <p:nvSpPr>
          <p:cNvPr id="91" name="Google Shape;91;p27"/>
          <p:cNvSpPr/>
          <p:nvPr>
            <p:ph idx="5" type="pic"/>
          </p:nvPr>
        </p:nvSpPr>
        <p:spPr>
          <a:xfrm>
            <a:off x="3275818" y="952607"/>
            <a:ext cx="2589213" cy="1304294"/>
          </a:xfrm>
          <a:prstGeom prst="roundRect">
            <a:avLst>
              <a:gd fmla="val 11730" name="adj"/>
            </a:avLst>
          </a:prstGeom>
          <a:noFill/>
          <a:ln>
            <a:noFill/>
          </a:ln>
        </p:spPr>
      </p:sp>
      <p:sp>
        <p:nvSpPr>
          <p:cNvPr id="92" name="Google Shape;92;p27"/>
          <p:cNvSpPr/>
          <p:nvPr>
            <p:ph idx="6" type="pic"/>
          </p:nvPr>
        </p:nvSpPr>
        <p:spPr>
          <a:xfrm>
            <a:off x="6089789" y="952607"/>
            <a:ext cx="2589213" cy="1304294"/>
          </a:xfrm>
          <a:prstGeom prst="roundRect">
            <a:avLst>
              <a:gd fmla="val 10249" name="adj"/>
            </a:avLst>
          </a:prstGeom>
          <a:noFill/>
          <a:ln>
            <a:noFill/>
          </a:ln>
        </p:spPr>
      </p:sp>
      <p:sp>
        <p:nvSpPr>
          <p:cNvPr id="93" name="Google Shape;93;p27"/>
          <p:cNvSpPr txBox="1"/>
          <p:nvPr>
            <p:ph idx="7" type="body"/>
          </p:nvPr>
        </p:nvSpPr>
        <p:spPr>
          <a:xfrm>
            <a:off x="460352" y="4281396"/>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4" name="Google Shape;94;p27"/>
          <p:cNvSpPr txBox="1"/>
          <p:nvPr>
            <p:ph idx="8" type="body"/>
          </p:nvPr>
        </p:nvSpPr>
        <p:spPr>
          <a:xfrm>
            <a:off x="3278970" y="4281396"/>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5" name="Google Shape;95;p27"/>
          <p:cNvSpPr txBox="1"/>
          <p:nvPr>
            <p:ph idx="9" type="body"/>
          </p:nvPr>
        </p:nvSpPr>
        <p:spPr>
          <a:xfrm>
            <a:off x="6088857" y="4281396"/>
            <a:ext cx="2589213" cy="26908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Font typeface="Arial"/>
              <a:buNone/>
              <a:defRPr b="1" i="0" sz="12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6" name="Google Shape;96;p27"/>
          <p:cNvSpPr/>
          <p:nvPr>
            <p:ph idx="13" type="pic"/>
          </p:nvPr>
        </p:nvSpPr>
        <p:spPr>
          <a:xfrm>
            <a:off x="457201" y="2866358"/>
            <a:ext cx="2589213" cy="1304294"/>
          </a:xfrm>
          <a:prstGeom prst="roundRect">
            <a:avLst>
              <a:gd fmla="val 12224" name="adj"/>
            </a:avLst>
          </a:prstGeom>
          <a:noFill/>
          <a:ln>
            <a:noFill/>
          </a:ln>
        </p:spPr>
      </p:sp>
      <p:sp>
        <p:nvSpPr>
          <p:cNvPr id="97" name="Google Shape;97;p27"/>
          <p:cNvSpPr/>
          <p:nvPr>
            <p:ph idx="14" type="pic"/>
          </p:nvPr>
        </p:nvSpPr>
        <p:spPr>
          <a:xfrm>
            <a:off x="3278969" y="2866358"/>
            <a:ext cx="2589213" cy="1304294"/>
          </a:xfrm>
          <a:prstGeom prst="roundRect">
            <a:avLst>
              <a:gd fmla="val 11236" name="adj"/>
            </a:avLst>
          </a:prstGeom>
          <a:noFill/>
          <a:ln>
            <a:noFill/>
          </a:ln>
        </p:spPr>
      </p:sp>
      <p:sp>
        <p:nvSpPr>
          <p:cNvPr id="98" name="Google Shape;98;p27"/>
          <p:cNvSpPr/>
          <p:nvPr>
            <p:ph idx="15" type="pic"/>
          </p:nvPr>
        </p:nvSpPr>
        <p:spPr>
          <a:xfrm>
            <a:off x="6092940" y="2866358"/>
            <a:ext cx="2589213" cy="1304294"/>
          </a:xfrm>
          <a:prstGeom prst="roundRect">
            <a:avLst>
              <a:gd fmla="val 9755" name="adj"/>
            </a:avLst>
          </a:prstGeom>
          <a:noFill/>
          <a:ln>
            <a:noFill/>
          </a:ln>
        </p:spPr>
      </p:sp>
      <p:sp>
        <p:nvSpPr>
          <p:cNvPr id="99" name="Google Shape;99;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ользовательский макет">
  <p:cSld name="Пользовательский макет">
    <p:bg>
      <p:bgPr>
        <a:solidFill>
          <a:srgbClr val="FFFFFF"/>
        </a:solidFill>
      </p:bgPr>
    </p:bg>
    <p:spTree>
      <p:nvGrpSpPr>
        <p:cNvPr id="100" name="Shape 100"/>
        <p:cNvGrpSpPr/>
        <p:nvPr/>
      </p:nvGrpSpPr>
      <p:grpSpPr>
        <a:xfrm>
          <a:off x="0" y="0"/>
          <a:ext cx="0" cy="0"/>
          <a:chOff x="0" y="0"/>
          <a:chExt cx="0" cy="0"/>
        </a:xfrm>
      </p:grpSpPr>
      <p:sp>
        <p:nvSpPr>
          <p:cNvPr id="101" name="Google Shape;101;p29"/>
          <p:cNvSpPr txBox="1"/>
          <p:nvPr>
            <p:ph idx="1" type="body"/>
          </p:nvPr>
        </p:nvSpPr>
        <p:spPr>
          <a:xfrm>
            <a:off x="507999" y="17922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2" name="Google Shape;102;p29"/>
          <p:cNvSpPr txBox="1"/>
          <p:nvPr>
            <p:ph idx="2" type="body"/>
          </p:nvPr>
        </p:nvSpPr>
        <p:spPr>
          <a:xfrm>
            <a:off x="507999" y="11824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3" name="Google Shape;103;p29"/>
          <p:cNvSpPr txBox="1"/>
          <p:nvPr>
            <p:ph idx="3" type="body"/>
          </p:nvPr>
        </p:nvSpPr>
        <p:spPr>
          <a:xfrm>
            <a:off x="5000171" y="30114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 name="Google Shape;104;p29"/>
          <p:cNvSpPr txBox="1"/>
          <p:nvPr>
            <p:ph idx="4" type="body"/>
          </p:nvPr>
        </p:nvSpPr>
        <p:spPr>
          <a:xfrm>
            <a:off x="5000171" y="24016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 name="Google Shape;105;p29"/>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Пользовательский макет">
  <p:cSld name="6_Пользовательский макет">
    <p:bg>
      <p:bgPr>
        <a:solidFill>
          <a:srgbClr val="FFFFFF"/>
        </a:solidFill>
      </p:bgPr>
    </p:bg>
    <p:spTree>
      <p:nvGrpSpPr>
        <p:cNvPr id="107" name="Shape 107"/>
        <p:cNvGrpSpPr/>
        <p:nvPr/>
      </p:nvGrpSpPr>
      <p:grpSpPr>
        <a:xfrm>
          <a:off x="0" y="0"/>
          <a:ext cx="0" cy="0"/>
          <a:chOff x="0" y="0"/>
          <a:chExt cx="0" cy="0"/>
        </a:xfrm>
      </p:grpSpPr>
      <p:sp>
        <p:nvSpPr>
          <p:cNvPr id="108" name="Google Shape;108;p30"/>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0"/>
          <p:cNvSpPr txBox="1"/>
          <p:nvPr>
            <p:ph idx="1" type="body"/>
          </p:nvPr>
        </p:nvSpPr>
        <p:spPr>
          <a:xfrm>
            <a:off x="457199" y="1040162"/>
            <a:ext cx="8389257" cy="37350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lt1"/>
              </a:buClr>
              <a:buSzPts val="1800"/>
              <a:buFont typeface="Arial"/>
              <a:buNone/>
              <a:defRPr b="0" sz="1800">
                <a:solidFill>
                  <a:schemeClr val="lt1"/>
                </a:solidFill>
              </a:defRPr>
            </a:lvl1pPr>
            <a:lvl2pPr indent="-228600" lvl="1" marL="914400" algn="l">
              <a:lnSpc>
                <a:spcPct val="100000"/>
              </a:lnSpc>
              <a:spcBef>
                <a:spcPts val="480"/>
              </a:spcBef>
              <a:spcAft>
                <a:spcPts val="0"/>
              </a:spcAft>
              <a:buClr>
                <a:schemeClr val="dk1"/>
              </a:buClr>
              <a:buSzPts val="2400"/>
              <a:buFont typeface="Arial"/>
              <a:buNone/>
              <a:defRPr sz="2400"/>
            </a:lvl2pPr>
            <a:lvl3pPr indent="-228600" lvl="2" marL="1371600" algn="l">
              <a:lnSpc>
                <a:spcPct val="100000"/>
              </a:lnSpc>
              <a:spcBef>
                <a:spcPts val="400"/>
              </a:spcBef>
              <a:spcAft>
                <a:spcPts val="0"/>
              </a:spcAft>
              <a:buClr>
                <a:schemeClr val="dk1"/>
              </a:buClr>
              <a:buSzPts val="2000"/>
              <a:buFont typeface="Arial"/>
              <a:buNone/>
              <a:defRPr sz="2000"/>
            </a:lvl3pPr>
            <a:lvl4pPr indent="-228600" lvl="3" marL="1828800" algn="l">
              <a:lnSpc>
                <a:spcPct val="100000"/>
              </a:lnSpc>
              <a:spcBef>
                <a:spcPts val="360"/>
              </a:spcBef>
              <a:spcAft>
                <a:spcPts val="0"/>
              </a:spcAft>
              <a:buClr>
                <a:schemeClr val="dk1"/>
              </a:buClr>
              <a:buSzPts val="1800"/>
              <a:buFont typeface="Arial"/>
              <a:buNone/>
              <a:defRPr sz="1800"/>
            </a:lvl4pPr>
            <a:lvl5pPr indent="-228600" lvl="4" marL="2286000" algn="l">
              <a:lnSpc>
                <a:spcPct val="100000"/>
              </a:lnSpc>
              <a:spcBef>
                <a:spcPts val="360"/>
              </a:spcBef>
              <a:spcAft>
                <a:spcPts val="0"/>
              </a:spcAft>
              <a:buClr>
                <a:schemeClr val="dk1"/>
              </a:buClr>
              <a:buSzPts val="1800"/>
              <a:buFont typeface="Arial"/>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0" name="Google Shape;110;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31"/>
          <p:cNvSpPr txBox="1"/>
          <p:nvPr>
            <p:ph idx="1" type="body"/>
          </p:nvPr>
        </p:nvSpPr>
        <p:spPr>
          <a:xfrm>
            <a:off x="624113" y="1233715"/>
            <a:ext cx="7170057" cy="34108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Font typeface="Golos Text"/>
              <a:buNone/>
              <a:defRPr sz="1600"/>
            </a:lvl1pPr>
            <a:lvl2pPr indent="-228600" lvl="1" marL="914400" algn="l">
              <a:lnSpc>
                <a:spcPct val="100000"/>
              </a:lnSpc>
              <a:spcBef>
                <a:spcPts val="320"/>
              </a:spcBef>
              <a:spcAft>
                <a:spcPts val="0"/>
              </a:spcAft>
              <a:buClr>
                <a:schemeClr val="dk1"/>
              </a:buClr>
              <a:buSzPts val="1600"/>
              <a:buFont typeface="Golos Text"/>
              <a:buNone/>
              <a:defRPr sz="1600"/>
            </a:lvl2pPr>
            <a:lvl3pPr indent="-228600" lvl="2" marL="1371600" algn="l">
              <a:lnSpc>
                <a:spcPct val="100000"/>
              </a:lnSpc>
              <a:spcBef>
                <a:spcPts val="320"/>
              </a:spcBef>
              <a:spcAft>
                <a:spcPts val="0"/>
              </a:spcAft>
              <a:buClr>
                <a:schemeClr val="dk1"/>
              </a:buClr>
              <a:buSzPts val="1600"/>
              <a:buFont typeface="Golos Text"/>
              <a:buNone/>
              <a:defRPr sz="1600"/>
            </a:lvl3pPr>
            <a:lvl4pPr indent="-228600" lvl="3" marL="1828800" algn="l">
              <a:lnSpc>
                <a:spcPct val="100000"/>
              </a:lnSpc>
              <a:spcBef>
                <a:spcPts val="320"/>
              </a:spcBef>
              <a:spcAft>
                <a:spcPts val="0"/>
              </a:spcAft>
              <a:buClr>
                <a:schemeClr val="dk1"/>
              </a:buClr>
              <a:buSzPts val="1600"/>
              <a:buFont typeface="Golos Text"/>
              <a:buNone/>
              <a:defRPr sz="1600"/>
            </a:lvl4pPr>
            <a:lvl5pPr indent="-228600" lvl="4" marL="2286000" algn="l">
              <a:lnSpc>
                <a:spcPct val="100000"/>
              </a:lnSpc>
              <a:spcBef>
                <a:spcPts val="320"/>
              </a:spcBef>
              <a:spcAft>
                <a:spcPts val="0"/>
              </a:spcAft>
              <a:buClr>
                <a:schemeClr val="dk1"/>
              </a:buClr>
              <a:buSzPts val="1600"/>
              <a:buFont typeface="Golos Text"/>
              <a:buNone/>
              <a:defRPr sz="16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3" name="Google Shape;113;p31"/>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Пользовательский макет">
  <p:cSld name="3_Пользовательский макет">
    <p:bg>
      <p:bgPr>
        <a:solidFill>
          <a:srgbClr val="FFFFFF"/>
        </a:solidFill>
      </p:bgPr>
    </p:bg>
    <p:spTree>
      <p:nvGrpSpPr>
        <p:cNvPr id="115" name="Shape 115"/>
        <p:cNvGrpSpPr/>
        <p:nvPr/>
      </p:nvGrpSpPr>
      <p:grpSpPr>
        <a:xfrm>
          <a:off x="0" y="0"/>
          <a:ext cx="0" cy="0"/>
          <a:chOff x="0" y="0"/>
          <a:chExt cx="0" cy="0"/>
        </a:xfrm>
      </p:grpSpPr>
      <p:sp>
        <p:nvSpPr>
          <p:cNvPr id="116" name="Google Shape;116;p32"/>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2"/>
          <p:cNvSpPr/>
          <p:nvPr>
            <p:ph idx="2" type="pic"/>
          </p:nvPr>
        </p:nvSpPr>
        <p:spPr>
          <a:xfrm>
            <a:off x="457200" y="936852"/>
            <a:ext cx="4608513" cy="3842155"/>
          </a:xfrm>
          <a:prstGeom prst="roundRect">
            <a:avLst>
              <a:gd fmla="val 7952" name="adj"/>
            </a:avLst>
          </a:prstGeom>
          <a:noFill/>
          <a:ln>
            <a:noFill/>
          </a:ln>
        </p:spPr>
      </p:sp>
      <p:sp>
        <p:nvSpPr>
          <p:cNvPr id="118" name="Google Shape;118;p32"/>
          <p:cNvSpPr txBox="1"/>
          <p:nvPr>
            <p:ph idx="1" type="body"/>
          </p:nvPr>
        </p:nvSpPr>
        <p:spPr>
          <a:xfrm>
            <a:off x="5508171" y="1153886"/>
            <a:ext cx="2532743" cy="34253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9" name="Google Shape;11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Пользовательский макет">
  <p:cSld name="7_Пользовательский макет">
    <p:bg>
      <p:bgPr>
        <a:solidFill>
          <a:srgbClr val="FFFFFF"/>
        </a:solidFill>
      </p:bgPr>
    </p:bg>
    <p:spTree>
      <p:nvGrpSpPr>
        <p:cNvPr id="120" name="Shape 120"/>
        <p:cNvGrpSpPr/>
        <p:nvPr/>
      </p:nvGrpSpPr>
      <p:grpSpPr>
        <a:xfrm>
          <a:off x="0" y="0"/>
          <a:ext cx="0" cy="0"/>
          <a:chOff x="0" y="0"/>
          <a:chExt cx="0" cy="0"/>
        </a:xfrm>
      </p:grpSpPr>
      <p:sp>
        <p:nvSpPr>
          <p:cNvPr id="121" name="Google Shape;121;p33"/>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3"/>
          <p:cNvSpPr txBox="1"/>
          <p:nvPr>
            <p:ph idx="1" type="body"/>
          </p:nvPr>
        </p:nvSpPr>
        <p:spPr>
          <a:xfrm>
            <a:off x="457199" y="1040162"/>
            <a:ext cx="8389257" cy="37350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lt1"/>
              </a:buClr>
              <a:buSzPts val="1800"/>
              <a:buFont typeface="Arial"/>
              <a:buNone/>
              <a:defRPr b="0" sz="1800">
                <a:solidFill>
                  <a:schemeClr val="lt1"/>
                </a:solidFill>
              </a:defRPr>
            </a:lvl1pPr>
            <a:lvl2pPr indent="-228600" lvl="1" marL="914400" algn="l">
              <a:lnSpc>
                <a:spcPct val="100000"/>
              </a:lnSpc>
              <a:spcBef>
                <a:spcPts val="480"/>
              </a:spcBef>
              <a:spcAft>
                <a:spcPts val="0"/>
              </a:spcAft>
              <a:buClr>
                <a:schemeClr val="dk1"/>
              </a:buClr>
              <a:buSzPts val="2400"/>
              <a:buFont typeface="Arial"/>
              <a:buNone/>
              <a:defRPr sz="2400"/>
            </a:lvl2pPr>
            <a:lvl3pPr indent="-228600" lvl="2" marL="1371600" algn="l">
              <a:lnSpc>
                <a:spcPct val="100000"/>
              </a:lnSpc>
              <a:spcBef>
                <a:spcPts val="400"/>
              </a:spcBef>
              <a:spcAft>
                <a:spcPts val="0"/>
              </a:spcAft>
              <a:buClr>
                <a:schemeClr val="dk1"/>
              </a:buClr>
              <a:buSzPts val="2000"/>
              <a:buFont typeface="Arial"/>
              <a:buNone/>
              <a:defRPr sz="2000"/>
            </a:lvl3pPr>
            <a:lvl4pPr indent="-228600" lvl="3" marL="1828800" algn="l">
              <a:lnSpc>
                <a:spcPct val="100000"/>
              </a:lnSpc>
              <a:spcBef>
                <a:spcPts val="360"/>
              </a:spcBef>
              <a:spcAft>
                <a:spcPts val="0"/>
              </a:spcAft>
              <a:buClr>
                <a:schemeClr val="dk1"/>
              </a:buClr>
              <a:buSzPts val="1800"/>
              <a:buFont typeface="Arial"/>
              <a:buNone/>
              <a:defRPr sz="1800"/>
            </a:lvl4pPr>
            <a:lvl5pPr indent="-228600" lvl="4" marL="2286000" algn="l">
              <a:lnSpc>
                <a:spcPct val="100000"/>
              </a:lnSpc>
              <a:spcBef>
                <a:spcPts val="360"/>
              </a:spcBef>
              <a:spcAft>
                <a:spcPts val="0"/>
              </a:spcAft>
              <a:buClr>
                <a:schemeClr val="dk1"/>
              </a:buClr>
              <a:buSzPts val="1800"/>
              <a:buFont typeface="Arial"/>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3" name="Google Shape;123;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Пользовательский макет">
  <p:cSld name="1_Пользовательский макет">
    <p:bg>
      <p:bgPr>
        <a:solidFill>
          <a:srgbClr val="FFFFFF"/>
        </a:solidFill>
      </p:bgPr>
    </p:bg>
    <p:spTree>
      <p:nvGrpSpPr>
        <p:cNvPr id="124" name="Shape 124"/>
        <p:cNvGrpSpPr/>
        <p:nvPr/>
      </p:nvGrpSpPr>
      <p:grpSpPr>
        <a:xfrm>
          <a:off x="0" y="0"/>
          <a:ext cx="0" cy="0"/>
          <a:chOff x="0" y="0"/>
          <a:chExt cx="0" cy="0"/>
        </a:xfrm>
      </p:grpSpPr>
      <p:sp>
        <p:nvSpPr>
          <p:cNvPr id="125" name="Google Shape;125;p34"/>
          <p:cNvSpPr txBox="1"/>
          <p:nvPr>
            <p:ph idx="1" type="body"/>
          </p:nvPr>
        </p:nvSpPr>
        <p:spPr>
          <a:xfrm>
            <a:off x="507999" y="17922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6" name="Google Shape;126;p34"/>
          <p:cNvSpPr txBox="1"/>
          <p:nvPr>
            <p:ph idx="2" type="body"/>
          </p:nvPr>
        </p:nvSpPr>
        <p:spPr>
          <a:xfrm>
            <a:off x="507999" y="11824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7" name="Google Shape;127;p34"/>
          <p:cNvSpPr txBox="1"/>
          <p:nvPr>
            <p:ph idx="3" type="body"/>
          </p:nvPr>
        </p:nvSpPr>
        <p:spPr>
          <a:xfrm>
            <a:off x="5000171" y="30114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8" name="Google Shape;128;p34"/>
          <p:cNvSpPr txBox="1"/>
          <p:nvPr>
            <p:ph idx="4" type="body"/>
          </p:nvPr>
        </p:nvSpPr>
        <p:spPr>
          <a:xfrm>
            <a:off x="5000171" y="24016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9" name="Google Shape;129;p34"/>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Пользовательский макет">
  <p:cSld name="4_Пользовательский макет">
    <p:bg>
      <p:bgPr>
        <a:solidFill>
          <a:srgbClr val="FFFFFF"/>
        </a:solidFill>
      </p:bgPr>
    </p:bg>
    <p:spTree>
      <p:nvGrpSpPr>
        <p:cNvPr id="131" name="Shape 131"/>
        <p:cNvGrpSpPr/>
        <p:nvPr/>
      </p:nvGrpSpPr>
      <p:grpSpPr>
        <a:xfrm>
          <a:off x="0" y="0"/>
          <a:ext cx="0" cy="0"/>
          <a:chOff x="0" y="0"/>
          <a:chExt cx="0" cy="0"/>
        </a:xfrm>
      </p:grpSpPr>
      <p:sp>
        <p:nvSpPr>
          <p:cNvPr id="132" name="Google Shape;132;p35"/>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5"/>
          <p:cNvSpPr/>
          <p:nvPr>
            <p:ph idx="2" type="pic"/>
          </p:nvPr>
        </p:nvSpPr>
        <p:spPr>
          <a:xfrm>
            <a:off x="457200" y="936852"/>
            <a:ext cx="4608513" cy="3842155"/>
          </a:xfrm>
          <a:prstGeom prst="roundRect">
            <a:avLst>
              <a:gd fmla="val 8957" name="adj"/>
            </a:avLst>
          </a:prstGeom>
          <a:noFill/>
          <a:ln>
            <a:noFill/>
          </a:ln>
        </p:spPr>
      </p:sp>
      <p:sp>
        <p:nvSpPr>
          <p:cNvPr id="134" name="Google Shape;134;p35"/>
          <p:cNvSpPr txBox="1"/>
          <p:nvPr>
            <p:ph idx="1" type="body"/>
          </p:nvPr>
        </p:nvSpPr>
        <p:spPr>
          <a:xfrm>
            <a:off x="5508171" y="1153886"/>
            <a:ext cx="2532743" cy="34253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5" name="Google Shape;135;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18"/>
          <p:cNvSpPr txBox="1"/>
          <p:nvPr>
            <p:ph idx="1" type="body"/>
          </p:nvPr>
        </p:nvSpPr>
        <p:spPr>
          <a:xfrm>
            <a:off x="624113" y="1233715"/>
            <a:ext cx="7170057" cy="34108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Font typeface="Golos Text"/>
              <a:buNone/>
              <a:defRPr sz="1600"/>
            </a:lvl1pPr>
            <a:lvl2pPr indent="-228600" lvl="1" marL="914400" algn="l">
              <a:lnSpc>
                <a:spcPct val="100000"/>
              </a:lnSpc>
              <a:spcBef>
                <a:spcPts val="320"/>
              </a:spcBef>
              <a:spcAft>
                <a:spcPts val="0"/>
              </a:spcAft>
              <a:buClr>
                <a:schemeClr val="dk1"/>
              </a:buClr>
              <a:buSzPts val="1600"/>
              <a:buFont typeface="Golos Text"/>
              <a:buNone/>
              <a:defRPr sz="1600"/>
            </a:lvl2pPr>
            <a:lvl3pPr indent="-228600" lvl="2" marL="1371600" algn="l">
              <a:lnSpc>
                <a:spcPct val="100000"/>
              </a:lnSpc>
              <a:spcBef>
                <a:spcPts val="320"/>
              </a:spcBef>
              <a:spcAft>
                <a:spcPts val="0"/>
              </a:spcAft>
              <a:buClr>
                <a:schemeClr val="dk1"/>
              </a:buClr>
              <a:buSzPts val="1600"/>
              <a:buFont typeface="Golos Text"/>
              <a:buNone/>
              <a:defRPr sz="1600"/>
            </a:lvl3pPr>
            <a:lvl4pPr indent="-228600" lvl="3" marL="1828800" algn="l">
              <a:lnSpc>
                <a:spcPct val="100000"/>
              </a:lnSpc>
              <a:spcBef>
                <a:spcPts val="320"/>
              </a:spcBef>
              <a:spcAft>
                <a:spcPts val="0"/>
              </a:spcAft>
              <a:buClr>
                <a:schemeClr val="dk1"/>
              </a:buClr>
              <a:buSzPts val="1600"/>
              <a:buFont typeface="Golos Text"/>
              <a:buNone/>
              <a:defRPr sz="1600"/>
            </a:lvl4pPr>
            <a:lvl5pPr indent="-228600" lvl="4" marL="2286000" algn="l">
              <a:lnSpc>
                <a:spcPct val="100000"/>
              </a:lnSpc>
              <a:spcBef>
                <a:spcPts val="320"/>
              </a:spcBef>
              <a:spcAft>
                <a:spcPts val="0"/>
              </a:spcAft>
              <a:buClr>
                <a:schemeClr val="dk1"/>
              </a:buClr>
              <a:buSzPts val="1600"/>
              <a:buFont typeface="Golos Text"/>
              <a:buNone/>
              <a:defRPr sz="16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18"/>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Пользовательский макет">
  <p:cSld name="8_Пользовательский макет">
    <p:bg>
      <p:bgPr>
        <a:solidFill>
          <a:srgbClr val="FFFFFF"/>
        </a:solidFill>
      </p:bgPr>
    </p:bg>
    <p:spTree>
      <p:nvGrpSpPr>
        <p:cNvPr id="136" name="Shape 136"/>
        <p:cNvGrpSpPr/>
        <p:nvPr/>
      </p:nvGrpSpPr>
      <p:grpSpPr>
        <a:xfrm>
          <a:off x="0" y="0"/>
          <a:ext cx="0" cy="0"/>
          <a:chOff x="0" y="0"/>
          <a:chExt cx="0" cy="0"/>
        </a:xfrm>
      </p:grpSpPr>
      <p:sp>
        <p:nvSpPr>
          <p:cNvPr id="137" name="Google Shape;137;p36"/>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6"/>
          <p:cNvSpPr txBox="1"/>
          <p:nvPr>
            <p:ph idx="1" type="body"/>
          </p:nvPr>
        </p:nvSpPr>
        <p:spPr>
          <a:xfrm>
            <a:off x="457199" y="1040162"/>
            <a:ext cx="8389257" cy="37350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lt1"/>
              </a:buClr>
              <a:buSzPts val="1800"/>
              <a:buFont typeface="Arial"/>
              <a:buNone/>
              <a:defRPr b="0" sz="1800">
                <a:solidFill>
                  <a:schemeClr val="lt1"/>
                </a:solidFill>
              </a:defRPr>
            </a:lvl1pPr>
            <a:lvl2pPr indent="-228600" lvl="1" marL="914400" algn="l">
              <a:lnSpc>
                <a:spcPct val="100000"/>
              </a:lnSpc>
              <a:spcBef>
                <a:spcPts val="480"/>
              </a:spcBef>
              <a:spcAft>
                <a:spcPts val="0"/>
              </a:spcAft>
              <a:buClr>
                <a:schemeClr val="dk1"/>
              </a:buClr>
              <a:buSzPts val="2400"/>
              <a:buFont typeface="Arial"/>
              <a:buNone/>
              <a:defRPr sz="2400"/>
            </a:lvl2pPr>
            <a:lvl3pPr indent="-228600" lvl="2" marL="1371600" algn="l">
              <a:lnSpc>
                <a:spcPct val="100000"/>
              </a:lnSpc>
              <a:spcBef>
                <a:spcPts val="400"/>
              </a:spcBef>
              <a:spcAft>
                <a:spcPts val="0"/>
              </a:spcAft>
              <a:buClr>
                <a:schemeClr val="dk1"/>
              </a:buClr>
              <a:buSzPts val="2000"/>
              <a:buFont typeface="Arial"/>
              <a:buNone/>
              <a:defRPr sz="2000"/>
            </a:lvl3pPr>
            <a:lvl4pPr indent="-228600" lvl="3" marL="1828800" algn="l">
              <a:lnSpc>
                <a:spcPct val="100000"/>
              </a:lnSpc>
              <a:spcBef>
                <a:spcPts val="360"/>
              </a:spcBef>
              <a:spcAft>
                <a:spcPts val="0"/>
              </a:spcAft>
              <a:buClr>
                <a:schemeClr val="dk1"/>
              </a:buClr>
              <a:buSzPts val="1800"/>
              <a:buFont typeface="Arial"/>
              <a:buNone/>
              <a:defRPr sz="1800"/>
            </a:lvl4pPr>
            <a:lvl5pPr indent="-228600" lvl="4" marL="2286000" algn="l">
              <a:lnSpc>
                <a:spcPct val="100000"/>
              </a:lnSpc>
              <a:spcBef>
                <a:spcPts val="360"/>
              </a:spcBef>
              <a:spcAft>
                <a:spcPts val="0"/>
              </a:spcAft>
              <a:buClr>
                <a:schemeClr val="dk1"/>
              </a:buClr>
              <a:buSzPts val="1800"/>
              <a:buFont typeface="Arial"/>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9" name="Google Shape;139;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Пользовательский макет">
  <p:cSld name="2_Пользовательский макет">
    <p:bg>
      <p:bgPr>
        <a:solidFill>
          <a:srgbClr val="FFFFFF"/>
        </a:solidFill>
      </p:bgPr>
    </p:bg>
    <p:spTree>
      <p:nvGrpSpPr>
        <p:cNvPr id="140" name="Shape 140"/>
        <p:cNvGrpSpPr/>
        <p:nvPr/>
      </p:nvGrpSpPr>
      <p:grpSpPr>
        <a:xfrm>
          <a:off x="0" y="0"/>
          <a:ext cx="0" cy="0"/>
          <a:chOff x="0" y="0"/>
          <a:chExt cx="0" cy="0"/>
        </a:xfrm>
      </p:grpSpPr>
      <p:sp>
        <p:nvSpPr>
          <p:cNvPr id="141" name="Google Shape;141;p37"/>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7"/>
          <p:cNvSpPr txBox="1"/>
          <p:nvPr>
            <p:ph idx="1" type="body"/>
          </p:nvPr>
        </p:nvSpPr>
        <p:spPr>
          <a:xfrm>
            <a:off x="507999" y="17922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3" name="Google Shape;143;p37"/>
          <p:cNvSpPr txBox="1"/>
          <p:nvPr>
            <p:ph idx="2" type="body"/>
          </p:nvPr>
        </p:nvSpPr>
        <p:spPr>
          <a:xfrm>
            <a:off x="507999" y="11824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4" name="Google Shape;144;p37"/>
          <p:cNvSpPr txBox="1"/>
          <p:nvPr>
            <p:ph idx="3" type="body"/>
          </p:nvPr>
        </p:nvSpPr>
        <p:spPr>
          <a:xfrm>
            <a:off x="5000171" y="30114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5" name="Google Shape;145;p37"/>
          <p:cNvSpPr txBox="1"/>
          <p:nvPr>
            <p:ph idx="4" type="body"/>
          </p:nvPr>
        </p:nvSpPr>
        <p:spPr>
          <a:xfrm>
            <a:off x="5000171" y="24016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6" name="Google Shape;146;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38"/>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8"/>
          <p:cNvSpPr txBox="1"/>
          <p:nvPr>
            <p:ph idx="1" type="body"/>
          </p:nvPr>
        </p:nvSpPr>
        <p:spPr>
          <a:xfrm>
            <a:off x="5733143" y="949330"/>
            <a:ext cx="2895600" cy="38957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b="0" i="0" sz="14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0" name="Google Shape;150;p38"/>
          <p:cNvSpPr/>
          <p:nvPr>
            <p:ph idx="2" type="pic"/>
          </p:nvPr>
        </p:nvSpPr>
        <p:spPr>
          <a:xfrm>
            <a:off x="457200" y="949329"/>
            <a:ext cx="2532744" cy="1883023"/>
          </a:xfrm>
          <a:prstGeom prst="roundRect">
            <a:avLst>
              <a:gd fmla="val 11537" name="adj"/>
            </a:avLst>
          </a:prstGeom>
          <a:noFill/>
          <a:ln>
            <a:noFill/>
          </a:ln>
        </p:spPr>
      </p:sp>
      <p:sp>
        <p:nvSpPr>
          <p:cNvPr id="151" name="Google Shape;151;p38"/>
          <p:cNvSpPr/>
          <p:nvPr>
            <p:ph idx="3" type="pic"/>
          </p:nvPr>
        </p:nvSpPr>
        <p:spPr>
          <a:xfrm>
            <a:off x="3095171" y="949328"/>
            <a:ext cx="2532744" cy="1883023"/>
          </a:xfrm>
          <a:prstGeom prst="roundRect">
            <a:avLst>
              <a:gd fmla="val 11879" name="adj"/>
            </a:avLst>
          </a:prstGeom>
          <a:noFill/>
          <a:ln>
            <a:noFill/>
          </a:ln>
        </p:spPr>
      </p:sp>
      <p:sp>
        <p:nvSpPr>
          <p:cNvPr id="152" name="Google Shape;152;p38"/>
          <p:cNvSpPr/>
          <p:nvPr>
            <p:ph idx="4" type="pic"/>
          </p:nvPr>
        </p:nvSpPr>
        <p:spPr>
          <a:xfrm>
            <a:off x="3095171" y="2962031"/>
            <a:ext cx="2532744" cy="1883023"/>
          </a:xfrm>
          <a:prstGeom prst="roundRect">
            <a:avLst>
              <a:gd fmla="val 11537" name="adj"/>
            </a:avLst>
          </a:prstGeom>
          <a:noFill/>
          <a:ln>
            <a:noFill/>
          </a:ln>
        </p:spPr>
      </p:sp>
      <p:sp>
        <p:nvSpPr>
          <p:cNvPr id="153" name="Google Shape;153;p38"/>
          <p:cNvSpPr/>
          <p:nvPr>
            <p:ph idx="5" type="pic"/>
          </p:nvPr>
        </p:nvSpPr>
        <p:spPr>
          <a:xfrm>
            <a:off x="457199" y="2962031"/>
            <a:ext cx="2532744" cy="1883023"/>
          </a:xfrm>
          <a:prstGeom prst="roundRect">
            <a:avLst>
              <a:gd fmla="val 11537" name="adj"/>
            </a:avLst>
          </a:prstGeom>
          <a:noFill/>
          <a:ln>
            <a:noFill/>
          </a:ln>
        </p:spPr>
      </p:sp>
      <p:sp>
        <p:nvSpPr>
          <p:cNvPr id="154" name="Google Shape;15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Пользовательский макет">
  <p:cSld name="5_Пользовательский макет">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19"/>
          <p:cNvSpPr/>
          <p:nvPr>
            <p:ph idx="2" type="pic"/>
          </p:nvPr>
        </p:nvSpPr>
        <p:spPr>
          <a:xfrm>
            <a:off x="457200" y="936852"/>
            <a:ext cx="4608513" cy="3842155"/>
          </a:xfrm>
          <a:prstGeom prst="roundRect">
            <a:avLst>
              <a:gd fmla="val 7617" name="adj"/>
            </a:avLst>
          </a:prstGeom>
          <a:noFill/>
          <a:ln>
            <a:noFill/>
          </a:ln>
        </p:spPr>
      </p:sp>
      <p:sp>
        <p:nvSpPr>
          <p:cNvPr id="29" name="Google Shape;29;p19"/>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 type="body"/>
          </p:nvPr>
        </p:nvSpPr>
        <p:spPr>
          <a:xfrm>
            <a:off x="5508171" y="1153886"/>
            <a:ext cx="2532743" cy="34253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23"/>
          <p:cNvSpPr/>
          <p:nvPr>
            <p:ph idx="2" type="pic"/>
          </p:nvPr>
        </p:nvSpPr>
        <p:spPr>
          <a:xfrm>
            <a:off x="457200" y="936852"/>
            <a:ext cx="4608513" cy="3842155"/>
          </a:xfrm>
          <a:prstGeom prst="roundRect">
            <a:avLst>
              <a:gd fmla="val 7784" name="adj"/>
            </a:avLst>
          </a:prstGeom>
          <a:noFill/>
          <a:ln>
            <a:noFill/>
          </a:ln>
        </p:spPr>
      </p:sp>
      <p:sp>
        <p:nvSpPr>
          <p:cNvPr id="34" name="Google Shape;34;p23"/>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5508171" y="1153886"/>
            <a:ext cx="2532743" cy="34253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20"/>
          <p:cNvSpPr txBox="1"/>
          <p:nvPr>
            <p:ph idx="1" type="body"/>
          </p:nvPr>
        </p:nvSpPr>
        <p:spPr>
          <a:xfrm>
            <a:off x="507999" y="17922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20"/>
          <p:cNvSpPr txBox="1"/>
          <p:nvPr>
            <p:ph idx="2" type="body"/>
          </p:nvPr>
        </p:nvSpPr>
        <p:spPr>
          <a:xfrm>
            <a:off x="507999" y="11824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 name="Google Shape;40;p20"/>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3" type="body"/>
          </p:nvPr>
        </p:nvSpPr>
        <p:spPr>
          <a:xfrm>
            <a:off x="5000171" y="3011486"/>
            <a:ext cx="3635830" cy="15736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2000"/>
              <a:buNone/>
              <a:defRPr/>
            </a:lvl2pPr>
            <a:lvl3pPr indent="-228600" lvl="2" marL="1371600" algn="l">
              <a:lnSpc>
                <a:spcPct val="100000"/>
              </a:lnSpc>
              <a:spcBef>
                <a:spcPts val="320"/>
              </a:spcBef>
              <a:spcAft>
                <a:spcPts val="0"/>
              </a:spcAft>
              <a:buClr>
                <a:schemeClr val="dk1"/>
              </a:buClr>
              <a:buSzPts val="1600"/>
              <a:buNone/>
              <a:defRPr/>
            </a:lvl3pPr>
            <a:lvl4pPr indent="-228600" lvl="3" marL="1828800" algn="l">
              <a:lnSpc>
                <a:spcPct val="100000"/>
              </a:lnSpc>
              <a:spcBef>
                <a:spcPts val="320"/>
              </a:spcBef>
              <a:spcAft>
                <a:spcPts val="0"/>
              </a:spcAft>
              <a:buClr>
                <a:schemeClr val="dk1"/>
              </a:buClr>
              <a:buSzPts val="1600"/>
              <a:buNone/>
              <a:defRPr/>
            </a:lvl4pPr>
            <a:lvl5pPr indent="-228600" lvl="4" marL="2286000" algn="l">
              <a:lnSpc>
                <a:spcPct val="100000"/>
              </a:lnSpc>
              <a:spcBef>
                <a:spcPts val="320"/>
              </a:spcBef>
              <a:spcAft>
                <a:spcPts val="0"/>
              </a:spcAft>
              <a:buClr>
                <a:schemeClr val="dk1"/>
              </a:buClr>
              <a:buSzPts val="16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 name="Google Shape;42;p20"/>
          <p:cNvSpPr txBox="1"/>
          <p:nvPr>
            <p:ph idx="4" type="body"/>
          </p:nvPr>
        </p:nvSpPr>
        <p:spPr>
          <a:xfrm>
            <a:off x="5000171" y="2401659"/>
            <a:ext cx="2960913" cy="5950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u="sng">
                <a:latin typeface="Golos Text SemiBold"/>
                <a:ea typeface="Golos Text SemiBold"/>
                <a:cs typeface="Golos Text SemiBold"/>
                <a:sym typeface="Golos Text SemiBold"/>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 name="Google Shape;43;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Финал">
  <p:cSld name="Финал">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28"/>
          <p:cNvSpPr txBox="1"/>
          <p:nvPr>
            <p:ph idx="1" type="body"/>
          </p:nvPr>
        </p:nvSpPr>
        <p:spPr>
          <a:xfrm>
            <a:off x="624113" y="1233715"/>
            <a:ext cx="7170057" cy="34108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Font typeface="Arial"/>
              <a:buNone/>
              <a:defRPr sz="1600"/>
            </a:lvl1pPr>
            <a:lvl2pPr indent="-228600" lvl="1" marL="914400" algn="l">
              <a:lnSpc>
                <a:spcPct val="100000"/>
              </a:lnSpc>
              <a:spcBef>
                <a:spcPts val="320"/>
              </a:spcBef>
              <a:spcAft>
                <a:spcPts val="0"/>
              </a:spcAft>
              <a:buClr>
                <a:schemeClr val="dk1"/>
              </a:buClr>
              <a:buSzPts val="1600"/>
              <a:buFont typeface="Golos Text"/>
              <a:buNone/>
              <a:defRPr sz="1600"/>
            </a:lvl2pPr>
            <a:lvl3pPr indent="-228600" lvl="2" marL="1371600" algn="l">
              <a:lnSpc>
                <a:spcPct val="100000"/>
              </a:lnSpc>
              <a:spcBef>
                <a:spcPts val="320"/>
              </a:spcBef>
              <a:spcAft>
                <a:spcPts val="0"/>
              </a:spcAft>
              <a:buClr>
                <a:schemeClr val="dk1"/>
              </a:buClr>
              <a:buSzPts val="1600"/>
              <a:buFont typeface="Golos Text"/>
              <a:buNone/>
              <a:defRPr sz="1600"/>
            </a:lvl3pPr>
            <a:lvl4pPr indent="-228600" lvl="3" marL="1828800" algn="l">
              <a:lnSpc>
                <a:spcPct val="100000"/>
              </a:lnSpc>
              <a:spcBef>
                <a:spcPts val="320"/>
              </a:spcBef>
              <a:spcAft>
                <a:spcPts val="0"/>
              </a:spcAft>
              <a:buClr>
                <a:schemeClr val="dk1"/>
              </a:buClr>
              <a:buSzPts val="1600"/>
              <a:buFont typeface="Golos Text"/>
              <a:buNone/>
              <a:defRPr sz="1600"/>
            </a:lvl4pPr>
            <a:lvl5pPr indent="-228600" lvl="4" marL="2286000" algn="l">
              <a:lnSpc>
                <a:spcPct val="100000"/>
              </a:lnSpc>
              <a:spcBef>
                <a:spcPts val="320"/>
              </a:spcBef>
              <a:spcAft>
                <a:spcPts val="0"/>
              </a:spcAft>
              <a:buClr>
                <a:schemeClr val="dk1"/>
              </a:buClr>
              <a:buSzPts val="1600"/>
              <a:buFont typeface="Golos Text"/>
              <a:buNone/>
              <a:defRPr sz="16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6" name="Google Shape;46;p28"/>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Golos Text SemiBold"/>
              <a:buNone/>
              <a:defRPr sz="3200">
                <a:solidFill>
                  <a:schemeClr val="lt1"/>
                </a:solidFill>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kfql">
  <p:cSld name="Ckfql">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22"/>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2"/>
          <p:cNvSpPr txBox="1"/>
          <p:nvPr>
            <p:ph idx="1" type="body"/>
          </p:nvPr>
        </p:nvSpPr>
        <p:spPr>
          <a:xfrm>
            <a:off x="457200" y="1211943"/>
            <a:ext cx="7467600" cy="344714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228600" lvl="4" marL="2286000" algn="l">
              <a:lnSpc>
                <a:spcPct val="100000"/>
              </a:lnSpc>
              <a:spcBef>
                <a:spcPts val="360"/>
              </a:spcBef>
              <a:spcAft>
                <a:spcPts val="0"/>
              </a:spcAft>
              <a:buClr>
                <a:schemeClr val="dk1"/>
              </a:buClr>
              <a:buSzPts val="1800"/>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1" name="Google Shape;51;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Пользовательский макет">
  <p:cSld name="9_Пользовательский макет">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21"/>
          <p:cNvSpPr txBox="1"/>
          <p:nvPr>
            <p:ph idx="1" type="body"/>
          </p:nvPr>
        </p:nvSpPr>
        <p:spPr>
          <a:xfrm>
            <a:off x="457201" y="1059322"/>
            <a:ext cx="3897086" cy="17346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solidFill>
                  <a:schemeClr val="lt1"/>
                </a:solidFill>
              </a:defRPr>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4" name="Google Shape;54;p21"/>
          <p:cNvSpPr txBox="1"/>
          <p:nvPr>
            <p:ph idx="2" type="body"/>
          </p:nvPr>
        </p:nvSpPr>
        <p:spPr>
          <a:xfrm>
            <a:off x="457202" y="3105836"/>
            <a:ext cx="3897084" cy="16403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solidFill>
                  <a:schemeClr val="lt1"/>
                </a:solidFill>
              </a:defRPr>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5" name="Google Shape;55;p21"/>
          <p:cNvSpPr txBox="1"/>
          <p:nvPr>
            <p:ph idx="3" type="body"/>
          </p:nvPr>
        </p:nvSpPr>
        <p:spPr>
          <a:xfrm>
            <a:off x="4789714" y="1059322"/>
            <a:ext cx="3632201" cy="36868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solidFill>
                  <a:schemeClr val="lt1"/>
                </a:solidFill>
              </a:defRPr>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6" name="Google Shape;56;p21"/>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24"/>
          <p:cNvSpPr txBox="1"/>
          <p:nvPr>
            <p:ph type="title"/>
          </p:nvPr>
        </p:nvSpPr>
        <p:spPr>
          <a:xfrm>
            <a:off x="457200" y="306435"/>
            <a:ext cx="6291943" cy="5272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200"/>
              <a:buFont typeface="Golos Text SemiBold"/>
              <a:buNone/>
              <a:defRPr sz="3200">
                <a:latin typeface="Golos Text SemiBold"/>
                <a:ea typeface="Golos Text SemiBold"/>
                <a:cs typeface="Golos Text SemiBold"/>
                <a:sym typeface="Golos Text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3102428" y="943208"/>
            <a:ext cx="5526315" cy="38755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80"/>
              </a:spcBef>
              <a:spcAft>
                <a:spcPts val="0"/>
              </a:spcAft>
              <a:buClr>
                <a:schemeClr val="dk1"/>
              </a:buClr>
              <a:buSzPts val="1400"/>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1" name="Google Shape;61;p24"/>
          <p:cNvSpPr/>
          <p:nvPr>
            <p:ph idx="2" type="pic"/>
          </p:nvPr>
        </p:nvSpPr>
        <p:spPr>
          <a:xfrm>
            <a:off x="457200" y="943208"/>
            <a:ext cx="2532744" cy="1883023"/>
          </a:xfrm>
          <a:prstGeom prst="roundRect">
            <a:avLst>
              <a:gd fmla="val 11537" name="adj"/>
            </a:avLst>
          </a:prstGeom>
          <a:noFill/>
          <a:ln>
            <a:noFill/>
          </a:ln>
        </p:spPr>
      </p:sp>
      <p:sp>
        <p:nvSpPr>
          <p:cNvPr id="62" name="Google Shape;62;p24"/>
          <p:cNvSpPr/>
          <p:nvPr>
            <p:ph idx="3" type="pic"/>
          </p:nvPr>
        </p:nvSpPr>
        <p:spPr>
          <a:xfrm>
            <a:off x="457200" y="2935720"/>
            <a:ext cx="2532744" cy="1883023"/>
          </a:xfrm>
          <a:prstGeom prst="roundRect">
            <a:avLst>
              <a:gd fmla="val 11537" name="adj"/>
            </a:avLst>
          </a:prstGeom>
          <a:noFill/>
          <a:ln>
            <a:noFill/>
          </a:ln>
        </p:spPr>
      </p:sp>
      <p:sp>
        <p:nvSpPr>
          <p:cNvPr id="63" name="Google Shape;63;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306434"/>
            <a:ext cx="8229600" cy="62048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457200" y="1121912"/>
            <a:ext cx="8229600" cy="289967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Golos Text"/>
                <a:ea typeface="Golos Text"/>
                <a:cs typeface="Golos Text"/>
                <a:sym typeface="Golos Text"/>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olos Text"/>
                <a:ea typeface="Golos Text"/>
                <a:cs typeface="Golos Text"/>
                <a:sym typeface="Golos Text"/>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olos Text"/>
                <a:ea typeface="Golos Text"/>
                <a:cs typeface="Golos Text"/>
                <a:sym typeface="Golos Text"/>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olos Text"/>
                <a:ea typeface="Golos Text"/>
                <a:cs typeface="Golos Text"/>
                <a:sym typeface="Golos Text"/>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Golos Text"/>
                <a:ea typeface="Golos Text"/>
                <a:cs typeface="Golos Text"/>
                <a:sym typeface="Golos Tex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nvSpPr>
        <p:spPr>
          <a:xfrm>
            <a:off x="-865051" y="4134125"/>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6"/>
          <p:cNvSpPr txBox="1"/>
          <p:nvPr/>
        </p:nvSpPr>
        <p:spPr>
          <a:xfrm>
            <a:off x="-865051" y="4134125"/>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Golos Text"/>
                <a:ea typeface="Golos Text"/>
                <a:cs typeface="Golos Text"/>
                <a:sym typeface="Golos Text"/>
              </a:defRPr>
            </a:lvl1pPr>
            <a:lvl2pPr lvl="1" algn="r">
              <a:buNone/>
              <a:defRPr sz="1300">
                <a:solidFill>
                  <a:schemeClr val="dk1"/>
                </a:solidFill>
                <a:latin typeface="Golos Text"/>
                <a:ea typeface="Golos Text"/>
                <a:cs typeface="Golos Text"/>
                <a:sym typeface="Golos Text"/>
              </a:defRPr>
            </a:lvl2pPr>
            <a:lvl3pPr lvl="2" algn="r">
              <a:buNone/>
              <a:defRPr sz="1300">
                <a:solidFill>
                  <a:schemeClr val="dk1"/>
                </a:solidFill>
                <a:latin typeface="Golos Text"/>
                <a:ea typeface="Golos Text"/>
                <a:cs typeface="Golos Text"/>
                <a:sym typeface="Golos Text"/>
              </a:defRPr>
            </a:lvl3pPr>
            <a:lvl4pPr lvl="3" algn="r">
              <a:buNone/>
              <a:defRPr sz="1300">
                <a:solidFill>
                  <a:schemeClr val="dk1"/>
                </a:solidFill>
                <a:latin typeface="Golos Text"/>
                <a:ea typeface="Golos Text"/>
                <a:cs typeface="Golos Text"/>
                <a:sym typeface="Golos Text"/>
              </a:defRPr>
            </a:lvl4pPr>
            <a:lvl5pPr lvl="4" algn="r">
              <a:buNone/>
              <a:defRPr sz="1300">
                <a:solidFill>
                  <a:schemeClr val="dk1"/>
                </a:solidFill>
                <a:latin typeface="Golos Text"/>
                <a:ea typeface="Golos Text"/>
                <a:cs typeface="Golos Text"/>
                <a:sym typeface="Golos Text"/>
              </a:defRPr>
            </a:lvl5pPr>
            <a:lvl6pPr lvl="5" algn="r">
              <a:buNone/>
              <a:defRPr sz="1300">
                <a:solidFill>
                  <a:schemeClr val="dk1"/>
                </a:solidFill>
                <a:latin typeface="Golos Text"/>
                <a:ea typeface="Golos Text"/>
                <a:cs typeface="Golos Text"/>
                <a:sym typeface="Golos Text"/>
              </a:defRPr>
            </a:lvl6pPr>
            <a:lvl7pPr lvl="6" algn="r">
              <a:buNone/>
              <a:defRPr sz="1300">
                <a:solidFill>
                  <a:schemeClr val="dk1"/>
                </a:solidFill>
                <a:latin typeface="Golos Text"/>
                <a:ea typeface="Golos Text"/>
                <a:cs typeface="Golos Text"/>
                <a:sym typeface="Golos Text"/>
              </a:defRPr>
            </a:lvl7pPr>
            <a:lvl8pPr lvl="7" algn="r">
              <a:buNone/>
              <a:defRPr sz="1300">
                <a:solidFill>
                  <a:schemeClr val="dk1"/>
                </a:solidFill>
                <a:latin typeface="Golos Text"/>
                <a:ea typeface="Golos Text"/>
                <a:cs typeface="Golos Text"/>
                <a:sym typeface="Golos Text"/>
              </a:defRPr>
            </a:lvl8pPr>
            <a:lvl9pPr lvl="8" algn="r">
              <a:buNone/>
              <a:defRPr sz="1300">
                <a:solidFill>
                  <a:schemeClr val="dk1"/>
                </a:solidFill>
                <a:latin typeface="Golos Text"/>
                <a:ea typeface="Golos Text"/>
                <a:cs typeface="Golos Text"/>
                <a:sym typeface="Golos Text"/>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1"/>
          <p:cNvSpPr txBox="1"/>
          <p:nvPr>
            <p:ph type="title"/>
          </p:nvPr>
        </p:nvSpPr>
        <p:spPr>
          <a:xfrm>
            <a:off x="1211975" y="2442525"/>
            <a:ext cx="6702900" cy="705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Golos Text SemiBold"/>
              <a:buNone/>
            </a:pPr>
            <a:r>
              <a:rPr lang="ru-RU" sz="3600">
                <a:solidFill>
                  <a:schemeClr val="lt1"/>
                </a:solidFill>
              </a:rPr>
              <a:t>Язык программирования P4</a:t>
            </a:r>
            <a:endParaRPr sz="3600">
              <a:solidFill>
                <a:schemeClr val="lt1"/>
              </a:solidFill>
            </a:endParaRPr>
          </a:p>
        </p:txBody>
      </p:sp>
      <p:sp>
        <p:nvSpPr>
          <p:cNvPr id="160" name="Google Shape;160;p1"/>
          <p:cNvSpPr txBox="1"/>
          <p:nvPr/>
        </p:nvSpPr>
        <p:spPr>
          <a:xfrm>
            <a:off x="2464275" y="4363975"/>
            <a:ext cx="4196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ru-RU" sz="1400" u="none" cap="none" strike="noStrike">
                <a:solidFill>
                  <a:schemeClr val="lt1"/>
                </a:solidFill>
                <a:latin typeface="Golos Text"/>
                <a:ea typeface="Golos Text"/>
                <a:cs typeface="Golos Text"/>
                <a:sym typeface="Golos Text"/>
              </a:rPr>
              <a:t>Шабашов Василий, группа К34202</a:t>
            </a:r>
            <a:endParaRPr b="0" i="0" sz="1400" u="none" cap="none" strike="noStrike">
              <a:solidFill>
                <a:schemeClr val="lt1"/>
              </a:solidFill>
              <a:latin typeface="Golos Text"/>
              <a:ea typeface="Golos Text"/>
              <a:cs typeface="Golos Text"/>
              <a:sym typeface="Golos Text"/>
            </a:endParaRPr>
          </a:p>
        </p:txBody>
      </p:sp>
      <p:sp>
        <p:nvSpPr>
          <p:cNvPr id="161" name="Google Shape;161;p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12"/>
          <p:cNvSpPr txBox="1"/>
          <p:nvPr>
            <p:ph type="title"/>
          </p:nvPr>
        </p:nvSpPr>
        <p:spPr>
          <a:xfrm>
            <a:off x="457200" y="1801813"/>
            <a:ext cx="8229600" cy="6207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Golos Text SemiBold"/>
              <a:buNone/>
            </a:pPr>
            <a:r>
              <a:rPr lang="ru-RU" sz="4400"/>
              <a:t>Спасибо</a:t>
            </a:r>
            <a:br>
              <a:rPr lang="ru-RU" sz="4400"/>
            </a:br>
            <a:r>
              <a:rPr lang="ru-RU" sz="4400"/>
              <a:t>за внимание!</a:t>
            </a:r>
            <a:endParaRPr sz="4400"/>
          </a:p>
        </p:txBody>
      </p:sp>
      <p:sp>
        <p:nvSpPr>
          <p:cNvPr id="228" name="Google Shape;228;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idx="1" type="body"/>
          </p:nvPr>
        </p:nvSpPr>
        <p:spPr>
          <a:xfrm>
            <a:off x="624113" y="1233715"/>
            <a:ext cx="7170057" cy="3410856"/>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SzPts val="1600"/>
              <a:buFont typeface="Golos Text"/>
              <a:buNone/>
            </a:pPr>
            <a:r>
              <a:rPr lang="ru-RU" sz="1400"/>
              <a:t>P4 — предметно-ориентированный язык программирования для написания правил маршрутизации пакетов. Он оптимизирован специально для сетевой маршрутизации. Этот проект с открытым исходным кодом. Впервые представлен в 2013 году, P4 становится стандартом для описания маршрутизации пакетов сетевыми устройствами.</a:t>
            </a:r>
            <a:endParaRPr sz="1400"/>
          </a:p>
          <a:p>
            <a:pPr indent="0" lvl="0" marL="0" rtl="0" algn="just">
              <a:lnSpc>
                <a:spcPct val="150000"/>
              </a:lnSpc>
              <a:spcBef>
                <a:spcPts val="0"/>
              </a:spcBef>
              <a:spcAft>
                <a:spcPts val="0"/>
              </a:spcAft>
              <a:buClr>
                <a:schemeClr val="dk1"/>
              </a:buClr>
              <a:buSzPts val="1600"/>
              <a:buFont typeface="Golos Text"/>
              <a:buNone/>
            </a:pPr>
            <a:r>
              <a:rPr lang="ru-RU" sz="1400"/>
              <a:t>Язык P4 играет ключевую роль в реализации SDN, обеспечивая гибкость и программную управляемость сетевыми устройствами.</a:t>
            </a:r>
            <a:endParaRPr sz="1400"/>
          </a:p>
        </p:txBody>
      </p:sp>
      <p:sp>
        <p:nvSpPr>
          <p:cNvPr id="167" name="Google Shape;167;p2"/>
          <p:cNvSpPr txBox="1"/>
          <p:nvPr>
            <p:ph type="title"/>
          </p:nvPr>
        </p:nvSpPr>
        <p:spPr>
          <a:xfrm>
            <a:off x="457200" y="306435"/>
            <a:ext cx="6824382" cy="52728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Golos Text SemiBold"/>
              <a:buNone/>
            </a:pPr>
            <a:r>
              <a:rPr lang="ru-RU"/>
              <a:t>Язык программирования P4</a:t>
            </a:r>
            <a:endParaRPr/>
          </a:p>
        </p:txBody>
      </p:sp>
      <p:sp>
        <p:nvSpPr>
          <p:cNvPr id="168" name="Google Shape;168;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c32241ef29_0_0"/>
          <p:cNvSpPr txBox="1"/>
          <p:nvPr>
            <p:ph idx="1" type="body"/>
          </p:nvPr>
        </p:nvSpPr>
        <p:spPr>
          <a:xfrm>
            <a:off x="865425" y="1251025"/>
            <a:ext cx="7394100" cy="3411000"/>
          </a:xfrm>
          <a:prstGeom prst="rect">
            <a:avLst/>
          </a:prstGeom>
        </p:spPr>
        <p:txBody>
          <a:bodyPr anchorCtr="0" anchor="t" bIns="45700" lIns="91425" spcFirstLastPara="1" rIns="91425" wrap="square" tIns="45700">
            <a:normAutofit/>
          </a:bodyPr>
          <a:lstStyle/>
          <a:p>
            <a:pPr indent="0" lvl="0" marL="0" rtl="0" algn="just">
              <a:lnSpc>
                <a:spcPct val="150000"/>
              </a:lnSpc>
              <a:spcBef>
                <a:spcPts val="320"/>
              </a:spcBef>
              <a:spcAft>
                <a:spcPts val="0"/>
              </a:spcAft>
              <a:buClr>
                <a:schemeClr val="dk1"/>
              </a:buClr>
              <a:buSzPts val="1100"/>
              <a:buFont typeface="Arial"/>
              <a:buNone/>
            </a:pPr>
            <a:r>
              <a:rPr lang="ru-RU"/>
              <a:t>Язык P4 играет ключевую роль в концепции программно-определяемых сетей (SDN):</a:t>
            </a:r>
            <a:endParaRPr/>
          </a:p>
          <a:p>
            <a:pPr indent="-330200" lvl="0" marL="457200" rtl="0" algn="just">
              <a:lnSpc>
                <a:spcPct val="150000"/>
              </a:lnSpc>
              <a:spcBef>
                <a:spcPts val="320"/>
              </a:spcBef>
              <a:spcAft>
                <a:spcPts val="0"/>
              </a:spcAft>
              <a:buSzPts val="1600"/>
              <a:buChar char="●"/>
            </a:pPr>
            <a:r>
              <a:rPr lang="ru-RU"/>
              <a:t>Совместимость с принципами SDN</a:t>
            </a:r>
            <a:endParaRPr/>
          </a:p>
          <a:p>
            <a:pPr indent="-330200" lvl="0" marL="457200" rtl="0" algn="just">
              <a:lnSpc>
                <a:spcPct val="150000"/>
              </a:lnSpc>
              <a:spcBef>
                <a:spcPts val="0"/>
              </a:spcBef>
              <a:spcAft>
                <a:spcPts val="0"/>
              </a:spcAft>
              <a:buSzPts val="1600"/>
              <a:buChar char="●"/>
            </a:pPr>
            <a:r>
              <a:rPr lang="ru-RU"/>
              <a:t>Программируе</a:t>
            </a:r>
            <a:r>
              <a:rPr lang="ru-RU"/>
              <a:t>мость сетевой инфраструктуры</a:t>
            </a:r>
            <a:endParaRPr/>
          </a:p>
          <a:p>
            <a:pPr indent="-330200" lvl="0" marL="457200" rtl="0" algn="just">
              <a:lnSpc>
                <a:spcPct val="150000"/>
              </a:lnSpc>
              <a:spcBef>
                <a:spcPts val="0"/>
              </a:spcBef>
              <a:spcAft>
                <a:spcPts val="0"/>
              </a:spcAft>
              <a:buSzPts val="1600"/>
              <a:buChar char="●"/>
            </a:pPr>
            <a:r>
              <a:rPr lang="ru-RU"/>
              <a:t>Улучшенная адаптивность и гибкость</a:t>
            </a:r>
            <a:endParaRPr/>
          </a:p>
          <a:p>
            <a:pPr indent="-330200" lvl="0" marL="457200" rtl="0" algn="just">
              <a:lnSpc>
                <a:spcPct val="150000"/>
              </a:lnSpc>
              <a:spcBef>
                <a:spcPts val="0"/>
              </a:spcBef>
              <a:spcAft>
                <a:spcPts val="0"/>
              </a:spcAft>
              <a:buSzPts val="1600"/>
              <a:buChar char="●"/>
            </a:pPr>
            <a:r>
              <a:rPr lang="ru-RU"/>
              <a:t>Оптимизация производительности</a:t>
            </a:r>
            <a:endParaRPr/>
          </a:p>
        </p:txBody>
      </p:sp>
      <p:sp>
        <p:nvSpPr>
          <p:cNvPr id="175" name="Google Shape;175;g2c32241ef29_0_0"/>
          <p:cNvSpPr txBox="1"/>
          <p:nvPr>
            <p:ph type="title"/>
          </p:nvPr>
        </p:nvSpPr>
        <p:spPr>
          <a:xfrm>
            <a:off x="457200" y="306435"/>
            <a:ext cx="6824400" cy="527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ru-RU"/>
              <a:t>Роль языка P4 в концепции SDN</a:t>
            </a:r>
            <a:endParaRPr/>
          </a:p>
        </p:txBody>
      </p:sp>
      <p:sp>
        <p:nvSpPr>
          <p:cNvPr id="176" name="Google Shape;176;g2c32241ef29_0_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Golos Text SemiBold"/>
              <a:buNone/>
            </a:pPr>
            <a:r>
              <a:rPr lang="ru-RU"/>
              <a:t>Особенности языка P4</a:t>
            </a:r>
            <a:endParaRPr/>
          </a:p>
        </p:txBody>
      </p:sp>
      <p:sp>
        <p:nvSpPr>
          <p:cNvPr id="182" name="Google Shape;182;p3"/>
          <p:cNvSpPr txBox="1"/>
          <p:nvPr>
            <p:ph idx="1" type="body"/>
          </p:nvPr>
        </p:nvSpPr>
        <p:spPr>
          <a:xfrm>
            <a:off x="457200" y="1211943"/>
            <a:ext cx="7467600" cy="34470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SzPts val="1100"/>
              <a:buFont typeface="Arial"/>
              <a:buNone/>
            </a:pPr>
            <a:r>
              <a:rPr lang="ru-RU"/>
              <a:t>Из-за ориентации языка P4 на приложения в области маршрутизации, список требований и вариантов дизайна отличается от языков программирования общего назначения.</a:t>
            </a:r>
            <a:endParaRPr/>
          </a:p>
          <a:p>
            <a:pPr indent="0" lvl="0" marL="0" rtl="0" algn="just">
              <a:lnSpc>
                <a:spcPct val="150000"/>
              </a:lnSpc>
              <a:spcBef>
                <a:spcPts val="0"/>
              </a:spcBef>
              <a:spcAft>
                <a:spcPts val="0"/>
              </a:spcAft>
              <a:buClr>
                <a:schemeClr val="dk1"/>
              </a:buClr>
              <a:buSzPts val="1100"/>
              <a:buFont typeface="Arial"/>
              <a:buNone/>
            </a:pPr>
            <a:r>
              <a:rPr lang="ru-RU"/>
              <a:t>Можно выделить основные черты языка:</a:t>
            </a:r>
            <a:endParaRPr/>
          </a:p>
          <a:p>
            <a:pPr indent="-317500" lvl="0" marL="457200" rtl="0" algn="just">
              <a:lnSpc>
                <a:spcPct val="150000"/>
              </a:lnSpc>
              <a:spcBef>
                <a:spcPts val="0"/>
              </a:spcBef>
              <a:spcAft>
                <a:spcPts val="0"/>
              </a:spcAft>
              <a:buSzPts val="1400"/>
              <a:buChar char="●"/>
            </a:pPr>
            <a:r>
              <a:rPr lang="ru-RU"/>
              <a:t>независимость от целевой реализации,</a:t>
            </a:r>
            <a:endParaRPr/>
          </a:p>
          <a:p>
            <a:pPr indent="-317500" lvl="0" marL="457200" rtl="0" algn="just">
              <a:lnSpc>
                <a:spcPct val="150000"/>
              </a:lnSpc>
              <a:spcBef>
                <a:spcPts val="0"/>
              </a:spcBef>
              <a:spcAft>
                <a:spcPts val="0"/>
              </a:spcAft>
              <a:buSzPts val="1400"/>
              <a:buChar char="●"/>
            </a:pPr>
            <a:r>
              <a:rPr lang="ru-RU"/>
              <a:t>независимость от используемого протокола(-ов),</a:t>
            </a:r>
            <a:endParaRPr/>
          </a:p>
          <a:p>
            <a:pPr indent="-317500" lvl="0" marL="457200" rtl="0" algn="just">
              <a:lnSpc>
                <a:spcPct val="150000"/>
              </a:lnSpc>
              <a:spcBef>
                <a:spcPts val="0"/>
              </a:spcBef>
              <a:spcAft>
                <a:spcPts val="0"/>
              </a:spcAft>
              <a:buSzPts val="1400"/>
              <a:buChar char="●"/>
            </a:pPr>
            <a:r>
              <a:rPr lang="ru-RU"/>
              <a:t>реконфигурируемость полей.</a:t>
            </a:r>
            <a:endParaRPr/>
          </a:p>
        </p:txBody>
      </p:sp>
      <p:sp>
        <p:nvSpPr>
          <p:cNvPr id="183" name="Google Shape;183;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83a67169ec_0_3"/>
          <p:cNvSpPr txBox="1"/>
          <p:nvPr>
            <p:ph type="title"/>
          </p:nvPr>
        </p:nvSpPr>
        <p:spPr>
          <a:xfrm>
            <a:off x="242875" y="135150"/>
            <a:ext cx="7117800" cy="948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34375"/>
              <a:buFont typeface="Arial"/>
              <a:buNone/>
            </a:pPr>
            <a:r>
              <a:rPr lang="ru-RU"/>
              <a:t>Различия </a:t>
            </a:r>
            <a:r>
              <a:rPr lang="ru-RU"/>
              <a:t>стандартных коммутаторов</a:t>
            </a:r>
            <a:r>
              <a:rPr lang="ru-RU"/>
              <a:t> </a:t>
            </a:r>
            <a:r>
              <a:rPr lang="ru-RU"/>
              <a:t>и на P4</a:t>
            </a:r>
            <a:endParaRPr/>
          </a:p>
        </p:txBody>
      </p:sp>
      <p:sp>
        <p:nvSpPr>
          <p:cNvPr id="189" name="Google Shape;189;g283a67169ec_0_3"/>
          <p:cNvSpPr txBox="1"/>
          <p:nvPr>
            <p:ph idx="1" type="body"/>
          </p:nvPr>
        </p:nvSpPr>
        <p:spPr>
          <a:xfrm>
            <a:off x="5508175" y="1374550"/>
            <a:ext cx="3123600" cy="32046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240"/>
              </a:spcBef>
              <a:spcAft>
                <a:spcPts val="0"/>
              </a:spcAft>
              <a:buClr>
                <a:schemeClr val="dk1"/>
              </a:buClr>
              <a:buSzPts val="1100"/>
              <a:buFont typeface="Arial"/>
              <a:buNone/>
            </a:pPr>
            <a:r>
              <a:rPr lang="ru-RU"/>
              <a:t>О</a:t>
            </a:r>
            <a:r>
              <a:rPr lang="ru-RU"/>
              <a:t>сновные отличия коммутатора P4: </a:t>
            </a:r>
            <a:endParaRPr/>
          </a:p>
          <a:p>
            <a:pPr indent="0" lvl="0" marL="0" rtl="0" algn="l">
              <a:lnSpc>
                <a:spcPct val="150000"/>
              </a:lnSpc>
              <a:spcBef>
                <a:spcPts val="240"/>
              </a:spcBef>
              <a:spcAft>
                <a:spcPts val="0"/>
              </a:spcAft>
              <a:buClr>
                <a:schemeClr val="dk1"/>
              </a:buClr>
              <a:buSzPts val="1100"/>
              <a:buFont typeface="Arial"/>
              <a:buNone/>
            </a:pPr>
            <a:r>
              <a:rPr lang="ru-RU"/>
              <a:t>1. Функциональность плоскости данных не задается заранее,</a:t>
            </a:r>
            <a:endParaRPr/>
          </a:p>
          <a:p>
            <a:pPr indent="0" lvl="0" marL="0" rtl="0" algn="l">
              <a:lnSpc>
                <a:spcPct val="150000"/>
              </a:lnSpc>
              <a:spcBef>
                <a:spcPts val="240"/>
              </a:spcBef>
              <a:spcAft>
                <a:spcPts val="0"/>
              </a:spcAft>
              <a:buNone/>
            </a:pPr>
            <a:r>
              <a:rPr lang="ru-RU"/>
              <a:t>2. Взаимодействие между плоскостями происходит по тем же каналам, что и в стандартном коммутаторе, но набор объектов определяется программой P4.</a:t>
            </a:r>
            <a:endParaRPr/>
          </a:p>
        </p:txBody>
      </p:sp>
      <p:pic>
        <p:nvPicPr>
          <p:cNvPr id="190" name="Google Shape;190;g283a67169ec_0_3"/>
          <p:cNvPicPr preferRelativeResize="0"/>
          <p:nvPr/>
        </p:nvPicPr>
        <p:blipFill rotWithShape="1">
          <a:blip r:embed="rId3">
            <a:alphaModFix/>
          </a:blip>
          <a:srcRect b="0" l="0" r="51911" t="0"/>
          <a:stretch/>
        </p:blipFill>
        <p:spPr>
          <a:xfrm>
            <a:off x="1050450" y="1207175"/>
            <a:ext cx="2731730" cy="1720725"/>
          </a:xfrm>
          <a:prstGeom prst="rect">
            <a:avLst/>
          </a:prstGeom>
          <a:noFill/>
          <a:ln>
            <a:noFill/>
          </a:ln>
        </p:spPr>
      </p:pic>
      <p:pic>
        <p:nvPicPr>
          <p:cNvPr id="191" name="Google Shape;191;g283a67169ec_0_3"/>
          <p:cNvPicPr preferRelativeResize="0"/>
          <p:nvPr/>
        </p:nvPicPr>
        <p:blipFill rotWithShape="1">
          <a:blip r:embed="rId3">
            <a:alphaModFix/>
          </a:blip>
          <a:srcRect b="0" l="52430" r="0" t="0"/>
          <a:stretch/>
        </p:blipFill>
        <p:spPr>
          <a:xfrm>
            <a:off x="1050450" y="3051925"/>
            <a:ext cx="2702115" cy="1720725"/>
          </a:xfrm>
          <a:prstGeom prst="rect">
            <a:avLst/>
          </a:prstGeom>
          <a:noFill/>
          <a:ln>
            <a:noFill/>
          </a:ln>
        </p:spPr>
      </p:pic>
      <p:sp>
        <p:nvSpPr>
          <p:cNvPr id="192" name="Google Shape;192;g283a67169ec_0_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827fc50507_0_3"/>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Golos Text SemiBold"/>
              <a:buNone/>
            </a:pPr>
            <a:r>
              <a:rPr lang="ru-RU"/>
              <a:t>Абстракции языка P4</a:t>
            </a:r>
            <a:endParaRPr/>
          </a:p>
        </p:txBody>
      </p:sp>
      <p:sp>
        <p:nvSpPr>
          <p:cNvPr id="198" name="Google Shape;198;g2827fc50507_0_3"/>
          <p:cNvSpPr txBox="1"/>
          <p:nvPr>
            <p:ph idx="1" type="body"/>
          </p:nvPr>
        </p:nvSpPr>
        <p:spPr>
          <a:xfrm>
            <a:off x="5508176" y="1153875"/>
            <a:ext cx="3130800" cy="3425400"/>
          </a:xfrm>
          <a:prstGeom prst="rect">
            <a:avLst/>
          </a:prstGeom>
        </p:spPr>
        <p:txBody>
          <a:bodyPr anchorCtr="0" anchor="t" bIns="45700" lIns="91425" spcFirstLastPara="1" rIns="91425" wrap="square" tIns="45700">
            <a:normAutofit/>
          </a:bodyPr>
          <a:lstStyle/>
          <a:p>
            <a:pPr indent="0" lvl="0" marL="0" rtl="0" algn="just">
              <a:lnSpc>
                <a:spcPct val="150000"/>
              </a:lnSpc>
              <a:spcBef>
                <a:spcPts val="240"/>
              </a:spcBef>
              <a:spcAft>
                <a:spcPts val="0"/>
              </a:spcAft>
              <a:buNone/>
            </a:pPr>
            <a:r>
              <a:rPr lang="ru-RU"/>
              <a:t>Аб</a:t>
            </a:r>
            <a:r>
              <a:rPr lang="ru-RU"/>
              <a:t>стракции языка P4:</a:t>
            </a:r>
            <a:endParaRPr/>
          </a:p>
          <a:p>
            <a:pPr indent="-304800" lvl="0" marL="457200" rtl="0" algn="just">
              <a:lnSpc>
                <a:spcPct val="150000"/>
              </a:lnSpc>
              <a:spcBef>
                <a:spcPts val="240"/>
              </a:spcBef>
              <a:spcAft>
                <a:spcPts val="0"/>
              </a:spcAft>
              <a:buSzPts val="1200"/>
              <a:buChar char="●"/>
            </a:pPr>
            <a:r>
              <a:rPr lang="ru-RU"/>
              <a:t>Заголовки,</a:t>
            </a:r>
            <a:endParaRPr/>
          </a:p>
          <a:p>
            <a:pPr indent="-304800" lvl="0" marL="457200" rtl="0" algn="just">
              <a:lnSpc>
                <a:spcPct val="150000"/>
              </a:lnSpc>
              <a:spcBef>
                <a:spcPts val="0"/>
              </a:spcBef>
              <a:spcAft>
                <a:spcPts val="0"/>
              </a:spcAft>
              <a:buSzPts val="1200"/>
              <a:buChar char="●"/>
            </a:pPr>
            <a:r>
              <a:rPr lang="ru-RU"/>
              <a:t>Парсеры или синтаксические анализаторы,</a:t>
            </a:r>
            <a:endParaRPr/>
          </a:p>
          <a:p>
            <a:pPr indent="-304800" lvl="0" marL="457200" rtl="0" algn="just">
              <a:lnSpc>
                <a:spcPct val="150000"/>
              </a:lnSpc>
              <a:spcBef>
                <a:spcPts val="0"/>
              </a:spcBef>
              <a:spcAft>
                <a:spcPts val="0"/>
              </a:spcAft>
              <a:buSzPts val="1200"/>
              <a:buChar char="●"/>
            </a:pPr>
            <a:r>
              <a:rPr lang="ru-RU"/>
              <a:t>Таблицы P4,</a:t>
            </a:r>
            <a:endParaRPr/>
          </a:p>
          <a:p>
            <a:pPr indent="-304800" lvl="0" marL="457200" rtl="0" algn="just">
              <a:lnSpc>
                <a:spcPct val="150000"/>
              </a:lnSpc>
              <a:spcBef>
                <a:spcPts val="0"/>
              </a:spcBef>
              <a:spcAft>
                <a:spcPts val="0"/>
              </a:spcAft>
              <a:buSzPts val="1200"/>
              <a:buChar char="●"/>
            </a:pPr>
            <a:r>
              <a:rPr lang="ru-RU"/>
              <a:t>Действия,</a:t>
            </a:r>
            <a:endParaRPr/>
          </a:p>
          <a:p>
            <a:pPr indent="-304800" lvl="0" marL="457200" rtl="0" algn="just">
              <a:lnSpc>
                <a:spcPct val="150000"/>
              </a:lnSpc>
              <a:spcBef>
                <a:spcPts val="0"/>
              </a:spcBef>
              <a:spcAft>
                <a:spcPts val="0"/>
              </a:spcAft>
              <a:buSzPts val="1200"/>
              <a:buChar char="●"/>
            </a:pPr>
            <a:r>
              <a:rPr lang="ru-RU"/>
              <a:t>Модули Match-Action,</a:t>
            </a:r>
            <a:endParaRPr/>
          </a:p>
          <a:p>
            <a:pPr indent="-304800" lvl="0" marL="457200" rtl="0" algn="just">
              <a:lnSpc>
                <a:spcPct val="150000"/>
              </a:lnSpc>
              <a:spcBef>
                <a:spcPts val="0"/>
              </a:spcBef>
              <a:spcAft>
                <a:spcPts val="0"/>
              </a:spcAft>
              <a:buSzPts val="1200"/>
              <a:buChar char="●"/>
            </a:pPr>
            <a:r>
              <a:rPr lang="ru-RU"/>
              <a:t>Поток управления,</a:t>
            </a:r>
            <a:endParaRPr/>
          </a:p>
          <a:p>
            <a:pPr indent="-304800" lvl="0" marL="457200" rtl="0" algn="just">
              <a:lnSpc>
                <a:spcPct val="150000"/>
              </a:lnSpc>
              <a:spcBef>
                <a:spcPts val="0"/>
              </a:spcBef>
              <a:spcAft>
                <a:spcPts val="0"/>
              </a:spcAft>
              <a:buSzPts val="1200"/>
              <a:buChar char="●"/>
            </a:pPr>
            <a:r>
              <a:rPr lang="ru-RU"/>
              <a:t>Внешние объекты,</a:t>
            </a:r>
            <a:endParaRPr/>
          </a:p>
          <a:p>
            <a:pPr indent="-304800" lvl="0" marL="457200" rtl="0" algn="just">
              <a:lnSpc>
                <a:spcPct val="150000"/>
              </a:lnSpc>
              <a:spcBef>
                <a:spcPts val="0"/>
              </a:spcBef>
              <a:spcAft>
                <a:spcPts val="0"/>
              </a:spcAft>
              <a:buSzPts val="1200"/>
              <a:buChar char="●"/>
            </a:pPr>
            <a:r>
              <a:rPr lang="ru-RU"/>
              <a:t>Пользовательские метаданные,</a:t>
            </a:r>
            <a:endParaRPr/>
          </a:p>
          <a:p>
            <a:pPr indent="-304800" lvl="0" marL="457200" rtl="0" algn="just">
              <a:lnSpc>
                <a:spcPct val="150000"/>
              </a:lnSpc>
              <a:spcBef>
                <a:spcPts val="0"/>
              </a:spcBef>
              <a:spcAft>
                <a:spcPts val="0"/>
              </a:spcAft>
              <a:buSzPts val="1200"/>
              <a:buChar char="●"/>
            </a:pPr>
            <a:r>
              <a:rPr lang="ru-RU"/>
              <a:t>Внутренние метаданные.</a:t>
            </a:r>
            <a:endParaRPr/>
          </a:p>
        </p:txBody>
      </p:sp>
      <p:pic>
        <p:nvPicPr>
          <p:cNvPr id="199" name="Google Shape;199;g2827fc50507_0_3"/>
          <p:cNvPicPr preferRelativeResize="0"/>
          <p:nvPr/>
        </p:nvPicPr>
        <p:blipFill>
          <a:blip r:embed="rId3">
            <a:alphaModFix/>
          </a:blip>
          <a:stretch>
            <a:fillRect/>
          </a:stretch>
        </p:blipFill>
        <p:spPr>
          <a:xfrm>
            <a:off x="307575" y="1289226"/>
            <a:ext cx="4673324" cy="2974600"/>
          </a:xfrm>
          <a:prstGeom prst="rect">
            <a:avLst/>
          </a:prstGeom>
          <a:noFill/>
          <a:ln>
            <a:noFill/>
          </a:ln>
        </p:spPr>
      </p:pic>
      <p:sp>
        <p:nvSpPr>
          <p:cNvPr id="200" name="Google Shape;200;g2827fc50507_0_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827fc50507_0_53"/>
          <p:cNvSpPr txBox="1"/>
          <p:nvPr>
            <p:ph type="title"/>
          </p:nvPr>
        </p:nvSpPr>
        <p:spPr>
          <a:xfrm>
            <a:off x="221700" y="306425"/>
            <a:ext cx="7138800" cy="52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34375"/>
              <a:buFont typeface="Arial"/>
              <a:buNone/>
            </a:pPr>
            <a:r>
              <a:rPr lang="ru-RU"/>
              <a:t>Программирование устройства на P4</a:t>
            </a:r>
            <a:endParaRPr/>
          </a:p>
        </p:txBody>
      </p:sp>
      <p:sp>
        <p:nvSpPr>
          <p:cNvPr id="206" name="Google Shape;206;g2827fc50507_0_53"/>
          <p:cNvSpPr txBox="1"/>
          <p:nvPr>
            <p:ph idx="1" type="body"/>
          </p:nvPr>
        </p:nvSpPr>
        <p:spPr>
          <a:xfrm>
            <a:off x="458175" y="1130675"/>
            <a:ext cx="7552800" cy="14268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lang="ru-RU" sz="1200"/>
              <a:t>Пользователь создает программу на P4. Компилятор генерирует конфигурацию для управления состоянием объектов плоскости данных из плоскости управления. Все программы P4 выполняют постоянное количество операций для каждого байта входящего пакета, что обеспечивает линейную вычислительную сложность.</a:t>
            </a:r>
            <a:endParaRPr sz="1200"/>
          </a:p>
        </p:txBody>
      </p:sp>
      <p:pic>
        <p:nvPicPr>
          <p:cNvPr id="207" name="Google Shape;207;g2827fc50507_0_53"/>
          <p:cNvPicPr preferRelativeResize="0"/>
          <p:nvPr/>
        </p:nvPicPr>
        <p:blipFill>
          <a:blip r:embed="rId3">
            <a:alphaModFix/>
          </a:blip>
          <a:stretch>
            <a:fillRect/>
          </a:stretch>
        </p:blipFill>
        <p:spPr>
          <a:xfrm>
            <a:off x="2034625" y="2684550"/>
            <a:ext cx="4867727" cy="2025724"/>
          </a:xfrm>
          <a:prstGeom prst="rect">
            <a:avLst/>
          </a:prstGeom>
          <a:noFill/>
          <a:ln>
            <a:noFill/>
          </a:ln>
        </p:spPr>
      </p:pic>
      <p:sp>
        <p:nvSpPr>
          <p:cNvPr id="208" name="Google Shape;208;g2827fc50507_0_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c0fbe4b36d_0_25"/>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34375"/>
              <a:buFont typeface="Arial"/>
              <a:buNone/>
            </a:pPr>
            <a:r>
              <a:rPr lang="ru-RU"/>
              <a:t>Преимущества P4</a:t>
            </a:r>
            <a:endParaRPr/>
          </a:p>
        </p:txBody>
      </p:sp>
      <p:sp>
        <p:nvSpPr>
          <p:cNvPr id="214" name="Google Shape;214;g2c0fbe4b36d_0_25"/>
          <p:cNvSpPr txBox="1"/>
          <p:nvPr>
            <p:ph idx="1" type="body"/>
          </p:nvPr>
        </p:nvSpPr>
        <p:spPr>
          <a:xfrm>
            <a:off x="457200" y="1211943"/>
            <a:ext cx="7467600" cy="34470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100"/>
              <a:buNone/>
            </a:pPr>
            <a:r>
              <a:rPr lang="ru-RU"/>
              <a:t>Преимущества языка P4:</a:t>
            </a:r>
            <a:endParaRPr/>
          </a:p>
          <a:p>
            <a:pPr indent="-317500" lvl="0" marL="457200" rtl="0" algn="just">
              <a:lnSpc>
                <a:spcPct val="150000"/>
              </a:lnSpc>
              <a:spcBef>
                <a:spcPts val="0"/>
              </a:spcBef>
              <a:spcAft>
                <a:spcPts val="0"/>
              </a:spcAft>
              <a:buSzPts val="1400"/>
              <a:buChar char="●"/>
            </a:pPr>
            <a:r>
              <a:rPr lang="ru-RU"/>
              <a:t>Гибкость</a:t>
            </a:r>
            <a:endParaRPr/>
          </a:p>
          <a:p>
            <a:pPr indent="-317500" lvl="0" marL="457200" rtl="0" algn="just">
              <a:lnSpc>
                <a:spcPct val="150000"/>
              </a:lnSpc>
              <a:spcBef>
                <a:spcPts val="0"/>
              </a:spcBef>
              <a:spcAft>
                <a:spcPts val="0"/>
              </a:spcAft>
              <a:buSzPts val="1400"/>
              <a:buChar char="●"/>
            </a:pPr>
            <a:r>
              <a:rPr lang="ru-RU"/>
              <a:t>Управление ресурсами</a:t>
            </a:r>
            <a:endParaRPr/>
          </a:p>
          <a:p>
            <a:pPr indent="-317500" lvl="0" marL="457200" rtl="0" algn="just">
              <a:lnSpc>
                <a:spcPct val="150000"/>
              </a:lnSpc>
              <a:spcBef>
                <a:spcPts val="0"/>
              </a:spcBef>
              <a:spcAft>
                <a:spcPts val="0"/>
              </a:spcAft>
              <a:buSzPts val="1400"/>
              <a:buChar char="●"/>
            </a:pPr>
            <a:r>
              <a:rPr lang="ru-RU"/>
              <a:t>Разделение аппаратного и программного обеспечения</a:t>
            </a:r>
            <a:endParaRPr/>
          </a:p>
          <a:p>
            <a:pPr indent="-317500" lvl="0" marL="457200" rtl="0" algn="just">
              <a:lnSpc>
                <a:spcPct val="150000"/>
              </a:lnSpc>
              <a:spcBef>
                <a:spcPts val="0"/>
              </a:spcBef>
              <a:spcAft>
                <a:spcPts val="0"/>
              </a:spcAft>
              <a:buSzPts val="1400"/>
              <a:buChar char="●"/>
            </a:pPr>
            <a:r>
              <a:rPr lang="ru-RU"/>
              <a:t>Программн</a:t>
            </a:r>
            <a:r>
              <a:rPr lang="ru-RU"/>
              <a:t>ое тестирование</a:t>
            </a:r>
            <a:endParaRPr/>
          </a:p>
          <a:p>
            <a:pPr indent="-317500" lvl="0" marL="457200" rtl="0" algn="l">
              <a:lnSpc>
                <a:spcPct val="115000"/>
              </a:lnSpc>
              <a:spcBef>
                <a:spcPts val="0"/>
              </a:spcBef>
              <a:spcAft>
                <a:spcPts val="0"/>
              </a:spcAft>
              <a:buSzPts val="1400"/>
              <a:buChar char="●"/>
            </a:pPr>
            <a:r>
              <a:rPr lang="ru-RU"/>
              <a:t>Независимость от используемого протокола</a:t>
            </a:r>
            <a:endParaRPr/>
          </a:p>
          <a:p>
            <a:pPr indent="0" lvl="0" marL="457200" rtl="0" algn="just">
              <a:lnSpc>
                <a:spcPct val="150000"/>
              </a:lnSpc>
              <a:spcBef>
                <a:spcPts val="0"/>
              </a:spcBef>
              <a:spcAft>
                <a:spcPts val="0"/>
              </a:spcAft>
              <a:buNone/>
            </a:pPr>
            <a:r>
              <a:t/>
            </a:r>
            <a:endParaRPr/>
          </a:p>
        </p:txBody>
      </p:sp>
      <p:sp>
        <p:nvSpPr>
          <p:cNvPr id="215" name="Google Shape;215;g2c0fbe4b36d_0_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c0fbe4b36d_0_33"/>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34375"/>
              <a:buFont typeface="Arial"/>
              <a:buNone/>
            </a:pPr>
            <a:r>
              <a:rPr lang="ru-RU"/>
              <a:t>Заключение</a:t>
            </a:r>
            <a:endParaRPr/>
          </a:p>
        </p:txBody>
      </p:sp>
      <p:sp>
        <p:nvSpPr>
          <p:cNvPr id="221" name="Google Shape;221;g2c0fbe4b36d_0_33"/>
          <p:cNvSpPr txBox="1"/>
          <p:nvPr>
            <p:ph idx="1" type="body"/>
          </p:nvPr>
        </p:nvSpPr>
        <p:spPr>
          <a:xfrm>
            <a:off x="624113" y="1233715"/>
            <a:ext cx="7170000" cy="34110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None/>
            </a:pPr>
            <a:r>
              <a:rPr lang="ru-RU"/>
              <a:t>Язык программирования </a:t>
            </a:r>
            <a:r>
              <a:rPr lang="ru-RU"/>
              <a:t>P4 представляет собой мощный инструмент разработки в области сетевых технологий, который играет ключевую роль </a:t>
            </a:r>
            <a:r>
              <a:rPr lang="ru-RU"/>
              <a:t>в создании гибких, адаптивных и эффективных сетей, что является основным принципом SDN.</a:t>
            </a:r>
            <a:endParaRPr/>
          </a:p>
        </p:txBody>
      </p:sp>
      <p:sp>
        <p:nvSpPr>
          <p:cNvPr id="222" name="Google Shape;222;g2c0fbe4b36d_0_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1">
  <a:themeElements>
    <a:clrScheme name="Другая 1">
      <a:dk1>
        <a:srgbClr val="000000"/>
      </a:dk1>
      <a:lt1>
        <a:srgbClr val="FFFFFF"/>
      </a:lt1>
      <a:dk2>
        <a:srgbClr val="000000"/>
      </a:dk2>
      <a:lt2>
        <a:srgbClr val="F8F8F8"/>
      </a:lt2>
      <a:accent1>
        <a:srgbClr val="EC0B4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2014-06-27T12:30:22Z</dcterms:created>
  <dc:creator>Al</dc:creator>
</cp:coreProperties>
</file>