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vsdx" ContentType="application/vnd.ms-visio.drawing"/>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0.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59" r:id="rId4"/>
  </p:sldMasterIdLst>
  <p:notesMasterIdLst>
    <p:notesMasterId r:id="rId46"/>
  </p:notesMasterIdLst>
  <p:handoutMasterIdLst>
    <p:handoutMasterId r:id="rId47"/>
  </p:handout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Lst>
  <p:sldSz cx="12192000" cy="6858000"/>
  <p:notesSz cx="7099300" cy="10234613"/>
  <p:defaultTextStyle>
    <a:defPPr>
      <a:defRPr lang="zh-CN"/>
    </a:defPPr>
    <a:lvl1pPr algn="l" rtl="0" fontAlgn="t">
      <a:spcBef>
        <a:spcPct val="0"/>
      </a:spcBef>
      <a:spcAft>
        <a:spcPct val="0"/>
      </a:spcAft>
      <a:defRPr sz="1000" kern="1200">
        <a:solidFill>
          <a:schemeClr val="tx1"/>
        </a:solidFill>
        <a:latin typeface="FrutigerNext LT Regular" pitchFamily="34" charset="0"/>
        <a:ea typeface="宋体" charset="-122"/>
        <a:cs typeface="+mn-cs"/>
      </a:defRPr>
    </a:lvl1pPr>
    <a:lvl2pPr marL="457200" algn="l" rtl="0" fontAlgn="t">
      <a:spcBef>
        <a:spcPct val="0"/>
      </a:spcBef>
      <a:spcAft>
        <a:spcPct val="0"/>
      </a:spcAft>
      <a:defRPr sz="1000" kern="1200">
        <a:solidFill>
          <a:schemeClr val="tx1"/>
        </a:solidFill>
        <a:latin typeface="FrutigerNext LT Regular" pitchFamily="34" charset="0"/>
        <a:ea typeface="宋体" charset="-122"/>
        <a:cs typeface="+mn-cs"/>
      </a:defRPr>
    </a:lvl2pPr>
    <a:lvl3pPr marL="914400" algn="l" rtl="0" fontAlgn="t">
      <a:spcBef>
        <a:spcPct val="0"/>
      </a:spcBef>
      <a:spcAft>
        <a:spcPct val="0"/>
      </a:spcAft>
      <a:defRPr sz="1000" kern="1200">
        <a:solidFill>
          <a:schemeClr val="tx1"/>
        </a:solidFill>
        <a:latin typeface="FrutigerNext LT Regular" pitchFamily="34" charset="0"/>
        <a:ea typeface="宋体" charset="-122"/>
        <a:cs typeface="+mn-cs"/>
      </a:defRPr>
    </a:lvl3pPr>
    <a:lvl4pPr marL="1371600" algn="l" rtl="0" fontAlgn="t">
      <a:spcBef>
        <a:spcPct val="0"/>
      </a:spcBef>
      <a:spcAft>
        <a:spcPct val="0"/>
      </a:spcAft>
      <a:defRPr sz="1000" kern="1200">
        <a:solidFill>
          <a:schemeClr val="tx1"/>
        </a:solidFill>
        <a:latin typeface="FrutigerNext LT Regular" pitchFamily="34" charset="0"/>
        <a:ea typeface="宋体" charset="-122"/>
        <a:cs typeface="+mn-cs"/>
      </a:defRPr>
    </a:lvl4pPr>
    <a:lvl5pPr marL="1828800" algn="l" rtl="0" fontAlgn="t">
      <a:spcBef>
        <a:spcPct val="0"/>
      </a:spcBef>
      <a:spcAft>
        <a:spcPct val="0"/>
      </a:spcAft>
      <a:defRPr sz="1000" kern="1200">
        <a:solidFill>
          <a:schemeClr val="tx1"/>
        </a:solidFill>
        <a:latin typeface="FrutigerNext LT Regular" pitchFamily="34" charset="0"/>
        <a:ea typeface="宋体" charset="-122"/>
        <a:cs typeface="+mn-cs"/>
      </a:defRPr>
    </a:lvl5pPr>
    <a:lvl6pPr marL="2286000" algn="l" defTabSz="914400" rtl="0" eaLnBrk="1" latinLnBrk="0" hangingPunct="1">
      <a:defRPr sz="1000" kern="1200">
        <a:solidFill>
          <a:schemeClr val="tx1"/>
        </a:solidFill>
        <a:latin typeface="FrutigerNext LT Regular" pitchFamily="34" charset="0"/>
        <a:ea typeface="宋体" charset="-122"/>
        <a:cs typeface="+mn-cs"/>
      </a:defRPr>
    </a:lvl6pPr>
    <a:lvl7pPr marL="2743200" algn="l" defTabSz="914400" rtl="0" eaLnBrk="1" latinLnBrk="0" hangingPunct="1">
      <a:defRPr sz="1000" kern="1200">
        <a:solidFill>
          <a:schemeClr val="tx1"/>
        </a:solidFill>
        <a:latin typeface="FrutigerNext LT Regular" pitchFamily="34" charset="0"/>
        <a:ea typeface="宋体" charset="-122"/>
        <a:cs typeface="+mn-cs"/>
      </a:defRPr>
    </a:lvl7pPr>
    <a:lvl8pPr marL="3200400" algn="l" defTabSz="914400" rtl="0" eaLnBrk="1" latinLnBrk="0" hangingPunct="1">
      <a:defRPr sz="1000" kern="1200">
        <a:solidFill>
          <a:schemeClr val="tx1"/>
        </a:solidFill>
        <a:latin typeface="FrutigerNext LT Regular" pitchFamily="34" charset="0"/>
        <a:ea typeface="宋体" charset="-122"/>
        <a:cs typeface="+mn-cs"/>
      </a:defRPr>
    </a:lvl8pPr>
    <a:lvl9pPr marL="3657600" algn="l" defTabSz="914400" rtl="0" eaLnBrk="1" latinLnBrk="0" hangingPunct="1">
      <a:defRPr sz="1000" kern="1200">
        <a:solidFill>
          <a:schemeClr val="tx1"/>
        </a:solidFill>
        <a:latin typeface="FrutigerNext LT Regular" pitchFamily="34" charset="0"/>
        <a:ea typeface="宋体" charset="-122"/>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2" orient="horz" pos="482" userDrawn="1">
          <p15:clr>
            <a:srgbClr val="A4A3A4"/>
          </p15:clr>
        </p15:guide>
        <p15:guide id="3" orient="horz" pos="2908" userDrawn="1">
          <p15:clr>
            <a:srgbClr val="A4A3A4"/>
          </p15:clr>
        </p15:guide>
        <p15:guide id="4" orient="horz" pos="5967">
          <p15:clr>
            <a:srgbClr val="A4A3A4"/>
          </p15:clr>
        </p15:guide>
        <p15:guide id="6" pos="2440">
          <p15:clr>
            <a:srgbClr val="A4A3A4"/>
          </p15:clr>
        </p15:guide>
        <p15:guide id="7" pos="431" userDrawn="1">
          <p15:clr>
            <a:srgbClr val="A4A3A4"/>
          </p15:clr>
        </p15:guide>
        <p15:guide id="8" pos="4028">
          <p15:clr>
            <a:srgbClr val="A4A3A4"/>
          </p15:clr>
        </p15:guide>
        <p15:guide id="9" pos="626">
          <p15:clr>
            <a:srgbClr val="A4A3A4"/>
          </p15:clr>
        </p15:guide>
        <p15:guide id="10" pos="3846">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w00280246" initials="w" lastIdx="13" clrIdx="0"/>
  <p:cmAuthor id="1" name="huangwenyong" initials="h" lastIdx="22" clrIdx="1"/>
  <p:cmAuthor id="2" name="c00224892" initials="CML" lastIdx="2" clrIdx="2"/>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0F0"/>
    <a:srgbClr val="C00000"/>
    <a:srgbClr val="990000"/>
    <a:srgbClr val="FF0909"/>
    <a:srgbClr val="CF6B63"/>
    <a:srgbClr val="E7CCC7"/>
    <a:srgbClr val="FFC1C1"/>
    <a:srgbClr val="EE0000"/>
    <a:srgbClr val="540000"/>
    <a:srgbClr val="8080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84E427A-3D55-4303-BF80-6455036E1DE7}" styleName="主题样式 1 - 强调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中度样式 2 - 强调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75DCB02-9BB8-47FD-8907-85C794F793BA}" styleName="主题样式 1 - 强调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0A15C55-8517-42AA-B614-E9B94910E393}" styleName="中度样式 2 - 强调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246" autoAdjust="0"/>
    <p:restoredTop sz="78285" autoAdjust="0"/>
  </p:normalViewPr>
  <p:slideViewPr>
    <p:cSldViewPr showGuides="1">
      <p:cViewPr varScale="1">
        <p:scale>
          <a:sx n="66" d="100"/>
          <a:sy n="66" d="100"/>
        </p:scale>
        <p:origin x="666" y="48"/>
      </p:cViewPr>
      <p:guideLst/>
    </p:cSldViewPr>
  </p:slideViewPr>
  <p:notesTextViewPr>
    <p:cViewPr>
      <p:scale>
        <a:sx n="75" d="100"/>
        <a:sy n="75" d="100"/>
      </p:scale>
      <p:origin x="0" y="0"/>
    </p:cViewPr>
  </p:notesTextViewPr>
  <p:sorterViewPr>
    <p:cViewPr>
      <p:scale>
        <a:sx n="66" d="100"/>
        <a:sy n="66" d="100"/>
      </p:scale>
      <p:origin x="0" y="3576"/>
    </p:cViewPr>
  </p:sorterViewPr>
  <p:notesViewPr>
    <p:cSldViewPr showGuides="1">
      <p:cViewPr varScale="1">
        <p:scale>
          <a:sx n="47" d="100"/>
          <a:sy n="47" d="100"/>
        </p:scale>
        <p:origin x="2910" y="72"/>
      </p:cViewPr>
      <p:guideLst>
        <p:guide orient="horz" pos="482"/>
        <p:guide orient="horz" pos="2908"/>
        <p:guide orient="horz" pos="5967"/>
        <p:guide pos="2440"/>
        <p:guide pos="431"/>
        <p:guide pos="4028"/>
        <p:guide pos="626"/>
        <p:guide pos="3846"/>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handoutMaster" Target="handoutMasters/handoutMaster1.xml"/><Relationship Id="rId50"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commentAuthors" Target="commentAuthors.xml"/><Relationship Id="rId8" Type="http://schemas.openxmlformats.org/officeDocument/2006/relationships/slide" Target="slides/slide4.xml"/><Relationship Id="rId5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notesMaster" Target="notesMasters/notesMaster1.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s>
</file>

<file path=ppt/charts/_rels/chart1.xml.rels><?xml version="1.0" encoding="UTF-8" standalone="yes"?>
<Relationships xmlns="http://schemas.openxmlformats.org/package/2006/relationships"><Relationship Id="rId2" Type="http://schemas.openxmlformats.org/officeDocument/2006/relationships/oleObject" Target="file:///F:\espace%20ReceiveFile\IP&#26631;&#20934;&#25968;&#25454;&#32479;&#35745;.xlsx" TargetMode="External"/><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840" b="0" i="0" u="none" strike="noStrike" kern="1200" baseline="0">
                <a:solidFill>
                  <a:prstClr val="black"/>
                </a:solidFill>
                <a:latin typeface="+mn-ea"/>
                <a:ea typeface="+mn-ea"/>
                <a:cs typeface="Arial" pitchFamily="34" charset="0"/>
              </a:defRPr>
            </a:pPr>
            <a:r>
              <a:rPr lang="en-US" altLang="zh-CN" sz="1200" b="0" i="0" baseline="0" dirty="0">
                <a:latin typeface="微软雅黑" panose="020B0503020204020204" pitchFamily="34" charset="-122"/>
                <a:ea typeface="微软雅黑" panose="020B0503020204020204" pitchFamily="34" charset="-122"/>
              </a:rPr>
              <a:t>Number of new RFCs about network devices  </a:t>
            </a:r>
            <a:endParaRPr lang="zh-CN" altLang="zh-CN" sz="1200" dirty="0">
              <a:latin typeface="微软雅黑" panose="020B0503020204020204" pitchFamily="34" charset="-122"/>
              <a:ea typeface="微软雅黑" panose="020B0503020204020204" pitchFamily="34" charset="-122"/>
            </a:endParaRPr>
          </a:p>
          <a:p>
            <a:pPr marL="0" marR="0" indent="0" algn="ctr" defTabSz="914400" rtl="0" eaLnBrk="1" fontAlgn="auto" latinLnBrk="0" hangingPunct="1">
              <a:lnSpc>
                <a:spcPct val="100000"/>
              </a:lnSpc>
              <a:spcBef>
                <a:spcPts val="0"/>
              </a:spcBef>
              <a:spcAft>
                <a:spcPts val="0"/>
              </a:spcAft>
              <a:buClrTx/>
              <a:buSzTx/>
              <a:buFontTx/>
              <a:buNone/>
              <a:tabLst/>
              <a:defRPr sz="840" b="0" i="0" u="none" strike="noStrike" kern="1200" baseline="0">
                <a:solidFill>
                  <a:prstClr val="black"/>
                </a:solidFill>
                <a:latin typeface="+mn-ea"/>
                <a:ea typeface="+mn-ea"/>
                <a:cs typeface="Arial" pitchFamily="34" charset="0"/>
              </a:defRPr>
            </a:pPr>
            <a:endParaRPr lang="zh-CN" sz="1200" dirty="0">
              <a:latin typeface="微软雅黑" panose="020B0503020204020204" pitchFamily="34" charset="-122"/>
              <a:ea typeface="微软雅黑" panose="020B0503020204020204" pitchFamily="34" charset="-122"/>
              <a:cs typeface="Arial" pitchFamily="34" charset="0"/>
            </a:endParaRPr>
          </a:p>
        </c:rich>
      </c:tx>
      <c:overlay val="0"/>
    </c:title>
    <c:autoTitleDeleted val="0"/>
    <c:plotArea>
      <c:layout/>
      <c:barChart>
        <c:barDir val="col"/>
        <c:grouping val="clustered"/>
        <c:varyColors val="0"/>
        <c:ser>
          <c:idx val="0"/>
          <c:order val="0"/>
          <c:tx>
            <c:strRef>
              <c:f>IETF厂商对比!$B$56</c:f>
              <c:strCache>
                <c:ptCount val="1"/>
                <c:pt idx="0">
                  <c:v>网络设备相关RFC增长数量</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IETF厂商对比!$A$57:$A$65</c:f>
              <c:numCache>
                <c:formatCode>@</c:formatCode>
                <c:ptCount val="9"/>
                <c:pt idx="0">
                  <c:v>2005</c:v>
                </c:pt>
                <c:pt idx="1">
                  <c:v>2006</c:v>
                </c:pt>
                <c:pt idx="2">
                  <c:v>2007</c:v>
                </c:pt>
                <c:pt idx="3">
                  <c:v>2008</c:v>
                </c:pt>
                <c:pt idx="4">
                  <c:v>2009</c:v>
                </c:pt>
                <c:pt idx="5">
                  <c:v>2010</c:v>
                </c:pt>
                <c:pt idx="6">
                  <c:v>2011</c:v>
                </c:pt>
                <c:pt idx="7">
                  <c:v>2012</c:v>
                </c:pt>
                <c:pt idx="8">
                  <c:v>2013</c:v>
                </c:pt>
              </c:numCache>
            </c:numRef>
          </c:cat>
          <c:val>
            <c:numRef>
              <c:f>IETF厂商对比!$B$57:$B$65</c:f>
              <c:numCache>
                <c:formatCode>General</c:formatCode>
                <c:ptCount val="9"/>
                <c:pt idx="0">
                  <c:v>79</c:v>
                </c:pt>
                <c:pt idx="1">
                  <c:v>212</c:v>
                </c:pt>
                <c:pt idx="2">
                  <c:v>152</c:v>
                </c:pt>
                <c:pt idx="3">
                  <c:v>129</c:v>
                </c:pt>
                <c:pt idx="4">
                  <c:v>124</c:v>
                </c:pt>
                <c:pt idx="5">
                  <c:v>150</c:v>
                </c:pt>
                <c:pt idx="6">
                  <c:v>242</c:v>
                </c:pt>
                <c:pt idx="7">
                  <c:v>205</c:v>
                </c:pt>
                <c:pt idx="8">
                  <c:v>185</c:v>
                </c:pt>
              </c:numCache>
            </c:numRef>
          </c:val>
          <c:extLst>
            <c:ext xmlns:c16="http://schemas.microsoft.com/office/drawing/2014/chart" uri="{C3380CC4-5D6E-409C-BE32-E72D297353CC}">
              <c16:uniqueId val="{00000000-CF76-45C3-8B43-3D0B156BF0BC}"/>
            </c:ext>
          </c:extLst>
        </c:ser>
        <c:dLbls>
          <c:showLegendKey val="0"/>
          <c:showVal val="1"/>
          <c:showCatName val="0"/>
          <c:showSerName val="0"/>
          <c:showPercent val="0"/>
          <c:showBubbleSize val="0"/>
        </c:dLbls>
        <c:gapWidth val="150"/>
        <c:axId val="-1216387760"/>
        <c:axId val="-1216382864"/>
      </c:barChart>
      <c:catAx>
        <c:axId val="-1216387760"/>
        <c:scaling>
          <c:orientation val="minMax"/>
        </c:scaling>
        <c:delete val="0"/>
        <c:axPos val="b"/>
        <c:numFmt formatCode="@" sourceLinked="1"/>
        <c:majorTickMark val="none"/>
        <c:minorTickMark val="none"/>
        <c:tickLblPos val="nextTo"/>
        <c:crossAx val="-1216382864"/>
        <c:crosses val="autoZero"/>
        <c:auto val="1"/>
        <c:lblAlgn val="ctr"/>
        <c:lblOffset val="100"/>
        <c:noMultiLvlLbl val="0"/>
      </c:catAx>
      <c:valAx>
        <c:axId val="-1216382864"/>
        <c:scaling>
          <c:orientation val="minMax"/>
        </c:scaling>
        <c:delete val="1"/>
        <c:axPos val="l"/>
        <c:numFmt formatCode="General" sourceLinked="1"/>
        <c:majorTickMark val="none"/>
        <c:minorTickMark val="none"/>
        <c:tickLblPos val="none"/>
        <c:crossAx val="-1216387760"/>
        <c:crosses val="autoZero"/>
        <c:crossBetween val="between"/>
      </c:valAx>
    </c:plotArea>
    <c:plotVisOnly val="1"/>
    <c:dispBlanksAs val="gap"/>
    <c:showDLblsOverMax val="0"/>
  </c:chart>
  <c:spPr>
    <a:ln>
      <a:solidFill>
        <a:schemeClr val="tx1">
          <a:lumMod val="50000"/>
          <a:lumOff val="50000"/>
        </a:schemeClr>
      </a:solidFill>
    </a:ln>
  </c:spPr>
  <c:txPr>
    <a:bodyPr/>
    <a:lstStyle/>
    <a:p>
      <a:pPr>
        <a:defRPr sz="700" b="0">
          <a:latin typeface="微软雅黑" pitchFamily="34" charset="-122"/>
          <a:ea typeface="微软雅黑" pitchFamily="34" charset="-122"/>
        </a:defRPr>
      </a:pPr>
      <a:endParaRPr lang="zh-CN"/>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E69356-98BB-4E5C-A423-94D8DBDB7079}" type="doc">
      <dgm:prSet loTypeId="urn:microsoft.com/office/officeart/2005/8/layout/venn1" loCatId="relationship" qsTypeId="urn:microsoft.com/office/officeart/2005/8/quickstyle/simple1" qsCatId="simple" csTypeId="urn:microsoft.com/office/officeart/2005/8/colors/accent1_2" csCatId="accent1" phldr="1"/>
      <dgm:spPr/>
    </dgm:pt>
    <dgm:pt modelId="{4B86405B-E4C3-4FAB-838E-F8D4C0FB0D14}">
      <dgm:prSet phldrT="[文本]" custT="1"/>
      <dgm:spPr>
        <a:xfrm>
          <a:off x="1536271" y="39968"/>
          <a:ext cx="826936" cy="826936"/>
        </a:xfrm>
        <a:solidFill>
          <a:srgbClr val="92D050">
            <a:alpha val="50000"/>
          </a:srgbClr>
        </a:solidFill>
        <a:ln w="25400" cap="flat" cmpd="sng" algn="ctr">
          <a:solidFill>
            <a:srgbClr val="FFFFFF">
              <a:hueOff val="0"/>
              <a:satOff val="0"/>
              <a:lumOff val="0"/>
              <a:alphaOff val="0"/>
            </a:srgbClr>
          </a:solidFill>
          <a:prstDash val="solid"/>
        </a:ln>
        <a:effectLst/>
      </dgm:spPr>
      <dgm:t>
        <a:bodyPr/>
        <a:lstStyle/>
        <a:p>
          <a:endParaRPr lang="zh-CN" altLang="en-US" sz="1100" b="1"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gm:t>
    </dgm:pt>
    <dgm:pt modelId="{C7066C46-2ED2-4086-8730-12B498D4EEC9}" type="parTrans" cxnId="{464559E2-A773-454D-98FF-A32F554B1D66}">
      <dgm:prSet/>
      <dgm:spPr/>
      <dgm:t>
        <a:bodyPr/>
        <a:lstStyle/>
        <a:p>
          <a:endParaRPr lang="zh-CN" altLang="en-US" sz="2800">
            <a:latin typeface="微软雅黑" pitchFamily="34" charset="-122"/>
            <a:ea typeface="微软雅黑" pitchFamily="34" charset="-122"/>
          </a:endParaRPr>
        </a:p>
      </dgm:t>
    </dgm:pt>
    <dgm:pt modelId="{83D61136-FAB0-42F9-ADCA-36B4144899C4}" type="sibTrans" cxnId="{464559E2-A773-454D-98FF-A32F554B1D66}">
      <dgm:prSet/>
      <dgm:spPr/>
      <dgm:t>
        <a:bodyPr/>
        <a:lstStyle/>
        <a:p>
          <a:endParaRPr lang="zh-CN" altLang="en-US" sz="2800">
            <a:latin typeface="微软雅黑" pitchFamily="34" charset="-122"/>
            <a:ea typeface="微软雅黑" pitchFamily="34" charset="-122"/>
          </a:endParaRPr>
        </a:p>
      </dgm:t>
    </dgm:pt>
    <dgm:pt modelId="{A7DB1EF7-D624-48C2-8144-D2F907F54015}">
      <dgm:prSet phldrT="[文本]" custT="1"/>
      <dgm:spPr>
        <a:xfrm>
          <a:off x="1834658" y="556803"/>
          <a:ext cx="826936" cy="826936"/>
        </a:xfrm>
        <a:solidFill>
          <a:srgbClr val="92D050">
            <a:alpha val="50000"/>
          </a:srgbClr>
        </a:solidFill>
        <a:ln w="25400" cap="flat" cmpd="sng" algn="ctr">
          <a:solidFill>
            <a:srgbClr val="FFFFFF">
              <a:hueOff val="0"/>
              <a:satOff val="0"/>
              <a:lumOff val="0"/>
              <a:alphaOff val="0"/>
            </a:srgbClr>
          </a:solidFill>
          <a:prstDash val="solid"/>
        </a:ln>
        <a:effectLst/>
      </dgm:spPr>
      <dgm:t>
        <a:bodyPr/>
        <a:lstStyle/>
        <a:p>
          <a:endParaRPr lang="zh-CN" altLang="en-US" sz="1100" b="1"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gm:t>
    </dgm:pt>
    <dgm:pt modelId="{138D03D9-414C-4ADD-8258-F4C7105B2627}" type="parTrans" cxnId="{2AE744FD-0828-49AF-9A9E-9CE13A02834A}">
      <dgm:prSet/>
      <dgm:spPr/>
      <dgm:t>
        <a:bodyPr/>
        <a:lstStyle/>
        <a:p>
          <a:endParaRPr lang="zh-CN" altLang="en-US" sz="2800">
            <a:latin typeface="微软雅黑" pitchFamily="34" charset="-122"/>
            <a:ea typeface="微软雅黑" pitchFamily="34" charset="-122"/>
          </a:endParaRPr>
        </a:p>
      </dgm:t>
    </dgm:pt>
    <dgm:pt modelId="{1BA70914-2A8F-42D7-8A3B-9D84BCDA9890}" type="sibTrans" cxnId="{2AE744FD-0828-49AF-9A9E-9CE13A02834A}">
      <dgm:prSet/>
      <dgm:spPr/>
      <dgm:t>
        <a:bodyPr/>
        <a:lstStyle/>
        <a:p>
          <a:endParaRPr lang="zh-CN" altLang="en-US" sz="2800">
            <a:latin typeface="微软雅黑" pitchFamily="34" charset="-122"/>
            <a:ea typeface="微软雅黑" pitchFamily="34" charset="-122"/>
          </a:endParaRPr>
        </a:p>
      </dgm:t>
    </dgm:pt>
    <dgm:pt modelId="{88D5F175-40B5-4CF9-94CC-3E4EF8AB4FF0}">
      <dgm:prSet phldrT="[文本]" custT="1"/>
      <dgm:spPr>
        <a:xfrm>
          <a:off x="1237885" y="556803"/>
          <a:ext cx="826936" cy="826936"/>
        </a:xfrm>
        <a:solidFill>
          <a:srgbClr val="92D050">
            <a:alpha val="50000"/>
          </a:srgbClr>
        </a:solidFill>
        <a:ln w="25400" cap="flat" cmpd="sng" algn="ctr">
          <a:solidFill>
            <a:srgbClr val="FFFFFF">
              <a:hueOff val="0"/>
              <a:satOff val="0"/>
              <a:lumOff val="0"/>
              <a:alphaOff val="0"/>
            </a:srgbClr>
          </a:solidFill>
          <a:prstDash val="solid"/>
        </a:ln>
        <a:effectLst/>
      </dgm:spPr>
      <dgm:t>
        <a:bodyPr/>
        <a:lstStyle/>
        <a:p>
          <a:endParaRPr lang="zh-CN" altLang="en-US" sz="1100" b="1"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gm:t>
    </dgm:pt>
    <dgm:pt modelId="{49D52B94-14A7-4E45-9870-CA9FE937FD11}" type="parTrans" cxnId="{9B7CBDAF-2983-479C-90BB-F2AC446057C8}">
      <dgm:prSet/>
      <dgm:spPr/>
      <dgm:t>
        <a:bodyPr/>
        <a:lstStyle/>
        <a:p>
          <a:endParaRPr lang="zh-CN" altLang="en-US" sz="2800">
            <a:latin typeface="微软雅黑" pitchFamily="34" charset="-122"/>
            <a:ea typeface="微软雅黑" pitchFamily="34" charset="-122"/>
          </a:endParaRPr>
        </a:p>
      </dgm:t>
    </dgm:pt>
    <dgm:pt modelId="{4B8BF91C-FBC5-4946-B651-AF1C1AE55420}" type="sibTrans" cxnId="{9B7CBDAF-2983-479C-90BB-F2AC446057C8}">
      <dgm:prSet/>
      <dgm:spPr/>
      <dgm:t>
        <a:bodyPr/>
        <a:lstStyle/>
        <a:p>
          <a:endParaRPr lang="zh-CN" altLang="en-US" sz="2800">
            <a:latin typeface="微软雅黑" pitchFamily="34" charset="-122"/>
            <a:ea typeface="微软雅黑" pitchFamily="34" charset="-122"/>
          </a:endParaRPr>
        </a:p>
      </dgm:t>
    </dgm:pt>
    <dgm:pt modelId="{4962A113-7C50-4799-991A-512E45336E28}" type="pres">
      <dgm:prSet presAssocID="{B7E69356-98BB-4E5C-A423-94D8DBDB7079}" presName="compositeShape" presStyleCnt="0">
        <dgm:presLayoutVars>
          <dgm:chMax val="7"/>
          <dgm:dir/>
          <dgm:resizeHandles val="exact"/>
        </dgm:presLayoutVars>
      </dgm:prSet>
      <dgm:spPr/>
    </dgm:pt>
    <dgm:pt modelId="{DEA13E7B-8D59-41FB-8EB3-4F3EF0CD3A78}" type="pres">
      <dgm:prSet presAssocID="{4B86405B-E4C3-4FAB-838E-F8D4C0FB0D14}" presName="circ1" presStyleLbl="vennNode1" presStyleIdx="0" presStyleCnt="3" custScaleX="133526" custScaleY="120100" custLinFactNeighborX="-14963"/>
      <dgm:spPr>
        <a:prstGeom prst="ellipse">
          <a:avLst/>
        </a:prstGeom>
      </dgm:spPr>
    </dgm:pt>
    <dgm:pt modelId="{303586CF-24A3-4863-B549-7A94CFB8D672}" type="pres">
      <dgm:prSet presAssocID="{4B86405B-E4C3-4FAB-838E-F8D4C0FB0D14}" presName="circ1Tx" presStyleLbl="revTx" presStyleIdx="0" presStyleCnt="0">
        <dgm:presLayoutVars>
          <dgm:chMax val="0"/>
          <dgm:chPref val="0"/>
          <dgm:bulletEnabled val="1"/>
        </dgm:presLayoutVars>
      </dgm:prSet>
      <dgm:spPr/>
    </dgm:pt>
    <dgm:pt modelId="{6FDCE9BE-D08F-43E6-BAE3-EBC0ED3AB151}" type="pres">
      <dgm:prSet presAssocID="{A7DB1EF7-D624-48C2-8144-D2F907F54015}" presName="circ2" presStyleLbl="vennNode1" presStyleIdx="1" presStyleCnt="3" custScaleX="131731" custScaleY="113369"/>
      <dgm:spPr>
        <a:prstGeom prst="ellipse">
          <a:avLst/>
        </a:prstGeom>
      </dgm:spPr>
    </dgm:pt>
    <dgm:pt modelId="{E057607E-1C9D-4DD5-99D2-04B063627BFD}" type="pres">
      <dgm:prSet presAssocID="{A7DB1EF7-D624-48C2-8144-D2F907F54015}" presName="circ2Tx" presStyleLbl="revTx" presStyleIdx="0" presStyleCnt="0">
        <dgm:presLayoutVars>
          <dgm:chMax val="0"/>
          <dgm:chPref val="0"/>
          <dgm:bulletEnabled val="1"/>
        </dgm:presLayoutVars>
      </dgm:prSet>
      <dgm:spPr/>
    </dgm:pt>
    <dgm:pt modelId="{CAB92DD0-1F20-4744-B333-23B10179A861}" type="pres">
      <dgm:prSet presAssocID="{88D5F175-40B5-4CF9-94CC-3E4EF8AB4FF0}" presName="circ3" presStyleLbl="vennNode1" presStyleIdx="2" presStyleCnt="3" custScaleX="119648" custScaleY="112471" custLinFactNeighborX="-29783"/>
      <dgm:spPr>
        <a:prstGeom prst="ellipse">
          <a:avLst/>
        </a:prstGeom>
      </dgm:spPr>
    </dgm:pt>
    <dgm:pt modelId="{2DD380A8-B5DA-4F34-8F1C-691C87E40671}" type="pres">
      <dgm:prSet presAssocID="{88D5F175-40B5-4CF9-94CC-3E4EF8AB4FF0}" presName="circ3Tx" presStyleLbl="revTx" presStyleIdx="0" presStyleCnt="0">
        <dgm:presLayoutVars>
          <dgm:chMax val="0"/>
          <dgm:chPref val="0"/>
          <dgm:bulletEnabled val="1"/>
        </dgm:presLayoutVars>
      </dgm:prSet>
      <dgm:spPr/>
    </dgm:pt>
  </dgm:ptLst>
  <dgm:cxnLst>
    <dgm:cxn modelId="{4C9CB320-2DF3-42F1-9F0C-D3B69CB49812}" type="presOf" srcId="{B7E69356-98BB-4E5C-A423-94D8DBDB7079}" destId="{4962A113-7C50-4799-991A-512E45336E28}" srcOrd="0" destOrd="0" presId="urn:microsoft.com/office/officeart/2005/8/layout/venn1"/>
    <dgm:cxn modelId="{A58D482E-1821-445C-AB22-7EC2026C9521}" type="presOf" srcId="{A7DB1EF7-D624-48C2-8144-D2F907F54015}" destId="{E057607E-1C9D-4DD5-99D2-04B063627BFD}" srcOrd="1" destOrd="0" presId="urn:microsoft.com/office/officeart/2005/8/layout/venn1"/>
    <dgm:cxn modelId="{87830C5E-07BA-4D55-AD52-9147D5DE24B3}" type="presOf" srcId="{88D5F175-40B5-4CF9-94CC-3E4EF8AB4FF0}" destId="{CAB92DD0-1F20-4744-B333-23B10179A861}" srcOrd="0" destOrd="0" presId="urn:microsoft.com/office/officeart/2005/8/layout/venn1"/>
    <dgm:cxn modelId="{40AA9867-8332-462F-A062-1EC195C02674}" type="presOf" srcId="{88D5F175-40B5-4CF9-94CC-3E4EF8AB4FF0}" destId="{2DD380A8-B5DA-4F34-8F1C-691C87E40671}" srcOrd="1" destOrd="0" presId="urn:microsoft.com/office/officeart/2005/8/layout/venn1"/>
    <dgm:cxn modelId="{6F77BE51-6A66-4771-8D58-CCE18D6D5986}" type="presOf" srcId="{4B86405B-E4C3-4FAB-838E-F8D4C0FB0D14}" destId="{303586CF-24A3-4863-B549-7A94CFB8D672}" srcOrd="1" destOrd="0" presId="urn:microsoft.com/office/officeart/2005/8/layout/venn1"/>
    <dgm:cxn modelId="{9B7CBDAF-2983-479C-90BB-F2AC446057C8}" srcId="{B7E69356-98BB-4E5C-A423-94D8DBDB7079}" destId="{88D5F175-40B5-4CF9-94CC-3E4EF8AB4FF0}" srcOrd="2" destOrd="0" parTransId="{49D52B94-14A7-4E45-9870-CA9FE937FD11}" sibTransId="{4B8BF91C-FBC5-4946-B651-AF1C1AE55420}"/>
    <dgm:cxn modelId="{DC7DB9C5-77AD-4A13-BE56-A6BF121CADE4}" type="presOf" srcId="{A7DB1EF7-D624-48C2-8144-D2F907F54015}" destId="{6FDCE9BE-D08F-43E6-BAE3-EBC0ED3AB151}" srcOrd="0" destOrd="0" presId="urn:microsoft.com/office/officeart/2005/8/layout/venn1"/>
    <dgm:cxn modelId="{464559E2-A773-454D-98FF-A32F554B1D66}" srcId="{B7E69356-98BB-4E5C-A423-94D8DBDB7079}" destId="{4B86405B-E4C3-4FAB-838E-F8D4C0FB0D14}" srcOrd="0" destOrd="0" parTransId="{C7066C46-2ED2-4086-8730-12B498D4EEC9}" sibTransId="{83D61136-FAB0-42F9-ADCA-36B4144899C4}"/>
    <dgm:cxn modelId="{6FFBAFF9-EDC1-4B15-815B-EEF2ABB00679}" type="presOf" srcId="{4B86405B-E4C3-4FAB-838E-F8D4C0FB0D14}" destId="{DEA13E7B-8D59-41FB-8EB3-4F3EF0CD3A78}" srcOrd="0" destOrd="0" presId="urn:microsoft.com/office/officeart/2005/8/layout/venn1"/>
    <dgm:cxn modelId="{2AE744FD-0828-49AF-9A9E-9CE13A02834A}" srcId="{B7E69356-98BB-4E5C-A423-94D8DBDB7079}" destId="{A7DB1EF7-D624-48C2-8144-D2F907F54015}" srcOrd="1" destOrd="0" parTransId="{138D03D9-414C-4ADD-8258-F4C7105B2627}" sibTransId="{1BA70914-2A8F-42D7-8A3B-9D84BCDA9890}"/>
    <dgm:cxn modelId="{1F17E56B-8F9E-4F74-9D83-9A8B93272647}" type="presParOf" srcId="{4962A113-7C50-4799-991A-512E45336E28}" destId="{DEA13E7B-8D59-41FB-8EB3-4F3EF0CD3A78}" srcOrd="0" destOrd="0" presId="urn:microsoft.com/office/officeart/2005/8/layout/venn1"/>
    <dgm:cxn modelId="{8C18DECA-EF74-49C8-91C3-41B8F5398771}" type="presParOf" srcId="{4962A113-7C50-4799-991A-512E45336E28}" destId="{303586CF-24A3-4863-B549-7A94CFB8D672}" srcOrd="1" destOrd="0" presId="urn:microsoft.com/office/officeart/2005/8/layout/venn1"/>
    <dgm:cxn modelId="{4F486F53-8F83-4477-92B6-E09441869476}" type="presParOf" srcId="{4962A113-7C50-4799-991A-512E45336E28}" destId="{6FDCE9BE-D08F-43E6-BAE3-EBC0ED3AB151}" srcOrd="2" destOrd="0" presId="urn:microsoft.com/office/officeart/2005/8/layout/venn1"/>
    <dgm:cxn modelId="{DA89E7EF-628B-4085-944F-ABF7DF0B6A8F}" type="presParOf" srcId="{4962A113-7C50-4799-991A-512E45336E28}" destId="{E057607E-1C9D-4DD5-99D2-04B063627BFD}" srcOrd="3" destOrd="0" presId="urn:microsoft.com/office/officeart/2005/8/layout/venn1"/>
    <dgm:cxn modelId="{61D55665-CEF5-46FE-A359-75A0AE771A4A}" type="presParOf" srcId="{4962A113-7C50-4799-991A-512E45336E28}" destId="{CAB92DD0-1F20-4744-B333-23B10179A861}" srcOrd="4" destOrd="0" presId="urn:microsoft.com/office/officeart/2005/8/layout/venn1"/>
    <dgm:cxn modelId="{BCD2F707-F4A5-481F-8983-068223E63D69}" type="presParOf" srcId="{4962A113-7C50-4799-991A-512E45336E28}" destId="{2DD380A8-B5DA-4F34-8F1C-691C87E40671}"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A13E7B-8D59-41FB-8EB3-4F3EF0CD3A78}">
      <dsp:nvSpPr>
        <dsp:cNvPr id="0" name=""/>
        <dsp:cNvSpPr/>
      </dsp:nvSpPr>
      <dsp:spPr>
        <a:xfrm>
          <a:off x="519073" y="-116675"/>
          <a:ext cx="2479220" cy="2229935"/>
        </a:xfrm>
        <a:prstGeom prst="ellipse">
          <a:avLst/>
        </a:prstGeom>
        <a:solidFill>
          <a:srgbClr val="92D050">
            <a:alpha val="50000"/>
          </a:srgbClr>
        </a:solidFill>
        <a:ln w="25400" cap="flat" cmpd="sng" algn="ctr">
          <a:solidFill>
            <a:srgbClr val="FFFFFF">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zh-CN" altLang="en-US" sz="1100" b="1" kern="1200"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sp:txBody>
      <dsp:txXfrm>
        <a:off x="849636" y="273563"/>
        <a:ext cx="1818095" cy="1003471"/>
      </dsp:txXfrm>
    </dsp:sp>
    <dsp:sp modelId="{6FDCE9BE-D08F-43E6-BAE3-EBC0ED3AB151}">
      <dsp:nvSpPr>
        <dsp:cNvPr id="0" name=""/>
        <dsp:cNvSpPr/>
      </dsp:nvSpPr>
      <dsp:spPr>
        <a:xfrm>
          <a:off x="1483531" y="1106270"/>
          <a:ext cx="2445892" cy="2104958"/>
        </a:xfrm>
        <a:prstGeom prst="ellipse">
          <a:avLst/>
        </a:prstGeom>
        <a:solidFill>
          <a:srgbClr val="92D050">
            <a:alpha val="50000"/>
          </a:srgbClr>
        </a:solidFill>
        <a:ln w="25400" cap="flat" cmpd="sng" algn="ctr">
          <a:solidFill>
            <a:srgbClr val="FFFFFF">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zh-CN" altLang="en-US" sz="1100" b="1" kern="1200"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sp:txBody>
      <dsp:txXfrm>
        <a:off x="2231566" y="1650051"/>
        <a:ext cx="1467535" cy="1157727"/>
      </dsp:txXfrm>
    </dsp:sp>
    <dsp:sp modelId="{CAB92DD0-1F20-4744-B333-23B10179A861}">
      <dsp:nvSpPr>
        <dsp:cNvPr id="0" name=""/>
        <dsp:cNvSpPr/>
      </dsp:nvSpPr>
      <dsp:spPr>
        <a:xfrm>
          <a:off x="0" y="1114607"/>
          <a:ext cx="2221543" cy="2088285"/>
        </a:xfrm>
        <a:prstGeom prst="ellipse">
          <a:avLst/>
        </a:prstGeom>
        <a:solidFill>
          <a:srgbClr val="92D050">
            <a:alpha val="50000"/>
          </a:srgbClr>
        </a:solidFill>
        <a:ln w="25400" cap="flat" cmpd="sng" algn="ctr">
          <a:solidFill>
            <a:srgbClr val="FFFFFF">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zh-CN" altLang="en-US" sz="1100" b="1" kern="1200" dirty="0">
            <a:solidFill>
              <a:srgbClr val="080808">
                <a:hueOff val="0"/>
                <a:satOff val="0"/>
                <a:lumOff val="0"/>
                <a:alphaOff val="0"/>
              </a:srgbClr>
            </a:solidFill>
            <a:latin typeface="FrutigerNext LT Regular" panose="020B0503040504020204" pitchFamily="34" charset="0"/>
            <a:ea typeface="华文细黑" panose="02010600040101010101" pitchFamily="2" charset="-122"/>
            <a:cs typeface="+mn-cs"/>
          </a:endParaRPr>
        </a:p>
      </dsp:txBody>
      <dsp:txXfrm>
        <a:off x="209195" y="1654081"/>
        <a:ext cx="1332925" cy="1148557"/>
      </dsp:txXfrm>
    </dsp:sp>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1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3076575" cy="512763"/>
          </a:xfrm>
          <a:prstGeom prst="rect">
            <a:avLst/>
          </a:prstGeom>
          <a:noFill/>
          <a:ln w="9525">
            <a:noFill/>
            <a:miter lim="800000"/>
            <a:headEnd/>
            <a:tailEnd/>
          </a:ln>
          <a:effectLst/>
        </p:spPr>
        <p:txBody>
          <a:bodyPr vert="horz" wrap="square" lIns="96791" tIns="48396" rIns="96791" bIns="48396" numCol="1" anchor="t" anchorCtr="0" compatLnSpc="1">
            <a:prstTxWarp prst="textNoShape">
              <a:avLst/>
            </a:prstTxWarp>
          </a:bodyPr>
          <a:lstStyle>
            <a:lvl1pPr defTabSz="968375" fontAlgn="base">
              <a:defRPr sz="1300">
                <a:latin typeface="Arial" charset="0"/>
                <a:ea typeface="宋体" pitchFamily="2" charset="-122"/>
              </a:defRPr>
            </a:lvl1pPr>
          </a:lstStyle>
          <a:p>
            <a:pPr>
              <a:defRPr/>
            </a:pPr>
            <a:r>
              <a:rPr lang="zh-CN" altLang="en-US"/>
              <a:t>请将此处改为本章标题</a:t>
            </a:r>
            <a:endParaRPr lang="en-US" altLang="zh-CN"/>
          </a:p>
        </p:txBody>
      </p:sp>
      <p:sp>
        <p:nvSpPr>
          <p:cNvPr id="512003" name="Rectangle 3"/>
          <p:cNvSpPr>
            <a:spLocks noGrp="1" noChangeArrowheads="1"/>
          </p:cNvSpPr>
          <p:nvPr>
            <p:ph type="dt" sz="quarter" idx="1"/>
          </p:nvPr>
        </p:nvSpPr>
        <p:spPr bwMode="auto">
          <a:xfrm>
            <a:off x="4021138" y="0"/>
            <a:ext cx="3076575" cy="512763"/>
          </a:xfrm>
          <a:prstGeom prst="rect">
            <a:avLst/>
          </a:prstGeom>
          <a:noFill/>
          <a:ln w="9525">
            <a:noFill/>
            <a:miter lim="800000"/>
            <a:headEnd/>
            <a:tailEnd/>
          </a:ln>
          <a:effectLst/>
        </p:spPr>
        <p:txBody>
          <a:bodyPr vert="horz" wrap="square" lIns="96791" tIns="48396" rIns="96791" bIns="48396" numCol="1" anchor="t" anchorCtr="0" compatLnSpc="1">
            <a:prstTxWarp prst="textNoShape">
              <a:avLst/>
            </a:prstTxWarp>
          </a:bodyPr>
          <a:lstStyle>
            <a:lvl1pPr algn="r" defTabSz="968375" fontAlgn="base">
              <a:defRPr sz="1300">
                <a:latin typeface="Arial" charset="0"/>
                <a:ea typeface="宋体" pitchFamily="2" charset="-122"/>
              </a:defRPr>
            </a:lvl1pPr>
          </a:lstStyle>
          <a:p>
            <a:pPr>
              <a:defRPr/>
            </a:pPr>
            <a:endParaRPr lang="en-US" altLang="zh-CN"/>
          </a:p>
        </p:txBody>
      </p:sp>
      <p:sp>
        <p:nvSpPr>
          <p:cNvPr id="512004" name="Rectangle 4"/>
          <p:cNvSpPr>
            <a:spLocks noGrp="1" noChangeArrowheads="1"/>
          </p:cNvSpPr>
          <p:nvPr>
            <p:ph type="ftr" sz="quarter" idx="2"/>
          </p:nvPr>
        </p:nvSpPr>
        <p:spPr bwMode="auto">
          <a:xfrm>
            <a:off x="0" y="9720263"/>
            <a:ext cx="3076575" cy="512762"/>
          </a:xfrm>
          <a:prstGeom prst="rect">
            <a:avLst/>
          </a:prstGeom>
          <a:noFill/>
          <a:ln w="9525">
            <a:noFill/>
            <a:miter lim="800000"/>
            <a:headEnd/>
            <a:tailEnd/>
          </a:ln>
          <a:effectLst/>
        </p:spPr>
        <p:txBody>
          <a:bodyPr vert="horz" wrap="square" lIns="96791" tIns="48396" rIns="96791" bIns="48396" numCol="1" anchor="b" anchorCtr="0" compatLnSpc="1">
            <a:prstTxWarp prst="textNoShape">
              <a:avLst/>
            </a:prstTxWarp>
          </a:bodyPr>
          <a:lstStyle>
            <a:lvl1pPr defTabSz="968375" fontAlgn="base">
              <a:defRPr sz="1300">
                <a:latin typeface="Arial" charset="0"/>
                <a:ea typeface="宋体" pitchFamily="2" charset="-122"/>
              </a:defRPr>
            </a:lvl1pPr>
          </a:lstStyle>
          <a:p>
            <a:pPr>
              <a:defRPr/>
            </a:pPr>
            <a:endParaRPr lang="en-US" altLang="zh-CN"/>
          </a:p>
        </p:txBody>
      </p:sp>
      <p:sp>
        <p:nvSpPr>
          <p:cNvPr id="512005" name="Rectangle 5"/>
          <p:cNvSpPr>
            <a:spLocks noGrp="1" noChangeArrowheads="1"/>
          </p:cNvSpPr>
          <p:nvPr>
            <p:ph type="sldNum" sz="quarter" idx="3"/>
          </p:nvPr>
        </p:nvSpPr>
        <p:spPr bwMode="auto">
          <a:xfrm>
            <a:off x="4021138" y="9720263"/>
            <a:ext cx="3076575" cy="512762"/>
          </a:xfrm>
          <a:prstGeom prst="rect">
            <a:avLst/>
          </a:prstGeom>
          <a:noFill/>
          <a:ln w="9525">
            <a:noFill/>
            <a:miter lim="800000"/>
            <a:headEnd/>
            <a:tailEnd/>
          </a:ln>
          <a:effectLst/>
        </p:spPr>
        <p:txBody>
          <a:bodyPr vert="horz" wrap="square" lIns="96791" tIns="48396" rIns="96791" bIns="48396" numCol="1" anchor="b" anchorCtr="0" compatLnSpc="1">
            <a:prstTxWarp prst="textNoShape">
              <a:avLst/>
            </a:prstTxWarp>
          </a:bodyPr>
          <a:lstStyle>
            <a:lvl1pPr algn="r" defTabSz="968375" fontAlgn="base">
              <a:defRPr sz="1300">
                <a:latin typeface="Arial" charset="0"/>
                <a:ea typeface="宋体" pitchFamily="2" charset="-122"/>
              </a:defRPr>
            </a:lvl1pPr>
          </a:lstStyle>
          <a:p>
            <a:pPr>
              <a:defRPr/>
            </a:pPr>
            <a:fld id="{DFB0E886-5559-4133-9D2D-4B2631545D0E}" type="slidenum">
              <a:rPr lang="en-US" altLang="zh-CN"/>
              <a:pPr>
                <a:defRPr/>
              </a:pPr>
              <a:t>‹#›</a:t>
            </a:fld>
            <a:endParaRPr lang="en-US" altLang="zh-CN"/>
          </a:p>
        </p:txBody>
      </p:sp>
    </p:spTree>
    <p:extLst>
      <p:ext uri="{BB962C8B-B14F-4D97-AF65-F5344CB8AC3E}">
        <p14:creationId xmlns:p14="http://schemas.microsoft.com/office/powerpoint/2010/main" val="289474438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41" name="Rectangle 5"/>
          <p:cNvSpPr>
            <a:spLocks noGrp="1" noChangeArrowheads="1"/>
          </p:cNvSpPr>
          <p:nvPr>
            <p:ph type="body" sz="quarter" idx="3"/>
          </p:nvPr>
        </p:nvSpPr>
        <p:spPr bwMode="auto">
          <a:xfrm>
            <a:off x="583903" y="4616450"/>
            <a:ext cx="5931494" cy="5109368"/>
          </a:xfrm>
          <a:prstGeom prst="rect">
            <a:avLst/>
          </a:prstGeom>
          <a:noFill/>
          <a:ln w="9525">
            <a:noFill/>
            <a:miter lim="800000"/>
            <a:headEnd/>
            <a:tailEnd/>
          </a:ln>
          <a:effectLst/>
        </p:spPr>
        <p:txBody>
          <a:bodyPr vert="horz" wrap="square" lIns="96791" tIns="48396" rIns="96791" bIns="48396" numCol="1" anchor="t" anchorCtr="0" compatLnSpc="1">
            <a:prstTxWarp prst="textNoShape">
              <a:avLst/>
            </a:prstTxWarp>
          </a:bodyPr>
          <a:lstStyle/>
          <a:p>
            <a:pPr lvl="0"/>
            <a:r>
              <a:rPr lang="en-US" altLang="zh-CN" noProof="0" dirty="0"/>
              <a:t>Click here to add content</a:t>
            </a:r>
          </a:p>
          <a:p>
            <a:pPr lvl="1"/>
            <a:r>
              <a:rPr lang="en-US" altLang="zh-CN" noProof="0" dirty="0"/>
              <a:t>Click here to add content</a:t>
            </a:r>
          </a:p>
          <a:p>
            <a:pPr lvl="2"/>
            <a:r>
              <a:rPr lang="en-US" altLang="zh-CN" noProof="0" dirty="0"/>
              <a:t>Click here to add content</a:t>
            </a:r>
          </a:p>
        </p:txBody>
      </p:sp>
      <p:sp>
        <p:nvSpPr>
          <p:cNvPr id="68610" name="Rectangle 4"/>
          <p:cNvSpPr>
            <a:spLocks noGrp="1" noRot="1" noChangeAspect="1" noChangeArrowheads="1" noTextEdit="1"/>
          </p:cNvSpPr>
          <p:nvPr>
            <p:ph type="sldImg" idx="2"/>
          </p:nvPr>
        </p:nvSpPr>
        <p:spPr bwMode="auto">
          <a:xfrm>
            <a:off x="583903" y="765609"/>
            <a:ext cx="5931493" cy="3336983"/>
          </a:xfrm>
          <a:prstGeom prst="rect">
            <a:avLst/>
          </a:prstGeom>
          <a:noFill/>
          <a:ln w="9525">
            <a:solidFill>
              <a:srgbClr val="000000"/>
            </a:solidFill>
            <a:miter lim="800000"/>
            <a:headEnd/>
            <a:tailEnd/>
          </a:ln>
        </p:spPr>
      </p:sp>
    </p:spTree>
    <p:extLst>
      <p:ext uri="{BB962C8B-B14F-4D97-AF65-F5344CB8AC3E}">
        <p14:creationId xmlns:p14="http://schemas.microsoft.com/office/powerpoint/2010/main" val="688167284"/>
      </p:ext>
    </p:extLst>
  </p:cSld>
  <p:clrMap bg1="lt1" tx1="dk1" bg2="lt2" tx2="dk2" accent1="accent1" accent2="accent2" accent3="accent3" accent4="accent4" accent5="accent5" accent6="accent6" hlink="hlink" folHlink="folHlink"/>
  <p:hf hdr="0" dt="0"/>
  <p:notesStyle>
    <a:lvl1pPr marL="180975" indent="-180975" algn="l" rtl="0" eaLnBrk="1" fontAlgn="base" hangingPunct="1">
      <a:lnSpc>
        <a:spcPct val="125000"/>
      </a:lnSpc>
      <a:spcBef>
        <a:spcPct val="0"/>
      </a:spcBef>
      <a:spcAft>
        <a:spcPts val="600"/>
      </a:spcAft>
      <a:buSzPct val="60000"/>
      <a:buFont typeface="Wingdings" pitchFamily="2" charset="2"/>
      <a:buChar char="l"/>
      <a:defRPr sz="1100" kern="1200">
        <a:solidFill>
          <a:schemeClr val="tx1"/>
        </a:solidFill>
        <a:latin typeface="微软雅黑" panose="020B0503020204020204" pitchFamily="34" charset="-122"/>
        <a:ea typeface="微软雅黑" panose="020B0503020204020204" pitchFamily="34" charset="-122"/>
        <a:cs typeface="+mn-cs"/>
      </a:defRPr>
    </a:lvl1pPr>
    <a:lvl2pPr marL="541338" indent="-180975" algn="l" rtl="0" eaLnBrk="1" fontAlgn="base" hangingPunct="1">
      <a:lnSpc>
        <a:spcPct val="125000"/>
      </a:lnSpc>
      <a:spcBef>
        <a:spcPct val="0"/>
      </a:spcBef>
      <a:spcAft>
        <a:spcPts val="600"/>
      </a:spcAft>
      <a:buSzPct val="50000"/>
      <a:buFont typeface="Wingdings" pitchFamily="2" charset="2"/>
      <a:buChar char="p"/>
      <a:defRPr sz="1100" kern="1200">
        <a:solidFill>
          <a:schemeClr val="tx1"/>
        </a:solidFill>
        <a:latin typeface="微软雅黑" panose="020B0503020204020204" pitchFamily="34" charset="-122"/>
        <a:ea typeface="微软雅黑" panose="020B0503020204020204" pitchFamily="34" charset="-122"/>
        <a:cs typeface="+mn-cs"/>
      </a:defRPr>
    </a:lvl2pPr>
    <a:lvl3pPr marL="895350" indent="-174625" algn="l" rtl="0" eaLnBrk="1" fontAlgn="base" hangingPunct="1">
      <a:lnSpc>
        <a:spcPct val="125000"/>
      </a:lnSpc>
      <a:spcBef>
        <a:spcPct val="0"/>
      </a:spcBef>
      <a:spcAft>
        <a:spcPts val="600"/>
      </a:spcAft>
      <a:buSzPct val="50000"/>
      <a:buFont typeface="Wingdings" pitchFamily="2" charset="2"/>
      <a:buChar char="n"/>
      <a:defRPr sz="11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just" rtl="0" eaLnBrk="0" fontAlgn="base" hangingPunct="0">
      <a:spcBef>
        <a:spcPct val="30000"/>
      </a:spcBef>
      <a:spcAft>
        <a:spcPct val="0"/>
      </a:spcAft>
      <a:defRPr sz="1100" kern="1200">
        <a:solidFill>
          <a:schemeClr val="tx1"/>
        </a:solidFill>
        <a:latin typeface="FrutigerNext LT Regular" pitchFamily="34" charset="0"/>
        <a:ea typeface="华文细黑" pitchFamily="2" charset="-122"/>
        <a:cs typeface="+mn-cs"/>
      </a:defRPr>
    </a:lvl4pPr>
    <a:lvl5pPr marL="2057400" indent="-228600" algn="just" rtl="0" eaLnBrk="0" fontAlgn="base" hangingPunct="0">
      <a:spcBef>
        <a:spcPct val="30000"/>
      </a:spcBef>
      <a:spcAft>
        <a:spcPct val="0"/>
      </a:spcAft>
      <a:defRPr sz="1100" kern="1200">
        <a:solidFill>
          <a:schemeClr val="tx1"/>
        </a:solidFill>
        <a:latin typeface="FrutigerNext LT Regular" pitchFamily="34" charset="0"/>
        <a:ea typeface="华文细黑"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482" userDrawn="1">
          <p15:clr>
            <a:srgbClr val="F26B43"/>
          </p15:clr>
        </p15:guide>
        <p15:guide id="2" orient="horz" pos="2908"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en-US" altLang="zh-CN" dirty="0">
              <a:latin typeface="FrutigerNext LT Regular" panose="020B0503040504020204" pitchFamily="34" charset="0"/>
            </a:endParaRPr>
          </a:p>
        </p:txBody>
      </p:sp>
    </p:spTree>
    <p:extLst>
      <p:ext uri="{BB962C8B-B14F-4D97-AF65-F5344CB8AC3E}">
        <p14:creationId xmlns:p14="http://schemas.microsoft.com/office/powerpoint/2010/main" val="24110822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pPr>
              <a:lnSpc>
                <a:spcPct val="110000"/>
              </a:lnSpc>
            </a:pPr>
            <a:r>
              <a:rPr lang="en-US" altLang="zh-CN" dirty="0"/>
              <a:t>Approximately 50 configuration commands for a single PE:</a:t>
            </a:r>
          </a:p>
          <a:p>
            <a:pPr>
              <a:lnSpc>
                <a:spcPct val="110000"/>
              </a:lnSpc>
            </a:pPr>
            <a:r>
              <a:rPr lang="en-US" altLang="zh-CN" dirty="0"/>
              <a:t>1 Configure IGP</a:t>
            </a:r>
          </a:p>
          <a:p>
            <a:pPr>
              <a:lnSpc>
                <a:spcPct val="110000"/>
              </a:lnSpc>
            </a:pPr>
            <a:r>
              <a:rPr lang="en-US" altLang="zh-CN" dirty="0"/>
              <a:t>[~PE1] interface loopback 1</a:t>
            </a:r>
          </a:p>
          <a:p>
            <a:pPr>
              <a:lnSpc>
                <a:spcPct val="110000"/>
              </a:lnSpc>
            </a:pPr>
            <a:r>
              <a:rPr lang="en-US" altLang="zh-CN" dirty="0"/>
              <a:t>[~PE1-LoopBack1] </a:t>
            </a:r>
            <a:r>
              <a:rPr lang="en-US" altLang="zh-CN" dirty="0" err="1"/>
              <a:t>ip</a:t>
            </a:r>
            <a:r>
              <a:rPr lang="en-US" altLang="zh-CN" dirty="0"/>
              <a:t> address 1.1.1.9 32</a:t>
            </a:r>
          </a:p>
          <a:p>
            <a:pPr>
              <a:lnSpc>
                <a:spcPct val="110000"/>
              </a:lnSpc>
            </a:pPr>
            <a:r>
              <a:rPr lang="en-US" altLang="zh-CN" dirty="0"/>
              <a:t>[~PE1] interface gigabitethernet3/0/0</a:t>
            </a:r>
          </a:p>
          <a:p>
            <a:pPr>
              <a:lnSpc>
                <a:spcPct val="110000"/>
              </a:lnSpc>
            </a:pPr>
            <a:r>
              <a:rPr lang="en-US" altLang="zh-CN" dirty="0"/>
              <a:t>[~PE1-GigabitEthernet3/0/0] </a:t>
            </a:r>
            <a:r>
              <a:rPr lang="en-US" altLang="zh-CN" dirty="0" err="1"/>
              <a:t>ip</a:t>
            </a:r>
            <a:r>
              <a:rPr lang="en-US" altLang="zh-CN" dirty="0"/>
              <a:t> address 172.1.1.1 24</a:t>
            </a:r>
          </a:p>
          <a:p>
            <a:pPr>
              <a:lnSpc>
                <a:spcPct val="110000"/>
              </a:lnSpc>
            </a:pPr>
            <a:r>
              <a:rPr lang="en-US" altLang="zh-CN" dirty="0"/>
              <a:t>[~PE1] </a:t>
            </a:r>
            <a:r>
              <a:rPr lang="en-US" altLang="zh-CN" dirty="0" err="1"/>
              <a:t>ospf</a:t>
            </a:r>
            <a:endParaRPr lang="en-US" altLang="zh-CN" dirty="0"/>
          </a:p>
          <a:p>
            <a:pPr>
              <a:lnSpc>
                <a:spcPct val="110000"/>
              </a:lnSpc>
            </a:pPr>
            <a:r>
              <a:rPr lang="en-US" altLang="zh-CN" dirty="0"/>
              <a:t>[~PE1-ospf-1] area 0</a:t>
            </a:r>
          </a:p>
          <a:p>
            <a:pPr>
              <a:lnSpc>
                <a:spcPct val="110000"/>
              </a:lnSpc>
            </a:pPr>
            <a:r>
              <a:rPr lang="en-US" altLang="zh-CN" dirty="0"/>
              <a:t>[~PE1-ospf-1-area-0.0.0.0] network 172.1.1.0 0.0.0.255</a:t>
            </a:r>
          </a:p>
          <a:p>
            <a:pPr>
              <a:lnSpc>
                <a:spcPct val="110000"/>
              </a:lnSpc>
            </a:pPr>
            <a:r>
              <a:rPr lang="en-US" altLang="zh-CN" dirty="0"/>
              <a:t>[~PE1-ospf-1-area-0.0.0.0] network 1.1.1.9 0.0.0.0</a:t>
            </a:r>
          </a:p>
          <a:p>
            <a:pPr>
              <a:lnSpc>
                <a:spcPct val="110000"/>
              </a:lnSpc>
            </a:pPr>
            <a:r>
              <a:rPr lang="en-US" altLang="zh-CN" dirty="0"/>
              <a:t>[~PE1-ospf-1-area-0.0.0.0] quit</a:t>
            </a:r>
          </a:p>
          <a:p>
            <a:pPr>
              <a:lnSpc>
                <a:spcPct val="110000"/>
              </a:lnSpc>
            </a:pPr>
            <a:r>
              <a:rPr lang="en-US" altLang="zh-CN" dirty="0"/>
              <a:t>2 Configure MPLS</a:t>
            </a:r>
          </a:p>
          <a:p>
            <a:pPr>
              <a:lnSpc>
                <a:spcPct val="110000"/>
              </a:lnSpc>
            </a:pPr>
            <a:r>
              <a:rPr lang="en-US" altLang="zh-CN" dirty="0"/>
              <a:t>[~PE1] </a:t>
            </a:r>
            <a:r>
              <a:rPr lang="en-US" altLang="zh-CN" dirty="0" err="1"/>
              <a:t>mpls</a:t>
            </a:r>
            <a:r>
              <a:rPr lang="en-US" altLang="zh-CN" dirty="0"/>
              <a:t> </a:t>
            </a:r>
            <a:r>
              <a:rPr lang="en-US" altLang="zh-CN" dirty="0" err="1"/>
              <a:t>lsr</a:t>
            </a:r>
            <a:r>
              <a:rPr lang="en-US" altLang="zh-CN" dirty="0"/>
              <a:t>-id 1.1.1.9</a:t>
            </a:r>
          </a:p>
          <a:p>
            <a:pPr>
              <a:lnSpc>
                <a:spcPct val="110000"/>
              </a:lnSpc>
            </a:pPr>
            <a:r>
              <a:rPr lang="en-US" altLang="zh-CN" dirty="0"/>
              <a:t>[~PE1] </a:t>
            </a:r>
            <a:r>
              <a:rPr lang="en-US" altLang="zh-CN" dirty="0" err="1"/>
              <a:t>mpls</a:t>
            </a:r>
            <a:endParaRPr lang="en-US" altLang="zh-CN" dirty="0"/>
          </a:p>
          <a:p>
            <a:pPr>
              <a:lnSpc>
                <a:spcPct val="110000"/>
              </a:lnSpc>
            </a:pPr>
            <a:r>
              <a:rPr lang="en-US" altLang="zh-CN" dirty="0"/>
              <a:t>[~PE1] </a:t>
            </a:r>
            <a:r>
              <a:rPr lang="en-US" altLang="zh-CN" dirty="0" err="1"/>
              <a:t>mpls</a:t>
            </a:r>
            <a:r>
              <a:rPr lang="en-US" altLang="zh-CN" dirty="0"/>
              <a:t> </a:t>
            </a:r>
            <a:r>
              <a:rPr lang="en-US" altLang="zh-CN" dirty="0" err="1"/>
              <a:t>ldp</a:t>
            </a:r>
            <a:endParaRPr lang="en-US" altLang="zh-CN" dirty="0"/>
          </a:p>
          <a:p>
            <a:pPr>
              <a:lnSpc>
                <a:spcPct val="110000"/>
              </a:lnSpc>
            </a:pPr>
            <a:r>
              <a:rPr lang="en-US" altLang="zh-CN" dirty="0"/>
              <a:t>[~PE1] interface </a:t>
            </a:r>
            <a:r>
              <a:rPr lang="en-US" altLang="zh-CN" dirty="0" err="1"/>
              <a:t>gigabitethernet</a:t>
            </a:r>
            <a:r>
              <a:rPr lang="en-US" altLang="zh-CN" dirty="0"/>
              <a:t> 3/0/0</a:t>
            </a:r>
          </a:p>
          <a:p>
            <a:pPr>
              <a:lnSpc>
                <a:spcPct val="110000"/>
              </a:lnSpc>
            </a:pPr>
            <a:r>
              <a:rPr lang="en-US" altLang="zh-CN" dirty="0"/>
              <a:t>[~PE1-GigabitEthernet3/0/0] </a:t>
            </a:r>
            <a:r>
              <a:rPr lang="en-US" altLang="zh-CN" dirty="0" err="1"/>
              <a:t>mpls</a:t>
            </a:r>
            <a:endParaRPr lang="en-US" altLang="zh-CN" dirty="0"/>
          </a:p>
          <a:p>
            <a:pPr>
              <a:lnSpc>
                <a:spcPct val="110000"/>
              </a:lnSpc>
            </a:pPr>
            <a:r>
              <a:rPr lang="en-US" altLang="zh-CN" dirty="0"/>
              <a:t>[~PE1-GigabitEthernet3/0/0] </a:t>
            </a:r>
            <a:r>
              <a:rPr lang="en-US" altLang="zh-CN" dirty="0" err="1"/>
              <a:t>mpls</a:t>
            </a:r>
            <a:r>
              <a:rPr lang="en-US" altLang="zh-CN" dirty="0"/>
              <a:t> </a:t>
            </a:r>
            <a:r>
              <a:rPr lang="en-US" altLang="zh-CN" dirty="0" err="1"/>
              <a:t>ldp</a:t>
            </a:r>
            <a:endParaRPr lang="en-US" altLang="zh-CN"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41906981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a:xfrm>
            <a:off x="684213" y="768984"/>
            <a:ext cx="5931494" cy="8344765"/>
          </a:xfrm>
        </p:spPr>
        <p:txBody>
          <a:bodyPr/>
          <a:lstStyle/>
          <a:p>
            <a:pPr>
              <a:lnSpc>
                <a:spcPct val="100000"/>
              </a:lnSpc>
            </a:pPr>
            <a:r>
              <a:rPr lang="en-US" altLang="zh-CN" dirty="0"/>
              <a:t>3 Configure VPNV4</a:t>
            </a:r>
          </a:p>
          <a:p>
            <a:pPr>
              <a:lnSpc>
                <a:spcPct val="100000"/>
              </a:lnSpc>
            </a:pPr>
            <a:r>
              <a:rPr lang="en-US" altLang="zh-CN" dirty="0"/>
              <a:t>[~PE1] </a:t>
            </a:r>
            <a:r>
              <a:rPr lang="en-US" altLang="zh-CN" dirty="0" err="1"/>
              <a:t>ip</a:t>
            </a:r>
            <a:r>
              <a:rPr lang="en-US" altLang="zh-CN" dirty="0"/>
              <a:t> </a:t>
            </a:r>
            <a:r>
              <a:rPr lang="en-US" altLang="zh-CN" dirty="0" err="1"/>
              <a:t>vpn</a:t>
            </a:r>
            <a:r>
              <a:rPr lang="en-US" altLang="zh-CN" dirty="0"/>
              <a:t>-instance </a:t>
            </a:r>
            <a:r>
              <a:rPr lang="en-US" altLang="zh-CN" dirty="0" err="1"/>
              <a:t>vpna</a:t>
            </a:r>
            <a:endParaRPr lang="en-US" altLang="zh-CN" dirty="0"/>
          </a:p>
          <a:p>
            <a:pPr>
              <a:lnSpc>
                <a:spcPct val="100000"/>
              </a:lnSpc>
            </a:pPr>
            <a:r>
              <a:rPr lang="en-US" altLang="zh-CN" dirty="0"/>
              <a:t>[~PE1-vpn-instance-vpna] ipv4-family</a:t>
            </a:r>
          </a:p>
          <a:p>
            <a:pPr>
              <a:lnSpc>
                <a:spcPct val="100000"/>
              </a:lnSpc>
            </a:pPr>
            <a:r>
              <a:rPr lang="en-US" altLang="zh-CN" dirty="0"/>
              <a:t>[~PE1-vpn-instance-vpna-af-ipv4] route-distinguisher 100:1</a:t>
            </a:r>
          </a:p>
          <a:p>
            <a:pPr>
              <a:lnSpc>
                <a:spcPct val="100000"/>
              </a:lnSpc>
            </a:pPr>
            <a:r>
              <a:rPr lang="en-US" altLang="zh-CN" dirty="0"/>
              <a:t>[~PE1-vpn-instance-vpna-af-ipv4] </a:t>
            </a:r>
            <a:r>
              <a:rPr lang="en-US" altLang="zh-CN" dirty="0" err="1"/>
              <a:t>vpn</a:t>
            </a:r>
            <a:r>
              <a:rPr lang="en-US" altLang="zh-CN" dirty="0"/>
              <a:t>-target 111:1 both</a:t>
            </a:r>
          </a:p>
          <a:p>
            <a:pPr>
              <a:lnSpc>
                <a:spcPct val="100000"/>
              </a:lnSpc>
            </a:pPr>
            <a:r>
              <a:rPr lang="en-US" altLang="zh-CN" dirty="0"/>
              <a:t>[~PE1-vpn-instance-vpna-af-ipv4] quit</a:t>
            </a:r>
          </a:p>
          <a:p>
            <a:pPr>
              <a:lnSpc>
                <a:spcPct val="100000"/>
              </a:lnSpc>
            </a:pPr>
            <a:r>
              <a:rPr lang="en-US" altLang="zh-CN" dirty="0"/>
              <a:t>[~PE1] </a:t>
            </a:r>
            <a:r>
              <a:rPr lang="en-US" altLang="zh-CN" dirty="0" err="1"/>
              <a:t>ip</a:t>
            </a:r>
            <a:r>
              <a:rPr lang="en-US" altLang="zh-CN" dirty="0"/>
              <a:t> </a:t>
            </a:r>
            <a:r>
              <a:rPr lang="en-US" altLang="zh-CN" dirty="0" err="1"/>
              <a:t>vpn</a:t>
            </a:r>
            <a:r>
              <a:rPr lang="en-US" altLang="zh-CN" dirty="0"/>
              <a:t>-instance </a:t>
            </a:r>
            <a:r>
              <a:rPr lang="en-US" altLang="zh-CN" dirty="0" err="1"/>
              <a:t>vpnb</a:t>
            </a:r>
            <a:endParaRPr lang="en-US" altLang="zh-CN" dirty="0"/>
          </a:p>
          <a:p>
            <a:pPr>
              <a:lnSpc>
                <a:spcPct val="100000"/>
              </a:lnSpc>
            </a:pPr>
            <a:r>
              <a:rPr lang="en-US" altLang="zh-CN" dirty="0"/>
              <a:t>[~PE1-vpn-instance-vpnb] ipv4-family</a:t>
            </a:r>
          </a:p>
          <a:p>
            <a:pPr>
              <a:lnSpc>
                <a:spcPct val="100000"/>
              </a:lnSpc>
            </a:pPr>
            <a:r>
              <a:rPr lang="en-US" altLang="zh-CN" dirty="0"/>
              <a:t>[~PE1-vpn-instance-vpnb-af-ipv4] route-distinguisher 100:2</a:t>
            </a:r>
          </a:p>
          <a:p>
            <a:pPr>
              <a:lnSpc>
                <a:spcPct val="100000"/>
              </a:lnSpc>
            </a:pPr>
            <a:r>
              <a:rPr lang="en-US" altLang="zh-CN" dirty="0"/>
              <a:t>[~PE1-vpn-instance-vpnb-af-ipv4] </a:t>
            </a:r>
            <a:r>
              <a:rPr lang="en-US" altLang="zh-CN" dirty="0" err="1"/>
              <a:t>vpn</a:t>
            </a:r>
            <a:r>
              <a:rPr lang="en-US" altLang="zh-CN" dirty="0"/>
              <a:t>-target 222:2 both</a:t>
            </a:r>
          </a:p>
          <a:p>
            <a:pPr>
              <a:lnSpc>
                <a:spcPct val="100000"/>
              </a:lnSpc>
            </a:pPr>
            <a:r>
              <a:rPr lang="en-US" altLang="zh-CN" dirty="0"/>
              <a:t>[~PE1-vpn-instance-vpnb-af-ipv4] quit</a:t>
            </a:r>
          </a:p>
          <a:p>
            <a:pPr>
              <a:lnSpc>
                <a:spcPct val="100000"/>
              </a:lnSpc>
            </a:pPr>
            <a:r>
              <a:rPr lang="en-US" altLang="zh-CN" dirty="0"/>
              <a:t>[~PE1] interface </a:t>
            </a:r>
            <a:r>
              <a:rPr lang="en-US" altLang="zh-CN" dirty="0" err="1"/>
              <a:t>gigabitethernet</a:t>
            </a:r>
            <a:r>
              <a:rPr lang="en-US" altLang="zh-CN" dirty="0"/>
              <a:t> 1/0/0</a:t>
            </a:r>
          </a:p>
          <a:p>
            <a:pPr>
              <a:lnSpc>
                <a:spcPct val="100000"/>
              </a:lnSpc>
            </a:pPr>
            <a:r>
              <a:rPr lang="en-US" altLang="zh-CN" dirty="0"/>
              <a:t>[~PE1-GigabitEthernet1/0/0] </a:t>
            </a:r>
            <a:r>
              <a:rPr lang="en-US" altLang="zh-CN" dirty="0" err="1"/>
              <a:t>ip</a:t>
            </a:r>
            <a:r>
              <a:rPr lang="en-US" altLang="zh-CN" dirty="0"/>
              <a:t> binding </a:t>
            </a:r>
            <a:r>
              <a:rPr lang="en-US" altLang="zh-CN" dirty="0" err="1"/>
              <a:t>vpn</a:t>
            </a:r>
            <a:r>
              <a:rPr lang="en-US" altLang="zh-CN" dirty="0"/>
              <a:t>-instance </a:t>
            </a:r>
            <a:r>
              <a:rPr lang="en-US" altLang="zh-CN" dirty="0" err="1"/>
              <a:t>vpna</a:t>
            </a:r>
            <a:endParaRPr lang="en-US" altLang="zh-CN" dirty="0"/>
          </a:p>
          <a:p>
            <a:pPr>
              <a:lnSpc>
                <a:spcPct val="100000"/>
              </a:lnSpc>
            </a:pPr>
            <a:r>
              <a:rPr lang="en-US" altLang="zh-CN" dirty="0"/>
              <a:t>[~PE1-GigabitEthernet1/0/0] </a:t>
            </a:r>
            <a:r>
              <a:rPr lang="en-US" altLang="zh-CN" dirty="0" err="1"/>
              <a:t>ip</a:t>
            </a:r>
            <a:r>
              <a:rPr lang="en-US" altLang="zh-CN" dirty="0"/>
              <a:t> address 10.1.1.2 24</a:t>
            </a:r>
          </a:p>
          <a:p>
            <a:pPr>
              <a:lnSpc>
                <a:spcPct val="100000"/>
              </a:lnSpc>
            </a:pPr>
            <a:r>
              <a:rPr lang="en-US" altLang="zh-CN" dirty="0"/>
              <a:t>[~PE1-GigabitEthernet1/0/0] quit</a:t>
            </a:r>
          </a:p>
          <a:p>
            <a:pPr>
              <a:lnSpc>
                <a:spcPct val="100000"/>
              </a:lnSpc>
            </a:pPr>
            <a:r>
              <a:rPr lang="en-US" altLang="zh-CN" dirty="0"/>
              <a:t>[~PE1] interface </a:t>
            </a:r>
            <a:r>
              <a:rPr lang="en-US" altLang="zh-CN" dirty="0" err="1"/>
              <a:t>gigabitethernet</a:t>
            </a:r>
            <a:r>
              <a:rPr lang="en-US" altLang="zh-CN" dirty="0"/>
              <a:t> 2/0/0</a:t>
            </a:r>
          </a:p>
          <a:p>
            <a:pPr>
              <a:lnSpc>
                <a:spcPct val="100000"/>
              </a:lnSpc>
            </a:pPr>
            <a:r>
              <a:rPr lang="en-US" altLang="zh-CN" dirty="0"/>
              <a:t>[~PE1-GigabitEthernet2/0/0] </a:t>
            </a:r>
            <a:r>
              <a:rPr lang="en-US" altLang="zh-CN" dirty="0" err="1"/>
              <a:t>ip</a:t>
            </a:r>
            <a:r>
              <a:rPr lang="en-US" altLang="zh-CN" dirty="0"/>
              <a:t> binding </a:t>
            </a:r>
            <a:r>
              <a:rPr lang="en-US" altLang="zh-CN" dirty="0" err="1"/>
              <a:t>vpn</a:t>
            </a:r>
            <a:r>
              <a:rPr lang="en-US" altLang="zh-CN" dirty="0"/>
              <a:t>-instance </a:t>
            </a:r>
            <a:r>
              <a:rPr lang="en-US" altLang="zh-CN" dirty="0" err="1"/>
              <a:t>vpnb</a:t>
            </a:r>
            <a:endParaRPr lang="en-US" altLang="zh-CN" dirty="0"/>
          </a:p>
          <a:p>
            <a:pPr>
              <a:lnSpc>
                <a:spcPct val="100000"/>
              </a:lnSpc>
            </a:pPr>
            <a:r>
              <a:rPr lang="en-US" altLang="zh-CN" dirty="0"/>
              <a:t>[~PE1-GigabitEthernet2/0/0] </a:t>
            </a:r>
            <a:r>
              <a:rPr lang="en-US" altLang="zh-CN" dirty="0" err="1"/>
              <a:t>ip</a:t>
            </a:r>
            <a:r>
              <a:rPr lang="en-US" altLang="zh-CN" dirty="0"/>
              <a:t> address 10.2.1.2 24</a:t>
            </a:r>
          </a:p>
          <a:p>
            <a:pPr>
              <a:lnSpc>
                <a:spcPct val="100000"/>
              </a:lnSpc>
            </a:pPr>
            <a:r>
              <a:rPr lang="en-US" altLang="zh-CN" dirty="0"/>
              <a:t>[~PE1-GigabitEthernet2/0/0] quit</a:t>
            </a:r>
          </a:p>
          <a:p>
            <a:pPr>
              <a:lnSpc>
                <a:spcPct val="100000"/>
              </a:lnSpc>
            </a:pPr>
            <a:r>
              <a:rPr lang="en-US" altLang="zh-CN" dirty="0"/>
              <a:t>[~PE1] commit</a:t>
            </a:r>
          </a:p>
          <a:p>
            <a:pPr>
              <a:lnSpc>
                <a:spcPct val="100000"/>
              </a:lnSpc>
            </a:pPr>
            <a:r>
              <a:rPr lang="en-US" altLang="zh-CN" dirty="0"/>
              <a:t>4 Configure PE-CE part</a:t>
            </a:r>
          </a:p>
          <a:p>
            <a:pPr>
              <a:lnSpc>
                <a:spcPct val="100000"/>
              </a:lnSpc>
            </a:pPr>
            <a:r>
              <a:rPr lang="en-US" altLang="zh-CN" dirty="0"/>
              <a:t>[~PE1] </a:t>
            </a:r>
            <a:r>
              <a:rPr lang="en-US" altLang="zh-CN" dirty="0" err="1"/>
              <a:t>bgp</a:t>
            </a:r>
            <a:r>
              <a:rPr lang="en-US" altLang="zh-CN" dirty="0"/>
              <a:t> 100</a:t>
            </a:r>
          </a:p>
          <a:p>
            <a:pPr>
              <a:lnSpc>
                <a:spcPct val="100000"/>
              </a:lnSpc>
            </a:pPr>
            <a:r>
              <a:rPr lang="en-US" altLang="zh-CN" dirty="0"/>
              <a:t>[~PE1-bgp] ipv4-family </a:t>
            </a:r>
            <a:r>
              <a:rPr lang="en-US" altLang="zh-CN" dirty="0" err="1"/>
              <a:t>vpn</a:t>
            </a:r>
            <a:r>
              <a:rPr lang="en-US" altLang="zh-CN" dirty="0"/>
              <a:t>-instance </a:t>
            </a:r>
            <a:r>
              <a:rPr lang="en-US" altLang="zh-CN" dirty="0" err="1"/>
              <a:t>vpna</a:t>
            </a:r>
            <a:endParaRPr lang="en-US" altLang="zh-CN" dirty="0"/>
          </a:p>
          <a:p>
            <a:pPr>
              <a:lnSpc>
                <a:spcPct val="100000"/>
              </a:lnSpc>
            </a:pPr>
            <a:r>
              <a:rPr lang="en-US" altLang="zh-CN" dirty="0"/>
              <a:t>[~PE1-bgp-vpna] peer 10.1.1.1 as-number 65410</a:t>
            </a:r>
          </a:p>
          <a:p>
            <a:pPr>
              <a:lnSpc>
                <a:spcPct val="100000"/>
              </a:lnSpc>
            </a:pPr>
            <a:r>
              <a:rPr lang="en-US" altLang="zh-CN" dirty="0"/>
              <a:t>[~PE1-bgp] ipv4-family </a:t>
            </a:r>
            <a:r>
              <a:rPr lang="en-US" altLang="zh-CN" dirty="0" err="1"/>
              <a:t>vpn</a:t>
            </a:r>
            <a:r>
              <a:rPr lang="en-US" altLang="zh-CN" dirty="0"/>
              <a:t>-instance </a:t>
            </a:r>
            <a:r>
              <a:rPr lang="en-US" altLang="zh-CN" dirty="0" err="1"/>
              <a:t>vpnb</a:t>
            </a:r>
            <a:endParaRPr lang="en-US" altLang="zh-CN" dirty="0"/>
          </a:p>
          <a:p>
            <a:pPr>
              <a:lnSpc>
                <a:spcPct val="100000"/>
              </a:lnSpc>
            </a:pPr>
            <a:r>
              <a:rPr lang="en-US" altLang="zh-CN" dirty="0"/>
              <a:t>[~PE1-bgp-vpnb] peer 10.2.1.1 as-number 65420</a:t>
            </a:r>
          </a:p>
          <a:p>
            <a:pPr>
              <a:lnSpc>
                <a:spcPct val="100000"/>
              </a:lnSpc>
            </a:pPr>
            <a:r>
              <a:rPr lang="en-US" altLang="zh-CN" dirty="0"/>
              <a:t>[~PE1-bgp] quit</a:t>
            </a:r>
          </a:p>
          <a:p>
            <a:pPr>
              <a:lnSpc>
                <a:spcPct val="100000"/>
              </a:lnSpc>
            </a:pPr>
            <a:r>
              <a:rPr lang="en-US" altLang="zh-CN" dirty="0"/>
              <a:t>5 Configure MBGP</a:t>
            </a:r>
          </a:p>
          <a:p>
            <a:pPr>
              <a:lnSpc>
                <a:spcPct val="100000"/>
              </a:lnSpc>
            </a:pPr>
            <a:r>
              <a:rPr lang="en-US" altLang="zh-CN" dirty="0"/>
              <a:t>[~PE1] </a:t>
            </a:r>
            <a:r>
              <a:rPr lang="en-US" altLang="zh-CN" dirty="0" err="1"/>
              <a:t>bgp</a:t>
            </a:r>
            <a:r>
              <a:rPr lang="en-US" altLang="zh-CN" dirty="0"/>
              <a:t> 100</a:t>
            </a:r>
          </a:p>
          <a:p>
            <a:pPr>
              <a:lnSpc>
                <a:spcPct val="100000"/>
              </a:lnSpc>
            </a:pPr>
            <a:r>
              <a:rPr lang="en-US" altLang="zh-CN" dirty="0"/>
              <a:t>[~PE1-bgp] peer 3.3.3.9 as-number 100</a:t>
            </a:r>
          </a:p>
          <a:p>
            <a:pPr>
              <a:lnSpc>
                <a:spcPct val="100000"/>
              </a:lnSpc>
            </a:pPr>
            <a:r>
              <a:rPr lang="en-US" altLang="zh-CN" dirty="0"/>
              <a:t>[~PE1-bgp] peer 3.3.3.9 connect-interface loopback 1</a:t>
            </a:r>
          </a:p>
          <a:p>
            <a:pPr>
              <a:lnSpc>
                <a:spcPct val="100000"/>
              </a:lnSpc>
            </a:pPr>
            <a:r>
              <a:rPr lang="en-US" altLang="zh-CN" dirty="0"/>
              <a:t>[~PE1-bgp] ipv4-family vpnv4</a:t>
            </a:r>
          </a:p>
          <a:p>
            <a:pPr>
              <a:lnSpc>
                <a:spcPct val="100000"/>
              </a:lnSpc>
            </a:pPr>
            <a:r>
              <a:rPr lang="en-US" altLang="zh-CN" dirty="0"/>
              <a:t>[~PE1-bgp-af-vpnv4] peer 3.3.3.9 enable</a:t>
            </a:r>
          </a:p>
          <a:p>
            <a:pPr>
              <a:lnSpc>
                <a:spcPct val="100000"/>
              </a:lnSpc>
            </a:pPr>
            <a:r>
              <a:rPr lang="en-US" altLang="zh-CN" dirty="0"/>
              <a:t>[~PE1-bgp] quit</a:t>
            </a:r>
          </a:p>
          <a:p>
            <a:pPr>
              <a:lnSpc>
                <a:spcPct val="100000"/>
              </a:lnSpc>
            </a:pPr>
            <a:endParaRPr lang="en-US" altLang="zh-CN" dirty="0"/>
          </a:p>
          <a:p>
            <a:pPr>
              <a:lnSpc>
                <a:spcPct val="100000"/>
              </a:lnSpc>
            </a:pPr>
            <a:endParaRPr lang="zh-CN" altLang="en-US" dirty="0"/>
          </a:p>
        </p:txBody>
      </p:sp>
    </p:spTree>
    <p:extLst>
      <p:ext uri="{BB962C8B-B14F-4D97-AF65-F5344CB8AC3E}">
        <p14:creationId xmlns:p14="http://schemas.microsoft.com/office/powerpoint/2010/main" val="22722605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836024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3384513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r>
              <a:rPr lang="en-US" altLang="zh-CN">
                <a:latin typeface="FrutigerNext LT Regular" panose="020B0503040504020204" pitchFamily="34" charset="0"/>
              </a:rPr>
              <a:t>SDN is oringal of data plane and control plane separation, but is not limited to it.</a:t>
            </a:r>
          </a:p>
          <a:p>
            <a:r>
              <a:rPr lang="en-US" altLang="zh-CN">
                <a:latin typeface="FrutigerNext LT Regular" panose="020B0503040504020204" pitchFamily="34" charset="0"/>
              </a:rPr>
              <a:t>With the development of technology, overlay and traffic optimization solutions are also treated as SDN.</a:t>
            </a:r>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77598975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pPr>
              <a:lnSpc>
                <a:spcPct val="100000"/>
              </a:lnSpc>
            </a:pPr>
            <a:r>
              <a:rPr lang="en-US" altLang="zh-CN"/>
              <a:t>Overlay solution is the best practice in data center.</a:t>
            </a:r>
          </a:p>
          <a:p>
            <a:pPr>
              <a:lnSpc>
                <a:spcPct val="100000"/>
              </a:lnSpc>
            </a:pPr>
            <a:r>
              <a:rPr lang="en-US" altLang="zh-CN"/>
              <a:t>Service </a:t>
            </a:r>
            <a:r>
              <a:rPr lang="en-US" altLang="zh-CN" dirty="0"/>
              <a:t>presentation/collaboration layer</a:t>
            </a:r>
          </a:p>
          <a:p>
            <a:pPr lvl="1">
              <a:lnSpc>
                <a:spcPct val="100000"/>
              </a:lnSpc>
            </a:pPr>
            <a:r>
              <a:rPr lang="en-US" altLang="zh-CN" dirty="0"/>
              <a:t>Provides service portals for carriers, enterprises, VPCs, and RSPs.</a:t>
            </a:r>
          </a:p>
          <a:p>
            <a:pPr lvl="1">
              <a:lnSpc>
                <a:spcPct val="100000"/>
              </a:lnSpc>
            </a:pPr>
            <a:r>
              <a:rPr lang="en-US" altLang="zh-CN" dirty="0"/>
              <a:t>Provides customizable service portals.</a:t>
            </a:r>
          </a:p>
          <a:p>
            <a:pPr>
              <a:lnSpc>
                <a:spcPct val="100000"/>
              </a:lnSpc>
            </a:pPr>
            <a:r>
              <a:rPr lang="en-US" altLang="zh-CN" dirty="0"/>
              <a:t>Network control layer</a:t>
            </a:r>
          </a:p>
          <a:p>
            <a:pPr lvl="1">
              <a:lnSpc>
                <a:spcPct val="100000"/>
              </a:lnSpc>
            </a:pPr>
            <a:r>
              <a:rPr lang="en-US" altLang="zh-CN" dirty="0"/>
              <a:t>The network control platform is the SDN controller (Agile Controller), which implements network modeling and network instantiation.</a:t>
            </a:r>
          </a:p>
          <a:p>
            <a:pPr lvl="1">
              <a:lnSpc>
                <a:spcPct val="100000"/>
              </a:lnSpc>
            </a:pPr>
            <a:r>
              <a:rPr lang="en-US" altLang="zh-CN" dirty="0"/>
              <a:t>Northbound open APIs can be deployed for rapid customization and automatic provisioning of services.</a:t>
            </a:r>
          </a:p>
          <a:p>
            <a:pPr lvl="1">
              <a:lnSpc>
                <a:spcPct val="100000"/>
              </a:lnSpc>
            </a:pPr>
            <a:r>
              <a:rPr lang="en-US" altLang="zh-CN" dirty="0"/>
              <a:t>Southbound </a:t>
            </a:r>
            <a:r>
              <a:rPr lang="en-US" altLang="zh-CN" dirty="0" err="1"/>
              <a:t>OpenFlow</a:t>
            </a:r>
            <a:r>
              <a:rPr lang="en-US" altLang="zh-CN" dirty="0"/>
              <a:t>/NETCONF interfaces can be deployed for centrally managing and controlling physical and virtual networks.</a:t>
            </a:r>
          </a:p>
          <a:p>
            <a:pPr>
              <a:lnSpc>
                <a:spcPct val="100000"/>
              </a:lnSpc>
            </a:pPr>
            <a:r>
              <a:rPr lang="en-US" altLang="zh-CN" dirty="0"/>
              <a:t>Fabric network layer</a:t>
            </a:r>
          </a:p>
          <a:p>
            <a:pPr lvl="1">
              <a:lnSpc>
                <a:spcPct val="100000"/>
              </a:lnSpc>
            </a:pPr>
            <a:r>
              <a:rPr lang="en-US" altLang="zh-CN" dirty="0"/>
              <a:t>Physical devices set up a basic physical network to support the overlay network.</a:t>
            </a:r>
          </a:p>
          <a:p>
            <a:pPr lvl="1">
              <a:lnSpc>
                <a:spcPct val="100000"/>
              </a:lnSpc>
            </a:pPr>
            <a:r>
              <a:rPr lang="en-US" altLang="zh-CN" dirty="0"/>
              <a:t>The hardware VXLAN gateway improves service performance.</a:t>
            </a:r>
          </a:p>
          <a:p>
            <a:pPr lvl="1">
              <a:lnSpc>
                <a:spcPct val="100000"/>
              </a:lnSpc>
            </a:pPr>
            <a:r>
              <a:rPr lang="en-US" altLang="zh-CN" dirty="0"/>
              <a:t>The fabric network is compatible with traditional VLANs.</a:t>
            </a:r>
          </a:p>
          <a:p>
            <a:pPr>
              <a:lnSpc>
                <a:spcPct val="100000"/>
              </a:lnSpc>
            </a:pPr>
            <a:r>
              <a:rPr lang="en-US" altLang="zh-CN" dirty="0"/>
              <a:t>Virtualization platform layer</a:t>
            </a:r>
          </a:p>
          <a:p>
            <a:pPr lvl="1">
              <a:lnSpc>
                <a:spcPct val="100000"/>
              </a:lnSpc>
            </a:pPr>
            <a:r>
              <a:rPr lang="en-US" altLang="zh-CN" dirty="0" err="1"/>
              <a:t>vSwitches</a:t>
            </a:r>
            <a:r>
              <a:rPr lang="en-US" altLang="zh-CN" dirty="0"/>
              <a:t> manage network configurations and policies for local VM access.</a:t>
            </a:r>
          </a:p>
          <a:p>
            <a:pPr lvl="1">
              <a:lnSpc>
                <a:spcPct val="100000"/>
              </a:lnSpc>
            </a:pPr>
            <a:r>
              <a:rPr lang="en-US" altLang="zh-CN" dirty="0" err="1"/>
              <a:t>vFWs</a:t>
            </a:r>
            <a:r>
              <a:rPr lang="en-US" altLang="zh-CN" dirty="0"/>
              <a:t> enforce security policy control and load balancing based on software firewalls.</a:t>
            </a:r>
          </a:p>
          <a:p>
            <a:pPr>
              <a:lnSpc>
                <a:spcPct val="100000"/>
              </a:lnSpc>
            </a:pPr>
            <a:endParaRPr lang="zh-CN" altLang="en-US" dirty="0"/>
          </a:p>
        </p:txBody>
      </p:sp>
      <p:sp>
        <p:nvSpPr>
          <p:cNvPr id="5" name="幻灯片图像占位符 4"/>
          <p:cNvSpPr>
            <a:spLocks noGrp="1" noRot="1" noChangeAspect="1"/>
          </p:cNvSpPr>
          <p:nvPr>
            <p:ph type="sldImg"/>
          </p:nvPr>
        </p:nvSpPr>
        <p:spPr>
          <a:xfrm>
            <a:off x="584200" y="765175"/>
            <a:ext cx="5930900" cy="3336925"/>
          </a:xfrm>
        </p:spPr>
      </p:sp>
    </p:spTree>
    <p:extLst>
      <p:ext uri="{BB962C8B-B14F-4D97-AF65-F5344CB8AC3E}">
        <p14:creationId xmlns:p14="http://schemas.microsoft.com/office/powerpoint/2010/main" val="9747768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7034757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8007739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3502524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243933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Rot="1" noChangeAspect="1" noChangeArrowheads="1" noTextEdit="1"/>
          </p:cNvSpPr>
          <p:nvPr>
            <p:ph type="sldImg"/>
          </p:nvPr>
        </p:nvSpPr>
        <p:spPr>
          <a:xfrm>
            <a:off x="142875" y="760413"/>
            <a:ext cx="6818313" cy="3836987"/>
          </a:xfrm>
          <a:ln/>
        </p:spPr>
      </p:sp>
      <p:sp>
        <p:nvSpPr>
          <p:cNvPr id="2" name="备注占位符 1"/>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16149684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8660068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1881206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1896019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50087536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208247371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7624021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3143929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31076467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8182546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6224061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339182195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幻灯片图像占位符 3"/>
          <p:cNvSpPr>
            <a:spLocks noGrp="1" noRot="1" noChangeAspect="1"/>
          </p:cNvSpPr>
          <p:nvPr>
            <p:ph type="sldImg"/>
          </p:nvPr>
        </p:nvSpPr>
        <p:spPr/>
      </p:sp>
      <p:sp>
        <p:nvSpPr>
          <p:cNvPr id="5" name="备注占位符 4"/>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13360283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pPr>
              <a:lnSpc>
                <a:spcPct val="110000"/>
              </a:lnSpc>
            </a:pPr>
            <a:r>
              <a:rPr lang="en-US" dirty="0"/>
              <a:t>Application Scenarios</a:t>
            </a:r>
          </a:p>
          <a:p>
            <a:pPr lvl="1">
              <a:lnSpc>
                <a:spcPct val="110000"/>
              </a:lnSpc>
            </a:pPr>
            <a:r>
              <a:rPr lang="en-US" dirty="0"/>
              <a:t>Medium-sized enterprises who expect to focus on their core business but are unwilling and have no capability to build an independent IT team</a:t>
            </a:r>
          </a:p>
          <a:p>
            <a:pPr lvl="1">
              <a:lnSpc>
                <a:spcPct val="110000"/>
              </a:lnSpc>
            </a:pPr>
            <a:r>
              <a:rPr lang="en-US" dirty="0"/>
              <a:t>Branches and edge nodes of large enterprises</a:t>
            </a:r>
          </a:p>
          <a:p>
            <a:pPr lvl="0">
              <a:lnSpc>
                <a:spcPct val="110000"/>
              </a:lnSpc>
            </a:pPr>
            <a:r>
              <a:rPr lang="en-US" dirty="0"/>
              <a:t>Benefits to Customers</a:t>
            </a:r>
          </a:p>
          <a:p>
            <a:pPr lvl="1">
              <a:lnSpc>
                <a:spcPct val="110000"/>
              </a:lnSpc>
            </a:pPr>
            <a:r>
              <a:rPr lang="en-US" dirty="0"/>
              <a:t>Reduce OPEX and save approximately 83% of human labor costs.</a:t>
            </a:r>
          </a:p>
          <a:p>
            <a:pPr lvl="1">
              <a:lnSpc>
                <a:spcPct val="110000"/>
              </a:lnSpc>
            </a:pPr>
            <a:r>
              <a:rPr lang="en-US" dirty="0"/>
              <a:t>Increase IT-based innovative services by over 40%.</a:t>
            </a:r>
          </a:p>
          <a:p>
            <a:pPr lvl="0">
              <a:lnSpc>
                <a:spcPct val="110000"/>
              </a:lnSpc>
            </a:pPr>
            <a:r>
              <a:rPr lang="en-US" dirty="0"/>
              <a:t>Solution Description</a:t>
            </a:r>
          </a:p>
          <a:p>
            <a:pPr lvl="1">
              <a:lnSpc>
                <a:spcPct val="110000"/>
              </a:lnSpc>
            </a:pPr>
            <a:r>
              <a:rPr lang="en-US" dirty="0"/>
              <a:t>Network planning: efficient and professional network planning and visualized and predictable WLAN planning without coverage holes</a:t>
            </a:r>
          </a:p>
          <a:p>
            <a:pPr lvl="1">
              <a:lnSpc>
                <a:spcPct val="110000"/>
              </a:lnSpc>
            </a:pPr>
            <a:r>
              <a:rPr lang="en-US" dirty="0"/>
              <a:t>Network deployment: plug-and-play deployment of devices and cross-NAT management</a:t>
            </a:r>
          </a:p>
          <a:p>
            <a:pPr lvl="1">
              <a:lnSpc>
                <a:spcPct val="110000"/>
              </a:lnSpc>
            </a:pPr>
            <a:r>
              <a:rPr lang="en-US" dirty="0"/>
              <a:t>Service provisioning: device group management and quick template configuration to enable fast service provisioning</a:t>
            </a:r>
          </a:p>
          <a:p>
            <a:pPr lvl="1">
              <a:lnSpc>
                <a:spcPct val="110000"/>
              </a:lnSpc>
            </a:pPr>
            <a:r>
              <a:rPr lang="en-US" dirty="0"/>
              <a:t>Network monitoring: GIS-based visible network status and mobile O&amp;M app to enable network monitoring anytime, anywhere</a:t>
            </a:r>
          </a:p>
          <a:p>
            <a:pPr lvl="1">
              <a:lnSpc>
                <a:spcPct val="110000"/>
              </a:lnSpc>
            </a:pPr>
            <a:r>
              <a:rPr lang="en-US" dirty="0"/>
              <a:t>Fault location: multiple online location tools and one-click fault diagnosis</a:t>
            </a:r>
          </a:p>
          <a:p>
            <a:pPr lvl="0">
              <a:lnSpc>
                <a:spcPct val="110000"/>
              </a:lnSpc>
            </a:pPr>
            <a:r>
              <a:rPr lang="en-US" dirty="0"/>
              <a:t>Highlights</a:t>
            </a:r>
          </a:p>
          <a:p>
            <a:pPr lvl="1">
              <a:lnSpc>
                <a:spcPct val="110000"/>
              </a:lnSpc>
            </a:pPr>
            <a:r>
              <a:rPr lang="en-US" dirty="0"/>
              <a:t>3D cloud-based network planning, cloud-based PMI, and mobile O&amp;M</a:t>
            </a:r>
          </a:p>
          <a:p>
            <a:pPr lvl="1">
              <a:lnSpc>
                <a:spcPct val="110000"/>
              </a:lnSpc>
            </a:pPr>
            <a:endParaRPr lang="en-US" dirty="0"/>
          </a:p>
          <a:p>
            <a:pPr lvl="1">
              <a:lnSpc>
                <a:spcPct val="110000"/>
              </a:lnSpc>
            </a:pPr>
            <a:endParaRPr lang="en-US" dirty="0"/>
          </a:p>
          <a:p>
            <a:pPr lvl="0">
              <a:lnSpc>
                <a:spcPct val="110000"/>
              </a:lnSpc>
            </a:pPr>
            <a:endParaRPr lang="en-US"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91111637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幻灯片图像占位符 3"/>
          <p:cNvSpPr>
            <a:spLocks noGrp="1" noRot="1" noChangeAspect="1"/>
          </p:cNvSpPr>
          <p:nvPr>
            <p:ph type="sldImg"/>
          </p:nvPr>
        </p:nvSpPr>
        <p:spPr/>
      </p:sp>
      <p:sp>
        <p:nvSpPr>
          <p:cNvPr id="5" name="备注占位符 4"/>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63147368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r>
              <a:rPr lang="en-US" altLang="zh-CN"/>
              <a:t>Service Automation Capability</a:t>
            </a:r>
          </a:p>
          <a:p>
            <a:pPr lvl="1"/>
            <a:r>
              <a:rPr lang="en-US" altLang="zh-CN"/>
              <a:t>The ServiceCenter delivers services to the OpenStack cloud platform and Agile Controller, achieving E2E automated delivery of network services.</a:t>
            </a:r>
          </a:p>
          <a:p>
            <a:pPr lvl="0"/>
            <a:r>
              <a:rPr lang="en-US" altLang="zh-CN"/>
              <a:t>SDN+VXLAN Solution</a:t>
            </a:r>
          </a:p>
          <a:p>
            <a:pPr lvl="1"/>
            <a:r>
              <a:rPr lang="en-US" altLang="zh-CN"/>
              <a:t>The solution uses the overlay hierarchical network technology, supports large L2 communication between the new and old networks, resource sharing, and flexible scheduling, and achieves converged carrying of data access, management, and storage services with the fabric architecture.</a:t>
            </a:r>
          </a:p>
          <a:p>
            <a:pPr lvl="0"/>
            <a:r>
              <a:rPr lang="en-US" altLang="zh-CN"/>
              <a:t>SDN-based Security Service Automation Solution</a:t>
            </a:r>
          </a:p>
          <a:p>
            <a:pPr lvl="1"/>
            <a:r>
              <a:rPr lang="en-US" altLang="zh-CN"/>
              <a:t>The ServiceCenter uniformly delivers security policies, achieving automated provisioning of security services.</a:t>
            </a:r>
          </a:p>
          <a:p>
            <a:pPr lvl="0"/>
            <a:r>
              <a:rPr lang="en-US" altLang="zh-CN"/>
              <a:t>Current status and problems:</a:t>
            </a:r>
          </a:p>
          <a:p>
            <a:pPr lvl="0"/>
            <a:r>
              <a:rPr lang="en-US" altLang="zh-CN"/>
              <a:t>17 cabinets, 4,570 servers, 27 physical network partitions, and 107 firewalls</a:t>
            </a:r>
          </a:p>
          <a:p>
            <a:pPr lvl="0"/>
            <a:r>
              <a:rPr lang="en-US" altLang="zh-CN"/>
              <a:t>Long service TTM: The network is highly coupled with applications. The service TTM is as long as 90 days.</a:t>
            </a:r>
          </a:p>
          <a:p>
            <a:pPr lvl="0"/>
            <a:r>
              <a:rPr lang="en-US" altLang="zh-CN"/>
              <a:t>Low resource utilization: Data center resources are distributed in different physical partitions, resulting in low resource utilization.</a:t>
            </a:r>
          </a:p>
          <a:p>
            <a:pPr lvl="0"/>
            <a:r>
              <a:rPr lang="en-US" altLang="zh-CN"/>
              <a:t>Difficult security management: 20,000 security policies and 10,000 changes each year.</a:t>
            </a:r>
          </a:p>
          <a:p>
            <a:pPr lvl="0"/>
            <a:endParaRPr lang="zh-CN" altLang="en-US"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30453964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r>
              <a:rPr lang="en-US" altLang="zh-CN"/>
              <a:t>An e-Commerce Platform's Cloud Network Development Requirements</a:t>
            </a:r>
          </a:p>
          <a:p>
            <a:pPr lvl="1"/>
            <a:r>
              <a:rPr lang="en-US" altLang="zh-CN"/>
              <a:t>Fast service delivery: Efficient provisioning of new services must be supported.</a:t>
            </a:r>
          </a:p>
          <a:p>
            <a:pPr lvl="1"/>
            <a:r>
              <a:rPr lang="en-US" altLang="zh-CN"/>
              <a:t>Highly reliable, stable, and flexible network: Smooth service running must be ensured.</a:t>
            </a:r>
          </a:p>
          <a:p>
            <a:pPr lvl="1"/>
            <a:r>
              <a:rPr lang="en-US" altLang="zh-CN"/>
              <a:t>Automated network O&amp;M: Manually upgrading network devices takes at least one year.</a:t>
            </a:r>
          </a:p>
          <a:p>
            <a:pPr lvl="0"/>
            <a:r>
              <a:rPr lang="en-US" altLang="zh-CN"/>
              <a:t>Value of Huawei's SDN Solution</a:t>
            </a:r>
          </a:p>
          <a:p>
            <a:pPr lvl="1"/>
            <a:r>
              <a:rPr lang="en-US" altLang="zh-CN"/>
              <a:t>Controller level: The Agile Controller is responsible for underlay network control and collaboration and achieves automated network deployment.</a:t>
            </a:r>
          </a:p>
          <a:p>
            <a:pPr lvl="1"/>
            <a:r>
              <a:rPr lang="en-US" altLang="zh-CN"/>
              <a:t>Fabric level: The solution provides high-performance physical VXLAN L3 gateways, implements collaboration of the virtual overlay network and physical underlay network, and simplifies O&amp;M.</a:t>
            </a:r>
            <a:endParaRPr lang="en-US" altLang="zh-CN"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237478247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a:xfrm>
            <a:off x="692855" y="765175"/>
            <a:ext cx="5931494" cy="5109368"/>
          </a:xfrm>
        </p:spPr>
        <p:txBody>
          <a:bodyPr/>
          <a:lstStyle/>
          <a:p>
            <a:r>
              <a:rPr lang="en-US" altLang="zh-CN" dirty="0"/>
              <a:t>Standardization</a:t>
            </a:r>
          </a:p>
          <a:p>
            <a:r>
              <a:rPr lang="en-US" altLang="zh-CN" dirty="0"/>
              <a:t>Maximize ROI and control investment</a:t>
            </a:r>
          </a:p>
          <a:p>
            <a:r>
              <a:rPr lang="en-US" altLang="zh-CN" dirty="0"/>
              <a:t>Low-cost operations</a:t>
            </a:r>
          </a:p>
          <a:p>
            <a:r>
              <a:rPr lang="en-US" altLang="zh-CN" dirty="0"/>
              <a:t>Network architecture standardization</a:t>
            </a:r>
          </a:p>
          <a:p>
            <a:r>
              <a:rPr lang="en-US" altLang="zh-CN" dirty="0"/>
              <a:t>VAS pooling</a:t>
            </a:r>
          </a:p>
          <a:p>
            <a:r>
              <a:rPr lang="en-US" altLang="zh-CN" dirty="0"/>
              <a:t>Virtualization</a:t>
            </a:r>
          </a:p>
          <a:p>
            <a:r>
              <a:rPr lang="en-US" altLang="zh-CN" dirty="0"/>
              <a:t>Resource and business combination</a:t>
            </a:r>
          </a:p>
          <a:p>
            <a:r>
              <a:rPr lang="en-US" altLang="zh-CN" dirty="0"/>
              <a:t>Fast resource supply</a:t>
            </a:r>
          </a:p>
          <a:p>
            <a:r>
              <a:rPr lang="en-US" altLang="zh-CN" dirty="0"/>
              <a:t>Improve resource utilization</a:t>
            </a:r>
          </a:p>
          <a:p>
            <a:r>
              <a:rPr lang="en-US" altLang="zh-CN" dirty="0"/>
              <a:t>Green and energy-saving</a:t>
            </a:r>
          </a:p>
          <a:p>
            <a:r>
              <a:rPr lang="en-US" altLang="zh-CN" dirty="0"/>
              <a:t>Cloud-oriented</a:t>
            </a:r>
          </a:p>
          <a:p>
            <a:r>
              <a:rPr lang="en-US" altLang="zh-CN" dirty="0"/>
              <a:t>Flexible and fast response to changes</a:t>
            </a:r>
          </a:p>
          <a:p>
            <a:r>
              <a:rPr lang="en-US" altLang="zh-CN" dirty="0"/>
              <a:t>Proactive detection of service requirements</a:t>
            </a:r>
          </a:p>
          <a:p>
            <a:r>
              <a:rPr lang="en-US" altLang="zh-CN" dirty="0"/>
              <a:t>Self-service</a:t>
            </a:r>
          </a:p>
          <a:p>
            <a:r>
              <a:rPr lang="en-US" altLang="zh-CN" dirty="0"/>
              <a:t>Automated deployment</a:t>
            </a:r>
          </a:p>
          <a:p>
            <a:endParaRPr lang="en-US" altLang="zh-CN" dirty="0"/>
          </a:p>
          <a:p>
            <a:endParaRPr lang="zh-CN" altLang="en-US" dirty="0"/>
          </a:p>
        </p:txBody>
      </p:sp>
    </p:spTree>
    <p:extLst>
      <p:ext uri="{BB962C8B-B14F-4D97-AF65-F5344CB8AC3E}">
        <p14:creationId xmlns:p14="http://schemas.microsoft.com/office/powerpoint/2010/main" val="12683254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r>
              <a:rPr lang="en-US" altLang="zh-CN"/>
              <a:t>Solution Description</a:t>
            </a:r>
          </a:p>
          <a:p>
            <a:pPr lvl="1"/>
            <a:r>
              <a:rPr lang="en-US" altLang="zh-CN"/>
              <a:t>The SDN controller and routers run IS-IS/SNMP. The controller collects network topology and bandwidth information.</a:t>
            </a:r>
          </a:p>
          <a:p>
            <a:pPr lvl="1"/>
            <a:r>
              <a:rPr lang="en-US" altLang="zh-CN"/>
              <a:t>The SDN controller completes path computation based on information transferred using IS-IS/SNMP and delivers path computation results to routers using PCEP.</a:t>
            </a:r>
          </a:p>
          <a:p>
            <a:pPr lvl="0"/>
            <a:r>
              <a:rPr lang="en-US" altLang="zh-CN"/>
              <a:t>Solution Value</a:t>
            </a:r>
          </a:p>
          <a:p>
            <a:pPr lvl="1"/>
            <a:r>
              <a:rPr lang="en-US" altLang="zh-CN"/>
              <a:t>The service provisioning efficiency is increased 10-fold, and the network-wide DCI link utilization is increased to 80%.</a:t>
            </a:r>
          </a:p>
          <a:p>
            <a:pPr lvl="1"/>
            <a:r>
              <a:rPr lang="en-US" altLang="zh-CN"/>
              <a:t>The service scheduling time is decreased from minutes to seconds.</a:t>
            </a:r>
          </a:p>
          <a:p>
            <a:pPr lvl="1"/>
            <a:r>
              <a:rPr lang="en-US" altLang="zh-CN"/>
              <a:t>Centralized path computation reduces resource occupancy and accelerates network convergence.</a:t>
            </a:r>
          </a:p>
          <a:p>
            <a:pPr lvl="1"/>
            <a:endParaRPr lang="zh-CN" altLang="en-US"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5089045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pPr lvl="0"/>
            <a:r>
              <a:rPr lang="en-US" altLang="zh-CN"/>
              <a:t>What are the routes from SDN to development and commercial application?</a:t>
            </a:r>
          </a:p>
          <a:p>
            <a:pPr lvl="1"/>
            <a:r>
              <a:rPr lang="en-US" altLang="zh-CN"/>
              <a:t>SDN originated from the laboratory openflow control separation, commercial applications developed a variety of routes such as traffic tuning, overlay and so on.</a:t>
            </a:r>
          </a:p>
          <a:p>
            <a:pPr lvl="0"/>
            <a:r>
              <a:rPr lang="en-US" altLang="zh-CN"/>
              <a:t>Why is overlay technology a best practice in data center networks?</a:t>
            </a:r>
          </a:p>
          <a:p>
            <a:pPr lvl="1"/>
            <a:r>
              <a:rPr lang="en-US" altLang="zh-CN"/>
              <a:t>The overlay is compatible with traditional network technologies, and the evolution is smooth. It is better to implement service separation and rapid deployment of service networks to cope with daily network changes.</a:t>
            </a:r>
            <a:endParaRPr lang="zh-CN" altLang="en-US" dirty="0"/>
          </a:p>
        </p:txBody>
      </p:sp>
      <p:sp>
        <p:nvSpPr>
          <p:cNvPr id="5" name="幻灯片图像占位符 4"/>
          <p:cNvSpPr>
            <a:spLocks noGrp="1" noRot="1" noChangeAspect="1"/>
          </p:cNvSpPr>
          <p:nvPr>
            <p:ph type="sldImg"/>
          </p:nvPr>
        </p:nvSpPr>
        <p:spPr/>
      </p:sp>
    </p:spTree>
    <p:extLst>
      <p:ext uri="{BB962C8B-B14F-4D97-AF65-F5344CB8AC3E}">
        <p14:creationId xmlns:p14="http://schemas.microsoft.com/office/powerpoint/2010/main" val="15440099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25586174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幻灯片图像占位符 3"/>
          <p:cNvSpPr>
            <a:spLocks noGrp="1" noRot="1" noChangeAspect="1"/>
          </p:cNvSpPr>
          <p:nvPr>
            <p:ph type="sldImg"/>
          </p:nvPr>
        </p:nvSpPr>
        <p:spPr/>
      </p:sp>
      <p:sp>
        <p:nvSpPr>
          <p:cNvPr id="5" name="备注占位符 4"/>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36025039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normAutofit/>
          </a:bodyPr>
          <a:lstStyle/>
          <a:p>
            <a:endParaRPr lang="zh-CN" altLang="en-US">
              <a:latin typeface="FrutigerNext LT Regular" panose="020B0503040504020204" pitchFamily="34" charset="0"/>
            </a:endParaRPr>
          </a:p>
        </p:txBody>
      </p:sp>
    </p:spTree>
    <p:extLst>
      <p:ext uri="{BB962C8B-B14F-4D97-AF65-F5344CB8AC3E}">
        <p14:creationId xmlns:p14="http://schemas.microsoft.com/office/powerpoint/2010/main" val="407854667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幻灯片图像占位符 5"/>
          <p:cNvSpPr>
            <a:spLocks noGrp="1" noRot="1" noChangeAspect="1"/>
          </p:cNvSpPr>
          <p:nvPr>
            <p:ph type="sldImg"/>
          </p:nvPr>
        </p:nvSpPr>
        <p:spPr/>
      </p:sp>
      <p:sp>
        <p:nvSpPr>
          <p:cNvPr id="7" name="备注占位符 6"/>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100187381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38573477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幻灯片图像占位符 3"/>
          <p:cNvSpPr>
            <a:spLocks noGrp="1" noRot="1" noChangeAspect="1"/>
          </p:cNvSpPr>
          <p:nvPr>
            <p:ph type="sldImg"/>
          </p:nvPr>
        </p:nvSpPr>
        <p:spPr>
          <a:xfrm>
            <a:off x="584200" y="765175"/>
            <a:ext cx="5930900" cy="3336925"/>
          </a:xfrm>
        </p:spPr>
      </p:sp>
      <p:sp>
        <p:nvSpPr>
          <p:cNvPr id="5" name="备注占位符 4"/>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38796622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7201212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4903872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584200" y="765175"/>
            <a:ext cx="5930900" cy="3336925"/>
          </a:xfrm>
        </p:spPr>
      </p:sp>
      <p:sp>
        <p:nvSpPr>
          <p:cNvPr id="3" name="备注占位符 2"/>
          <p:cNvSpPr>
            <a:spLocks noGrp="1"/>
          </p:cNvSpPr>
          <p:nvPr>
            <p:ph type="body" idx="1"/>
          </p:nvPr>
        </p:nvSpPr>
        <p:spPr/>
        <p:txBody>
          <a:bodyPr/>
          <a:lstStyle/>
          <a:p>
            <a:endParaRPr lang="zh-CN" altLang="en-US" dirty="0">
              <a:latin typeface="FrutigerNext LT Regular" panose="020B0503040504020204" pitchFamily="34" charset="0"/>
            </a:endParaRPr>
          </a:p>
        </p:txBody>
      </p:sp>
    </p:spTree>
    <p:extLst>
      <p:ext uri="{BB962C8B-B14F-4D97-AF65-F5344CB8AC3E}">
        <p14:creationId xmlns:p14="http://schemas.microsoft.com/office/powerpoint/2010/main" val="27570762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幻灯片图像占位符 3"/>
          <p:cNvSpPr>
            <a:spLocks noGrp="1" noRot="1" noChangeAspect="1"/>
          </p:cNvSpPr>
          <p:nvPr>
            <p:ph type="sldImg"/>
          </p:nvPr>
        </p:nvSpPr>
        <p:spPr>
          <a:xfrm>
            <a:off x="584200" y="765175"/>
            <a:ext cx="5930900" cy="3336925"/>
          </a:xfrm>
        </p:spPr>
      </p:sp>
      <p:sp>
        <p:nvSpPr>
          <p:cNvPr id="5" name="备注占位符 4"/>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18651624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Revision Record">
    <p:spTree>
      <p:nvGrpSpPr>
        <p:cNvPr id="1" name=""/>
        <p:cNvGrpSpPr/>
        <p:nvPr/>
      </p:nvGrpSpPr>
      <p:grpSpPr>
        <a:xfrm>
          <a:off x="0" y="0"/>
          <a:ext cx="0" cy="0"/>
          <a:chOff x="0" y="0"/>
          <a:chExt cx="0" cy="0"/>
        </a:xfrm>
      </p:grpSpPr>
      <p:sp>
        <p:nvSpPr>
          <p:cNvPr id="63" name="Rectangle 2"/>
          <p:cNvSpPr>
            <a:spLocks noChangeArrowheads="1"/>
          </p:cNvSpPr>
          <p:nvPr userDrawn="1"/>
        </p:nvSpPr>
        <p:spPr bwMode="auto">
          <a:xfrm>
            <a:off x="952501" y="368660"/>
            <a:ext cx="4207395" cy="479425"/>
          </a:xfrm>
          <a:prstGeom prst="rect">
            <a:avLst/>
          </a:prstGeom>
          <a:noFill/>
          <a:ln w="9525">
            <a:noFill/>
            <a:miter lim="800000"/>
            <a:headEnd/>
            <a:tailEnd/>
          </a:ln>
        </p:spPr>
        <p:txBody>
          <a:bodyPr lIns="78258" tIns="39127" rIns="78258" bIns="39127" anchor="ctr"/>
          <a:lstStyle/>
          <a:p>
            <a:pPr marL="0" marR="0" lvl="0" indent="0" algn="l" defTabSz="1001624" rtl="0" eaLnBrk="0" fontAlgn="t" latinLnBrk="0" hangingPunct="0">
              <a:lnSpc>
                <a:spcPct val="100000"/>
              </a:lnSpc>
              <a:spcBef>
                <a:spcPct val="0"/>
              </a:spcBef>
              <a:spcAft>
                <a:spcPct val="0"/>
              </a:spcAft>
              <a:buClrTx/>
              <a:buSzTx/>
              <a:buFontTx/>
              <a:buNone/>
              <a:tabLst/>
              <a:defRPr/>
            </a:pPr>
            <a:r>
              <a:rPr lang="en-US" altLang="zh-CN" sz="3500" b="1" dirty="0">
                <a:solidFill>
                  <a:schemeClr val="tx1">
                    <a:lumMod val="75000"/>
                    <a:lumOff val="25000"/>
                  </a:schemeClr>
                </a:solidFill>
                <a:latin typeface="+mn-ea"/>
                <a:ea typeface="+mn-ea"/>
              </a:rPr>
              <a:t>Revision Record</a:t>
            </a:r>
            <a:endParaRPr lang="zh-CN" altLang="en-US" sz="3500" b="1" dirty="0">
              <a:solidFill>
                <a:schemeClr val="tx1">
                  <a:lumMod val="75000"/>
                  <a:lumOff val="25000"/>
                </a:schemeClr>
              </a:solidFill>
              <a:latin typeface="+mn-ea"/>
              <a:ea typeface="+mn-ea"/>
            </a:endParaRPr>
          </a:p>
        </p:txBody>
      </p:sp>
      <p:sp>
        <p:nvSpPr>
          <p:cNvPr id="64" name="Text Box 58"/>
          <p:cNvSpPr txBox="1">
            <a:spLocks noChangeArrowheads="1"/>
          </p:cNvSpPr>
          <p:nvPr userDrawn="1"/>
        </p:nvSpPr>
        <p:spPr bwMode="auto">
          <a:xfrm>
            <a:off x="7487791" y="368660"/>
            <a:ext cx="3996445" cy="523220"/>
          </a:xfrm>
          <a:prstGeom prst="rect">
            <a:avLst/>
          </a:prstGeom>
          <a:noFill/>
          <a:ln w="9525" algn="ctr">
            <a:noFill/>
            <a:miter lim="800000"/>
            <a:headEnd/>
            <a:tailEnd/>
          </a:ln>
        </p:spPr>
        <p:txBody>
          <a:bodyPr wrap="square">
            <a:spAutoFit/>
          </a:bodyPr>
          <a:lstStyle/>
          <a:p>
            <a:pPr>
              <a:spcBef>
                <a:spcPct val="50000"/>
              </a:spcBef>
            </a:pPr>
            <a:r>
              <a:rPr lang="en-US" altLang="zh-CN" sz="2800" kern="1200" dirty="0">
                <a:solidFill>
                  <a:srgbClr val="4D4D4D"/>
                </a:solidFill>
                <a:latin typeface="+mn-ea"/>
                <a:ea typeface="+mn-ea"/>
                <a:cs typeface="+mn-cs"/>
              </a:rPr>
              <a:t>Do Not Print this Page</a:t>
            </a:r>
            <a:endParaRPr lang="zh-CN" altLang="en-US" sz="2800" kern="1200" dirty="0">
              <a:solidFill>
                <a:srgbClr val="4D4D4D"/>
              </a:solidFill>
              <a:latin typeface="+mn-ea"/>
              <a:ea typeface="+mn-ea"/>
              <a:cs typeface="+mn-cs"/>
            </a:endParaRPr>
          </a:p>
        </p:txBody>
      </p:sp>
      <p:graphicFrame>
        <p:nvGraphicFramePr>
          <p:cNvPr id="30" name="Group 3"/>
          <p:cNvGraphicFramePr>
            <a:graphicFrameLocks noGrp="1"/>
          </p:cNvGraphicFramePr>
          <p:nvPr userDrawn="1">
            <p:extLst>
              <p:ext uri="{D42A27DB-BD31-4B8C-83A1-F6EECF244321}">
                <p14:modId xmlns:p14="http://schemas.microsoft.com/office/powerpoint/2010/main" val="3494048295"/>
              </p:ext>
            </p:extLst>
          </p:nvPr>
        </p:nvGraphicFramePr>
        <p:xfrm>
          <a:off x="1007534" y="1232756"/>
          <a:ext cx="10464802" cy="1082675"/>
        </p:xfrm>
        <a:graphic>
          <a:graphicData uri="http://schemas.openxmlformats.org/drawingml/2006/table">
            <a:tbl>
              <a:tblPr/>
              <a:tblGrid>
                <a:gridCol w="3059004">
                  <a:extLst>
                    <a:ext uri="{9D8B030D-6E8A-4147-A177-3AD203B41FA5}">
                      <a16:colId xmlns:a16="http://schemas.microsoft.com/office/drawing/2014/main" val="20000"/>
                    </a:ext>
                  </a:extLst>
                </a:gridCol>
                <a:gridCol w="2155444">
                  <a:extLst>
                    <a:ext uri="{9D8B030D-6E8A-4147-A177-3AD203B41FA5}">
                      <a16:colId xmlns:a16="http://schemas.microsoft.com/office/drawing/2014/main" val="20001"/>
                    </a:ext>
                  </a:extLst>
                </a:gridCol>
                <a:gridCol w="2873927">
                  <a:extLst>
                    <a:ext uri="{9D8B030D-6E8A-4147-A177-3AD203B41FA5}">
                      <a16:colId xmlns:a16="http://schemas.microsoft.com/office/drawing/2014/main" val="20002"/>
                    </a:ext>
                  </a:extLst>
                </a:gridCol>
                <a:gridCol w="2376427">
                  <a:extLst>
                    <a:ext uri="{9D8B030D-6E8A-4147-A177-3AD203B41FA5}">
                      <a16:colId xmlns:a16="http://schemas.microsoft.com/office/drawing/2014/main" val="20003"/>
                    </a:ext>
                  </a:extLst>
                </a:gridCol>
              </a:tblGrid>
              <a:tr h="5778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Course Code</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Product</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Product Version</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800" b="1" i="0" u="none" strike="noStrike" cap="none" normalizeH="0" baseline="0" dirty="0">
                          <a:ln>
                            <a:noFill/>
                          </a:ln>
                          <a:solidFill>
                            <a:schemeClr val="tx1"/>
                          </a:solidFill>
                          <a:effectLst/>
                          <a:latin typeface="+mn-ea"/>
                          <a:ea typeface="+mn-ea"/>
                        </a:rPr>
                        <a:t>Course Version</a:t>
                      </a:r>
                    </a:p>
                  </a:txBody>
                  <a:tcPr marL="102699" marR="102699" marT="40053" marB="4005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4825">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31" name="Group 21"/>
          <p:cNvGraphicFramePr>
            <a:graphicFrameLocks noGrp="1"/>
          </p:cNvGraphicFramePr>
          <p:nvPr userDrawn="1">
            <p:extLst>
              <p:ext uri="{D42A27DB-BD31-4B8C-83A1-F6EECF244321}">
                <p14:modId xmlns:p14="http://schemas.microsoft.com/office/powerpoint/2010/main" val="3173793265"/>
              </p:ext>
            </p:extLst>
          </p:nvPr>
        </p:nvGraphicFramePr>
        <p:xfrm>
          <a:off x="1007533" y="2529867"/>
          <a:ext cx="10464800" cy="3527425"/>
        </p:xfrm>
        <a:graphic>
          <a:graphicData uri="http://schemas.openxmlformats.org/drawingml/2006/table">
            <a:tbl>
              <a:tblPr/>
              <a:tblGrid>
                <a:gridCol w="3085809">
                  <a:extLst>
                    <a:ext uri="{9D8B030D-6E8A-4147-A177-3AD203B41FA5}">
                      <a16:colId xmlns:a16="http://schemas.microsoft.com/office/drawing/2014/main" val="20000"/>
                    </a:ext>
                  </a:extLst>
                </a:gridCol>
                <a:gridCol w="2155920">
                  <a:extLst>
                    <a:ext uri="{9D8B030D-6E8A-4147-A177-3AD203B41FA5}">
                      <a16:colId xmlns:a16="http://schemas.microsoft.com/office/drawing/2014/main" val="20001"/>
                    </a:ext>
                  </a:extLst>
                </a:gridCol>
                <a:gridCol w="2912127">
                  <a:extLst>
                    <a:ext uri="{9D8B030D-6E8A-4147-A177-3AD203B41FA5}">
                      <a16:colId xmlns:a16="http://schemas.microsoft.com/office/drawing/2014/main" val="20002"/>
                    </a:ext>
                  </a:extLst>
                </a:gridCol>
                <a:gridCol w="2310944">
                  <a:extLst>
                    <a:ext uri="{9D8B030D-6E8A-4147-A177-3AD203B41FA5}">
                      <a16:colId xmlns:a16="http://schemas.microsoft.com/office/drawing/2014/main" val="20003"/>
                    </a:ext>
                  </a:extLst>
                </a:gridCol>
              </a:tblGrid>
              <a:tr h="5778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Author/ID</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Date</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Reviewer/ID</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mn-ea"/>
                          <a:ea typeface="+mn-ea"/>
                        </a:rPr>
                        <a:t>New</a:t>
                      </a:r>
                      <a:r>
                        <a:rPr kumimoji="1" lang="zh-CN" altLang="zh-CN" sz="1600" b="1" i="0" u="none" strike="noStrike" cap="none" normalizeH="0" baseline="0" dirty="0">
                          <a:ln>
                            <a:noFill/>
                          </a:ln>
                          <a:solidFill>
                            <a:schemeClr val="tx1"/>
                          </a:solidFill>
                          <a:effectLst/>
                          <a:latin typeface="+mn-ea"/>
                          <a:ea typeface="+mn-ea"/>
                        </a:rPr>
                        <a:t>/</a:t>
                      </a:r>
                      <a:r>
                        <a:rPr kumimoji="1" lang="en-US" altLang="zh-CN" sz="1600" b="1" i="0" u="none" strike="noStrike" cap="none" normalizeH="0" baseline="0" dirty="0">
                          <a:ln>
                            <a:noFill/>
                          </a:ln>
                          <a:solidFill>
                            <a:schemeClr val="tx1"/>
                          </a:solidFill>
                          <a:effectLst/>
                          <a:latin typeface="+mn-ea"/>
                          <a:ea typeface="+mn-ea"/>
                        </a:rPr>
                        <a:t> Update</a:t>
                      </a:r>
                      <a:endParaRPr kumimoji="1" lang="zh-CN" altLang="en-US" sz="1600" b="1" i="0" u="none" strike="noStrike" cap="none" normalizeH="0" baseline="0" dirty="0">
                        <a:ln>
                          <a:noFill/>
                        </a:ln>
                        <a:solidFill>
                          <a:schemeClr val="tx1"/>
                        </a:solidFill>
                        <a:effectLst/>
                        <a:latin typeface="+mn-ea"/>
                        <a:ea typeface="+mn-ea"/>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4825">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mn-ea"/>
                        <a:ea typeface="+mn-ea"/>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70491851"/>
                  </a:ext>
                </a:extLst>
              </a:tr>
            </a:tbl>
          </a:graphicData>
        </a:graphic>
      </p:graphicFrame>
      <p:sp>
        <p:nvSpPr>
          <p:cNvPr id="32" name="文本占位符 7"/>
          <p:cNvSpPr>
            <a:spLocks noGrp="1"/>
          </p:cNvSpPr>
          <p:nvPr>
            <p:ph type="body" sz="quarter" idx="17" hasCustomPrompt="1"/>
          </p:nvPr>
        </p:nvSpPr>
        <p:spPr>
          <a:xfrm>
            <a:off x="1007535" y="1803960"/>
            <a:ext cx="3024237"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Course Code</a:t>
            </a:r>
          </a:p>
        </p:txBody>
      </p:sp>
      <p:sp>
        <p:nvSpPr>
          <p:cNvPr id="33" name="文本占位符 7"/>
          <p:cNvSpPr>
            <a:spLocks noGrp="1"/>
          </p:cNvSpPr>
          <p:nvPr>
            <p:ph type="body" sz="quarter" idx="18" hasCustomPrompt="1"/>
          </p:nvPr>
        </p:nvSpPr>
        <p:spPr>
          <a:xfrm>
            <a:off x="4079776" y="1803960"/>
            <a:ext cx="21100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Product</a:t>
            </a:r>
          </a:p>
        </p:txBody>
      </p:sp>
      <p:sp>
        <p:nvSpPr>
          <p:cNvPr id="34" name="文本占位符 7"/>
          <p:cNvSpPr>
            <a:spLocks noGrp="1"/>
          </p:cNvSpPr>
          <p:nvPr>
            <p:ph type="body" sz="quarter" idx="19" hasCustomPrompt="1"/>
          </p:nvPr>
        </p:nvSpPr>
        <p:spPr>
          <a:xfrm>
            <a:off x="6239934" y="1803960"/>
            <a:ext cx="284439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X.X</a:t>
            </a:r>
          </a:p>
        </p:txBody>
      </p:sp>
      <p:sp>
        <p:nvSpPr>
          <p:cNvPr id="47" name="文本占位符 7"/>
          <p:cNvSpPr>
            <a:spLocks noGrp="1"/>
          </p:cNvSpPr>
          <p:nvPr>
            <p:ph type="body" sz="quarter" idx="20" hasCustomPrompt="1"/>
          </p:nvPr>
        </p:nvSpPr>
        <p:spPr>
          <a:xfrm>
            <a:off x="9084332" y="1803960"/>
            <a:ext cx="2388001"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X.X</a:t>
            </a:r>
          </a:p>
        </p:txBody>
      </p:sp>
      <p:sp>
        <p:nvSpPr>
          <p:cNvPr id="48" name="文本占位符 7"/>
          <p:cNvSpPr>
            <a:spLocks noGrp="1"/>
          </p:cNvSpPr>
          <p:nvPr>
            <p:ph type="body" sz="quarter" idx="13" hasCustomPrompt="1"/>
          </p:nvPr>
        </p:nvSpPr>
        <p:spPr>
          <a:xfrm>
            <a:off x="1007533" y="3089025"/>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49" name="文本占位符 7"/>
          <p:cNvSpPr>
            <a:spLocks noGrp="1"/>
          </p:cNvSpPr>
          <p:nvPr>
            <p:ph type="body" sz="quarter" idx="14" hasCustomPrompt="1"/>
          </p:nvPr>
        </p:nvSpPr>
        <p:spPr>
          <a:xfrm>
            <a:off x="4079776" y="3089025"/>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50" name="文本占位符 7"/>
          <p:cNvSpPr>
            <a:spLocks noGrp="1"/>
          </p:cNvSpPr>
          <p:nvPr>
            <p:ph type="body" sz="quarter" idx="15" hasCustomPrompt="1"/>
          </p:nvPr>
        </p:nvSpPr>
        <p:spPr>
          <a:xfrm>
            <a:off x="6239933" y="3089025"/>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51" name="文本占位符 7"/>
          <p:cNvSpPr>
            <a:spLocks noGrp="1"/>
          </p:cNvSpPr>
          <p:nvPr>
            <p:ph type="body" sz="quarter" idx="16" hasCustomPrompt="1"/>
          </p:nvPr>
        </p:nvSpPr>
        <p:spPr>
          <a:xfrm>
            <a:off x="9168341" y="3089025"/>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
        <p:nvSpPr>
          <p:cNvPr id="52" name="文本占位符 7">
            <a:extLst>
              <a:ext uri="{FF2B5EF4-FFF2-40B4-BE49-F238E27FC236}">
                <a16:creationId xmlns:a16="http://schemas.microsoft.com/office/drawing/2014/main" id="{44F86C3E-C49E-485B-8EB0-960F41282238}"/>
              </a:ext>
            </a:extLst>
          </p:cNvPr>
          <p:cNvSpPr>
            <a:spLocks noGrp="1"/>
          </p:cNvSpPr>
          <p:nvPr>
            <p:ph type="body" sz="quarter" idx="21" hasCustomPrompt="1"/>
          </p:nvPr>
        </p:nvSpPr>
        <p:spPr>
          <a:xfrm>
            <a:off x="1019436" y="3608189"/>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53" name="文本占位符 7">
            <a:extLst>
              <a:ext uri="{FF2B5EF4-FFF2-40B4-BE49-F238E27FC236}">
                <a16:creationId xmlns:a16="http://schemas.microsoft.com/office/drawing/2014/main" id="{DB3D228B-4BFD-4782-B68D-12F66EA8C589}"/>
              </a:ext>
            </a:extLst>
          </p:cNvPr>
          <p:cNvSpPr>
            <a:spLocks noGrp="1"/>
          </p:cNvSpPr>
          <p:nvPr>
            <p:ph type="body" sz="quarter" idx="22" hasCustomPrompt="1"/>
          </p:nvPr>
        </p:nvSpPr>
        <p:spPr>
          <a:xfrm>
            <a:off x="4091679" y="3608189"/>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54" name="文本占位符 7">
            <a:extLst>
              <a:ext uri="{FF2B5EF4-FFF2-40B4-BE49-F238E27FC236}">
                <a16:creationId xmlns:a16="http://schemas.microsoft.com/office/drawing/2014/main" id="{FECCD724-6B1F-4104-8A9B-6B6764A3F859}"/>
              </a:ext>
            </a:extLst>
          </p:cNvPr>
          <p:cNvSpPr>
            <a:spLocks noGrp="1"/>
          </p:cNvSpPr>
          <p:nvPr>
            <p:ph type="body" sz="quarter" idx="23" hasCustomPrompt="1"/>
          </p:nvPr>
        </p:nvSpPr>
        <p:spPr>
          <a:xfrm>
            <a:off x="6251836" y="3608189"/>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55" name="文本占位符 7">
            <a:extLst>
              <a:ext uri="{FF2B5EF4-FFF2-40B4-BE49-F238E27FC236}">
                <a16:creationId xmlns:a16="http://schemas.microsoft.com/office/drawing/2014/main" id="{57E1C633-41F6-4A25-9DB3-D6799CE610DD}"/>
              </a:ext>
            </a:extLst>
          </p:cNvPr>
          <p:cNvSpPr>
            <a:spLocks noGrp="1"/>
          </p:cNvSpPr>
          <p:nvPr>
            <p:ph type="body" sz="quarter" idx="24" hasCustomPrompt="1"/>
          </p:nvPr>
        </p:nvSpPr>
        <p:spPr>
          <a:xfrm>
            <a:off x="9180244" y="3608189"/>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
        <p:nvSpPr>
          <p:cNvPr id="56" name="文本占位符 7">
            <a:extLst>
              <a:ext uri="{FF2B5EF4-FFF2-40B4-BE49-F238E27FC236}">
                <a16:creationId xmlns:a16="http://schemas.microsoft.com/office/drawing/2014/main" id="{C68CBD59-B896-4217-9781-389A1B11CE8D}"/>
              </a:ext>
            </a:extLst>
          </p:cNvPr>
          <p:cNvSpPr>
            <a:spLocks noGrp="1"/>
          </p:cNvSpPr>
          <p:nvPr>
            <p:ph type="body" sz="quarter" idx="25" hasCustomPrompt="1"/>
          </p:nvPr>
        </p:nvSpPr>
        <p:spPr>
          <a:xfrm>
            <a:off x="995796" y="4077072"/>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57" name="文本占位符 7">
            <a:extLst>
              <a:ext uri="{FF2B5EF4-FFF2-40B4-BE49-F238E27FC236}">
                <a16:creationId xmlns:a16="http://schemas.microsoft.com/office/drawing/2014/main" id="{791E82EE-AF55-486C-953D-3BD5CEE81CE4}"/>
              </a:ext>
            </a:extLst>
          </p:cNvPr>
          <p:cNvSpPr>
            <a:spLocks noGrp="1"/>
          </p:cNvSpPr>
          <p:nvPr>
            <p:ph type="body" sz="quarter" idx="26" hasCustomPrompt="1"/>
          </p:nvPr>
        </p:nvSpPr>
        <p:spPr>
          <a:xfrm>
            <a:off x="4068039" y="4077072"/>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58" name="文本占位符 7">
            <a:extLst>
              <a:ext uri="{FF2B5EF4-FFF2-40B4-BE49-F238E27FC236}">
                <a16:creationId xmlns:a16="http://schemas.microsoft.com/office/drawing/2014/main" id="{0F4FBCD0-2E04-4942-AFAF-B2774F425FB6}"/>
              </a:ext>
            </a:extLst>
          </p:cNvPr>
          <p:cNvSpPr>
            <a:spLocks noGrp="1"/>
          </p:cNvSpPr>
          <p:nvPr>
            <p:ph type="body" sz="quarter" idx="27" hasCustomPrompt="1"/>
          </p:nvPr>
        </p:nvSpPr>
        <p:spPr>
          <a:xfrm>
            <a:off x="6228196" y="4077072"/>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59" name="文本占位符 7">
            <a:extLst>
              <a:ext uri="{FF2B5EF4-FFF2-40B4-BE49-F238E27FC236}">
                <a16:creationId xmlns:a16="http://schemas.microsoft.com/office/drawing/2014/main" id="{701F8BDF-8D3E-4528-8B32-92CDA38CF25C}"/>
              </a:ext>
            </a:extLst>
          </p:cNvPr>
          <p:cNvSpPr>
            <a:spLocks noGrp="1"/>
          </p:cNvSpPr>
          <p:nvPr>
            <p:ph type="body" sz="quarter" idx="28" hasCustomPrompt="1"/>
          </p:nvPr>
        </p:nvSpPr>
        <p:spPr>
          <a:xfrm>
            <a:off x="9156604" y="4077072"/>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
        <p:nvSpPr>
          <p:cNvPr id="60" name="文本占位符 7">
            <a:extLst>
              <a:ext uri="{FF2B5EF4-FFF2-40B4-BE49-F238E27FC236}">
                <a16:creationId xmlns:a16="http://schemas.microsoft.com/office/drawing/2014/main" id="{2DAE044E-F1B2-424B-BDD0-3E92A10C4695}"/>
              </a:ext>
            </a:extLst>
          </p:cNvPr>
          <p:cNvSpPr>
            <a:spLocks noGrp="1"/>
          </p:cNvSpPr>
          <p:nvPr>
            <p:ph type="body" sz="quarter" idx="29" hasCustomPrompt="1"/>
          </p:nvPr>
        </p:nvSpPr>
        <p:spPr>
          <a:xfrm>
            <a:off x="1019436" y="4581128"/>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61" name="文本占位符 7">
            <a:extLst>
              <a:ext uri="{FF2B5EF4-FFF2-40B4-BE49-F238E27FC236}">
                <a16:creationId xmlns:a16="http://schemas.microsoft.com/office/drawing/2014/main" id="{19929436-360F-44DC-A864-1DA42B59198F}"/>
              </a:ext>
            </a:extLst>
          </p:cNvPr>
          <p:cNvSpPr>
            <a:spLocks noGrp="1"/>
          </p:cNvSpPr>
          <p:nvPr>
            <p:ph type="body" sz="quarter" idx="30" hasCustomPrompt="1"/>
          </p:nvPr>
        </p:nvSpPr>
        <p:spPr>
          <a:xfrm>
            <a:off x="4091679" y="4581128"/>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62" name="文本占位符 7">
            <a:extLst>
              <a:ext uri="{FF2B5EF4-FFF2-40B4-BE49-F238E27FC236}">
                <a16:creationId xmlns:a16="http://schemas.microsoft.com/office/drawing/2014/main" id="{E3F04EDE-0D87-45F2-9033-289878AAF2FA}"/>
              </a:ext>
            </a:extLst>
          </p:cNvPr>
          <p:cNvSpPr>
            <a:spLocks noGrp="1"/>
          </p:cNvSpPr>
          <p:nvPr>
            <p:ph type="body" sz="quarter" idx="31" hasCustomPrompt="1"/>
          </p:nvPr>
        </p:nvSpPr>
        <p:spPr>
          <a:xfrm>
            <a:off x="6251836" y="4581128"/>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77" name="文本占位符 7">
            <a:extLst>
              <a:ext uri="{FF2B5EF4-FFF2-40B4-BE49-F238E27FC236}">
                <a16:creationId xmlns:a16="http://schemas.microsoft.com/office/drawing/2014/main" id="{3F9FD2BB-87FB-42F0-8418-F87E96763F68}"/>
              </a:ext>
            </a:extLst>
          </p:cNvPr>
          <p:cNvSpPr>
            <a:spLocks noGrp="1"/>
          </p:cNvSpPr>
          <p:nvPr>
            <p:ph type="body" sz="quarter" idx="32" hasCustomPrompt="1"/>
          </p:nvPr>
        </p:nvSpPr>
        <p:spPr>
          <a:xfrm>
            <a:off x="9180244" y="4581128"/>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
        <p:nvSpPr>
          <p:cNvPr id="78" name="文本占位符 7">
            <a:extLst>
              <a:ext uri="{FF2B5EF4-FFF2-40B4-BE49-F238E27FC236}">
                <a16:creationId xmlns:a16="http://schemas.microsoft.com/office/drawing/2014/main" id="{450C36C1-EC46-4EAC-8A54-EFB2EF58F730}"/>
              </a:ext>
            </a:extLst>
          </p:cNvPr>
          <p:cNvSpPr>
            <a:spLocks noGrp="1"/>
          </p:cNvSpPr>
          <p:nvPr>
            <p:ph type="body" sz="quarter" idx="33" hasCustomPrompt="1"/>
          </p:nvPr>
        </p:nvSpPr>
        <p:spPr>
          <a:xfrm>
            <a:off x="995796" y="5049180"/>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79" name="文本占位符 7">
            <a:extLst>
              <a:ext uri="{FF2B5EF4-FFF2-40B4-BE49-F238E27FC236}">
                <a16:creationId xmlns:a16="http://schemas.microsoft.com/office/drawing/2014/main" id="{06E305FB-6351-4BDD-B27A-CA91C0B55424}"/>
              </a:ext>
            </a:extLst>
          </p:cNvPr>
          <p:cNvSpPr>
            <a:spLocks noGrp="1"/>
          </p:cNvSpPr>
          <p:nvPr>
            <p:ph type="body" sz="quarter" idx="34" hasCustomPrompt="1"/>
          </p:nvPr>
        </p:nvSpPr>
        <p:spPr>
          <a:xfrm>
            <a:off x="4068039" y="5049180"/>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80" name="文本占位符 7">
            <a:extLst>
              <a:ext uri="{FF2B5EF4-FFF2-40B4-BE49-F238E27FC236}">
                <a16:creationId xmlns:a16="http://schemas.microsoft.com/office/drawing/2014/main" id="{986CE630-9BBE-44AB-B3AC-29A48255E185}"/>
              </a:ext>
            </a:extLst>
          </p:cNvPr>
          <p:cNvSpPr>
            <a:spLocks noGrp="1"/>
          </p:cNvSpPr>
          <p:nvPr>
            <p:ph type="body" sz="quarter" idx="35" hasCustomPrompt="1"/>
          </p:nvPr>
        </p:nvSpPr>
        <p:spPr>
          <a:xfrm>
            <a:off x="6228196" y="5049180"/>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81" name="文本占位符 7">
            <a:extLst>
              <a:ext uri="{FF2B5EF4-FFF2-40B4-BE49-F238E27FC236}">
                <a16:creationId xmlns:a16="http://schemas.microsoft.com/office/drawing/2014/main" id="{4DDD786F-E21B-4BBC-A377-D2EC3EE50688}"/>
              </a:ext>
            </a:extLst>
          </p:cNvPr>
          <p:cNvSpPr>
            <a:spLocks noGrp="1"/>
          </p:cNvSpPr>
          <p:nvPr>
            <p:ph type="body" sz="quarter" idx="36" hasCustomPrompt="1"/>
          </p:nvPr>
        </p:nvSpPr>
        <p:spPr>
          <a:xfrm>
            <a:off x="9156604" y="5049180"/>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
        <p:nvSpPr>
          <p:cNvPr id="82" name="文本占位符 7">
            <a:extLst>
              <a:ext uri="{FF2B5EF4-FFF2-40B4-BE49-F238E27FC236}">
                <a16:creationId xmlns:a16="http://schemas.microsoft.com/office/drawing/2014/main" id="{EE728293-3BC5-4224-A4F0-27996EC76EA2}"/>
              </a:ext>
            </a:extLst>
          </p:cNvPr>
          <p:cNvSpPr>
            <a:spLocks noGrp="1"/>
          </p:cNvSpPr>
          <p:nvPr>
            <p:ph type="body" sz="quarter" idx="37" hasCustomPrompt="1"/>
          </p:nvPr>
        </p:nvSpPr>
        <p:spPr>
          <a:xfrm>
            <a:off x="1019436" y="5553236"/>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Author/ID</a:t>
            </a:r>
          </a:p>
        </p:txBody>
      </p:sp>
      <p:sp>
        <p:nvSpPr>
          <p:cNvPr id="83" name="文本占位符 7">
            <a:extLst>
              <a:ext uri="{FF2B5EF4-FFF2-40B4-BE49-F238E27FC236}">
                <a16:creationId xmlns:a16="http://schemas.microsoft.com/office/drawing/2014/main" id="{84C5C924-BCE5-46C8-9041-30EDC3D85E52}"/>
              </a:ext>
            </a:extLst>
          </p:cNvPr>
          <p:cNvSpPr>
            <a:spLocks noGrp="1"/>
          </p:cNvSpPr>
          <p:nvPr>
            <p:ph type="body" sz="quarter" idx="38" hasCustomPrompt="1"/>
          </p:nvPr>
        </p:nvSpPr>
        <p:spPr>
          <a:xfrm>
            <a:off x="4091679" y="5553236"/>
            <a:ext cx="2160157"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2015.01.25</a:t>
            </a:r>
            <a:endParaRPr lang="zh-CN" altLang="en-US" dirty="0"/>
          </a:p>
        </p:txBody>
      </p:sp>
      <p:sp>
        <p:nvSpPr>
          <p:cNvPr id="84" name="文本占位符 7">
            <a:extLst>
              <a:ext uri="{FF2B5EF4-FFF2-40B4-BE49-F238E27FC236}">
                <a16:creationId xmlns:a16="http://schemas.microsoft.com/office/drawing/2014/main" id="{1DBD4C29-C885-4339-873D-B55FBD81DDFE}"/>
              </a:ext>
            </a:extLst>
          </p:cNvPr>
          <p:cNvSpPr>
            <a:spLocks noGrp="1"/>
          </p:cNvSpPr>
          <p:nvPr>
            <p:ph type="body" sz="quarter" idx="39" hasCustomPrompt="1"/>
          </p:nvPr>
        </p:nvSpPr>
        <p:spPr>
          <a:xfrm>
            <a:off x="6251836" y="5553236"/>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a:latin typeface="+mn-ea"/>
                <a:ea typeface="+mn-ea"/>
              </a:defRPr>
            </a:lvl1pPr>
          </a:lstStyle>
          <a:p>
            <a:pPr lvl="0"/>
            <a:r>
              <a:rPr lang="en-US" altLang="zh-CN" dirty="0"/>
              <a:t>Reviewer/ID</a:t>
            </a:r>
          </a:p>
        </p:txBody>
      </p:sp>
      <p:sp>
        <p:nvSpPr>
          <p:cNvPr id="85" name="文本占位符 7">
            <a:extLst>
              <a:ext uri="{FF2B5EF4-FFF2-40B4-BE49-F238E27FC236}">
                <a16:creationId xmlns:a16="http://schemas.microsoft.com/office/drawing/2014/main" id="{6D84506C-645A-472E-A06C-3A65A7744312}"/>
              </a:ext>
            </a:extLst>
          </p:cNvPr>
          <p:cNvSpPr>
            <a:spLocks noGrp="1"/>
          </p:cNvSpPr>
          <p:nvPr>
            <p:ph type="body" sz="quarter" idx="40" hasCustomPrompt="1"/>
          </p:nvPr>
        </p:nvSpPr>
        <p:spPr>
          <a:xfrm>
            <a:off x="9180244" y="5553236"/>
            <a:ext cx="2303992" cy="504887"/>
          </a:xfrm>
          <a:prstGeom prst="rect">
            <a:avLst/>
          </a:prstGeom>
        </p:spPr>
        <p:txBody>
          <a:bodyPr anchor="ctr"/>
          <a:lstStyle>
            <a:lvl1pPr algn="ctr">
              <a:lnSpc>
                <a:spcPct val="100000"/>
              </a:lnSpc>
              <a:buNone/>
              <a:defRPr sz="1600">
                <a:latin typeface="+mn-ea"/>
                <a:ea typeface="+mn-ea"/>
              </a:defRPr>
            </a:lvl1pPr>
          </a:lstStyle>
          <a:p>
            <a:pPr lvl="0"/>
            <a:r>
              <a:rPr lang="en-US" altLang="zh-CN" dirty="0"/>
              <a:t>Type</a:t>
            </a:r>
            <a:endParaRPr lang="zh-CN" altLang="en-US" dirty="0"/>
          </a:p>
        </p:txBody>
      </p:sp>
    </p:spTree>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Quiz">
    <p:spTree>
      <p:nvGrpSpPr>
        <p:cNvPr id="1" name=""/>
        <p:cNvGrpSpPr/>
        <p:nvPr/>
      </p:nvGrpSpPr>
      <p:grpSpPr>
        <a:xfrm>
          <a:off x="0" y="0"/>
          <a:ext cx="0" cy="0"/>
          <a:chOff x="0" y="0"/>
          <a:chExt cx="0" cy="0"/>
        </a:xfrm>
      </p:grpSpPr>
      <p:sp>
        <p:nvSpPr>
          <p:cNvPr id="4" name="文本占位符 6"/>
          <p:cNvSpPr>
            <a:spLocks noGrp="1"/>
          </p:cNvSpPr>
          <p:nvPr>
            <p:ph type="body" sz="quarter" idx="10" hasCustomPrompt="1"/>
          </p:nvPr>
        </p:nvSpPr>
        <p:spPr>
          <a:xfrm>
            <a:off x="912285" y="1233487"/>
            <a:ext cx="10560049" cy="4680000"/>
          </a:xfrm>
          <a:prstGeom prst="rect">
            <a:avLst/>
          </a:prstGeom>
        </p:spPr>
        <p:txBody>
          <a:bodyPr/>
          <a:lstStyle>
            <a:lvl1pPr marL="457200" marR="0" indent="-457200" algn="just" defTabSz="801688" rtl="0" eaLnBrk="1" fontAlgn="base" latinLnBrk="0" hangingPunct="1">
              <a:lnSpc>
                <a:spcPct val="140000"/>
              </a:lnSpc>
              <a:spcBef>
                <a:spcPct val="30000"/>
              </a:spcBef>
              <a:spcAft>
                <a:spcPct val="0"/>
              </a:spcAft>
              <a:buClr>
                <a:srgbClr val="808080"/>
              </a:buClr>
              <a:buSzPct val="100000"/>
              <a:buFont typeface="+mj-lt"/>
              <a:buAutoNum type="arabicPeriod"/>
              <a:tabLst/>
              <a:defRPr sz="2000">
                <a:latin typeface="+mn-ea"/>
                <a:ea typeface="+mn-ea"/>
                <a:cs typeface="Arial" panose="020B0604020202020204" pitchFamily="34" charset="0"/>
              </a:defRPr>
            </a:lvl1pPr>
            <a:lvl2pPr marL="401637" indent="0" algn="just">
              <a:buSzPct val="100000"/>
              <a:buFont typeface="+mj-lt"/>
              <a:buNone/>
              <a:defRPr sz="1800"/>
            </a:lvl2pPr>
            <a:lvl3pPr>
              <a:defRPr/>
            </a:lvl3pPr>
            <a:lvl5pPr>
              <a:buNone/>
              <a:defRPr/>
            </a:lvl5pPr>
          </a:lstStyle>
          <a:p>
            <a:r>
              <a:rPr lang="en-US" altLang="zh-CN" dirty="0"/>
              <a:t>Question description.</a:t>
            </a:r>
          </a:p>
        </p:txBody>
      </p:sp>
      <p:sp>
        <p:nvSpPr>
          <p:cNvPr id="5"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1665402"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a:r>
              <a:rPr lang="en-US" altLang="zh-CN" dirty="0"/>
              <a:t>Quiz</a:t>
            </a:r>
          </a:p>
        </p:txBody>
      </p:sp>
      <p:sp>
        <p:nvSpPr>
          <p:cNvPr id="8"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9"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0" name="组合 9"/>
          <p:cNvGrpSpPr/>
          <p:nvPr userDrawn="1"/>
        </p:nvGrpSpPr>
        <p:grpSpPr>
          <a:xfrm>
            <a:off x="479376" y="424270"/>
            <a:ext cx="495619" cy="592462"/>
            <a:chOff x="5554662" y="2422526"/>
            <a:chExt cx="690564" cy="825500"/>
          </a:xfrm>
          <a:solidFill>
            <a:schemeClr val="bg1"/>
          </a:solidFill>
        </p:grpSpPr>
        <p:sp>
          <p:nvSpPr>
            <p:cNvPr id="11" name="Freeform 30"/>
            <p:cNvSpPr>
              <a:spLocks/>
            </p:cNvSpPr>
            <p:nvPr/>
          </p:nvSpPr>
          <p:spPr bwMode="auto">
            <a:xfrm>
              <a:off x="5554662" y="2487613"/>
              <a:ext cx="258763" cy="760413"/>
            </a:xfrm>
            <a:custGeom>
              <a:avLst/>
              <a:gdLst>
                <a:gd name="T0" fmla="*/ 233 w 245"/>
                <a:gd name="T1" fmla="*/ 722 h 722"/>
                <a:gd name="T2" fmla="*/ 245 w 245"/>
                <a:gd name="T3" fmla="*/ 710 h 722"/>
                <a:gd name="T4" fmla="*/ 245 w 245"/>
                <a:gd name="T5" fmla="*/ 614 h 722"/>
                <a:gd name="T6" fmla="*/ 187 w 245"/>
                <a:gd name="T7" fmla="*/ 559 h 722"/>
                <a:gd name="T8" fmla="*/ 93 w 245"/>
                <a:gd name="T9" fmla="*/ 499 h 722"/>
                <a:gd name="T10" fmla="*/ 93 w 245"/>
                <a:gd name="T11" fmla="*/ 401 h 722"/>
                <a:gd name="T12" fmla="*/ 82 w 245"/>
                <a:gd name="T13" fmla="*/ 398 h 722"/>
                <a:gd name="T14" fmla="*/ 38 w 245"/>
                <a:gd name="T15" fmla="*/ 381 h 722"/>
                <a:gd name="T16" fmla="*/ 102 w 245"/>
                <a:gd name="T17" fmla="*/ 255 h 722"/>
                <a:gd name="T18" fmla="*/ 106 w 245"/>
                <a:gd name="T19" fmla="*/ 250 h 722"/>
                <a:gd name="T20" fmla="*/ 105 w 245"/>
                <a:gd name="T21" fmla="*/ 244 h 722"/>
                <a:gd name="T22" fmla="*/ 218 w 245"/>
                <a:gd name="T23" fmla="*/ 31 h 722"/>
                <a:gd name="T24" fmla="*/ 225 w 245"/>
                <a:gd name="T25" fmla="*/ 15 h 722"/>
                <a:gd name="T26" fmla="*/ 222 w 245"/>
                <a:gd name="T27" fmla="*/ 9 h 722"/>
                <a:gd name="T28" fmla="*/ 207 w 245"/>
                <a:gd name="T29" fmla="*/ 3 h 722"/>
                <a:gd name="T30" fmla="*/ 86 w 245"/>
                <a:gd name="T31" fmla="*/ 148 h 722"/>
                <a:gd name="T32" fmla="*/ 75 w 245"/>
                <a:gd name="T33" fmla="*/ 240 h 722"/>
                <a:gd name="T34" fmla="*/ 8 w 245"/>
                <a:gd name="T35" fmla="*/ 390 h 722"/>
                <a:gd name="T36" fmla="*/ 8 w 245"/>
                <a:gd name="T37" fmla="*/ 391 h 722"/>
                <a:gd name="T38" fmla="*/ 8 w 245"/>
                <a:gd name="T39" fmla="*/ 393 h 722"/>
                <a:gd name="T40" fmla="*/ 63 w 245"/>
                <a:gd name="T41" fmla="*/ 424 h 722"/>
                <a:gd name="T42" fmla="*/ 63 w 245"/>
                <a:gd name="T43" fmla="*/ 500 h 722"/>
                <a:gd name="T44" fmla="*/ 179 w 245"/>
                <a:gd name="T45" fmla="*/ 588 h 722"/>
                <a:gd name="T46" fmla="*/ 215 w 245"/>
                <a:gd name="T47" fmla="*/ 612 h 722"/>
                <a:gd name="T48" fmla="*/ 215 w 245"/>
                <a:gd name="T49" fmla="*/ 614 h 722"/>
                <a:gd name="T50" fmla="*/ 215 w 245"/>
                <a:gd name="T51" fmla="*/ 710 h 722"/>
                <a:gd name="T52" fmla="*/ 227 w 245"/>
                <a:gd name="T53" fmla="*/ 722 h 722"/>
                <a:gd name="T54" fmla="*/ 233 w 245"/>
                <a:gd name="T55" fmla="*/ 72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5" h="722">
                  <a:moveTo>
                    <a:pt x="233" y="722"/>
                  </a:moveTo>
                  <a:cubicBezTo>
                    <a:pt x="240" y="722"/>
                    <a:pt x="245" y="717"/>
                    <a:pt x="245" y="710"/>
                  </a:cubicBezTo>
                  <a:cubicBezTo>
                    <a:pt x="245" y="614"/>
                    <a:pt x="245" y="614"/>
                    <a:pt x="245" y="614"/>
                  </a:cubicBezTo>
                  <a:cubicBezTo>
                    <a:pt x="245" y="605"/>
                    <a:pt x="242" y="574"/>
                    <a:pt x="187" y="559"/>
                  </a:cubicBezTo>
                  <a:cubicBezTo>
                    <a:pt x="128" y="543"/>
                    <a:pt x="94" y="522"/>
                    <a:pt x="93" y="499"/>
                  </a:cubicBezTo>
                  <a:cubicBezTo>
                    <a:pt x="93" y="401"/>
                    <a:pt x="93" y="401"/>
                    <a:pt x="93" y="401"/>
                  </a:cubicBezTo>
                  <a:cubicBezTo>
                    <a:pt x="82" y="398"/>
                    <a:pt x="82" y="398"/>
                    <a:pt x="82" y="398"/>
                  </a:cubicBezTo>
                  <a:cubicBezTo>
                    <a:pt x="64" y="393"/>
                    <a:pt x="45" y="385"/>
                    <a:pt x="38" y="381"/>
                  </a:cubicBezTo>
                  <a:cubicBezTo>
                    <a:pt x="38" y="369"/>
                    <a:pt x="44" y="325"/>
                    <a:pt x="102" y="255"/>
                  </a:cubicBezTo>
                  <a:cubicBezTo>
                    <a:pt x="106" y="250"/>
                    <a:pt x="106" y="250"/>
                    <a:pt x="106" y="250"/>
                  </a:cubicBezTo>
                  <a:cubicBezTo>
                    <a:pt x="105" y="244"/>
                    <a:pt x="105" y="244"/>
                    <a:pt x="105" y="244"/>
                  </a:cubicBezTo>
                  <a:cubicBezTo>
                    <a:pt x="105" y="237"/>
                    <a:pt x="92" y="92"/>
                    <a:pt x="218" y="31"/>
                  </a:cubicBezTo>
                  <a:cubicBezTo>
                    <a:pt x="224" y="28"/>
                    <a:pt x="227" y="21"/>
                    <a:pt x="225" y="15"/>
                  </a:cubicBezTo>
                  <a:cubicBezTo>
                    <a:pt x="222" y="9"/>
                    <a:pt x="222" y="9"/>
                    <a:pt x="222" y="9"/>
                  </a:cubicBezTo>
                  <a:cubicBezTo>
                    <a:pt x="220" y="3"/>
                    <a:pt x="213" y="0"/>
                    <a:pt x="207" y="3"/>
                  </a:cubicBezTo>
                  <a:cubicBezTo>
                    <a:pt x="147" y="31"/>
                    <a:pt x="105" y="81"/>
                    <a:pt x="86" y="148"/>
                  </a:cubicBezTo>
                  <a:cubicBezTo>
                    <a:pt x="74" y="189"/>
                    <a:pt x="74" y="226"/>
                    <a:pt x="75" y="240"/>
                  </a:cubicBezTo>
                  <a:cubicBezTo>
                    <a:pt x="0" y="333"/>
                    <a:pt x="7" y="385"/>
                    <a:pt x="8" y="390"/>
                  </a:cubicBezTo>
                  <a:cubicBezTo>
                    <a:pt x="8" y="391"/>
                    <a:pt x="8" y="391"/>
                    <a:pt x="8" y="391"/>
                  </a:cubicBezTo>
                  <a:cubicBezTo>
                    <a:pt x="8" y="393"/>
                    <a:pt x="8" y="393"/>
                    <a:pt x="8" y="393"/>
                  </a:cubicBezTo>
                  <a:cubicBezTo>
                    <a:pt x="10" y="397"/>
                    <a:pt x="14" y="409"/>
                    <a:pt x="63" y="424"/>
                  </a:cubicBezTo>
                  <a:cubicBezTo>
                    <a:pt x="63" y="500"/>
                    <a:pt x="63" y="500"/>
                    <a:pt x="63" y="500"/>
                  </a:cubicBezTo>
                  <a:cubicBezTo>
                    <a:pt x="65" y="539"/>
                    <a:pt x="104" y="569"/>
                    <a:pt x="179" y="588"/>
                  </a:cubicBezTo>
                  <a:cubicBezTo>
                    <a:pt x="213" y="597"/>
                    <a:pt x="215" y="611"/>
                    <a:pt x="215" y="612"/>
                  </a:cubicBezTo>
                  <a:cubicBezTo>
                    <a:pt x="215" y="614"/>
                    <a:pt x="215" y="614"/>
                    <a:pt x="215" y="614"/>
                  </a:cubicBezTo>
                  <a:cubicBezTo>
                    <a:pt x="215" y="710"/>
                    <a:pt x="215" y="710"/>
                    <a:pt x="215" y="710"/>
                  </a:cubicBezTo>
                  <a:cubicBezTo>
                    <a:pt x="215" y="717"/>
                    <a:pt x="220" y="722"/>
                    <a:pt x="227" y="722"/>
                  </a:cubicBezTo>
                  <a:lnTo>
                    <a:pt x="233" y="7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2" name="Freeform 31"/>
            <p:cNvSpPr>
              <a:spLocks/>
            </p:cNvSpPr>
            <p:nvPr/>
          </p:nvSpPr>
          <p:spPr bwMode="auto">
            <a:xfrm>
              <a:off x="6029325" y="2752726"/>
              <a:ext cx="169863" cy="495300"/>
            </a:xfrm>
            <a:custGeom>
              <a:avLst/>
              <a:gdLst>
                <a:gd name="T0" fmla="*/ 21 w 162"/>
                <a:gd name="T1" fmla="*/ 470 h 470"/>
                <a:gd name="T2" fmla="*/ 33 w 162"/>
                <a:gd name="T3" fmla="*/ 458 h 470"/>
                <a:gd name="T4" fmla="*/ 33 w 162"/>
                <a:gd name="T5" fmla="*/ 361 h 470"/>
                <a:gd name="T6" fmla="*/ 108 w 162"/>
                <a:gd name="T7" fmla="*/ 168 h 470"/>
                <a:gd name="T8" fmla="*/ 162 w 162"/>
                <a:gd name="T9" fmla="*/ 13 h 470"/>
                <a:gd name="T10" fmla="*/ 151 w 162"/>
                <a:gd name="T11" fmla="*/ 1 h 470"/>
                <a:gd name="T12" fmla="*/ 144 w 162"/>
                <a:gd name="T13" fmla="*/ 0 h 470"/>
                <a:gd name="T14" fmla="*/ 131 w 162"/>
                <a:gd name="T15" fmla="*/ 12 h 470"/>
                <a:gd name="T16" fmla="*/ 84 w 162"/>
                <a:gd name="T17" fmla="*/ 149 h 470"/>
                <a:gd name="T18" fmla="*/ 3 w 162"/>
                <a:gd name="T19" fmla="*/ 362 h 470"/>
                <a:gd name="T20" fmla="*/ 3 w 162"/>
                <a:gd name="T21" fmla="*/ 458 h 470"/>
                <a:gd name="T22" fmla="*/ 15 w 162"/>
                <a:gd name="T23" fmla="*/ 470 h 470"/>
                <a:gd name="T24" fmla="*/ 21 w 162"/>
                <a:gd name="T25"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470">
                  <a:moveTo>
                    <a:pt x="21" y="470"/>
                  </a:moveTo>
                  <a:cubicBezTo>
                    <a:pt x="28" y="470"/>
                    <a:pt x="33" y="465"/>
                    <a:pt x="33" y="458"/>
                  </a:cubicBezTo>
                  <a:cubicBezTo>
                    <a:pt x="33" y="361"/>
                    <a:pt x="33" y="361"/>
                    <a:pt x="33" y="361"/>
                  </a:cubicBezTo>
                  <a:cubicBezTo>
                    <a:pt x="33" y="360"/>
                    <a:pt x="29" y="262"/>
                    <a:pt x="108" y="168"/>
                  </a:cubicBezTo>
                  <a:cubicBezTo>
                    <a:pt x="137" y="133"/>
                    <a:pt x="157" y="75"/>
                    <a:pt x="162" y="13"/>
                  </a:cubicBezTo>
                  <a:cubicBezTo>
                    <a:pt x="162" y="7"/>
                    <a:pt x="157" y="1"/>
                    <a:pt x="151" y="1"/>
                  </a:cubicBezTo>
                  <a:cubicBezTo>
                    <a:pt x="144" y="0"/>
                    <a:pt x="144" y="0"/>
                    <a:pt x="144" y="0"/>
                  </a:cubicBezTo>
                  <a:cubicBezTo>
                    <a:pt x="138" y="0"/>
                    <a:pt x="132" y="5"/>
                    <a:pt x="131" y="12"/>
                  </a:cubicBezTo>
                  <a:cubicBezTo>
                    <a:pt x="127" y="67"/>
                    <a:pt x="110" y="119"/>
                    <a:pt x="84" y="149"/>
                  </a:cubicBezTo>
                  <a:cubicBezTo>
                    <a:pt x="0" y="249"/>
                    <a:pt x="3" y="353"/>
                    <a:pt x="3" y="362"/>
                  </a:cubicBezTo>
                  <a:cubicBezTo>
                    <a:pt x="3" y="458"/>
                    <a:pt x="3" y="458"/>
                    <a:pt x="3" y="458"/>
                  </a:cubicBezTo>
                  <a:cubicBezTo>
                    <a:pt x="3" y="465"/>
                    <a:pt x="8" y="470"/>
                    <a:pt x="15" y="470"/>
                  </a:cubicBezTo>
                  <a:lnTo>
                    <a:pt x="21" y="4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32"/>
            <p:cNvSpPr>
              <a:spLocks/>
            </p:cNvSpPr>
            <p:nvPr/>
          </p:nvSpPr>
          <p:spPr bwMode="auto">
            <a:xfrm>
              <a:off x="5851525" y="2489201"/>
              <a:ext cx="325437" cy="406401"/>
            </a:xfrm>
            <a:custGeom>
              <a:avLst/>
              <a:gdLst>
                <a:gd name="T0" fmla="*/ 155 w 309"/>
                <a:gd name="T1" fmla="*/ 386 h 386"/>
                <a:gd name="T2" fmla="*/ 189 w 309"/>
                <a:gd name="T3" fmla="*/ 363 h 386"/>
                <a:gd name="T4" fmla="*/ 208 w 309"/>
                <a:gd name="T5" fmla="*/ 363 h 386"/>
                <a:gd name="T6" fmla="*/ 232 w 309"/>
                <a:gd name="T7" fmla="*/ 353 h 386"/>
                <a:gd name="T8" fmla="*/ 242 w 309"/>
                <a:gd name="T9" fmla="*/ 329 h 386"/>
                <a:gd name="T10" fmla="*/ 242 w 309"/>
                <a:gd name="T11" fmla="*/ 308 h 386"/>
                <a:gd name="T12" fmla="*/ 212 w 309"/>
                <a:gd name="T13" fmla="*/ 308 h 386"/>
                <a:gd name="T14" fmla="*/ 212 w 309"/>
                <a:gd name="T15" fmla="*/ 329 h 386"/>
                <a:gd name="T16" fmla="*/ 210 w 309"/>
                <a:gd name="T17" fmla="*/ 332 h 386"/>
                <a:gd name="T18" fmla="*/ 208 w 309"/>
                <a:gd name="T19" fmla="*/ 333 h 386"/>
                <a:gd name="T20" fmla="*/ 162 w 309"/>
                <a:gd name="T21" fmla="*/ 333 h 386"/>
                <a:gd name="T22" fmla="*/ 162 w 309"/>
                <a:gd name="T23" fmla="*/ 348 h 386"/>
                <a:gd name="T24" fmla="*/ 155 w 309"/>
                <a:gd name="T25" fmla="*/ 356 h 386"/>
                <a:gd name="T26" fmla="*/ 147 w 309"/>
                <a:gd name="T27" fmla="*/ 348 h 386"/>
                <a:gd name="T28" fmla="*/ 147 w 309"/>
                <a:gd name="T29" fmla="*/ 333 h 386"/>
                <a:gd name="T30" fmla="*/ 101 w 309"/>
                <a:gd name="T31" fmla="*/ 333 h 386"/>
                <a:gd name="T32" fmla="*/ 98 w 309"/>
                <a:gd name="T33" fmla="*/ 329 h 386"/>
                <a:gd name="T34" fmla="*/ 98 w 309"/>
                <a:gd name="T35" fmla="*/ 266 h 386"/>
                <a:gd name="T36" fmla="*/ 90 w 309"/>
                <a:gd name="T37" fmla="*/ 262 h 386"/>
                <a:gd name="T38" fmla="*/ 30 w 309"/>
                <a:gd name="T39" fmla="*/ 155 h 386"/>
                <a:gd name="T40" fmla="*/ 155 w 309"/>
                <a:gd name="T41" fmla="*/ 31 h 386"/>
                <a:gd name="T42" fmla="*/ 279 w 309"/>
                <a:gd name="T43" fmla="*/ 155 h 386"/>
                <a:gd name="T44" fmla="*/ 222 w 309"/>
                <a:gd name="T45" fmla="*/ 260 h 386"/>
                <a:gd name="T46" fmla="*/ 174 w 309"/>
                <a:gd name="T47" fmla="*/ 259 h 386"/>
                <a:gd name="T48" fmla="*/ 170 w 309"/>
                <a:gd name="T49" fmla="*/ 255 h 386"/>
                <a:gd name="T50" fmla="*/ 170 w 309"/>
                <a:gd name="T51" fmla="*/ 188 h 386"/>
                <a:gd name="T52" fmla="*/ 139 w 309"/>
                <a:gd name="T53" fmla="*/ 188 h 386"/>
                <a:gd name="T54" fmla="*/ 139 w 309"/>
                <a:gd name="T55" fmla="*/ 255 h 386"/>
                <a:gd name="T56" fmla="*/ 174 w 309"/>
                <a:gd name="T57" fmla="*/ 290 h 386"/>
                <a:gd name="T58" fmla="*/ 231 w 309"/>
                <a:gd name="T59" fmla="*/ 290 h 386"/>
                <a:gd name="T60" fmla="*/ 235 w 309"/>
                <a:gd name="T61" fmla="*/ 288 h 386"/>
                <a:gd name="T62" fmla="*/ 309 w 309"/>
                <a:gd name="T63" fmla="*/ 155 h 386"/>
                <a:gd name="T64" fmla="*/ 155 w 309"/>
                <a:gd name="T65" fmla="*/ 0 h 386"/>
                <a:gd name="T66" fmla="*/ 0 w 309"/>
                <a:gd name="T67" fmla="*/ 155 h 386"/>
                <a:gd name="T68" fmla="*/ 67 w 309"/>
                <a:gd name="T69" fmla="*/ 283 h 386"/>
                <a:gd name="T70" fmla="*/ 67 w 309"/>
                <a:gd name="T71" fmla="*/ 329 h 386"/>
                <a:gd name="T72" fmla="*/ 101 w 309"/>
                <a:gd name="T73" fmla="*/ 363 h 386"/>
                <a:gd name="T74" fmla="*/ 120 w 309"/>
                <a:gd name="T75" fmla="*/ 363 h 386"/>
                <a:gd name="T76" fmla="*/ 155 w 309"/>
                <a:gd name="T77"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 h="386">
                  <a:moveTo>
                    <a:pt x="155" y="386"/>
                  </a:moveTo>
                  <a:cubicBezTo>
                    <a:pt x="170" y="386"/>
                    <a:pt x="184" y="377"/>
                    <a:pt x="189" y="363"/>
                  </a:cubicBezTo>
                  <a:cubicBezTo>
                    <a:pt x="208" y="363"/>
                    <a:pt x="208" y="363"/>
                    <a:pt x="208" y="363"/>
                  </a:cubicBezTo>
                  <a:cubicBezTo>
                    <a:pt x="217" y="363"/>
                    <a:pt x="226" y="360"/>
                    <a:pt x="232" y="353"/>
                  </a:cubicBezTo>
                  <a:cubicBezTo>
                    <a:pt x="238" y="347"/>
                    <a:pt x="242" y="338"/>
                    <a:pt x="242" y="329"/>
                  </a:cubicBezTo>
                  <a:cubicBezTo>
                    <a:pt x="242" y="308"/>
                    <a:pt x="242" y="308"/>
                    <a:pt x="242" y="308"/>
                  </a:cubicBezTo>
                  <a:cubicBezTo>
                    <a:pt x="212" y="308"/>
                    <a:pt x="212" y="308"/>
                    <a:pt x="212" y="308"/>
                  </a:cubicBezTo>
                  <a:cubicBezTo>
                    <a:pt x="212" y="329"/>
                    <a:pt x="212" y="329"/>
                    <a:pt x="212" y="329"/>
                  </a:cubicBezTo>
                  <a:cubicBezTo>
                    <a:pt x="212" y="330"/>
                    <a:pt x="211" y="331"/>
                    <a:pt x="210" y="332"/>
                  </a:cubicBezTo>
                  <a:cubicBezTo>
                    <a:pt x="210" y="332"/>
                    <a:pt x="209" y="333"/>
                    <a:pt x="208" y="333"/>
                  </a:cubicBezTo>
                  <a:cubicBezTo>
                    <a:pt x="162" y="333"/>
                    <a:pt x="162" y="333"/>
                    <a:pt x="162" y="333"/>
                  </a:cubicBezTo>
                  <a:cubicBezTo>
                    <a:pt x="162" y="348"/>
                    <a:pt x="162" y="348"/>
                    <a:pt x="162" y="348"/>
                  </a:cubicBezTo>
                  <a:cubicBezTo>
                    <a:pt x="162" y="352"/>
                    <a:pt x="159" y="356"/>
                    <a:pt x="155" y="356"/>
                  </a:cubicBezTo>
                  <a:cubicBezTo>
                    <a:pt x="150" y="356"/>
                    <a:pt x="147" y="352"/>
                    <a:pt x="147" y="348"/>
                  </a:cubicBezTo>
                  <a:cubicBezTo>
                    <a:pt x="147" y="333"/>
                    <a:pt x="147" y="333"/>
                    <a:pt x="147" y="333"/>
                  </a:cubicBezTo>
                  <a:cubicBezTo>
                    <a:pt x="101" y="333"/>
                    <a:pt x="101" y="333"/>
                    <a:pt x="101" y="333"/>
                  </a:cubicBezTo>
                  <a:cubicBezTo>
                    <a:pt x="99" y="333"/>
                    <a:pt x="98" y="331"/>
                    <a:pt x="98" y="329"/>
                  </a:cubicBezTo>
                  <a:cubicBezTo>
                    <a:pt x="98" y="266"/>
                    <a:pt x="98" y="266"/>
                    <a:pt x="98" y="266"/>
                  </a:cubicBezTo>
                  <a:cubicBezTo>
                    <a:pt x="90" y="262"/>
                    <a:pt x="90" y="262"/>
                    <a:pt x="90" y="262"/>
                  </a:cubicBezTo>
                  <a:cubicBezTo>
                    <a:pt x="53" y="239"/>
                    <a:pt x="30" y="199"/>
                    <a:pt x="30" y="155"/>
                  </a:cubicBezTo>
                  <a:cubicBezTo>
                    <a:pt x="30" y="87"/>
                    <a:pt x="86" y="31"/>
                    <a:pt x="155" y="31"/>
                  </a:cubicBezTo>
                  <a:cubicBezTo>
                    <a:pt x="223" y="31"/>
                    <a:pt x="279" y="87"/>
                    <a:pt x="279" y="155"/>
                  </a:cubicBezTo>
                  <a:cubicBezTo>
                    <a:pt x="279" y="198"/>
                    <a:pt x="258" y="236"/>
                    <a:pt x="222" y="260"/>
                  </a:cubicBezTo>
                  <a:cubicBezTo>
                    <a:pt x="174" y="259"/>
                    <a:pt x="174" y="259"/>
                    <a:pt x="174" y="259"/>
                  </a:cubicBezTo>
                  <a:cubicBezTo>
                    <a:pt x="172" y="259"/>
                    <a:pt x="170" y="258"/>
                    <a:pt x="170" y="255"/>
                  </a:cubicBezTo>
                  <a:cubicBezTo>
                    <a:pt x="170" y="188"/>
                    <a:pt x="170" y="188"/>
                    <a:pt x="170" y="188"/>
                  </a:cubicBezTo>
                  <a:cubicBezTo>
                    <a:pt x="139" y="188"/>
                    <a:pt x="139" y="188"/>
                    <a:pt x="139" y="188"/>
                  </a:cubicBezTo>
                  <a:cubicBezTo>
                    <a:pt x="139" y="255"/>
                    <a:pt x="139" y="255"/>
                    <a:pt x="139" y="255"/>
                  </a:cubicBezTo>
                  <a:cubicBezTo>
                    <a:pt x="139" y="274"/>
                    <a:pt x="155" y="290"/>
                    <a:pt x="174" y="290"/>
                  </a:cubicBezTo>
                  <a:cubicBezTo>
                    <a:pt x="231" y="290"/>
                    <a:pt x="231" y="290"/>
                    <a:pt x="231" y="290"/>
                  </a:cubicBezTo>
                  <a:cubicBezTo>
                    <a:pt x="235" y="288"/>
                    <a:pt x="235" y="288"/>
                    <a:pt x="235" y="288"/>
                  </a:cubicBezTo>
                  <a:cubicBezTo>
                    <a:pt x="281" y="259"/>
                    <a:pt x="309" y="210"/>
                    <a:pt x="309" y="155"/>
                  </a:cubicBezTo>
                  <a:cubicBezTo>
                    <a:pt x="309" y="70"/>
                    <a:pt x="240" y="0"/>
                    <a:pt x="155" y="0"/>
                  </a:cubicBezTo>
                  <a:cubicBezTo>
                    <a:pt x="69" y="0"/>
                    <a:pt x="0" y="70"/>
                    <a:pt x="0" y="155"/>
                  </a:cubicBezTo>
                  <a:cubicBezTo>
                    <a:pt x="0" y="207"/>
                    <a:pt x="25" y="254"/>
                    <a:pt x="67" y="283"/>
                  </a:cubicBezTo>
                  <a:cubicBezTo>
                    <a:pt x="67" y="329"/>
                    <a:pt x="67" y="329"/>
                    <a:pt x="67" y="329"/>
                  </a:cubicBezTo>
                  <a:cubicBezTo>
                    <a:pt x="67" y="348"/>
                    <a:pt x="83" y="363"/>
                    <a:pt x="101" y="363"/>
                  </a:cubicBezTo>
                  <a:cubicBezTo>
                    <a:pt x="120" y="363"/>
                    <a:pt x="120" y="363"/>
                    <a:pt x="120" y="363"/>
                  </a:cubicBezTo>
                  <a:cubicBezTo>
                    <a:pt x="126" y="377"/>
                    <a:pt x="139" y="386"/>
                    <a:pt x="155"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Freeform 33"/>
            <p:cNvSpPr>
              <a:spLocks noEditPoints="1"/>
            </p:cNvSpPr>
            <p:nvPr/>
          </p:nvSpPr>
          <p:spPr bwMode="auto">
            <a:xfrm>
              <a:off x="5956300" y="2597151"/>
              <a:ext cx="114300" cy="114300"/>
            </a:xfrm>
            <a:custGeom>
              <a:avLst/>
              <a:gdLst>
                <a:gd name="T0" fmla="*/ 55 w 109"/>
                <a:gd name="T1" fmla="*/ 108 h 108"/>
                <a:gd name="T2" fmla="*/ 109 w 109"/>
                <a:gd name="T3" fmla="*/ 54 h 108"/>
                <a:gd name="T4" fmla="*/ 55 w 109"/>
                <a:gd name="T5" fmla="*/ 0 h 108"/>
                <a:gd name="T6" fmla="*/ 0 w 109"/>
                <a:gd name="T7" fmla="*/ 54 h 108"/>
                <a:gd name="T8" fmla="*/ 55 w 109"/>
                <a:gd name="T9" fmla="*/ 108 h 108"/>
                <a:gd name="T10" fmla="*/ 55 w 109"/>
                <a:gd name="T11" fmla="*/ 30 h 108"/>
                <a:gd name="T12" fmla="*/ 78 w 109"/>
                <a:gd name="T13" fmla="*/ 54 h 108"/>
                <a:gd name="T14" fmla="*/ 55 w 109"/>
                <a:gd name="T15" fmla="*/ 78 h 108"/>
                <a:gd name="T16" fmla="*/ 31 w 109"/>
                <a:gd name="T17" fmla="*/ 54 h 108"/>
                <a:gd name="T18" fmla="*/ 55 w 109"/>
                <a:gd name="T19" fmla="*/ 3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08">
                  <a:moveTo>
                    <a:pt x="55" y="108"/>
                  </a:moveTo>
                  <a:cubicBezTo>
                    <a:pt x="84" y="108"/>
                    <a:pt x="109" y="84"/>
                    <a:pt x="109" y="54"/>
                  </a:cubicBezTo>
                  <a:cubicBezTo>
                    <a:pt x="109" y="24"/>
                    <a:pt x="84" y="0"/>
                    <a:pt x="55" y="0"/>
                  </a:cubicBezTo>
                  <a:cubicBezTo>
                    <a:pt x="25" y="0"/>
                    <a:pt x="0" y="24"/>
                    <a:pt x="0" y="54"/>
                  </a:cubicBezTo>
                  <a:cubicBezTo>
                    <a:pt x="0" y="84"/>
                    <a:pt x="25" y="108"/>
                    <a:pt x="55" y="108"/>
                  </a:cubicBezTo>
                  <a:close/>
                  <a:moveTo>
                    <a:pt x="55" y="30"/>
                  </a:moveTo>
                  <a:cubicBezTo>
                    <a:pt x="68" y="30"/>
                    <a:pt x="78" y="41"/>
                    <a:pt x="78" y="54"/>
                  </a:cubicBezTo>
                  <a:cubicBezTo>
                    <a:pt x="78" y="67"/>
                    <a:pt x="68" y="78"/>
                    <a:pt x="55" y="78"/>
                  </a:cubicBezTo>
                  <a:cubicBezTo>
                    <a:pt x="41" y="78"/>
                    <a:pt x="31" y="67"/>
                    <a:pt x="31" y="54"/>
                  </a:cubicBezTo>
                  <a:cubicBezTo>
                    <a:pt x="31" y="41"/>
                    <a:pt x="41" y="30"/>
                    <a:pt x="5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Rectangle 34"/>
            <p:cNvSpPr>
              <a:spLocks noChangeArrowheads="1"/>
            </p:cNvSpPr>
            <p:nvPr/>
          </p:nvSpPr>
          <p:spPr bwMode="auto">
            <a:xfrm>
              <a:off x="5997575" y="2422526"/>
              <a:ext cx="333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6" name="Freeform 35"/>
            <p:cNvSpPr>
              <a:spLocks/>
            </p:cNvSpPr>
            <p:nvPr/>
          </p:nvSpPr>
          <p:spPr bwMode="auto">
            <a:xfrm>
              <a:off x="6132513" y="2479676"/>
              <a:ext cx="57150" cy="55563"/>
            </a:xfrm>
            <a:custGeom>
              <a:avLst/>
              <a:gdLst>
                <a:gd name="T0" fmla="*/ 14 w 36"/>
                <a:gd name="T1" fmla="*/ 35 h 35"/>
                <a:gd name="T2" fmla="*/ 36 w 36"/>
                <a:gd name="T3" fmla="*/ 14 h 35"/>
                <a:gd name="T4" fmla="*/ 21 w 36"/>
                <a:gd name="T5" fmla="*/ 0 h 35"/>
                <a:gd name="T6" fmla="*/ 0 w 36"/>
                <a:gd name="T7" fmla="*/ 21 h 35"/>
                <a:gd name="T8" fmla="*/ 14 w 36"/>
                <a:gd name="T9" fmla="*/ 35 h 35"/>
              </a:gdLst>
              <a:ahLst/>
              <a:cxnLst>
                <a:cxn ang="0">
                  <a:pos x="T0" y="T1"/>
                </a:cxn>
                <a:cxn ang="0">
                  <a:pos x="T2" y="T3"/>
                </a:cxn>
                <a:cxn ang="0">
                  <a:pos x="T4" y="T5"/>
                </a:cxn>
                <a:cxn ang="0">
                  <a:pos x="T6" y="T7"/>
                </a:cxn>
                <a:cxn ang="0">
                  <a:pos x="T8" y="T9"/>
                </a:cxn>
              </a:cxnLst>
              <a:rect l="0" t="0" r="r" b="b"/>
              <a:pathLst>
                <a:path w="36" h="35">
                  <a:moveTo>
                    <a:pt x="14" y="35"/>
                  </a:moveTo>
                  <a:lnTo>
                    <a:pt x="36" y="14"/>
                  </a:lnTo>
                  <a:lnTo>
                    <a:pt x="21" y="0"/>
                  </a:lnTo>
                  <a:lnTo>
                    <a:pt x="0" y="21"/>
                  </a:lnTo>
                  <a:lnTo>
                    <a:pt x="1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7" name="Rectangle 36"/>
            <p:cNvSpPr>
              <a:spLocks noChangeArrowheads="1"/>
            </p:cNvSpPr>
            <p:nvPr/>
          </p:nvSpPr>
          <p:spPr bwMode="auto">
            <a:xfrm>
              <a:off x="6196013" y="2638426"/>
              <a:ext cx="492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8" name="Rectangle 37"/>
            <p:cNvSpPr>
              <a:spLocks noChangeArrowheads="1"/>
            </p:cNvSpPr>
            <p:nvPr/>
          </p:nvSpPr>
          <p:spPr bwMode="auto">
            <a:xfrm>
              <a:off x="5783263" y="2638426"/>
              <a:ext cx="47625"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9" name="Freeform 38"/>
            <p:cNvSpPr>
              <a:spLocks/>
            </p:cNvSpPr>
            <p:nvPr/>
          </p:nvSpPr>
          <p:spPr bwMode="auto">
            <a:xfrm>
              <a:off x="5840413" y="2479676"/>
              <a:ext cx="55563" cy="55563"/>
            </a:xfrm>
            <a:custGeom>
              <a:avLst/>
              <a:gdLst>
                <a:gd name="T0" fmla="*/ 21 w 35"/>
                <a:gd name="T1" fmla="*/ 35 h 35"/>
                <a:gd name="T2" fmla="*/ 35 w 35"/>
                <a:gd name="T3" fmla="*/ 21 h 35"/>
                <a:gd name="T4" fmla="*/ 14 w 35"/>
                <a:gd name="T5" fmla="*/ 0 h 35"/>
                <a:gd name="T6" fmla="*/ 0 w 35"/>
                <a:gd name="T7" fmla="*/ 14 h 35"/>
                <a:gd name="T8" fmla="*/ 21 w 35"/>
                <a:gd name="T9" fmla="*/ 35 h 35"/>
              </a:gdLst>
              <a:ahLst/>
              <a:cxnLst>
                <a:cxn ang="0">
                  <a:pos x="T0" y="T1"/>
                </a:cxn>
                <a:cxn ang="0">
                  <a:pos x="T2" y="T3"/>
                </a:cxn>
                <a:cxn ang="0">
                  <a:pos x="T4" y="T5"/>
                </a:cxn>
                <a:cxn ang="0">
                  <a:pos x="T6" y="T7"/>
                </a:cxn>
                <a:cxn ang="0">
                  <a:pos x="T8" y="T9"/>
                </a:cxn>
              </a:cxnLst>
              <a:rect l="0" t="0" r="r" b="b"/>
              <a:pathLst>
                <a:path w="35" h="35">
                  <a:moveTo>
                    <a:pt x="21" y="35"/>
                  </a:moveTo>
                  <a:lnTo>
                    <a:pt x="35" y="21"/>
                  </a:lnTo>
                  <a:lnTo>
                    <a:pt x="14" y="0"/>
                  </a:lnTo>
                  <a:lnTo>
                    <a:pt x="0" y="14"/>
                  </a:lnTo>
                  <a:lnTo>
                    <a:pt x="2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0" name="Freeform 39"/>
            <p:cNvSpPr>
              <a:spLocks/>
            </p:cNvSpPr>
            <p:nvPr/>
          </p:nvSpPr>
          <p:spPr bwMode="auto">
            <a:xfrm>
              <a:off x="5913438" y="2433638"/>
              <a:ext cx="47625" cy="55563"/>
            </a:xfrm>
            <a:custGeom>
              <a:avLst/>
              <a:gdLst>
                <a:gd name="T0" fmla="*/ 11 w 30"/>
                <a:gd name="T1" fmla="*/ 35 h 35"/>
                <a:gd name="T2" fmla="*/ 30 w 30"/>
                <a:gd name="T3" fmla="*/ 28 h 35"/>
                <a:gd name="T4" fmla="*/ 19 w 30"/>
                <a:gd name="T5" fmla="*/ 0 h 35"/>
                <a:gd name="T6" fmla="*/ 0 w 30"/>
                <a:gd name="T7" fmla="*/ 7 h 35"/>
                <a:gd name="T8" fmla="*/ 11 w 30"/>
                <a:gd name="T9" fmla="*/ 35 h 35"/>
              </a:gdLst>
              <a:ahLst/>
              <a:cxnLst>
                <a:cxn ang="0">
                  <a:pos x="T0" y="T1"/>
                </a:cxn>
                <a:cxn ang="0">
                  <a:pos x="T2" y="T3"/>
                </a:cxn>
                <a:cxn ang="0">
                  <a:pos x="T4" y="T5"/>
                </a:cxn>
                <a:cxn ang="0">
                  <a:pos x="T6" y="T7"/>
                </a:cxn>
                <a:cxn ang="0">
                  <a:pos x="T8" y="T9"/>
                </a:cxn>
              </a:cxnLst>
              <a:rect l="0" t="0" r="r" b="b"/>
              <a:pathLst>
                <a:path w="30" h="35">
                  <a:moveTo>
                    <a:pt x="11" y="35"/>
                  </a:moveTo>
                  <a:lnTo>
                    <a:pt x="30" y="28"/>
                  </a:lnTo>
                  <a:lnTo>
                    <a:pt x="19" y="0"/>
                  </a:lnTo>
                  <a:lnTo>
                    <a:pt x="0" y="7"/>
                  </a:lnTo>
                  <a:lnTo>
                    <a:pt x="1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1" name="Freeform 40"/>
            <p:cNvSpPr>
              <a:spLocks/>
            </p:cNvSpPr>
            <p:nvPr/>
          </p:nvSpPr>
          <p:spPr bwMode="auto">
            <a:xfrm>
              <a:off x="6070600" y="2435226"/>
              <a:ext cx="49213" cy="57150"/>
            </a:xfrm>
            <a:custGeom>
              <a:avLst/>
              <a:gdLst>
                <a:gd name="T0" fmla="*/ 19 w 31"/>
                <a:gd name="T1" fmla="*/ 36 h 36"/>
                <a:gd name="T2" fmla="*/ 31 w 31"/>
                <a:gd name="T3" fmla="*/ 8 h 36"/>
                <a:gd name="T4" fmla="*/ 12 w 31"/>
                <a:gd name="T5" fmla="*/ 0 h 36"/>
                <a:gd name="T6" fmla="*/ 0 w 31"/>
                <a:gd name="T7" fmla="*/ 28 h 36"/>
                <a:gd name="T8" fmla="*/ 19 w 31"/>
                <a:gd name="T9" fmla="*/ 36 h 36"/>
              </a:gdLst>
              <a:ahLst/>
              <a:cxnLst>
                <a:cxn ang="0">
                  <a:pos x="T0" y="T1"/>
                </a:cxn>
                <a:cxn ang="0">
                  <a:pos x="T2" y="T3"/>
                </a:cxn>
                <a:cxn ang="0">
                  <a:pos x="T4" y="T5"/>
                </a:cxn>
                <a:cxn ang="0">
                  <a:pos x="T6" y="T7"/>
                </a:cxn>
                <a:cxn ang="0">
                  <a:pos x="T8" y="T9"/>
                </a:cxn>
              </a:cxnLst>
              <a:rect l="0" t="0" r="r" b="b"/>
              <a:pathLst>
                <a:path w="31" h="36">
                  <a:moveTo>
                    <a:pt x="19" y="36"/>
                  </a:moveTo>
                  <a:lnTo>
                    <a:pt x="31" y="8"/>
                  </a:lnTo>
                  <a:lnTo>
                    <a:pt x="12" y="0"/>
                  </a:lnTo>
                  <a:lnTo>
                    <a:pt x="0" y="28"/>
                  </a:ln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2" name="Freeform 41"/>
            <p:cNvSpPr>
              <a:spLocks/>
            </p:cNvSpPr>
            <p:nvPr/>
          </p:nvSpPr>
          <p:spPr bwMode="auto">
            <a:xfrm>
              <a:off x="6176963" y="2554288"/>
              <a:ext cx="57150" cy="47625"/>
            </a:xfrm>
            <a:custGeom>
              <a:avLst/>
              <a:gdLst>
                <a:gd name="T0" fmla="*/ 8 w 36"/>
                <a:gd name="T1" fmla="*/ 30 h 30"/>
                <a:gd name="T2" fmla="*/ 36 w 36"/>
                <a:gd name="T3" fmla="*/ 18 h 30"/>
                <a:gd name="T4" fmla="*/ 29 w 36"/>
                <a:gd name="T5" fmla="*/ 0 h 30"/>
                <a:gd name="T6" fmla="*/ 0 w 36"/>
                <a:gd name="T7" fmla="*/ 11 h 30"/>
                <a:gd name="T8" fmla="*/ 8 w 36"/>
                <a:gd name="T9" fmla="*/ 30 h 30"/>
              </a:gdLst>
              <a:ahLst/>
              <a:cxnLst>
                <a:cxn ang="0">
                  <a:pos x="T0" y="T1"/>
                </a:cxn>
                <a:cxn ang="0">
                  <a:pos x="T2" y="T3"/>
                </a:cxn>
                <a:cxn ang="0">
                  <a:pos x="T4" y="T5"/>
                </a:cxn>
                <a:cxn ang="0">
                  <a:pos x="T6" y="T7"/>
                </a:cxn>
                <a:cxn ang="0">
                  <a:pos x="T8" y="T9"/>
                </a:cxn>
              </a:cxnLst>
              <a:rect l="0" t="0" r="r" b="b"/>
              <a:pathLst>
                <a:path w="36" h="30">
                  <a:moveTo>
                    <a:pt x="8" y="30"/>
                  </a:moveTo>
                  <a:lnTo>
                    <a:pt x="36" y="18"/>
                  </a:lnTo>
                  <a:lnTo>
                    <a:pt x="29" y="0"/>
                  </a:lnTo>
                  <a:lnTo>
                    <a:pt x="0" y="11"/>
                  </a:lnTo>
                  <a:lnTo>
                    <a:pt x="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3" name="Freeform 42"/>
            <p:cNvSpPr>
              <a:spLocks/>
            </p:cNvSpPr>
            <p:nvPr/>
          </p:nvSpPr>
          <p:spPr bwMode="auto">
            <a:xfrm>
              <a:off x="5795963" y="2547938"/>
              <a:ext cx="57150" cy="47625"/>
            </a:xfrm>
            <a:custGeom>
              <a:avLst/>
              <a:gdLst>
                <a:gd name="T0" fmla="*/ 28 w 36"/>
                <a:gd name="T1" fmla="*/ 30 h 30"/>
                <a:gd name="T2" fmla="*/ 36 w 36"/>
                <a:gd name="T3" fmla="*/ 12 h 30"/>
                <a:gd name="T4" fmla="*/ 8 w 36"/>
                <a:gd name="T5" fmla="*/ 0 h 30"/>
                <a:gd name="T6" fmla="*/ 0 w 36"/>
                <a:gd name="T7" fmla="*/ 18 h 30"/>
                <a:gd name="T8" fmla="*/ 28 w 36"/>
                <a:gd name="T9" fmla="*/ 30 h 30"/>
              </a:gdLst>
              <a:ahLst/>
              <a:cxnLst>
                <a:cxn ang="0">
                  <a:pos x="T0" y="T1"/>
                </a:cxn>
                <a:cxn ang="0">
                  <a:pos x="T2" y="T3"/>
                </a:cxn>
                <a:cxn ang="0">
                  <a:pos x="T4" y="T5"/>
                </a:cxn>
                <a:cxn ang="0">
                  <a:pos x="T6" y="T7"/>
                </a:cxn>
                <a:cxn ang="0">
                  <a:pos x="T8" y="T9"/>
                </a:cxn>
              </a:cxnLst>
              <a:rect l="0" t="0" r="r" b="b"/>
              <a:pathLst>
                <a:path w="36" h="30">
                  <a:moveTo>
                    <a:pt x="28" y="30"/>
                  </a:moveTo>
                  <a:lnTo>
                    <a:pt x="36" y="12"/>
                  </a:lnTo>
                  <a:lnTo>
                    <a:pt x="8" y="0"/>
                  </a:lnTo>
                  <a:lnTo>
                    <a:pt x="0" y="18"/>
                  </a:lnTo>
                  <a:lnTo>
                    <a:pt x="2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24" name="Freeform 6"/>
          <p:cNvSpPr>
            <a:spLocks/>
          </p:cNvSpPr>
          <p:nvPr userDrawn="1"/>
        </p:nvSpPr>
        <p:spPr bwMode="auto">
          <a:xfrm>
            <a:off x="3288528" y="296368"/>
            <a:ext cx="8892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25" name="Freeform 11"/>
          <p:cNvSpPr>
            <a:spLocks/>
          </p:cNvSpPr>
          <p:nvPr userDrawn="1"/>
        </p:nvSpPr>
        <p:spPr bwMode="auto">
          <a:xfrm>
            <a:off x="3180516"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Section Summary(Optional)">
    <p:spTree>
      <p:nvGrpSpPr>
        <p:cNvPr id="1" name=""/>
        <p:cNvGrpSpPr/>
        <p:nvPr/>
      </p:nvGrpSpPr>
      <p:grpSpPr>
        <a:xfrm>
          <a:off x="0" y="0"/>
          <a:ext cx="0" cy="0"/>
          <a:chOff x="0" y="0"/>
          <a:chExt cx="0" cy="0"/>
        </a:xfrm>
      </p:grpSpPr>
      <p:sp>
        <p:nvSpPr>
          <p:cNvPr id="8" name="文本占位符 6"/>
          <p:cNvSpPr>
            <a:spLocks noGrp="1"/>
          </p:cNvSpPr>
          <p:nvPr>
            <p:ph type="body" sz="quarter" idx="10" hasCustomPrompt="1"/>
          </p:nvPr>
        </p:nvSpPr>
        <p:spPr>
          <a:xfrm>
            <a:off x="912285" y="1233487"/>
            <a:ext cx="10560049" cy="4680000"/>
          </a:xfrm>
          <a:prstGeom prst="rect">
            <a:avLst/>
          </a:prstGeom>
        </p:spPr>
        <p:txBody>
          <a:bodyPr/>
          <a:lstStyle>
            <a:lvl1pPr algn="just">
              <a:defRPr>
                <a:latin typeface="+mn-ea"/>
                <a:ea typeface="+mn-ea"/>
                <a:cs typeface="Arial" panose="020B0604020202020204" pitchFamily="34" charset="0"/>
              </a:defRPr>
            </a:lvl1pPr>
            <a:lvl5pPr>
              <a:buNone/>
              <a:defRPr/>
            </a:lvl5pPr>
          </a:lstStyle>
          <a:p>
            <a:r>
              <a:rPr lang="en-US" altLang="zh-CN" dirty="0"/>
              <a:t>Click here to edit summary</a:t>
            </a:r>
            <a:endParaRPr lang="zh-CN" altLang="en-US" dirty="0"/>
          </a:p>
        </p:txBody>
      </p:sp>
      <p:sp>
        <p:nvSpPr>
          <p:cNvPr id="5"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4248472"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a:r>
              <a:rPr lang="en-US" altLang="zh-CN" dirty="0"/>
              <a:t>Section Summary</a:t>
            </a:r>
          </a:p>
        </p:txBody>
      </p:sp>
      <p:sp>
        <p:nvSpPr>
          <p:cNvPr id="9"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515380" y="490848"/>
            <a:ext cx="470694" cy="475421"/>
            <a:chOff x="5540375" y="2868613"/>
            <a:chExt cx="1106488" cy="1117600"/>
          </a:xfrm>
          <a:solidFill>
            <a:schemeClr val="bg1"/>
          </a:solidFill>
        </p:grpSpPr>
        <p:sp>
          <p:nvSpPr>
            <p:cNvPr id="12" name="Freeform 6"/>
            <p:cNvSpPr>
              <a:spLocks/>
            </p:cNvSpPr>
            <p:nvPr/>
          </p:nvSpPr>
          <p:spPr bwMode="auto">
            <a:xfrm>
              <a:off x="5970588" y="3251201"/>
              <a:ext cx="676275" cy="517525"/>
            </a:xfrm>
            <a:custGeom>
              <a:avLst/>
              <a:gdLst>
                <a:gd name="T0" fmla="*/ 40 w 180"/>
                <a:gd name="T1" fmla="*/ 42 h 138"/>
                <a:gd name="T2" fmla="*/ 27 w 180"/>
                <a:gd name="T3" fmla="*/ 42 h 138"/>
                <a:gd name="T4" fmla="*/ 3 w 180"/>
                <a:gd name="T5" fmla="*/ 66 h 138"/>
                <a:gd name="T6" fmla="*/ 3 w 180"/>
                <a:gd name="T7" fmla="*/ 79 h 138"/>
                <a:gd name="T8" fmla="*/ 59 w 180"/>
                <a:gd name="T9" fmla="*/ 135 h 138"/>
                <a:gd name="T10" fmla="*/ 72 w 180"/>
                <a:gd name="T11" fmla="*/ 135 h 138"/>
                <a:gd name="T12" fmla="*/ 176 w 180"/>
                <a:gd name="T13" fmla="*/ 31 h 138"/>
                <a:gd name="T14" fmla="*/ 176 w 180"/>
                <a:gd name="T15" fmla="*/ 18 h 138"/>
                <a:gd name="T16" fmla="*/ 162 w 180"/>
                <a:gd name="T17" fmla="*/ 4 h 138"/>
                <a:gd name="T18" fmla="*/ 149 w 180"/>
                <a:gd name="T19" fmla="*/ 3 h 138"/>
                <a:gd name="T20" fmla="*/ 74 w 180"/>
                <a:gd name="T21" fmla="*/ 66 h 138"/>
                <a:gd name="T22" fmla="*/ 60 w 180"/>
                <a:gd name="T23" fmla="*/ 65 h 138"/>
                <a:gd name="T24" fmla="*/ 40 w 180"/>
                <a:gd name="T25"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38">
                  <a:moveTo>
                    <a:pt x="40" y="42"/>
                  </a:moveTo>
                  <a:cubicBezTo>
                    <a:pt x="36" y="39"/>
                    <a:pt x="30" y="38"/>
                    <a:pt x="27" y="42"/>
                  </a:cubicBezTo>
                  <a:cubicBezTo>
                    <a:pt x="3" y="66"/>
                    <a:pt x="3" y="66"/>
                    <a:pt x="3" y="66"/>
                  </a:cubicBezTo>
                  <a:cubicBezTo>
                    <a:pt x="0" y="69"/>
                    <a:pt x="0" y="75"/>
                    <a:pt x="3" y="79"/>
                  </a:cubicBezTo>
                  <a:cubicBezTo>
                    <a:pt x="59" y="135"/>
                    <a:pt x="59" y="135"/>
                    <a:pt x="59" y="135"/>
                  </a:cubicBezTo>
                  <a:cubicBezTo>
                    <a:pt x="63" y="138"/>
                    <a:pt x="69" y="138"/>
                    <a:pt x="72" y="135"/>
                  </a:cubicBezTo>
                  <a:cubicBezTo>
                    <a:pt x="176" y="31"/>
                    <a:pt x="176" y="31"/>
                    <a:pt x="176" y="31"/>
                  </a:cubicBezTo>
                  <a:cubicBezTo>
                    <a:pt x="179" y="27"/>
                    <a:pt x="180" y="21"/>
                    <a:pt x="176" y="18"/>
                  </a:cubicBezTo>
                  <a:cubicBezTo>
                    <a:pt x="162" y="4"/>
                    <a:pt x="162" y="4"/>
                    <a:pt x="162" y="4"/>
                  </a:cubicBezTo>
                  <a:cubicBezTo>
                    <a:pt x="159" y="0"/>
                    <a:pt x="153" y="0"/>
                    <a:pt x="149" y="3"/>
                  </a:cubicBezTo>
                  <a:cubicBezTo>
                    <a:pt x="74" y="66"/>
                    <a:pt x="74" y="66"/>
                    <a:pt x="74" y="66"/>
                  </a:cubicBezTo>
                  <a:cubicBezTo>
                    <a:pt x="70" y="69"/>
                    <a:pt x="64" y="68"/>
                    <a:pt x="60" y="6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p:cNvSpPr>
            <p:nvPr/>
          </p:nvSpPr>
          <p:spPr bwMode="auto">
            <a:xfrm>
              <a:off x="5540375" y="2868613"/>
              <a:ext cx="941388" cy="1117600"/>
            </a:xfrm>
            <a:custGeom>
              <a:avLst/>
              <a:gdLst>
                <a:gd name="T0" fmla="*/ 233 w 251"/>
                <a:gd name="T1" fmla="*/ 279 h 298"/>
                <a:gd name="T2" fmla="*/ 19 w 251"/>
                <a:gd name="T3" fmla="*/ 279 h 298"/>
                <a:gd name="T4" fmla="*/ 19 w 251"/>
                <a:gd name="T5" fmla="*/ 38 h 298"/>
                <a:gd name="T6" fmla="*/ 44 w 251"/>
                <a:gd name="T7" fmla="*/ 38 h 298"/>
                <a:gd name="T8" fmla="*/ 44 w 251"/>
                <a:gd name="T9" fmla="*/ 47 h 298"/>
                <a:gd name="T10" fmla="*/ 54 w 251"/>
                <a:gd name="T11" fmla="*/ 57 h 298"/>
                <a:gd name="T12" fmla="*/ 56 w 251"/>
                <a:gd name="T13" fmla="*/ 57 h 298"/>
                <a:gd name="T14" fmla="*/ 65 w 251"/>
                <a:gd name="T15" fmla="*/ 47 h 298"/>
                <a:gd name="T16" fmla="*/ 65 w 251"/>
                <a:gd name="T17" fmla="*/ 38 h 298"/>
                <a:gd name="T18" fmla="*/ 92 w 251"/>
                <a:gd name="T19" fmla="*/ 38 h 298"/>
                <a:gd name="T20" fmla="*/ 92 w 251"/>
                <a:gd name="T21" fmla="*/ 47 h 298"/>
                <a:gd name="T22" fmla="*/ 102 w 251"/>
                <a:gd name="T23" fmla="*/ 57 h 298"/>
                <a:gd name="T24" fmla="*/ 104 w 251"/>
                <a:gd name="T25" fmla="*/ 57 h 298"/>
                <a:gd name="T26" fmla="*/ 113 w 251"/>
                <a:gd name="T27" fmla="*/ 47 h 298"/>
                <a:gd name="T28" fmla="*/ 113 w 251"/>
                <a:gd name="T29" fmla="*/ 38 h 298"/>
                <a:gd name="T30" fmla="*/ 140 w 251"/>
                <a:gd name="T31" fmla="*/ 38 h 298"/>
                <a:gd name="T32" fmla="*/ 140 w 251"/>
                <a:gd name="T33" fmla="*/ 47 h 298"/>
                <a:gd name="T34" fmla="*/ 150 w 251"/>
                <a:gd name="T35" fmla="*/ 57 h 298"/>
                <a:gd name="T36" fmla="*/ 152 w 251"/>
                <a:gd name="T37" fmla="*/ 57 h 298"/>
                <a:gd name="T38" fmla="*/ 161 w 251"/>
                <a:gd name="T39" fmla="*/ 47 h 298"/>
                <a:gd name="T40" fmla="*/ 161 w 251"/>
                <a:gd name="T41" fmla="*/ 38 h 298"/>
                <a:gd name="T42" fmla="*/ 189 w 251"/>
                <a:gd name="T43" fmla="*/ 38 h 298"/>
                <a:gd name="T44" fmla="*/ 189 w 251"/>
                <a:gd name="T45" fmla="*/ 47 h 298"/>
                <a:gd name="T46" fmla="*/ 198 w 251"/>
                <a:gd name="T47" fmla="*/ 57 h 298"/>
                <a:gd name="T48" fmla="*/ 200 w 251"/>
                <a:gd name="T49" fmla="*/ 57 h 298"/>
                <a:gd name="T50" fmla="*/ 210 w 251"/>
                <a:gd name="T51" fmla="*/ 47 h 298"/>
                <a:gd name="T52" fmla="*/ 210 w 251"/>
                <a:gd name="T53" fmla="*/ 38 h 298"/>
                <a:gd name="T54" fmla="*/ 215 w 251"/>
                <a:gd name="T55" fmla="*/ 38 h 298"/>
                <a:gd name="T56" fmla="*/ 233 w 251"/>
                <a:gd name="T57" fmla="*/ 55 h 298"/>
                <a:gd name="T58" fmla="*/ 233 w 251"/>
                <a:gd name="T59" fmla="*/ 114 h 298"/>
                <a:gd name="T60" fmla="*/ 251 w 251"/>
                <a:gd name="T61" fmla="*/ 98 h 298"/>
                <a:gd name="T62" fmla="*/ 251 w 251"/>
                <a:gd name="T63" fmla="*/ 47 h 298"/>
                <a:gd name="T64" fmla="*/ 223 w 251"/>
                <a:gd name="T65" fmla="*/ 19 h 298"/>
                <a:gd name="T66" fmla="*/ 210 w 251"/>
                <a:gd name="T67" fmla="*/ 19 h 298"/>
                <a:gd name="T68" fmla="*/ 210 w 251"/>
                <a:gd name="T69" fmla="*/ 10 h 298"/>
                <a:gd name="T70" fmla="*/ 200 w 251"/>
                <a:gd name="T71" fmla="*/ 0 h 298"/>
                <a:gd name="T72" fmla="*/ 198 w 251"/>
                <a:gd name="T73" fmla="*/ 0 h 298"/>
                <a:gd name="T74" fmla="*/ 189 w 251"/>
                <a:gd name="T75" fmla="*/ 10 h 298"/>
                <a:gd name="T76" fmla="*/ 189 w 251"/>
                <a:gd name="T77" fmla="*/ 19 h 298"/>
                <a:gd name="T78" fmla="*/ 161 w 251"/>
                <a:gd name="T79" fmla="*/ 19 h 298"/>
                <a:gd name="T80" fmla="*/ 161 w 251"/>
                <a:gd name="T81" fmla="*/ 10 h 298"/>
                <a:gd name="T82" fmla="*/ 152 w 251"/>
                <a:gd name="T83" fmla="*/ 0 h 298"/>
                <a:gd name="T84" fmla="*/ 150 w 251"/>
                <a:gd name="T85" fmla="*/ 0 h 298"/>
                <a:gd name="T86" fmla="*/ 140 w 251"/>
                <a:gd name="T87" fmla="*/ 10 h 298"/>
                <a:gd name="T88" fmla="*/ 140 w 251"/>
                <a:gd name="T89" fmla="*/ 19 h 298"/>
                <a:gd name="T90" fmla="*/ 113 w 251"/>
                <a:gd name="T91" fmla="*/ 19 h 298"/>
                <a:gd name="T92" fmla="*/ 113 w 251"/>
                <a:gd name="T93" fmla="*/ 10 h 298"/>
                <a:gd name="T94" fmla="*/ 104 w 251"/>
                <a:gd name="T95" fmla="*/ 0 h 298"/>
                <a:gd name="T96" fmla="*/ 102 w 251"/>
                <a:gd name="T97" fmla="*/ 0 h 298"/>
                <a:gd name="T98" fmla="*/ 92 w 251"/>
                <a:gd name="T99" fmla="*/ 10 h 298"/>
                <a:gd name="T100" fmla="*/ 92 w 251"/>
                <a:gd name="T101" fmla="*/ 19 h 298"/>
                <a:gd name="T102" fmla="*/ 65 w 251"/>
                <a:gd name="T103" fmla="*/ 19 h 298"/>
                <a:gd name="T104" fmla="*/ 65 w 251"/>
                <a:gd name="T105" fmla="*/ 10 h 298"/>
                <a:gd name="T106" fmla="*/ 56 w 251"/>
                <a:gd name="T107" fmla="*/ 0 h 298"/>
                <a:gd name="T108" fmla="*/ 54 w 251"/>
                <a:gd name="T109" fmla="*/ 0 h 298"/>
                <a:gd name="T110" fmla="*/ 44 w 251"/>
                <a:gd name="T111" fmla="*/ 10 h 298"/>
                <a:gd name="T112" fmla="*/ 44 w 251"/>
                <a:gd name="T113" fmla="*/ 19 h 298"/>
                <a:gd name="T114" fmla="*/ 0 w 251"/>
                <a:gd name="T115" fmla="*/ 19 h 298"/>
                <a:gd name="T116" fmla="*/ 0 w 251"/>
                <a:gd name="T117" fmla="*/ 298 h 298"/>
                <a:gd name="T118" fmla="*/ 251 w 251"/>
                <a:gd name="T119" fmla="*/ 298 h 298"/>
                <a:gd name="T120" fmla="*/ 251 w 251"/>
                <a:gd name="T121" fmla="*/ 199 h 298"/>
                <a:gd name="T122" fmla="*/ 233 w 251"/>
                <a:gd name="T123" fmla="*/ 218 h 298"/>
                <a:gd name="T124" fmla="*/ 233 w 251"/>
                <a:gd name="T125" fmla="*/ 27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298">
                  <a:moveTo>
                    <a:pt x="233" y="279"/>
                  </a:moveTo>
                  <a:cubicBezTo>
                    <a:pt x="19" y="279"/>
                    <a:pt x="19" y="279"/>
                    <a:pt x="19" y="279"/>
                  </a:cubicBezTo>
                  <a:cubicBezTo>
                    <a:pt x="19" y="38"/>
                    <a:pt x="19" y="38"/>
                    <a:pt x="19" y="38"/>
                  </a:cubicBezTo>
                  <a:cubicBezTo>
                    <a:pt x="44" y="38"/>
                    <a:pt x="44" y="38"/>
                    <a:pt x="44" y="38"/>
                  </a:cubicBezTo>
                  <a:cubicBezTo>
                    <a:pt x="44" y="47"/>
                    <a:pt x="44" y="47"/>
                    <a:pt x="44" y="47"/>
                  </a:cubicBezTo>
                  <a:cubicBezTo>
                    <a:pt x="44" y="52"/>
                    <a:pt x="48" y="57"/>
                    <a:pt x="54" y="57"/>
                  </a:cubicBezTo>
                  <a:cubicBezTo>
                    <a:pt x="56" y="57"/>
                    <a:pt x="56" y="57"/>
                    <a:pt x="56" y="57"/>
                  </a:cubicBezTo>
                  <a:cubicBezTo>
                    <a:pt x="61" y="57"/>
                    <a:pt x="65" y="52"/>
                    <a:pt x="65" y="47"/>
                  </a:cubicBezTo>
                  <a:cubicBezTo>
                    <a:pt x="65" y="38"/>
                    <a:pt x="65" y="38"/>
                    <a:pt x="65" y="38"/>
                  </a:cubicBezTo>
                  <a:cubicBezTo>
                    <a:pt x="92" y="38"/>
                    <a:pt x="92" y="38"/>
                    <a:pt x="92" y="38"/>
                  </a:cubicBezTo>
                  <a:cubicBezTo>
                    <a:pt x="92" y="47"/>
                    <a:pt x="92" y="47"/>
                    <a:pt x="92" y="47"/>
                  </a:cubicBezTo>
                  <a:cubicBezTo>
                    <a:pt x="92" y="52"/>
                    <a:pt x="97" y="57"/>
                    <a:pt x="102" y="57"/>
                  </a:cubicBezTo>
                  <a:cubicBezTo>
                    <a:pt x="104" y="57"/>
                    <a:pt x="104" y="57"/>
                    <a:pt x="104" y="57"/>
                  </a:cubicBezTo>
                  <a:cubicBezTo>
                    <a:pt x="109" y="57"/>
                    <a:pt x="113" y="52"/>
                    <a:pt x="113" y="47"/>
                  </a:cubicBezTo>
                  <a:cubicBezTo>
                    <a:pt x="113" y="38"/>
                    <a:pt x="113" y="38"/>
                    <a:pt x="113" y="38"/>
                  </a:cubicBezTo>
                  <a:cubicBezTo>
                    <a:pt x="140" y="38"/>
                    <a:pt x="140" y="38"/>
                    <a:pt x="140" y="38"/>
                  </a:cubicBezTo>
                  <a:cubicBezTo>
                    <a:pt x="140" y="47"/>
                    <a:pt x="140" y="47"/>
                    <a:pt x="140" y="47"/>
                  </a:cubicBezTo>
                  <a:cubicBezTo>
                    <a:pt x="140" y="52"/>
                    <a:pt x="145" y="57"/>
                    <a:pt x="150" y="57"/>
                  </a:cubicBezTo>
                  <a:cubicBezTo>
                    <a:pt x="152" y="57"/>
                    <a:pt x="152" y="57"/>
                    <a:pt x="152" y="57"/>
                  </a:cubicBezTo>
                  <a:cubicBezTo>
                    <a:pt x="157" y="57"/>
                    <a:pt x="161" y="52"/>
                    <a:pt x="161" y="47"/>
                  </a:cubicBezTo>
                  <a:cubicBezTo>
                    <a:pt x="161" y="38"/>
                    <a:pt x="161" y="38"/>
                    <a:pt x="161" y="38"/>
                  </a:cubicBezTo>
                  <a:cubicBezTo>
                    <a:pt x="189" y="38"/>
                    <a:pt x="189" y="38"/>
                    <a:pt x="189" y="38"/>
                  </a:cubicBezTo>
                  <a:cubicBezTo>
                    <a:pt x="189" y="47"/>
                    <a:pt x="189" y="47"/>
                    <a:pt x="189" y="47"/>
                  </a:cubicBezTo>
                  <a:cubicBezTo>
                    <a:pt x="189" y="52"/>
                    <a:pt x="193" y="57"/>
                    <a:pt x="198" y="57"/>
                  </a:cubicBezTo>
                  <a:cubicBezTo>
                    <a:pt x="200" y="57"/>
                    <a:pt x="200" y="57"/>
                    <a:pt x="200" y="57"/>
                  </a:cubicBezTo>
                  <a:cubicBezTo>
                    <a:pt x="205" y="57"/>
                    <a:pt x="210" y="52"/>
                    <a:pt x="210" y="47"/>
                  </a:cubicBezTo>
                  <a:cubicBezTo>
                    <a:pt x="210" y="38"/>
                    <a:pt x="210" y="38"/>
                    <a:pt x="210" y="38"/>
                  </a:cubicBezTo>
                  <a:cubicBezTo>
                    <a:pt x="215" y="38"/>
                    <a:pt x="215" y="38"/>
                    <a:pt x="215" y="38"/>
                  </a:cubicBezTo>
                  <a:cubicBezTo>
                    <a:pt x="233" y="55"/>
                    <a:pt x="233" y="55"/>
                    <a:pt x="233" y="55"/>
                  </a:cubicBezTo>
                  <a:cubicBezTo>
                    <a:pt x="233" y="114"/>
                    <a:pt x="233" y="114"/>
                    <a:pt x="233" y="114"/>
                  </a:cubicBezTo>
                  <a:cubicBezTo>
                    <a:pt x="251" y="98"/>
                    <a:pt x="251" y="98"/>
                    <a:pt x="251" y="98"/>
                  </a:cubicBezTo>
                  <a:cubicBezTo>
                    <a:pt x="251" y="47"/>
                    <a:pt x="251" y="47"/>
                    <a:pt x="251" y="47"/>
                  </a:cubicBezTo>
                  <a:cubicBezTo>
                    <a:pt x="223" y="19"/>
                    <a:pt x="223" y="19"/>
                    <a:pt x="223" y="19"/>
                  </a:cubicBezTo>
                  <a:cubicBezTo>
                    <a:pt x="210" y="19"/>
                    <a:pt x="210" y="19"/>
                    <a:pt x="210" y="19"/>
                  </a:cubicBezTo>
                  <a:cubicBezTo>
                    <a:pt x="210" y="10"/>
                    <a:pt x="210" y="10"/>
                    <a:pt x="210" y="10"/>
                  </a:cubicBezTo>
                  <a:cubicBezTo>
                    <a:pt x="210" y="4"/>
                    <a:pt x="205" y="0"/>
                    <a:pt x="200" y="0"/>
                  </a:cubicBezTo>
                  <a:cubicBezTo>
                    <a:pt x="198" y="0"/>
                    <a:pt x="198" y="0"/>
                    <a:pt x="198" y="0"/>
                  </a:cubicBezTo>
                  <a:cubicBezTo>
                    <a:pt x="193" y="0"/>
                    <a:pt x="189" y="4"/>
                    <a:pt x="189" y="10"/>
                  </a:cubicBezTo>
                  <a:cubicBezTo>
                    <a:pt x="189" y="19"/>
                    <a:pt x="189" y="19"/>
                    <a:pt x="189" y="19"/>
                  </a:cubicBezTo>
                  <a:cubicBezTo>
                    <a:pt x="161" y="19"/>
                    <a:pt x="161" y="19"/>
                    <a:pt x="161" y="19"/>
                  </a:cubicBezTo>
                  <a:cubicBezTo>
                    <a:pt x="161" y="10"/>
                    <a:pt x="161" y="10"/>
                    <a:pt x="161" y="10"/>
                  </a:cubicBezTo>
                  <a:cubicBezTo>
                    <a:pt x="161" y="4"/>
                    <a:pt x="157" y="0"/>
                    <a:pt x="152" y="0"/>
                  </a:cubicBezTo>
                  <a:cubicBezTo>
                    <a:pt x="150" y="0"/>
                    <a:pt x="150" y="0"/>
                    <a:pt x="150" y="0"/>
                  </a:cubicBezTo>
                  <a:cubicBezTo>
                    <a:pt x="145" y="0"/>
                    <a:pt x="140" y="4"/>
                    <a:pt x="140" y="10"/>
                  </a:cubicBezTo>
                  <a:cubicBezTo>
                    <a:pt x="140" y="19"/>
                    <a:pt x="140" y="19"/>
                    <a:pt x="140" y="19"/>
                  </a:cubicBezTo>
                  <a:cubicBezTo>
                    <a:pt x="113" y="19"/>
                    <a:pt x="113" y="19"/>
                    <a:pt x="113" y="19"/>
                  </a:cubicBezTo>
                  <a:cubicBezTo>
                    <a:pt x="113" y="10"/>
                    <a:pt x="113" y="10"/>
                    <a:pt x="113" y="10"/>
                  </a:cubicBezTo>
                  <a:cubicBezTo>
                    <a:pt x="113" y="4"/>
                    <a:pt x="109" y="0"/>
                    <a:pt x="104" y="0"/>
                  </a:cubicBezTo>
                  <a:cubicBezTo>
                    <a:pt x="102" y="0"/>
                    <a:pt x="102" y="0"/>
                    <a:pt x="102" y="0"/>
                  </a:cubicBezTo>
                  <a:cubicBezTo>
                    <a:pt x="97" y="0"/>
                    <a:pt x="92" y="4"/>
                    <a:pt x="92" y="10"/>
                  </a:cubicBezTo>
                  <a:cubicBezTo>
                    <a:pt x="92" y="19"/>
                    <a:pt x="92" y="19"/>
                    <a:pt x="92" y="19"/>
                  </a:cubicBezTo>
                  <a:cubicBezTo>
                    <a:pt x="65" y="19"/>
                    <a:pt x="65" y="19"/>
                    <a:pt x="65" y="19"/>
                  </a:cubicBezTo>
                  <a:cubicBezTo>
                    <a:pt x="65" y="10"/>
                    <a:pt x="65" y="10"/>
                    <a:pt x="65" y="10"/>
                  </a:cubicBezTo>
                  <a:cubicBezTo>
                    <a:pt x="65" y="4"/>
                    <a:pt x="61" y="0"/>
                    <a:pt x="56" y="0"/>
                  </a:cubicBezTo>
                  <a:cubicBezTo>
                    <a:pt x="54" y="0"/>
                    <a:pt x="54" y="0"/>
                    <a:pt x="54" y="0"/>
                  </a:cubicBezTo>
                  <a:cubicBezTo>
                    <a:pt x="48" y="0"/>
                    <a:pt x="44" y="4"/>
                    <a:pt x="44" y="10"/>
                  </a:cubicBezTo>
                  <a:cubicBezTo>
                    <a:pt x="44" y="19"/>
                    <a:pt x="44" y="19"/>
                    <a:pt x="44" y="19"/>
                  </a:cubicBezTo>
                  <a:cubicBezTo>
                    <a:pt x="0" y="19"/>
                    <a:pt x="0" y="19"/>
                    <a:pt x="0" y="19"/>
                  </a:cubicBezTo>
                  <a:cubicBezTo>
                    <a:pt x="0" y="298"/>
                    <a:pt x="0" y="298"/>
                    <a:pt x="0" y="298"/>
                  </a:cubicBezTo>
                  <a:cubicBezTo>
                    <a:pt x="251" y="298"/>
                    <a:pt x="251" y="298"/>
                    <a:pt x="251" y="298"/>
                  </a:cubicBezTo>
                  <a:cubicBezTo>
                    <a:pt x="251" y="199"/>
                    <a:pt x="251" y="199"/>
                    <a:pt x="251" y="199"/>
                  </a:cubicBezTo>
                  <a:cubicBezTo>
                    <a:pt x="233" y="218"/>
                    <a:pt x="233" y="218"/>
                    <a:pt x="233" y="218"/>
                  </a:cubicBezTo>
                  <a:lnTo>
                    <a:pt x="233"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Summary">
    <p:spTree>
      <p:nvGrpSpPr>
        <p:cNvPr id="1" name=""/>
        <p:cNvGrpSpPr/>
        <p:nvPr/>
      </p:nvGrpSpPr>
      <p:grpSpPr>
        <a:xfrm>
          <a:off x="0" y="0"/>
          <a:ext cx="0" cy="0"/>
          <a:chOff x="0" y="0"/>
          <a:chExt cx="0" cy="0"/>
        </a:xfrm>
      </p:grpSpPr>
      <p:sp>
        <p:nvSpPr>
          <p:cNvPr id="5"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412268" cy="639559"/>
          </a:xfrm>
          <a:prstGeom prst="rect">
            <a:avLst/>
          </a:prstGeom>
          <a:noFill/>
          <a:ln w="9525">
            <a:noFill/>
            <a:miter lim="800000"/>
            <a:headEnd/>
            <a:tailEnd/>
          </a:ln>
        </p:spPr>
        <p:txBody>
          <a:bodyPr wrap="square" lIns="99980" tIns="49987" rIns="99980" bIns="49987" rtlCol="0">
            <a:spAutoFit/>
          </a:bodyPr>
          <a:lstStyle/>
          <a:p>
            <a:pPr algn="l" defTabSz="1001624" rtl="0" eaLnBrk="0" fontAlgn="t" hangingPunct="0">
              <a:spcBef>
                <a:spcPct val="0"/>
              </a:spcBef>
              <a:spcAft>
                <a:spcPct val="0"/>
              </a:spcAft>
            </a:pPr>
            <a:r>
              <a:rPr lang="en-US" altLang="zh-CN" sz="3500" b="1" kern="1200" dirty="0">
                <a:solidFill>
                  <a:schemeClr val="tx1">
                    <a:lumMod val="75000"/>
                    <a:lumOff val="25000"/>
                  </a:schemeClr>
                </a:solidFill>
                <a:latin typeface="+mn-ea"/>
                <a:ea typeface="+mn-ea"/>
                <a:cs typeface="Arial" pitchFamily="34" charset="0"/>
              </a:rPr>
              <a:t>Summary</a:t>
            </a:r>
          </a:p>
        </p:txBody>
      </p:sp>
      <p:sp>
        <p:nvSpPr>
          <p:cNvPr id="9"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515380" y="490848"/>
            <a:ext cx="470694" cy="475421"/>
            <a:chOff x="5540375" y="2868613"/>
            <a:chExt cx="1106488" cy="1117600"/>
          </a:xfrm>
          <a:solidFill>
            <a:schemeClr val="bg1"/>
          </a:solidFill>
        </p:grpSpPr>
        <p:sp>
          <p:nvSpPr>
            <p:cNvPr id="12" name="Freeform 6"/>
            <p:cNvSpPr>
              <a:spLocks/>
            </p:cNvSpPr>
            <p:nvPr/>
          </p:nvSpPr>
          <p:spPr bwMode="auto">
            <a:xfrm>
              <a:off x="5970588" y="3251201"/>
              <a:ext cx="676275" cy="517525"/>
            </a:xfrm>
            <a:custGeom>
              <a:avLst/>
              <a:gdLst>
                <a:gd name="T0" fmla="*/ 40 w 180"/>
                <a:gd name="T1" fmla="*/ 42 h 138"/>
                <a:gd name="T2" fmla="*/ 27 w 180"/>
                <a:gd name="T3" fmla="*/ 42 h 138"/>
                <a:gd name="T4" fmla="*/ 3 w 180"/>
                <a:gd name="T5" fmla="*/ 66 h 138"/>
                <a:gd name="T6" fmla="*/ 3 w 180"/>
                <a:gd name="T7" fmla="*/ 79 h 138"/>
                <a:gd name="T8" fmla="*/ 59 w 180"/>
                <a:gd name="T9" fmla="*/ 135 h 138"/>
                <a:gd name="T10" fmla="*/ 72 w 180"/>
                <a:gd name="T11" fmla="*/ 135 h 138"/>
                <a:gd name="T12" fmla="*/ 176 w 180"/>
                <a:gd name="T13" fmla="*/ 31 h 138"/>
                <a:gd name="T14" fmla="*/ 176 w 180"/>
                <a:gd name="T15" fmla="*/ 18 h 138"/>
                <a:gd name="T16" fmla="*/ 162 w 180"/>
                <a:gd name="T17" fmla="*/ 4 h 138"/>
                <a:gd name="T18" fmla="*/ 149 w 180"/>
                <a:gd name="T19" fmla="*/ 3 h 138"/>
                <a:gd name="T20" fmla="*/ 74 w 180"/>
                <a:gd name="T21" fmla="*/ 66 h 138"/>
                <a:gd name="T22" fmla="*/ 60 w 180"/>
                <a:gd name="T23" fmla="*/ 65 h 138"/>
                <a:gd name="T24" fmla="*/ 40 w 180"/>
                <a:gd name="T25"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38">
                  <a:moveTo>
                    <a:pt x="40" y="42"/>
                  </a:moveTo>
                  <a:cubicBezTo>
                    <a:pt x="36" y="39"/>
                    <a:pt x="30" y="38"/>
                    <a:pt x="27" y="42"/>
                  </a:cubicBezTo>
                  <a:cubicBezTo>
                    <a:pt x="3" y="66"/>
                    <a:pt x="3" y="66"/>
                    <a:pt x="3" y="66"/>
                  </a:cubicBezTo>
                  <a:cubicBezTo>
                    <a:pt x="0" y="69"/>
                    <a:pt x="0" y="75"/>
                    <a:pt x="3" y="79"/>
                  </a:cubicBezTo>
                  <a:cubicBezTo>
                    <a:pt x="59" y="135"/>
                    <a:pt x="59" y="135"/>
                    <a:pt x="59" y="135"/>
                  </a:cubicBezTo>
                  <a:cubicBezTo>
                    <a:pt x="63" y="138"/>
                    <a:pt x="69" y="138"/>
                    <a:pt x="72" y="135"/>
                  </a:cubicBezTo>
                  <a:cubicBezTo>
                    <a:pt x="176" y="31"/>
                    <a:pt x="176" y="31"/>
                    <a:pt x="176" y="31"/>
                  </a:cubicBezTo>
                  <a:cubicBezTo>
                    <a:pt x="179" y="27"/>
                    <a:pt x="180" y="21"/>
                    <a:pt x="176" y="18"/>
                  </a:cubicBezTo>
                  <a:cubicBezTo>
                    <a:pt x="162" y="4"/>
                    <a:pt x="162" y="4"/>
                    <a:pt x="162" y="4"/>
                  </a:cubicBezTo>
                  <a:cubicBezTo>
                    <a:pt x="159" y="0"/>
                    <a:pt x="153" y="0"/>
                    <a:pt x="149" y="3"/>
                  </a:cubicBezTo>
                  <a:cubicBezTo>
                    <a:pt x="74" y="66"/>
                    <a:pt x="74" y="66"/>
                    <a:pt x="74" y="66"/>
                  </a:cubicBezTo>
                  <a:cubicBezTo>
                    <a:pt x="70" y="69"/>
                    <a:pt x="64" y="68"/>
                    <a:pt x="60" y="6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p:cNvSpPr>
            <p:nvPr/>
          </p:nvSpPr>
          <p:spPr bwMode="auto">
            <a:xfrm>
              <a:off x="5540375" y="2868613"/>
              <a:ext cx="941388" cy="1117600"/>
            </a:xfrm>
            <a:custGeom>
              <a:avLst/>
              <a:gdLst>
                <a:gd name="T0" fmla="*/ 233 w 251"/>
                <a:gd name="T1" fmla="*/ 279 h 298"/>
                <a:gd name="T2" fmla="*/ 19 w 251"/>
                <a:gd name="T3" fmla="*/ 279 h 298"/>
                <a:gd name="T4" fmla="*/ 19 w 251"/>
                <a:gd name="T5" fmla="*/ 38 h 298"/>
                <a:gd name="T6" fmla="*/ 44 w 251"/>
                <a:gd name="T7" fmla="*/ 38 h 298"/>
                <a:gd name="T8" fmla="*/ 44 w 251"/>
                <a:gd name="T9" fmla="*/ 47 h 298"/>
                <a:gd name="T10" fmla="*/ 54 w 251"/>
                <a:gd name="T11" fmla="*/ 57 h 298"/>
                <a:gd name="T12" fmla="*/ 56 w 251"/>
                <a:gd name="T13" fmla="*/ 57 h 298"/>
                <a:gd name="T14" fmla="*/ 65 w 251"/>
                <a:gd name="T15" fmla="*/ 47 h 298"/>
                <a:gd name="T16" fmla="*/ 65 w 251"/>
                <a:gd name="T17" fmla="*/ 38 h 298"/>
                <a:gd name="T18" fmla="*/ 92 w 251"/>
                <a:gd name="T19" fmla="*/ 38 h 298"/>
                <a:gd name="T20" fmla="*/ 92 w 251"/>
                <a:gd name="T21" fmla="*/ 47 h 298"/>
                <a:gd name="T22" fmla="*/ 102 w 251"/>
                <a:gd name="T23" fmla="*/ 57 h 298"/>
                <a:gd name="T24" fmla="*/ 104 w 251"/>
                <a:gd name="T25" fmla="*/ 57 h 298"/>
                <a:gd name="T26" fmla="*/ 113 w 251"/>
                <a:gd name="T27" fmla="*/ 47 h 298"/>
                <a:gd name="T28" fmla="*/ 113 w 251"/>
                <a:gd name="T29" fmla="*/ 38 h 298"/>
                <a:gd name="T30" fmla="*/ 140 w 251"/>
                <a:gd name="T31" fmla="*/ 38 h 298"/>
                <a:gd name="T32" fmla="*/ 140 w 251"/>
                <a:gd name="T33" fmla="*/ 47 h 298"/>
                <a:gd name="T34" fmla="*/ 150 w 251"/>
                <a:gd name="T35" fmla="*/ 57 h 298"/>
                <a:gd name="T36" fmla="*/ 152 w 251"/>
                <a:gd name="T37" fmla="*/ 57 h 298"/>
                <a:gd name="T38" fmla="*/ 161 w 251"/>
                <a:gd name="T39" fmla="*/ 47 h 298"/>
                <a:gd name="T40" fmla="*/ 161 w 251"/>
                <a:gd name="T41" fmla="*/ 38 h 298"/>
                <a:gd name="T42" fmla="*/ 189 w 251"/>
                <a:gd name="T43" fmla="*/ 38 h 298"/>
                <a:gd name="T44" fmla="*/ 189 w 251"/>
                <a:gd name="T45" fmla="*/ 47 h 298"/>
                <a:gd name="T46" fmla="*/ 198 w 251"/>
                <a:gd name="T47" fmla="*/ 57 h 298"/>
                <a:gd name="T48" fmla="*/ 200 w 251"/>
                <a:gd name="T49" fmla="*/ 57 h 298"/>
                <a:gd name="T50" fmla="*/ 210 w 251"/>
                <a:gd name="T51" fmla="*/ 47 h 298"/>
                <a:gd name="T52" fmla="*/ 210 w 251"/>
                <a:gd name="T53" fmla="*/ 38 h 298"/>
                <a:gd name="T54" fmla="*/ 215 w 251"/>
                <a:gd name="T55" fmla="*/ 38 h 298"/>
                <a:gd name="T56" fmla="*/ 233 w 251"/>
                <a:gd name="T57" fmla="*/ 55 h 298"/>
                <a:gd name="T58" fmla="*/ 233 w 251"/>
                <a:gd name="T59" fmla="*/ 114 h 298"/>
                <a:gd name="T60" fmla="*/ 251 w 251"/>
                <a:gd name="T61" fmla="*/ 98 h 298"/>
                <a:gd name="T62" fmla="*/ 251 w 251"/>
                <a:gd name="T63" fmla="*/ 47 h 298"/>
                <a:gd name="T64" fmla="*/ 223 w 251"/>
                <a:gd name="T65" fmla="*/ 19 h 298"/>
                <a:gd name="T66" fmla="*/ 210 w 251"/>
                <a:gd name="T67" fmla="*/ 19 h 298"/>
                <a:gd name="T68" fmla="*/ 210 w 251"/>
                <a:gd name="T69" fmla="*/ 10 h 298"/>
                <a:gd name="T70" fmla="*/ 200 w 251"/>
                <a:gd name="T71" fmla="*/ 0 h 298"/>
                <a:gd name="T72" fmla="*/ 198 w 251"/>
                <a:gd name="T73" fmla="*/ 0 h 298"/>
                <a:gd name="T74" fmla="*/ 189 w 251"/>
                <a:gd name="T75" fmla="*/ 10 h 298"/>
                <a:gd name="T76" fmla="*/ 189 w 251"/>
                <a:gd name="T77" fmla="*/ 19 h 298"/>
                <a:gd name="T78" fmla="*/ 161 w 251"/>
                <a:gd name="T79" fmla="*/ 19 h 298"/>
                <a:gd name="T80" fmla="*/ 161 w 251"/>
                <a:gd name="T81" fmla="*/ 10 h 298"/>
                <a:gd name="T82" fmla="*/ 152 w 251"/>
                <a:gd name="T83" fmla="*/ 0 h 298"/>
                <a:gd name="T84" fmla="*/ 150 w 251"/>
                <a:gd name="T85" fmla="*/ 0 h 298"/>
                <a:gd name="T86" fmla="*/ 140 w 251"/>
                <a:gd name="T87" fmla="*/ 10 h 298"/>
                <a:gd name="T88" fmla="*/ 140 w 251"/>
                <a:gd name="T89" fmla="*/ 19 h 298"/>
                <a:gd name="T90" fmla="*/ 113 w 251"/>
                <a:gd name="T91" fmla="*/ 19 h 298"/>
                <a:gd name="T92" fmla="*/ 113 w 251"/>
                <a:gd name="T93" fmla="*/ 10 h 298"/>
                <a:gd name="T94" fmla="*/ 104 w 251"/>
                <a:gd name="T95" fmla="*/ 0 h 298"/>
                <a:gd name="T96" fmla="*/ 102 w 251"/>
                <a:gd name="T97" fmla="*/ 0 h 298"/>
                <a:gd name="T98" fmla="*/ 92 w 251"/>
                <a:gd name="T99" fmla="*/ 10 h 298"/>
                <a:gd name="T100" fmla="*/ 92 w 251"/>
                <a:gd name="T101" fmla="*/ 19 h 298"/>
                <a:gd name="T102" fmla="*/ 65 w 251"/>
                <a:gd name="T103" fmla="*/ 19 h 298"/>
                <a:gd name="T104" fmla="*/ 65 w 251"/>
                <a:gd name="T105" fmla="*/ 10 h 298"/>
                <a:gd name="T106" fmla="*/ 56 w 251"/>
                <a:gd name="T107" fmla="*/ 0 h 298"/>
                <a:gd name="T108" fmla="*/ 54 w 251"/>
                <a:gd name="T109" fmla="*/ 0 h 298"/>
                <a:gd name="T110" fmla="*/ 44 w 251"/>
                <a:gd name="T111" fmla="*/ 10 h 298"/>
                <a:gd name="T112" fmla="*/ 44 w 251"/>
                <a:gd name="T113" fmla="*/ 19 h 298"/>
                <a:gd name="T114" fmla="*/ 0 w 251"/>
                <a:gd name="T115" fmla="*/ 19 h 298"/>
                <a:gd name="T116" fmla="*/ 0 w 251"/>
                <a:gd name="T117" fmla="*/ 298 h 298"/>
                <a:gd name="T118" fmla="*/ 251 w 251"/>
                <a:gd name="T119" fmla="*/ 298 h 298"/>
                <a:gd name="T120" fmla="*/ 251 w 251"/>
                <a:gd name="T121" fmla="*/ 199 h 298"/>
                <a:gd name="T122" fmla="*/ 233 w 251"/>
                <a:gd name="T123" fmla="*/ 218 h 298"/>
                <a:gd name="T124" fmla="*/ 233 w 251"/>
                <a:gd name="T125" fmla="*/ 27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298">
                  <a:moveTo>
                    <a:pt x="233" y="279"/>
                  </a:moveTo>
                  <a:cubicBezTo>
                    <a:pt x="19" y="279"/>
                    <a:pt x="19" y="279"/>
                    <a:pt x="19" y="279"/>
                  </a:cubicBezTo>
                  <a:cubicBezTo>
                    <a:pt x="19" y="38"/>
                    <a:pt x="19" y="38"/>
                    <a:pt x="19" y="38"/>
                  </a:cubicBezTo>
                  <a:cubicBezTo>
                    <a:pt x="44" y="38"/>
                    <a:pt x="44" y="38"/>
                    <a:pt x="44" y="38"/>
                  </a:cubicBezTo>
                  <a:cubicBezTo>
                    <a:pt x="44" y="47"/>
                    <a:pt x="44" y="47"/>
                    <a:pt x="44" y="47"/>
                  </a:cubicBezTo>
                  <a:cubicBezTo>
                    <a:pt x="44" y="52"/>
                    <a:pt x="48" y="57"/>
                    <a:pt x="54" y="57"/>
                  </a:cubicBezTo>
                  <a:cubicBezTo>
                    <a:pt x="56" y="57"/>
                    <a:pt x="56" y="57"/>
                    <a:pt x="56" y="57"/>
                  </a:cubicBezTo>
                  <a:cubicBezTo>
                    <a:pt x="61" y="57"/>
                    <a:pt x="65" y="52"/>
                    <a:pt x="65" y="47"/>
                  </a:cubicBezTo>
                  <a:cubicBezTo>
                    <a:pt x="65" y="38"/>
                    <a:pt x="65" y="38"/>
                    <a:pt x="65" y="38"/>
                  </a:cubicBezTo>
                  <a:cubicBezTo>
                    <a:pt x="92" y="38"/>
                    <a:pt x="92" y="38"/>
                    <a:pt x="92" y="38"/>
                  </a:cubicBezTo>
                  <a:cubicBezTo>
                    <a:pt x="92" y="47"/>
                    <a:pt x="92" y="47"/>
                    <a:pt x="92" y="47"/>
                  </a:cubicBezTo>
                  <a:cubicBezTo>
                    <a:pt x="92" y="52"/>
                    <a:pt x="97" y="57"/>
                    <a:pt x="102" y="57"/>
                  </a:cubicBezTo>
                  <a:cubicBezTo>
                    <a:pt x="104" y="57"/>
                    <a:pt x="104" y="57"/>
                    <a:pt x="104" y="57"/>
                  </a:cubicBezTo>
                  <a:cubicBezTo>
                    <a:pt x="109" y="57"/>
                    <a:pt x="113" y="52"/>
                    <a:pt x="113" y="47"/>
                  </a:cubicBezTo>
                  <a:cubicBezTo>
                    <a:pt x="113" y="38"/>
                    <a:pt x="113" y="38"/>
                    <a:pt x="113" y="38"/>
                  </a:cubicBezTo>
                  <a:cubicBezTo>
                    <a:pt x="140" y="38"/>
                    <a:pt x="140" y="38"/>
                    <a:pt x="140" y="38"/>
                  </a:cubicBezTo>
                  <a:cubicBezTo>
                    <a:pt x="140" y="47"/>
                    <a:pt x="140" y="47"/>
                    <a:pt x="140" y="47"/>
                  </a:cubicBezTo>
                  <a:cubicBezTo>
                    <a:pt x="140" y="52"/>
                    <a:pt x="145" y="57"/>
                    <a:pt x="150" y="57"/>
                  </a:cubicBezTo>
                  <a:cubicBezTo>
                    <a:pt x="152" y="57"/>
                    <a:pt x="152" y="57"/>
                    <a:pt x="152" y="57"/>
                  </a:cubicBezTo>
                  <a:cubicBezTo>
                    <a:pt x="157" y="57"/>
                    <a:pt x="161" y="52"/>
                    <a:pt x="161" y="47"/>
                  </a:cubicBezTo>
                  <a:cubicBezTo>
                    <a:pt x="161" y="38"/>
                    <a:pt x="161" y="38"/>
                    <a:pt x="161" y="38"/>
                  </a:cubicBezTo>
                  <a:cubicBezTo>
                    <a:pt x="189" y="38"/>
                    <a:pt x="189" y="38"/>
                    <a:pt x="189" y="38"/>
                  </a:cubicBezTo>
                  <a:cubicBezTo>
                    <a:pt x="189" y="47"/>
                    <a:pt x="189" y="47"/>
                    <a:pt x="189" y="47"/>
                  </a:cubicBezTo>
                  <a:cubicBezTo>
                    <a:pt x="189" y="52"/>
                    <a:pt x="193" y="57"/>
                    <a:pt x="198" y="57"/>
                  </a:cubicBezTo>
                  <a:cubicBezTo>
                    <a:pt x="200" y="57"/>
                    <a:pt x="200" y="57"/>
                    <a:pt x="200" y="57"/>
                  </a:cubicBezTo>
                  <a:cubicBezTo>
                    <a:pt x="205" y="57"/>
                    <a:pt x="210" y="52"/>
                    <a:pt x="210" y="47"/>
                  </a:cubicBezTo>
                  <a:cubicBezTo>
                    <a:pt x="210" y="38"/>
                    <a:pt x="210" y="38"/>
                    <a:pt x="210" y="38"/>
                  </a:cubicBezTo>
                  <a:cubicBezTo>
                    <a:pt x="215" y="38"/>
                    <a:pt x="215" y="38"/>
                    <a:pt x="215" y="38"/>
                  </a:cubicBezTo>
                  <a:cubicBezTo>
                    <a:pt x="233" y="55"/>
                    <a:pt x="233" y="55"/>
                    <a:pt x="233" y="55"/>
                  </a:cubicBezTo>
                  <a:cubicBezTo>
                    <a:pt x="233" y="114"/>
                    <a:pt x="233" y="114"/>
                    <a:pt x="233" y="114"/>
                  </a:cubicBezTo>
                  <a:cubicBezTo>
                    <a:pt x="251" y="98"/>
                    <a:pt x="251" y="98"/>
                    <a:pt x="251" y="98"/>
                  </a:cubicBezTo>
                  <a:cubicBezTo>
                    <a:pt x="251" y="47"/>
                    <a:pt x="251" y="47"/>
                    <a:pt x="251" y="47"/>
                  </a:cubicBezTo>
                  <a:cubicBezTo>
                    <a:pt x="223" y="19"/>
                    <a:pt x="223" y="19"/>
                    <a:pt x="223" y="19"/>
                  </a:cubicBezTo>
                  <a:cubicBezTo>
                    <a:pt x="210" y="19"/>
                    <a:pt x="210" y="19"/>
                    <a:pt x="210" y="19"/>
                  </a:cubicBezTo>
                  <a:cubicBezTo>
                    <a:pt x="210" y="10"/>
                    <a:pt x="210" y="10"/>
                    <a:pt x="210" y="10"/>
                  </a:cubicBezTo>
                  <a:cubicBezTo>
                    <a:pt x="210" y="4"/>
                    <a:pt x="205" y="0"/>
                    <a:pt x="200" y="0"/>
                  </a:cubicBezTo>
                  <a:cubicBezTo>
                    <a:pt x="198" y="0"/>
                    <a:pt x="198" y="0"/>
                    <a:pt x="198" y="0"/>
                  </a:cubicBezTo>
                  <a:cubicBezTo>
                    <a:pt x="193" y="0"/>
                    <a:pt x="189" y="4"/>
                    <a:pt x="189" y="10"/>
                  </a:cubicBezTo>
                  <a:cubicBezTo>
                    <a:pt x="189" y="19"/>
                    <a:pt x="189" y="19"/>
                    <a:pt x="189" y="19"/>
                  </a:cubicBezTo>
                  <a:cubicBezTo>
                    <a:pt x="161" y="19"/>
                    <a:pt x="161" y="19"/>
                    <a:pt x="161" y="19"/>
                  </a:cubicBezTo>
                  <a:cubicBezTo>
                    <a:pt x="161" y="10"/>
                    <a:pt x="161" y="10"/>
                    <a:pt x="161" y="10"/>
                  </a:cubicBezTo>
                  <a:cubicBezTo>
                    <a:pt x="161" y="4"/>
                    <a:pt x="157" y="0"/>
                    <a:pt x="152" y="0"/>
                  </a:cubicBezTo>
                  <a:cubicBezTo>
                    <a:pt x="150" y="0"/>
                    <a:pt x="150" y="0"/>
                    <a:pt x="150" y="0"/>
                  </a:cubicBezTo>
                  <a:cubicBezTo>
                    <a:pt x="145" y="0"/>
                    <a:pt x="140" y="4"/>
                    <a:pt x="140" y="10"/>
                  </a:cubicBezTo>
                  <a:cubicBezTo>
                    <a:pt x="140" y="19"/>
                    <a:pt x="140" y="19"/>
                    <a:pt x="140" y="19"/>
                  </a:cubicBezTo>
                  <a:cubicBezTo>
                    <a:pt x="113" y="19"/>
                    <a:pt x="113" y="19"/>
                    <a:pt x="113" y="19"/>
                  </a:cubicBezTo>
                  <a:cubicBezTo>
                    <a:pt x="113" y="10"/>
                    <a:pt x="113" y="10"/>
                    <a:pt x="113" y="10"/>
                  </a:cubicBezTo>
                  <a:cubicBezTo>
                    <a:pt x="113" y="4"/>
                    <a:pt x="109" y="0"/>
                    <a:pt x="104" y="0"/>
                  </a:cubicBezTo>
                  <a:cubicBezTo>
                    <a:pt x="102" y="0"/>
                    <a:pt x="102" y="0"/>
                    <a:pt x="102" y="0"/>
                  </a:cubicBezTo>
                  <a:cubicBezTo>
                    <a:pt x="97" y="0"/>
                    <a:pt x="92" y="4"/>
                    <a:pt x="92" y="10"/>
                  </a:cubicBezTo>
                  <a:cubicBezTo>
                    <a:pt x="92" y="19"/>
                    <a:pt x="92" y="19"/>
                    <a:pt x="92" y="19"/>
                  </a:cubicBezTo>
                  <a:cubicBezTo>
                    <a:pt x="65" y="19"/>
                    <a:pt x="65" y="19"/>
                    <a:pt x="65" y="19"/>
                  </a:cubicBezTo>
                  <a:cubicBezTo>
                    <a:pt x="65" y="10"/>
                    <a:pt x="65" y="10"/>
                    <a:pt x="65" y="10"/>
                  </a:cubicBezTo>
                  <a:cubicBezTo>
                    <a:pt x="65" y="4"/>
                    <a:pt x="61" y="0"/>
                    <a:pt x="56" y="0"/>
                  </a:cubicBezTo>
                  <a:cubicBezTo>
                    <a:pt x="54" y="0"/>
                    <a:pt x="54" y="0"/>
                    <a:pt x="54" y="0"/>
                  </a:cubicBezTo>
                  <a:cubicBezTo>
                    <a:pt x="48" y="0"/>
                    <a:pt x="44" y="4"/>
                    <a:pt x="44" y="10"/>
                  </a:cubicBezTo>
                  <a:cubicBezTo>
                    <a:pt x="44" y="19"/>
                    <a:pt x="44" y="19"/>
                    <a:pt x="44" y="19"/>
                  </a:cubicBezTo>
                  <a:cubicBezTo>
                    <a:pt x="0" y="19"/>
                    <a:pt x="0" y="19"/>
                    <a:pt x="0" y="19"/>
                  </a:cubicBezTo>
                  <a:cubicBezTo>
                    <a:pt x="0" y="298"/>
                    <a:pt x="0" y="298"/>
                    <a:pt x="0" y="298"/>
                  </a:cubicBezTo>
                  <a:cubicBezTo>
                    <a:pt x="251" y="298"/>
                    <a:pt x="251" y="298"/>
                    <a:pt x="251" y="298"/>
                  </a:cubicBezTo>
                  <a:cubicBezTo>
                    <a:pt x="251" y="199"/>
                    <a:pt x="251" y="199"/>
                    <a:pt x="251" y="199"/>
                  </a:cubicBezTo>
                  <a:cubicBezTo>
                    <a:pt x="233" y="218"/>
                    <a:pt x="233" y="218"/>
                    <a:pt x="233" y="218"/>
                  </a:cubicBezTo>
                  <a:lnTo>
                    <a:pt x="233"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14" name="文本占位符 6"/>
          <p:cNvSpPr>
            <a:spLocks noGrp="1"/>
          </p:cNvSpPr>
          <p:nvPr>
            <p:ph type="body" sz="quarter" idx="11" hasCustomPrompt="1"/>
          </p:nvPr>
        </p:nvSpPr>
        <p:spPr>
          <a:xfrm>
            <a:off x="911424" y="1232756"/>
            <a:ext cx="10560049" cy="4680000"/>
          </a:xfrm>
        </p:spPr>
        <p:txBody>
          <a:bodyPr/>
          <a:lstStyle>
            <a:lvl1pPr algn="just">
              <a:defRPr>
                <a:latin typeface="+mn-ea"/>
                <a:ea typeface="+mn-ea"/>
                <a:cs typeface="Arial" panose="020B0604020202020204" pitchFamily="34" charset="0"/>
              </a:defRPr>
            </a:lvl1pPr>
            <a:lvl5pPr>
              <a:buNone/>
              <a:defRPr/>
            </a:lvl5pPr>
          </a:lstStyle>
          <a:p>
            <a:pPr lvl="0"/>
            <a:r>
              <a:rPr lang="en-US" altLang="zh-CN" dirty="0"/>
              <a:t>Click to edit</a:t>
            </a:r>
            <a:endParaRPr lang="zh-CN" altLang="en-US" dirty="0"/>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extLst>
    <p:ext uri="{DCECCB84-F9BA-43D5-87BE-67443E8EF086}">
      <p15:sldGuideLst xmlns:p15="http://schemas.microsoft.com/office/powerpoint/2012/main">
        <p15:guide id="1" pos="3840" userDrawn="1">
          <p15:clr>
            <a:srgbClr val="FBAE40"/>
          </p15:clr>
        </p15:guide>
        <p15:guide id="2" pos="574"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More Information(Optional)">
    <p:spTree>
      <p:nvGrpSpPr>
        <p:cNvPr id="1" name=""/>
        <p:cNvGrpSpPr/>
        <p:nvPr/>
      </p:nvGrpSpPr>
      <p:grpSpPr>
        <a:xfrm>
          <a:off x="0" y="0"/>
          <a:ext cx="0" cy="0"/>
          <a:chOff x="0" y="0"/>
          <a:chExt cx="0" cy="0"/>
        </a:xfrm>
      </p:grpSpPr>
      <p:sp>
        <p:nvSpPr>
          <p:cNvPr id="9" name="文本占位符 6"/>
          <p:cNvSpPr>
            <a:spLocks noGrp="1"/>
          </p:cNvSpPr>
          <p:nvPr>
            <p:ph type="body" sz="quarter" idx="10" hasCustomPrompt="1"/>
          </p:nvPr>
        </p:nvSpPr>
        <p:spPr>
          <a:xfrm>
            <a:off x="912285" y="1233487"/>
            <a:ext cx="10560049" cy="4680000"/>
          </a:xfrm>
          <a:prstGeom prst="rect">
            <a:avLst/>
          </a:prstGeom>
        </p:spPr>
        <p:txBody>
          <a:bodyPr/>
          <a:lstStyle>
            <a:lvl1pPr algn="just">
              <a:defRPr>
                <a:latin typeface="+mn-ea"/>
                <a:ea typeface="+mn-ea"/>
                <a:cs typeface="Arial" panose="020B0604020202020204" pitchFamily="34" charset="0"/>
              </a:defRPr>
            </a:lvl1pPr>
            <a:lvl5pPr>
              <a:buNone/>
              <a:defRPr/>
            </a:lvl5pPr>
          </a:lstStyle>
          <a:p>
            <a:r>
              <a:rPr lang="en-US" altLang="zh-CN" dirty="0"/>
              <a:t>More information for trainees</a:t>
            </a:r>
            <a:endParaRPr lang="zh-CN" altLang="en-US" dirty="0"/>
          </a:p>
        </p:txBody>
      </p:sp>
      <p:sp>
        <p:nvSpPr>
          <p:cNvPr id="5"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5040560" cy="639559"/>
          </a:xfrm>
          <a:prstGeom prst="rect">
            <a:avLst/>
          </a:prstGeom>
          <a:noFill/>
          <a:ln w="9525">
            <a:noFill/>
            <a:miter lim="800000"/>
            <a:headEnd/>
            <a:tailEnd/>
          </a:ln>
        </p:spPr>
        <p:txBody>
          <a:bodyPr wrap="square" lIns="99980" tIns="49987" rIns="99980" bIns="49987" rtlCol="0">
            <a:spAutoFit/>
          </a:bodyPr>
          <a:lstStyle/>
          <a:p>
            <a:pPr algn="l" defTabSz="1001624" rtl="0" eaLnBrk="0" fontAlgn="t" hangingPunct="0">
              <a:spcBef>
                <a:spcPct val="0"/>
              </a:spcBef>
              <a:spcAft>
                <a:spcPct val="0"/>
              </a:spcAft>
            </a:pPr>
            <a:r>
              <a:rPr lang="en-US" altLang="zh-CN" sz="3500" b="1" kern="1200" dirty="0">
                <a:solidFill>
                  <a:schemeClr val="tx1">
                    <a:lumMod val="75000"/>
                    <a:lumOff val="25000"/>
                  </a:schemeClr>
                </a:solidFill>
                <a:latin typeface="+mn-ea"/>
                <a:ea typeface="+mn-ea"/>
                <a:cs typeface="Arial" pitchFamily="34" charset="0"/>
              </a:rPr>
              <a:t>More Information</a:t>
            </a:r>
          </a:p>
        </p:txBody>
      </p:sp>
      <p:sp>
        <p:nvSpPr>
          <p:cNvPr id="6"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479376" y="480268"/>
            <a:ext cx="496581" cy="496581"/>
            <a:chOff x="4485904" y="3429000"/>
            <a:chExt cx="2003425" cy="2003425"/>
          </a:xfrm>
          <a:solidFill>
            <a:schemeClr val="bg1"/>
          </a:solidFill>
        </p:grpSpPr>
        <p:sp>
          <p:nvSpPr>
            <p:cNvPr id="12" name="Freeform 6"/>
            <p:cNvSpPr>
              <a:spLocks noEditPoints="1"/>
            </p:cNvSpPr>
            <p:nvPr/>
          </p:nvSpPr>
          <p:spPr bwMode="auto">
            <a:xfrm>
              <a:off x="4485904" y="3429000"/>
              <a:ext cx="2003425" cy="2003425"/>
            </a:xfrm>
            <a:custGeom>
              <a:avLst/>
              <a:gdLst>
                <a:gd name="T0" fmla="*/ 669 w 1338"/>
                <a:gd name="T1" fmla="*/ 0 h 1338"/>
                <a:gd name="T2" fmla="*/ 1338 w 1338"/>
                <a:gd name="T3" fmla="*/ 669 h 1338"/>
                <a:gd name="T4" fmla="*/ 669 w 1338"/>
                <a:gd name="T5" fmla="*/ 1338 h 1338"/>
                <a:gd name="T6" fmla="*/ 0 w 1338"/>
                <a:gd name="T7" fmla="*/ 669 h 1338"/>
                <a:gd name="T8" fmla="*/ 669 w 1338"/>
                <a:gd name="T9" fmla="*/ 0 h 1338"/>
                <a:gd name="T10" fmla="*/ 669 w 1338"/>
                <a:gd name="T11" fmla="*/ 92 h 1338"/>
                <a:gd name="T12" fmla="*/ 1246 w 1338"/>
                <a:gd name="T13" fmla="*/ 669 h 1338"/>
                <a:gd name="T14" fmla="*/ 669 w 1338"/>
                <a:gd name="T15" fmla="*/ 1246 h 1338"/>
                <a:gd name="T16" fmla="*/ 92 w 1338"/>
                <a:gd name="T17" fmla="*/ 669 h 1338"/>
                <a:gd name="T18" fmla="*/ 669 w 1338"/>
                <a:gd name="T19" fmla="*/ 92 h 1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8" h="1338">
                  <a:moveTo>
                    <a:pt x="669" y="0"/>
                  </a:moveTo>
                  <a:cubicBezTo>
                    <a:pt x="1039" y="0"/>
                    <a:pt x="1338" y="299"/>
                    <a:pt x="1338" y="669"/>
                  </a:cubicBezTo>
                  <a:cubicBezTo>
                    <a:pt x="1338" y="1039"/>
                    <a:pt x="1039" y="1338"/>
                    <a:pt x="669" y="1338"/>
                  </a:cubicBezTo>
                  <a:cubicBezTo>
                    <a:pt x="299" y="1338"/>
                    <a:pt x="0" y="1039"/>
                    <a:pt x="0" y="669"/>
                  </a:cubicBezTo>
                  <a:cubicBezTo>
                    <a:pt x="0" y="299"/>
                    <a:pt x="299" y="0"/>
                    <a:pt x="669" y="0"/>
                  </a:cubicBezTo>
                  <a:close/>
                  <a:moveTo>
                    <a:pt x="669" y="92"/>
                  </a:moveTo>
                  <a:cubicBezTo>
                    <a:pt x="988" y="92"/>
                    <a:pt x="1246" y="350"/>
                    <a:pt x="1246" y="669"/>
                  </a:cubicBezTo>
                  <a:cubicBezTo>
                    <a:pt x="1246" y="988"/>
                    <a:pt x="988" y="1246"/>
                    <a:pt x="669" y="1246"/>
                  </a:cubicBezTo>
                  <a:cubicBezTo>
                    <a:pt x="350" y="1246"/>
                    <a:pt x="92" y="988"/>
                    <a:pt x="92" y="669"/>
                  </a:cubicBezTo>
                  <a:cubicBezTo>
                    <a:pt x="92" y="350"/>
                    <a:pt x="350" y="92"/>
                    <a:pt x="66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p:cNvSpPr>
            <p:nvPr/>
          </p:nvSpPr>
          <p:spPr bwMode="auto">
            <a:xfrm>
              <a:off x="4978029" y="4324350"/>
              <a:ext cx="212725" cy="212725"/>
            </a:xfrm>
            <a:custGeom>
              <a:avLst/>
              <a:gdLst>
                <a:gd name="T0" fmla="*/ 0 w 142"/>
                <a:gd name="T1" fmla="*/ 72 h 142"/>
                <a:gd name="T2" fmla="*/ 0 w 142"/>
                <a:gd name="T3" fmla="*/ 70 h 142"/>
                <a:gd name="T4" fmla="*/ 71 w 142"/>
                <a:gd name="T5" fmla="*/ 0 h 142"/>
                <a:gd name="T6" fmla="*/ 71 w 142"/>
                <a:gd name="T7" fmla="*/ 0 h 142"/>
                <a:gd name="T8" fmla="*/ 142 w 142"/>
                <a:gd name="T9" fmla="*/ 70 h 142"/>
                <a:gd name="T10" fmla="*/ 142 w 142"/>
                <a:gd name="T11" fmla="*/ 72 h 142"/>
                <a:gd name="T12" fmla="*/ 71 w 142"/>
                <a:gd name="T13" fmla="*/ 142 h 142"/>
                <a:gd name="T14" fmla="*/ 71 w 142"/>
                <a:gd name="T15" fmla="*/ 142 h 142"/>
                <a:gd name="T16" fmla="*/ 0 w 142"/>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2">
                  <a:moveTo>
                    <a:pt x="0" y="72"/>
                  </a:moveTo>
                  <a:cubicBezTo>
                    <a:pt x="0" y="70"/>
                    <a:pt x="0" y="70"/>
                    <a:pt x="0" y="70"/>
                  </a:cubicBezTo>
                  <a:cubicBezTo>
                    <a:pt x="0" y="32"/>
                    <a:pt x="32" y="0"/>
                    <a:pt x="71" y="0"/>
                  </a:cubicBezTo>
                  <a:cubicBezTo>
                    <a:pt x="71" y="0"/>
                    <a:pt x="71" y="0"/>
                    <a:pt x="71" y="0"/>
                  </a:cubicBezTo>
                  <a:cubicBezTo>
                    <a:pt x="110" y="0"/>
                    <a:pt x="142" y="32"/>
                    <a:pt x="142" y="70"/>
                  </a:cubicBezTo>
                  <a:cubicBezTo>
                    <a:pt x="142" y="72"/>
                    <a:pt x="142" y="72"/>
                    <a:pt x="142" y="72"/>
                  </a:cubicBezTo>
                  <a:cubicBezTo>
                    <a:pt x="142" y="110"/>
                    <a:pt x="110" y="142"/>
                    <a:pt x="71" y="142"/>
                  </a:cubicBezTo>
                  <a:cubicBezTo>
                    <a:pt x="71" y="142"/>
                    <a:pt x="71" y="142"/>
                    <a:pt x="71" y="142"/>
                  </a:cubicBezTo>
                  <a:cubicBezTo>
                    <a:pt x="32"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Freeform 8"/>
            <p:cNvSpPr>
              <a:spLocks/>
            </p:cNvSpPr>
            <p:nvPr/>
          </p:nvSpPr>
          <p:spPr bwMode="auto">
            <a:xfrm>
              <a:off x="5395542" y="4324350"/>
              <a:ext cx="211138" cy="212725"/>
            </a:xfrm>
            <a:custGeom>
              <a:avLst/>
              <a:gdLst>
                <a:gd name="T0" fmla="*/ 0 w 141"/>
                <a:gd name="T1" fmla="*/ 72 h 142"/>
                <a:gd name="T2" fmla="*/ 0 w 141"/>
                <a:gd name="T3" fmla="*/ 70 h 142"/>
                <a:gd name="T4" fmla="*/ 70 w 141"/>
                <a:gd name="T5" fmla="*/ 0 h 142"/>
                <a:gd name="T6" fmla="*/ 70 w 141"/>
                <a:gd name="T7" fmla="*/ 0 h 142"/>
                <a:gd name="T8" fmla="*/ 141 w 141"/>
                <a:gd name="T9" fmla="*/ 70 h 142"/>
                <a:gd name="T10" fmla="*/ 141 w 141"/>
                <a:gd name="T11" fmla="*/ 72 h 142"/>
                <a:gd name="T12" fmla="*/ 70 w 141"/>
                <a:gd name="T13" fmla="*/ 142 h 142"/>
                <a:gd name="T14" fmla="*/ 70 w 141"/>
                <a:gd name="T15" fmla="*/ 142 h 142"/>
                <a:gd name="T16" fmla="*/ 0 w 141"/>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42">
                  <a:moveTo>
                    <a:pt x="0" y="72"/>
                  </a:moveTo>
                  <a:cubicBezTo>
                    <a:pt x="0" y="70"/>
                    <a:pt x="0" y="70"/>
                    <a:pt x="0" y="70"/>
                  </a:cubicBezTo>
                  <a:cubicBezTo>
                    <a:pt x="0" y="32"/>
                    <a:pt x="31" y="0"/>
                    <a:pt x="70" y="0"/>
                  </a:cubicBezTo>
                  <a:cubicBezTo>
                    <a:pt x="70" y="0"/>
                    <a:pt x="70" y="0"/>
                    <a:pt x="70" y="0"/>
                  </a:cubicBezTo>
                  <a:cubicBezTo>
                    <a:pt x="109" y="0"/>
                    <a:pt x="141" y="32"/>
                    <a:pt x="141" y="70"/>
                  </a:cubicBezTo>
                  <a:cubicBezTo>
                    <a:pt x="141" y="72"/>
                    <a:pt x="141" y="72"/>
                    <a:pt x="141" y="72"/>
                  </a:cubicBezTo>
                  <a:cubicBezTo>
                    <a:pt x="141" y="110"/>
                    <a:pt x="109" y="142"/>
                    <a:pt x="70" y="142"/>
                  </a:cubicBezTo>
                  <a:cubicBezTo>
                    <a:pt x="70" y="142"/>
                    <a:pt x="70" y="142"/>
                    <a:pt x="70" y="142"/>
                  </a:cubicBezTo>
                  <a:cubicBezTo>
                    <a:pt x="31"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Freeform 9"/>
            <p:cNvSpPr>
              <a:spLocks/>
            </p:cNvSpPr>
            <p:nvPr/>
          </p:nvSpPr>
          <p:spPr bwMode="auto">
            <a:xfrm>
              <a:off x="5809879" y="4324350"/>
              <a:ext cx="211138" cy="212725"/>
            </a:xfrm>
            <a:custGeom>
              <a:avLst/>
              <a:gdLst>
                <a:gd name="T0" fmla="*/ 0 w 141"/>
                <a:gd name="T1" fmla="*/ 72 h 142"/>
                <a:gd name="T2" fmla="*/ 0 w 141"/>
                <a:gd name="T3" fmla="*/ 70 h 142"/>
                <a:gd name="T4" fmla="*/ 70 w 141"/>
                <a:gd name="T5" fmla="*/ 0 h 142"/>
                <a:gd name="T6" fmla="*/ 70 w 141"/>
                <a:gd name="T7" fmla="*/ 0 h 142"/>
                <a:gd name="T8" fmla="*/ 141 w 141"/>
                <a:gd name="T9" fmla="*/ 70 h 142"/>
                <a:gd name="T10" fmla="*/ 141 w 141"/>
                <a:gd name="T11" fmla="*/ 72 h 142"/>
                <a:gd name="T12" fmla="*/ 70 w 141"/>
                <a:gd name="T13" fmla="*/ 142 h 142"/>
                <a:gd name="T14" fmla="*/ 70 w 141"/>
                <a:gd name="T15" fmla="*/ 142 h 142"/>
                <a:gd name="T16" fmla="*/ 0 w 141"/>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42">
                  <a:moveTo>
                    <a:pt x="0" y="72"/>
                  </a:moveTo>
                  <a:cubicBezTo>
                    <a:pt x="0" y="70"/>
                    <a:pt x="0" y="70"/>
                    <a:pt x="0" y="70"/>
                  </a:cubicBezTo>
                  <a:cubicBezTo>
                    <a:pt x="0" y="32"/>
                    <a:pt x="32" y="0"/>
                    <a:pt x="70" y="0"/>
                  </a:cubicBezTo>
                  <a:cubicBezTo>
                    <a:pt x="70" y="0"/>
                    <a:pt x="70" y="0"/>
                    <a:pt x="70" y="0"/>
                  </a:cubicBezTo>
                  <a:cubicBezTo>
                    <a:pt x="109" y="0"/>
                    <a:pt x="141" y="32"/>
                    <a:pt x="141" y="70"/>
                  </a:cubicBezTo>
                  <a:cubicBezTo>
                    <a:pt x="141" y="72"/>
                    <a:pt x="141" y="72"/>
                    <a:pt x="141" y="72"/>
                  </a:cubicBezTo>
                  <a:cubicBezTo>
                    <a:pt x="141" y="110"/>
                    <a:pt x="109" y="142"/>
                    <a:pt x="70" y="142"/>
                  </a:cubicBezTo>
                  <a:cubicBezTo>
                    <a:pt x="70" y="142"/>
                    <a:pt x="70" y="142"/>
                    <a:pt x="70" y="142"/>
                  </a:cubicBezTo>
                  <a:cubicBezTo>
                    <a:pt x="32"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Recommendations(Optional)">
    <p:spTree>
      <p:nvGrpSpPr>
        <p:cNvPr id="1" name=""/>
        <p:cNvGrpSpPr/>
        <p:nvPr/>
      </p:nvGrpSpPr>
      <p:grpSpPr>
        <a:xfrm>
          <a:off x="0" y="0"/>
          <a:ext cx="0" cy="0"/>
          <a:chOff x="0" y="0"/>
          <a:chExt cx="0" cy="0"/>
        </a:xfrm>
      </p:grpSpPr>
      <p:sp>
        <p:nvSpPr>
          <p:cNvPr id="6" name="文本占位符 6"/>
          <p:cNvSpPr>
            <a:spLocks noGrp="1"/>
          </p:cNvSpPr>
          <p:nvPr>
            <p:ph type="body" sz="quarter" idx="10"/>
          </p:nvPr>
        </p:nvSpPr>
        <p:spPr>
          <a:xfrm>
            <a:off x="912285" y="1233487"/>
            <a:ext cx="10560049" cy="4680000"/>
          </a:xfrm>
          <a:prstGeom prst="rect">
            <a:avLst/>
          </a:prstGeom>
        </p:spPr>
        <p:txBody>
          <a:bodyPr/>
          <a:lstStyle>
            <a:lvl1pPr algn="just">
              <a:defRPr>
                <a:latin typeface="+mn-ea"/>
                <a:ea typeface="+mn-ea"/>
                <a:cs typeface="Arial" panose="020B0604020202020204" pitchFamily="34" charset="0"/>
              </a:defRPr>
            </a:lvl1pPr>
          </a:lstStyle>
          <a:p>
            <a:endParaRPr lang="zh-CN" altLang="en-US" dirty="0"/>
          </a:p>
        </p:txBody>
      </p:sp>
      <p:sp>
        <p:nvSpPr>
          <p:cNvPr id="8"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5040560" cy="639559"/>
          </a:xfrm>
          <a:prstGeom prst="rect">
            <a:avLst/>
          </a:prstGeom>
          <a:noFill/>
          <a:ln w="9525">
            <a:noFill/>
            <a:miter lim="800000"/>
            <a:headEnd/>
            <a:tailEnd/>
          </a:ln>
        </p:spPr>
        <p:txBody>
          <a:bodyPr wrap="square" lIns="99980" tIns="49987" rIns="99980" bIns="49987" rtlCol="0">
            <a:spAutoFit/>
          </a:bodyPr>
          <a:lstStyle/>
          <a:p>
            <a:pPr algn="l" defTabSz="1001624" rtl="0" eaLnBrk="0" fontAlgn="t" hangingPunct="0">
              <a:spcBef>
                <a:spcPct val="0"/>
              </a:spcBef>
              <a:spcAft>
                <a:spcPct val="0"/>
              </a:spcAft>
            </a:pPr>
            <a:r>
              <a:rPr lang="en-US" altLang="zh-CN" sz="3500" b="1" kern="1200" dirty="0">
                <a:solidFill>
                  <a:schemeClr val="tx1">
                    <a:lumMod val="75000"/>
                    <a:lumOff val="25000"/>
                  </a:schemeClr>
                </a:solidFill>
                <a:latin typeface="+mn-ea"/>
                <a:ea typeface="+mn-ea"/>
                <a:cs typeface="Arial" pitchFamily="34" charset="0"/>
              </a:rPr>
              <a:t>Recommendations</a:t>
            </a:r>
          </a:p>
        </p:txBody>
      </p:sp>
      <p:sp>
        <p:nvSpPr>
          <p:cNvPr id="9"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515380" y="456929"/>
            <a:ext cx="461963" cy="485190"/>
            <a:chOff x="-779463" y="1835151"/>
            <a:chExt cx="1136650" cy="1193799"/>
          </a:xfrm>
          <a:solidFill>
            <a:schemeClr val="bg1"/>
          </a:solidFill>
        </p:grpSpPr>
        <p:sp>
          <p:nvSpPr>
            <p:cNvPr id="12" name="Freeform 6"/>
            <p:cNvSpPr>
              <a:spLocks/>
            </p:cNvSpPr>
            <p:nvPr/>
          </p:nvSpPr>
          <p:spPr bwMode="auto">
            <a:xfrm>
              <a:off x="-727075" y="2262188"/>
              <a:ext cx="1031875" cy="625475"/>
            </a:xfrm>
            <a:custGeom>
              <a:avLst/>
              <a:gdLst>
                <a:gd name="T0" fmla="*/ 946 w 968"/>
                <a:gd name="T1" fmla="*/ 587 h 587"/>
                <a:gd name="T2" fmla="*/ 22 w 968"/>
                <a:gd name="T3" fmla="*/ 587 h 587"/>
                <a:gd name="T4" fmla="*/ 0 w 968"/>
                <a:gd name="T5" fmla="*/ 565 h 587"/>
                <a:gd name="T6" fmla="*/ 0 w 968"/>
                <a:gd name="T7" fmla="*/ 63 h 587"/>
                <a:gd name="T8" fmla="*/ 62 w 968"/>
                <a:gd name="T9" fmla="*/ 0 h 587"/>
                <a:gd name="T10" fmla="*/ 104 w 968"/>
                <a:gd name="T11" fmla="*/ 0 h 587"/>
                <a:gd name="T12" fmla="*/ 126 w 968"/>
                <a:gd name="T13" fmla="*/ 22 h 587"/>
                <a:gd name="T14" fmla="*/ 104 w 968"/>
                <a:gd name="T15" fmla="*/ 43 h 587"/>
                <a:gd name="T16" fmla="*/ 62 w 968"/>
                <a:gd name="T17" fmla="*/ 43 h 587"/>
                <a:gd name="T18" fmla="*/ 43 w 968"/>
                <a:gd name="T19" fmla="*/ 63 h 587"/>
                <a:gd name="T20" fmla="*/ 43 w 968"/>
                <a:gd name="T21" fmla="*/ 544 h 587"/>
                <a:gd name="T22" fmla="*/ 925 w 968"/>
                <a:gd name="T23" fmla="*/ 544 h 587"/>
                <a:gd name="T24" fmla="*/ 925 w 968"/>
                <a:gd name="T25" fmla="*/ 63 h 587"/>
                <a:gd name="T26" fmla="*/ 906 w 968"/>
                <a:gd name="T27" fmla="*/ 43 h 587"/>
                <a:gd name="T28" fmla="*/ 859 w 968"/>
                <a:gd name="T29" fmla="*/ 43 h 587"/>
                <a:gd name="T30" fmla="*/ 837 w 968"/>
                <a:gd name="T31" fmla="*/ 22 h 587"/>
                <a:gd name="T32" fmla="*/ 859 w 968"/>
                <a:gd name="T33" fmla="*/ 0 h 587"/>
                <a:gd name="T34" fmla="*/ 906 w 968"/>
                <a:gd name="T35" fmla="*/ 0 h 587"/>
                <a:gd name="T36" fmla="*/ 968 w 968"/>
                <a:gd name="T37" fmla="*/ 63 h 587"/>
                <a:gd name="T38" fmla="*/ 968 w 968"/>
                <a:gd name="T39" fmla="*/ 565 h 587"/>
                <a:gd name="T40" fmla="*/ 946 w 968"/>
                <a:gd name="T41"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8" h="587">
                  <a:moveTo>
                    <a:pt x="946" y="587"/>
                  </a:moveTo>
                  <a:cubicBezTo>
                    <a:pt x="22" y="587"/>
                    <a:pt x="22" y="587"/>
                    <a:pt x="22" y="587"/>
                  </a:cubicBezTo>
                  <a:cubicBezTo>
                    <a:pt x="10" y="587"/>
                    <a:pt x="0" y="577"/>
                    <a:pt x="0" y="565"/>
                  </a:cubicBezTo>
                  <a:cubicBezTo>
                    <a:pt x="0" y="63"/>
                    <a:pt x="0" y="63"/>
                    <a:pt x="0" y="63"/>
                  </a:cubicBezTo>
                  <a:cubicBezTo>
                    <a:pt x="0" y="28"/>
                    <a:pt x="28" y="0"/>
                    <a:pt x="62" y="0"/>
                  </a:cubicBezTo>
                  <a:cubicBezTo>
                    <a:pt x="104" y="0"/>
                    <a:pt x="104" y="0"/>
                    <a:pt x="104" y="0"/>
                  </a:cubicBezTo>
                  <a:cubicBezTo>
                    <a:pt x="116" y="0"/>
                    <a:pt x="126" y="10"/>
                    <a:pt x="126" y="22"/>
                  </a:cubicBezTo>
                  <a:cubicBezTo>
                    <a:pt x="126" y="34"/>
                    <a:pt x="116" y="43"/>
                    <a:pt x="104" y="43"/>
                  </a:cubicBezTo>
                  <a:cubicBezTo>
                    <a:pt x="62" y="43"/>
                    <a:pt x="62" y="43"/>
                    <a:pt x="62" y="43"/>
                  </a:cubicBezTo>
                  <a:cubicBezTo>
                    <a:pt x="52" y="43"/>
                    <a:pt x="43" y="52"/>
                    <a:pt x="43" y="63"/>
                  </a:cubicBezTo>
                  <a:cubicBezTo>
                    <a:pt x="43" y="544"/>
                    <a:pt x="43" y="544"/>
                    <a:pt x="43" y="544"/>
                  </a:cubicBezTo>
                  <a:cubicBezTo>
                    <a:pt x="925" y="544"/>
                    <a:pt x="925" y="544"/>
                    <a:pt x="925" y="544"/>
                  </a:cubicBezTo>
                  <a:cubicBezTo>
                    <a:pt x="925" y="63"/>
                    <a:pt x="925" y="63"/>
                    <a:pt x="925" y="63"/>
                  </a:cubicBezTo>
                  <a:cubicBezTo>
                    <a:pt x="925" y="52"/>
                    <a:pt x="916" y="43"/>
                    <a:pt x="906" y="43"/>
                  </a:cubicBezTo>
                  <a:cubicBezTo>
                    <a:pt x="859" y="43"/>
                    <a:pt x="859" y="43"/>
                    <a:pt x="859" y="43"/>
                  </a:cubicBezTo>
                  <a:cubicBezTo>
                    <a:pt x="847" y="43"/>
                    <a:pt x="837" y="34"/>
                    <a:pt x="837" y="22"/>
                  </a:cubicBezTo>
                  <a:cubicBezTo>
                    <a:pt x="837" y="10"/>
                    <a:pt x="847" y="0"/>
                    <a:pt x="859" y="0"/>
                  </a:cubicBezTo>
                  <a:cubicBezTo>
                    <a:pt x="906" y="0"/>
                    <a:pt x="906" y="0"/>
                    <a:pt x="906" y="0"/>
                  </a:cubicBezTo>
                  <a:cubicBezTo>
                    <a:pt x="940" y="0"/>
                    <a:pt x="968" y="28"/>
                    <a:pt x="968" y="63"/>
                  </a:cubicBezTo>
                  <a:cubicBezTo>
                    <a:pt x="968" y="565"/>
                    <a:pt x="968" y="565"/>
                    <a:pt x="968" y="565"/>
                  </a:cubicBezTo>
                  <a:cubicBezTo>
                    <a:pt x="968" y="577"/>
                    <a:pt x="958" y="587"/>
                    <a:pt x="946"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noEditPoints="1"/>
            </p:cNvSpPr>
            <p:nvPr/>
          </p:nvSpPr>
          <p:spPr bwMode="auto">
            <a:xfrm>
              <a:off x="-779463" y="2841625"/>
              <a:ext cx="1136650" cy="187325"/>
            </a:xfrm>
            <a:custGeom>
              <a:avLst/>
              <a:gdLst>
                <a:gd name="T0" fmla="*/ 1024 w 1066"/>
                <a:gd name="T1" fmla="*/ 176 h 176"/>
                <a:gd name="T2" fmla="*/ 42 w 1066"/>
                <a:gd name="T3" fmla="*/ 176 h 176"/>
                <a:gd name="T4" fmla="*/ 0 w 1066"/>
                <a:gd name="T5" fmla="*/ 134 h 176"/>
                <a:gd name="T6" fmla="*/ 0 w 1066"/>
                <a:gd name="T7" fmla="*/ 42 h 176"/>
                <a:gd name="T8" fmla="*/ 42 w 1066"/>
                <a:gd name="T9" fmla="*/ 0 h 176"/>
                <a:gd name="T10" fmla="*/ 1024 w 1066"/>
                <a:gd name="T11" fmla="*/ 0 h 176"/>
                <a:gd name="T12" fmla="*/ 1066 w 1066"/>
                <a:gd name="T13" fmla="*/ 42 h 176"/>
                <a:gd name="T14" fmla="*/ 1066 w 1066"/>
                <a:gd name="T15" fmla="*/ 134 h 176"/>
                <a:gd name="T16" fmla="*/ 1024 w 1066"/>
                <a:gd name="T17" fmla="*/ 176 h 176"/>
                <a:gd name="T18" fmla="*/ 1023 w 1066"/>
                <a:gd name="T19" fmla="*/ 42 h 176"/>
                <a:gd name="T20" fmla="*/ 42 w 1066"/>
                <a:gd name="T21" fmla="*/ 43 h 176"/>
                <a:gd name="T22" fmla="*/ 43 w 1066"/>
                <a:gd name="T23" fmla="*/ 134 h 176"/>
                <a:gd name="T24" fmla="*/ 1023 w 1066"/>
                <a:gd name="T25" fmla="*/ 133 h 176"/>
                <a:gd name="T26" fmla="*/ 1023 w 1066"/>
                <a:gd name="T27" fmla="*/ 4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6" h="176">
                  <a:moveTo>
                    <a:pt x="1024" y="176"/>
                  </a:moveTo>
                  <a:cubicBezTo>
                    <a:pt x="42" y="176"/>
                    <a:pt x="42" y="176"/>
                    <a:pt x="42" y="176"/>
                  </a:cubicBezTo>
                  <a:cubicBezTo>
                    <a:pt x="19" y="176"/>
                    <a:pt x="0" y="157"/>
                    <a:pt x="0" y="134"/>
                  </a:cubicBezTo>
                  <a:cubicBezTo>
                    <a:pt x="0" y="42"/>
                    <a:pt x="0" y="42"/>
                    <a:pt x="0" y="42"/>
                  </a:cubicBezTo>
                  <a:cubicBezTo>
                    <a:pt x="0" y="18"/>
                    <a:pt x="19" y="0"/>
                    <a:pt x="42" y="0"/>
                  </a:cubicBezTo>
                  <a:cubicBezTo>
                    <a:pt x="1024" y="0"/>
                    <a:pt x="1024" y="0"/>
                    <a:pt x="1024" y="0"/>
                  </a:cubicBezTo>
                  <a:cubicBezTo>
                    <a:pt x="1047" y="0"/>
                    <a:pt x="1066" y="18"/>
                    <a:pt x="1066" y="42"/>
                  </a:cubicBezTo>
                  <a:cubicBezTo>
                    <a:pt x="1066" y="134"/>
                    <a:pt x="1066" y="134"/>
                    <a:pt x="1066" y="134"/>
                  </a:cubicBezTo>
                  <a:cubicBezTo>
                    <a:pt x="1066" y="157"/>
                    <a:pt x="1047" y="176"/>
                    <a:pt x="1024" y="176"/>
                  </a:cubicBezTo>
                  <a:close/>
                  <a:moveTo>
                    <a:pt x="1023" y="42"/>
                  </a:moveTo>
                  <a:cubicBezTo>
                    <a:pt x="42" y="43"/>
                    <a:pt x="42" y="43"/>
                    <a:pt x="42" y="43"/>
                  </a:cubicBezTo>
                  <a:cubicBezTo>
                    <a:pt x="43" y="134"/>
                    <a:pt x="43" y="134"/>
                    <a:pt x="43" y="134"/>
                  </a:cubicBezTo>
                  <a:cubicBezTo>
                    <a:pt x="1023" y="133"/>
                    <a:pt x="1023" y="133"/>
                    <a:pt x="1023" y="133"/>
                  </a:cubicBezTo>
                  <a:lnTo>
                    <a:pt x="1023"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Freeform 8"/>
            <p:cNvSpPr>
              <a:spLocks/>
            </p:cNvSpPr>
            <p:nvPr/>
          </p:nvSpPr>
          <p:spPr bwMode="auto">
            <a:xfrm>
              <a:off x="-303213" y="2911475"/>
              <a:ext cx="184150" cy="46037"/>
            </a:xfrm>
            <a:custGeom>
              <a:avLst/>
              <a:gdLst>
                <a:gd name="T0" fmla="*/ 151 w 172"/>
                <a:gd name="T1" fmla="*/ 43 h 43"/>
                <a:gd name="T2" fmla="*/ 21 w 172"/>
                <a:gd name="T3" fmla="*/ 43 h 43"/>
                <a:gd name="T4" fmla="*/ 0 w 172"/>
                <a:gd name="T5" fmla="*/ 22 h 43"/>
                <a:gd name="T6" fmla="*/ 21 w 172"/>
                <a:gd name="T7" fmla="*/ 0 h 43"/>
                <a:gd name="T8" fmla="*/ 151 w 172"/>
                <a:gd name="T9" fmla="*/ 0 h 43"/>
                <a:gd name="T10" fmla="*/ 172 w 172"/>
                <a:gd name="T11" fmla="*/ 22 h 43"/>
                <a:gd name="T12" fmla="*/ 151 w 1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172" h="43">
                  <a:moveTo>
                    <a:pt x="151" y="43"/>
                  </a:moveTo>
                  <a:cubicBezTo>
                    <a:pt x="21" y="43"/>
                    <a:pt x="21" y="43"/>
                    <a:pt x="21" y="43"/>
                  </a:cubicBezTo>
                  <a:cubicBezTo>
                    <a:pt x="10" y="43"/>
                    <a:pt x="0" y="34"/>
                    <a:pt x="0" y="22"/>
                  </a:cubicBezTo>
                  <a:cubicBezTo>
                    <a:pt x="0" y="10"/>
                    <a:pt x="10" y="0"/>
                    <a:pt x="21" y="0"/>
                  </a:cubicBezTo>
                  <a:cubicBezTo>
                    <a:pt x="151" y="0"/>
                    <a:pt x="151" y="0"/>
                    <a:pt x="151" y="0"/>
                  </a:cubicBezTo>
                  <a:cubicBezTo>
                    <a:pt x="162" y="0"/>
                    <a:pt x="172" y="10"/>
                    <a:pt x="172" y="22"/>
                  </a:cubicBezTo>
                  <a:cubicBezTo>
                    <a:pt x="172" y="34"/>
                    <a:pt x="162" y="43"/>
                    <a:pt x="15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Freeform 9"/>
            <p:cNvSpPr>
              <a:spLocks noEditPoints="1"/>
            </p:cNvSpPr>
            <p:nvPr/>
          </p:nvSpPr>
          <p:spPr bwMode="auto">
            <a:xfrm>
              <a:off x="-568325" y="1835151"/>
              <a:ext cx="712788" cy="852487"/>
            </a:xfrm>
            <a:custGeom>
              <a:avLst/>
              <a:gdLst>
                <a:gd name="T0" fmla="*/ 335 w 668"/>
                <a:gd name="T1" fmla="*/ 800 h 800"/>
                <a:gd name="T2" fmla="*/ 316 w 668"/>
                <a:gd name="T3" fmla="*/ 789 h 800"/>
                <a:gd name="T4" fmla="*/ 246 w 668"/>
                <a:gd name="T5" fmla="*/ 662 h 800"/>
                <a:gd name="T6" fmla="*/ 57 w 668"/>
                <a:gd name="T7" fmla="*/ 508 h 800"/>
                <a:gd name="T8" fmla="*/ 49 w 668"/>
                <a:gd name="T9" fmla="*/ 492 h 800"/>
                <a:gd name="T10" fmla="*/ 84 w 668"/>
                <a:gd name="T11" fmla="*/ 168 h 800"/>
                <a:gd name="T12" fmla="*/ 202 w 668"/>
                <a:gd name="T13" fmla="*/ 73 h 800"/>
                <a:gd name="T14" fmla="*/ 621 w 668"/>
                <a:gd name="T15" fmla="*/ 226 h 800"/>
                <a:gd name="T16" fmla="*/ 621 w 668"/>
                <a:gd name="T17" fmla="*/ 226 h 800"/>
                <a:gd name="T18" fmla="*/ 594 w 668"/>
                <a:gd name="T19" fmla="*/ 538 h 800"/>
                <a:gd name="T20" fmla="*/ 468 w 668"/>
                <a:gd name="T21" fmla="*/ 645 h 800"/>
                <a:gd name="T22" fmla="*/ 412 w 668"/>
                <a:gd name="T23" fmla="*/ 665 h 800"/>
                <a:gd name="T24" fmla="*/ 355 w 668"/>
                <a:gd name="T25" fmla="*/ 787 h 800"/>
                <a:gd name="T26" fmla="*/ 336 w 668"/>
                <a:gd name="T27" fmla="*/ 800 h 800"/>
                <a:gd name="T28" fmla="*/ 335 w 668"/>
                <a:gd name="T29" fmla="*/ 800 h 800"/>
                <a:gd name="T30" fmla="*/ 334 w 668"/>
                <a:gd name="T31" fmla="*/ 87 h 800"/>
                <a:gd name="T32" fmla="*/ 220 w 668"/>
                <a:gd name="T33" fmla="*/ 112 h 800"/>
                <a:gd name="T34" fmla="*/ 119 w 668"/>
                <a:gd name="T35" fmla="*/ 194 h 800"/>
                <a:gd name="T36" fmla="*/ 88 w 668"/>
                <a:gd name="T37" fmla="*/ 474 h 800"/>
                <a:gd name="T38" fmla="*/ 95 w 668"/>
                <a:gd name="T39" fmla="*/ 487 h 800"/>
                <a:gd name="T40" fmla="*/ 266 w 668"/>
                <a:gd name="T41" fmla="*/ 622 h 800"/>
                <a:gd name="T42" fmla="*/ 280 w 668"/>
                <a:gd name="T43" fmla="*/ 633 h 800"/>
                <a:gd name="T44" fmla="*/ 333 w 668"/>
                <a:gd name="T45" fmla="*/ 731 h 800"/>
                <a:gd name="T46" fmla="*/ 377 w 668"/>
                <a:gd name="T47" fmla="*/ 637 h 800"/>
                <a:gd name="T48" fmla="*/ 392 w 668"/>
                <a:gd name="T49" fmla="*/ 625 h 800"/>
                <a:gd name="T50" fmla="*/ 450 w 668"/>
                <a:gd name="T51" fmla="*/ 606 h 800"/>
                <a:gd name="T52" fmla="*/ 559 w 668"/>
                <a:gd name="T53" fmla="*/ 514 h 800"/>
                <a:gd name="T54" fmla="*/ 582 w 668"/>
                <a:gd name="T55" fmla="*/ 244 h 800"/>
                <a:gd name="T56" fmla="*/ 582 w 668"/>
                <a:gd name="T57" fmla="*/ 244 h 800"/>
                <a:gd name="T58" fmla="*/ 334 w 668"/>
                <a:gd name="T59" fmla="*/ 87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8" h="800">
                  <a:moveTo>
                    <a:pt x="335" y="800"/>
                  </a:moveTo>
                  <a:cubicBezTo>
                    <a:pt x="327" y="800"/>
                    <a:pt x="320" y="796"/>
                    <a:pt x="316" y="789"/>
                  </a:cubicBezTo>
                  <a:cubicBezTo>
                    <a:pt x="246" y="662"/>
                    <a:pt x="246" y="662"/>
                    <a:pt x="246" y="662"/>
                  </a:cubicBezTo>
                  <a:cubicBezTo>
                    <a:pt x="165" y="638"/>
                    <a:pt x="97" y="582"/>
                    <a:pt x="57" y="508"/>
                  </a:cubicBezTo>
                  <a:cubicBezTo>
                    <a:pt x="54" y="502"/>
                    <a:pt x="52" y="497"/>
                    <a:pt x="49" y="492"/>
                  </a:cubicBezTo>
                  <a:cubicBezTo>
                    <a:pt x="0" y="385"/>
                    <a:pt x="13" y="261"/>
                    <a:pt x="84" y="168"/>
                  </a:cubicBezTo>
                  <a:cubicBezTo>
                    <a:pt x="115" y="127"/>
                    <a:pt x="155" y="95"/>
                    <a:pt x="202" y="73"/>
                  </a:cubicBezTo>
                  <a:cubicBezTo>
                    <a:pt x="360" y="0"/>
                    <a:pt x="548" y="69"/>
                    <a:pt x="621" y="226"/>
                  </a:cubicBezTo>
                  <a:cubicBezTo>
                    <a:pt x="621" y="226"/>
                    <a:pt x="621" y="226"/>
                    <a:pt x="621" y="226"/>
                  </a:cubicBezTo>
                  <a:cubicBezTo>
                    <a:pt x="668" y="327"/>
                    <a:pt x="658" y="447"/>
                    <a:pt x="594" y="538"/>
                  </a:cubicBezTo>
                  <a:cubicBezTo>
                    <a:pt x="563" y="584"/>
                    <a:pt x="519" y="621"/>
                    <a:pt x="468" y="645"/>
                  </a:cubicBezTo>
                  <a:cubicBezTo>
                    <a:pt x="450" y="653"/>
                    <a:pt x="431" y="660"/>
                    <a:pt x="412" y="665"/>
                  </a:cubicBezTo>
                  <a:cubicBezTo>
                    <a:pt x="355" y="787"/>
                    <a:pt x="355" y="787"/>
                    <a:pt x="355" y="787"/>
                  </a:cubicBezTo>
                  <a:cubicBezTo>
                    <a:pt x="351" y="795"/>
                    <a:pt x="344" y="800"/>
                    <a:pt x="336" y="800"/>
                  </a:cubicBezTo>
                  <a:cubicBezTo>
                    <a:pt x="335" y="800"/>
                    <a:pt x="335" y="800"/>
                    <a:pt x="335" y="800"/>
                  </a:cubicBezTo>
                  <a:close/>
                  <a:moveTo>
                    <a:pt x="334" y="87"/>
                  </a:moveTo>
                  <a:cubicBezTo>
                    <a:pt x="296" y="87"/>
                    <a:pt x="257" y="95"/>
                    <a:pt x="220" y="112"/>
                  </a:cubicBezTo>
                  <a:cubicBezTo>
                    <a:pt x="180" y="131"/>
                    <a:pt x="145" y="159"/>
                    <a:pt x="119" y="194"/>
                  </a:cubicBezTo>
                  <a:cubicBezTo>
                    <a:pt x="57" y="275"/>
                    <a:pt x="45" y="382"/>
                    <a:pt x="88" y="474"/>
                  </a:cubicBezTo>
                  <a:cubicBezTo>
                    <a:pt x="90" y="478"/>
                    <a:pt x="92" y="483"/>
                    <a:pt x="95" y="487"/>
                  </a:cubicBezTo>
                  <a:cubicBezTo>
                    <a:pt x="130" y="554"/>
                    <a:pt x="193" y="603"/>
                    <a:pt x="266" y="622"/>
                  </a:cubicBezTo>
                  <a:cubicBezTo>
                    <a:pt x="272" y="624"/>
                    <a:pt x="277" y="628"/>
                    <a:pt x="280" y="633"/>
                  </a:cubicBezTo>
                  <a:cubicBezTo>
                    <a:pt x="333" y="731"/>
                    <a:pt x="333" y="731"/>
                    <a:pt x="333" y="731"/>
                  </a:cubicBezTo>
                  <a:cubicBezTo>
                    <a:pt x="377" y="637"/>
                    <a:pt x="377" y="637"/>
                    <a:pt x="377" y="637"/>
                  </a:cubicBezTo>
                  <a:cubicBezTo>
                    <a:pt x="380" y="631"/>
                    <a:pt x="386" y="626"/>
                    <a:pt x="392" y="625"/>
                  </a:cubicBezTo>
                  <a:cubicBezTo>
                    <a:pt x="413" y="621"/>
                    <a:pt x="432" y="614"/>
                    <a:pt x="450" y="606"/>
                  </a:cubicBezTo>
                  <a:cubicBezTo>
                    <a:pt x="494" y="585"/>
                    <a:pt x="532" y="554"/>
                    <a:pt x="559" y="514"/>
                  </a:cubicBezTo>
                  <a:cubicBezTo>
                    <a:pt x="613" y="435"/>
                    <a:pt x="622" y="331"/>
                    <a:pt x="582" y="244"/>
                  </a:cubicBezTo>
                  <a:cubicBezTo>
                    <a:pt x="582" y="244"/>
                    <a:pt x="582" y="244"/>
                    <a:pt x="582" y="244"/>
                  </a:cubicBezTo>
                  <a:cubicBezTo>
                    <a:pt x="536" y="145"/>
                    <a:pt x="437" y="87"/>
                    <a:pt x="334"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6" name="Freeform 10"/>
            <p:cNvSpPr>
              <a:spLocks noEditPoints="1"/>
            </p:cNvSpPr>
            <p:nvPr/>
          </p:nvSpPr>
          <p:spPr bwMode="auto">
            <a:xfrm>
              <a:off x="-354013" y="2181225"/>
              <a:ext cx="280988" cy="187325"/>
            </a:xfrm>
            <a:custGeom>
              <a:avLst/>
              <a:gdLst>
                <a:gd name="T0" fmla="*/ 140 w 263"/>
                <a:gd name="T1" fmla="*/ 177 h 177"/>
                <a:gd name="T2" fmla="*/ 130 w 263"/>
                <a:gd name="T3" fmla="*/ 177 h 177"/>
                <a:gd name="T4" fmla="*/ 2 w 263"/>
                <a:gd name="T5" fmla="*/ 115 h 177"/>
                <a:gd name="T6" fmla="*/ 3 w 263"/>
                <a:gd name="T7" fmla="*/ 21 h 177"/>
                <a:gd name="T8" fmla="*/ 25 w 263"/>
                <a:gd name="T9" fmla="*/ 0 h 177"/>
                <a:gd name="T10" fmla="*/ 46 w 263"/>
                <a:gd name="T11" fmla="*/ 21 h 177"/>
                <a:gd name="T12" fmla="*/ 45 w 263"/>
                <a:gd name="T13" fmla="*/ 113 h 177"/>
                <a:gd name="T14" fmla="*/ 131 w 263"/>
                <a:gd name="T15" fmla="*/ 134 h 177"/>
                <a:gd name="T16" fmla="*/ 218 w 263"/>
                <a:gd name="T17" fmla="*/ 119 h 177"/>
                <a:gd name="T18" fmla="*/ 220 w 263"/>
                <a:gd name="T19" fmla="*/ 27 h 177"/>
                <a:gd name="T20" fmla="*/ 242 w 263"/>
                <a:gd name="T21" fmla="*/ 6 h 177"/>
                <a:gd name="T22" fmla="*/ 263 w 263"/>
                <a:gd name="T23" fmla="*/ 28 h 177"/>
                <a:gd name="T24" fmla="*/ 261 w 263"/>
                <a:gd name="T25" fmla="*/ 122 h 177"/>
                <a:gd name="T26" fmla="*/ 214 w 263"/>
                <a:gd name="T27" fmla="*/ 168 h 177"/>
                <a:gd name="T28" fmla="*/ 140 w 263"/>
                <a:gd name="T29" fmla="*/ 177 h 177"/>
                <a:gd name="T30" fmla="*/ 45 w 263"/>
                <a:gd name="T31" fmla="*/ 116 h 177"/>
                <a:gd name="T32" fmla="*/ 45 w 263"/>
                <a:gd name="T33" fmla="*/ 116 h 177"/>
                <a:gd name="T34" fmla="*/ 45 w 263"/>
                <a:gd name="T35"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177">
                  <a:moveTo>
                    <a:pt x="140" y="177"/>
                  </a:moveTo>
                  <a:cubicBezTo>
                    <a:pt x="137" y="177"/>
                    <a:pt x="133" y="177"/>
                    <a:pt x="130" y="177"/>
                  </a:cubicBezTo>
                  <a:cubicBezTo>
                    <a:pt x="65" y="175"/>
                    <a:pt x="0" y="155"/>
                    <a:pt x="2" y="115"/>
                  </a:cubicBezTo>
                  <a:cubicBezTo>
                    <a:pt x="3" y="21"/>
                    <a:pt x="3" y="21"/>
                    <a:pt x="3" y="21"/>
                  </a:cubicBezTo>
                  <a:cubicBezTo>
                    <a:pt x="3" y="9"/>
                    <a:pt x="14" y="0"/>
                    <a:pt x="25" y="0"/>
                  </a:cubicBezTo>
                  <a:cubicBezTo>
                    <a:pt x="37" y="0"/>
                    <a:pt x="47" y="10"/>
                    <a:pt x="46" y="21"/>
                  </a:cubicBezTo>
                  <a:cubicBezTo>
                    <a:pt x="45" y="113"/>
                    <a:pt x="45" y="113"/>
                    <a:pt x="45" y="113"/>
                  </a:cubicBezTo>
                  <a:cubicBezTo>
                    <a:pt x="51" y="120"/>
                    <a:pt x="82" y="133"/>
                    <a:pt x="131" y="134"/>
                  </a:cubicBezTo>
                  <a:cubicBezTo>
                    <a:pt x="180" y="136"/>
                    <a:pt x="211" y="125"/>
                    <a:pt x="218" y="119"/>
                  </a:cubicBezTo>
                  <a:cubicBezTo>
                    <a:pt x="220" y="27"/>
                    <a:pt x="220" y="27"/>
                    <a:pt x="220" y="27"/>
                  </a:cubicBezTo>
                  <a:cubicBezTo>
                    <a:pt x="220" y="15"/>
                    <a:pt x="231" y="5"/>
                    <a:pt x="242" y="6"/>
                  </a:cubicBezTo>
                  <a:cubicBezTo>
                    <a:pt x="254" y="6"/>
                    <a:pt x="263" y="16"/>
                    <a:pt x="263" y="28"/>
                  </a:cubicBezTo>
                  <a:cubicBezTo>
                    <a:pt x="261" y="122"/>
                    <a:pt x="261" y="122"/>
                    <a:pt x="261" y="122"/>
                  </a:cubicBezTo>
                  <a:cubicBezTo>
                    <a:pt x="261" y="136"/>
                    <a:pt x="252" y="156"/>
                    <a:pt x="214" y="168"/>
                  </a:cubicBezTo>
                  <a:cubicBezTo>
                    <a:pt x="193" y="174"/>
                    <a:pt x="167" y="177"/>
                    <a:pt x="140" y="177"/>
                  </a:cubicBezTo>
                  <a:close/>
                  <a:moveTo>
                    <a:pt x="45" y="116"/>
                  </a:moveTo>
                  <a:cubicBezTo>
                    <a:pt x="45" y="116"/>
                    <a:pt x="45" y="116"/>
                    <a:pt x="45" y="116"/>
                  </a:cubicBezTo>
                  <a:cubicBezTo>
                    <a:pt x="45" y="116"/>
                    <a:pt x="45" y="116"/>
                    <a:pt x="45"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7" name="Freeform 11"/>
            <p:cNvSpPr>
              <a:spLocks noEditPoints="1"/>
            </p:cNvSpPr>
            <p:nvPr/>
          </p:nvSpPr>
          <p:spPr bwMode="auto">
            <a:xfrm>
              <a:off x="-420688" y="2066925"/>
              <a:ext cx="419100" cy="209550"/>
            </a:xfrm>
            <a:custGeom>
              <a:avLst/>
              <a:gdLst>
                <a:gd name="T0" fmla="*/ 195 w 394"/>
                <a:gd name="T1" fmla="*/ 197 h 197"/>
                <a:gd name="T2" fmla="*/ 186 w 394"/>
                <a:gd name="T3" fmla="*/ 195 h 197"/>
                <a:gd name="T4" fmla="*/ 13 w 394"/>
                <a:gd name="T5" fmla="*/ 117 h 197"/>
                <a:gd name="T6" fmla="*/ 0 w 394"/>
                <a:gd name="T7" fmla="*/ 97 h 197"/>
                <a:gd name="T8" fmla="*/ 14 w 394"/>
                <a:gd name="T9" fmla="*/ 77 h 197"/>
                <a:gd name="T10" fmla="*/ 191 w 394"/>
                <a:gd name="T11" fmla="*/ 2 h 197"/>
                <a:gd name="T12" fmla="*/ 209 w 394"/>
                <a:gd name="T13" fmla="*/ 3 h 197"/>
                <a:gd name="T14" fmla="*/ 382 w 394"/>
                <a:gd name="T15" fmla="*/ 88 h 197"/>
                <a:gd name="T16" fmla="*/ 394 w 394"/>
                <a:gd name="T17" fmla="*/ 108 h 197"/>
                <a:gd name="T18" fmla="*/ 380 w 394"/>
                <a:gd name="T19" fmla="*/ 128 h 197"/>
                <a:gd name="T20" fmla="*/ 203 w 394"/>
                <a:gd name="T21" fmla="*/ 195 h 197"/>
                <a:gd name="T22" fmla="*/ 195 w 394"/>
                <a:gd name="T23" fmla="*/ 197 h 197"/>
                <a:gd name="T24" fmla="*/ 76 w 394"/>
                <a:gd name="T25" fmla="*/ 98 h 197"/>
                <a:gd name="T26" fmla="*/ 196 w 394"/>
                <a:gd name="T27" fmla="*/ 152 h 197"/>
                <a:gd name="T28" fmla="*/ 318 w 394"/>
                <a:gd name="T29" fmla="*/ 105 h 197"/>
                <a:gd name="T30" fmla="*/ 199 w 394"/>
                <a:gd name="T31" fmla="*/ 46 h 197"/>
                <a:gd name="T32" fmla="*/ 76 w 394"/>
                <a:gd name="T33" fmla="*/ 9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4" h="197">
                  <a:moveTo>
                    <a:pt x="195" y="197"/>
                  </a:moveTo>
                  <a:cubicBezTo>
                    <a:pt x="192" y="197"/>
                    <a:pt x="189" y="196"/>
                    <a:pt x="186" y="195"/>
                  </a:cubicBezTo>
                  <a:cubicBezTo>
                    <a:pt x="13" y="117"/>
                    <a:pt x="13" y="117"/>
                    <a:pt x="13" y="117"/>
                  </a:cubicBezTo>
                  <a:cubicBezTo>
                    <a:pt x="5" y="113"/>
                    <a:pt x="0" y="105"/>
                    <a:pt x="0" y="97"/>
                  </a:cubicBezTo>
                  <a:cubicBezTo>
                    <a:pt x="1" y="88"/>
                    <a:pt x="6" y="80"/>
                    <a:pt x="14" y="77"/>
                  </a:cubicBezTo>
                  <a:cubicBezTo>
                    <a:pt x="191" y="2"/>
                    <a:pt x="191" y="2"/>
                    <a:pt x="191" y="2"/>
                  </a:cubicBezTo>
                  <a:cubicBezTo>
                    <a:pt x="197" y="0"/>
                    <a:pt x="203" y="0"/>
                    <a:pt x="209" y="3"/>
                  </a:cubicBezTo>
                  <a:cubicBezTo>
                    <a:pt x="382" y="88"/>
                    <a:pt x="382" y="88"/>
                    <a:pt x="382" y="88"/>
                  </a:cubicBezTo>
                  <a:cubicBezTo>
                    <a:pt x="389" y="92"/>
                    <a:pt x="394" y="100"/>
                    <a:pt x="394" y="108"/>
                  </a:cubicBezTo>
                  <a:cubicBezTo>
                    <a:pt x="393" y="117"/>
                    <a:pt x="388" y="124"/>
                    <a:pt x="380" y="128"/>
                  </a:cubicBezTo>
                  <a:cubicBezTo>
                    <a:pt x="203" y="195"/>
                    <a:pt x="203" y="195"/>
                    <a:pt x="203" y="195"/>
                  </a:cubicBezTo>
                  <a:cubicBezTo>
                    <a:pt x="200" y="196"/>
                    <a:pt x="197" y="197"/>
                    <a:pt x="195" y="197"/>
                  </a:cubicBezTo>
                  <a:close/>
                  <a:moveTo>
                    <a:pt x="76" y="98"/>
                  </a:moveTo>
                  <a:cubicBezTo>
                    <a:pt x="196" y="152"/>
                    <a:pt x="196" y="152"/>
                    <a:pt x="196" y="152"/>
                  </a:cubicBezTo>
                  <a:cubicBezTo>
                    <a:pt x="318" y="105"/>
                    <a:pt x="318" y="105"/>
                    <a:pt x="318" y="105"/>
                  </a:cubicBezTo>
                  <a:cubicBezTo>
                    <a:pt x="199" y="46"/>
                    <a:pt x="199" y="46"/>
                    <a:pt x="199" y="46"/>
                  </a:cubicBezTo>
                  <a:lnTo>
                    <a:pt x="76"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5#Thank You">
    <p:spTree>
      <p:nvGrpSpPr>
        <p:cNvPr id="1" name=""/>
        <p:cNvGrpSpPr/>
        <p:nvPr/>
      </p:nvGrpSpPr>
      <p:grpSpPr>
        <a:xfrm>
          <a:off x="0" y="0"/>
          <a:ext cx="0" cy="0"/>
          <a:chOff x="0" y="0"/>
          <a:chExt cx="0" cy="0"/>
        </a:xfrm>
      </p:grpSpPr>
      <p:pic>
        <p:nvPicPr>
          <p:cNvPr id="7" name="Picture 2" descr="D:\201207257配图\培训\shutterstock_242224906.jpg"/>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t="17896" b="10658"/>
          <a:stretch/>
        </p:blipFill>
        <p:spPr bwMode="auto">
          <a:xfrm>
            <a:off x="0" y="0"/>
            <a:ext cx="12193664"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userDrawn="1"/>
        </p:nvSpPr>
        <p:spPr bwMode="auto">
          <a:xfrm>
            <a:off x="-24680" y="-8620"/>
            <a:ext cx="12240000" cy="6876000"/>
          </a:xfrm>
          <a:prstGeom prst="rect">
            <a:avLst/>
          </a:prstGeom>
          <a:solidFill>
            <a:srgbClr val="003C78">
              <a:alpha val="4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t" latinLnBrk="0" hangingPunct="1">
              <a:lnSpc>
                <a:spcPct val="100000"/>
              </a:lnSpc>
              <a:spcBef>
                <a:spcPct val="0"/>
              </a:spcBef>
              <a:spcAft>
                <a:spcPct val="0"/>
              </a:spcAft>
              <a:buClrTx/>
              <a:buSzTx/>
              <a:buFontTx/>
              <a:buNone/>
              <a:tabLst/>
            </a:pPr>
            <a:endParaRPr kumimoji="0" lang="zh-CN" altLang="en-US" sz="1000" b="0" i="0" u="none" strike="noStrike" cap="none" normalizeH="0" baseline="0">
              <a:ln>
                <a:noFill/>
              </a:ln>
              <a:solidFill>
                <a:schemeClr val="tx1"/>
              </a:solidFill>
              <a:effectLst/>
              <a:latin typeface="+mn-ea"/>
              <a:ea typeface="+mn-ea"/>
            </a:endParaRPr>
          </a:p>
        </p:txBody>
      </p:sp>
      <p:grpSp>
        <p:nvGrpSpPr>
          <p:cNvPr id="4" name="组合 3"/>
          <p:cNvGrpSpPr/>
          <p:nvPr userDrawn="1"/>
        </p:nvGrpSpPr>
        <p:grpSpPr>
          <a:xfrm>
            <a:off x="4106469" y="2676330"/>
            <a:ext cx="3971726" cy="1543241"/>
            <a:chOff x="4698555" y="2537610"/>
            <a:chExt cx="3971726" cy="1543241"/>
          </a:xfrm>
        </p:grpSpPr>
        <p:sp>
          <p:nvSpPr>
            <p:cNvPr id="5" name="Text Box 9">
              <a:extLst>
                <a:ext uri="{FF2B5EF4-FFF2-40B4-BE49-F238E27FC236}">
                  <a16:creationId xmlns:a16="http://schemas.microsoft.com/office/drawing/2014/main" id="{9D36E720-0E25-41AB-8346-B547D8B86001}"/>
                </a:ext>
              </a:extLst>
            </p:cNvPr>
            <p:cNvSpPr txBox="1">
              <a:spLocks noChangeArrowheads="1"/>
            </p:cNvSpPr>
            <p:nvPr/>
          </p:nvSpPr>
          <p:spPr bwMode="auto">
            <a:xfrm>
              <a:off x="4698555" y="3447730"/>
              <a:ext cx="3971726" cy="633121"/>
            </a:xfrm>
            <a:prstGeom prst="rect">
              <a:avLst/>
            </a:prstGeom>
            <a:noFill/>
            <a:ln w="9525">
              <a:noFill/>
              <a:miter lim="800000"/>
              <a:headEnd/>
              <a:tailEnd/>
            </a:ln>
          </p:spPr>
          <p:txBody>
            <a:bodyPr wrap="none" lIns="78358" tIns="39179" rIns="78358" bIns="39179">
              <a:spAutoFit/>
            </a:bodyPr>
            <a:lstStyle>
              <a:defPPr>
                <a:defRPr lang="zh-CN"/>
              </a:defPPr>
              <a:lvl1pPr defTabSz="784225" eaLnBrk="0" hangingPunct="0">
                <a:buSzPct val="100000"/>
                <a:defRPr sz="3600">
                  <a:solidFill>
                    <a:schemeClr val="bg1"/>
                  </a:solidFill>
                  <a:effectLst>
                    <a:outerShdw blurRad="38100" dist="38100" dir="2700000" algn="tl">
                      <a:srgbClr val="000000">
                        <a:alpha val="43137"/>
                      </a:srgbClr>
                    </a:outerShdw>
                  </a:effectLst>
                  <a:latin typeface="+mn-ea"/>
                  <a:ea typeface="+mn-ea"/>
                  <a:cs typeface="Arial" panose="020B0604020202020204" pitchFamily="34" charset="0"/>
                </a:defRPr>
              </a:lvl1pPr>
            </a:lstStyle>
            <a:p>
              <a:pPr lvl="0"/>
              <a:r>
                <a:rPr lang="zh-CN" altLang="zh-CN" dirty="0">
                  <a:sym typeface="FrutigerNext LT Regular" pitchFamily="34" charset="0"/>
                </a:rPr>
                <a:t>www.huawei.com</a:t>
              </a:r>
            </a:p>
          </p:txBody>
        </p:sp>
        <p:sp>
          <p:nvSpPr>
            <p:cNvPr id="6" name="Text Box 8">
              <a:extLst>
                <a:ext uri="{FF2B5EF4-FFF2-40B4-BE49-F238E27FC236}">
                  <a16:creationId xmlns:a16="http://schemas.microsoft.com/office/drawing/2014/main" id="{11ED55EC-FD16-4B98-B04D-4605D3C0D784}"/>
                </a:ext>
              </a:extLst>
            </p:cNvPr>
            <p:cNvSpPr txBox="1">
              <a:spLocks noChangeArrowheads="1"/>
            </p:cNvSpPr>
            <p:nvPr/>
          </p:nvSpPr>
          <p:spPr bwMode="auto">
            <a:xfrm>
              <a:off x="4891281" y="2537610"/>
              <a:ext cx="3593610" cy="910120"/>
            </a:xfrm>
            <a:prstGeom prst="rect">
              <a:avLst/>
            </a:prstGeom>
            <a:noFill/>
            <a:ln w="9525">
              <a:noFill/>
              <a:miter lim="800000"/>
              <a:headEnd/>
              <a:tailEnd/>
            </a:ln>
          </p:spPr>
          <p:txBody>
            <a:bodyPr wrap="none" lIns="78358" tIns="39179" rIns="78358" bIns="39179">
              <a:spAutoFit/>
            </a:bodyPr>
            <a:lstStyle>
              <a:defPPr>
                <a:defRPr lang="zh-CN"/>
              </a:defPPr>
              <a:lvl1pPr defTabSz="784225" eaLnBrk="0" fontAlgn="base" hangingPunct="0">
                <a:buSzPct val="100000"/>
                <a:defRPr sz="5400">
                  <a:solidFill>
                    <a:schemeClr val="bg1"/>
                  </a:solidFill>
                  <a:effectLst>
                    <a:outerShdw blurRad="38100" dist="38100" dir="2700000" algn="tl">
                      <a:srgbClr val="000000">
                        <a:alpha val="43137"/>
                      </a:srgbClr>
                    </a:outerShdw>
                  </a:effectLst>
                  <a:latin typeface="+mn-ea"/>
                  <a:ea typeface="+mn-ea"/>
                </a:defRPr>
              </a:lvl1pPr>
            </a:lstStyle>
            <a:p>
              <a:pPr lvl="0"/>
              <a:r>
                <a:rPr lang="en-US" altLang="zh-CN" dirty="0">
                  <a:sym typeface="FrutigerNext LT Regular" pitchFamily="34" charset="0"/>
                </a:rPr>
                <a:t>Thank You</a:t>
              </a:r>
              <a:endParaRPr lang="zh-CN" altLang="zh-CN" dirty="0">
                <a:sym typeface="FrutigerNext LT Regular" pitchFamily="34" charset="0"/>
              </a:endParaRPr>
            </a:p>
          </p:txBody>
        </p:sp>
      </p:grpSp>
    </p:spTree>
    <p:extLst>
      <p:ext uri="{BB962C8B-B14F-4D97-AF65-F5344CB8AC3E}">
        <p14:creationId xmlns:p14="http://schemas.microsoft.com/office/powerpoint/2010/main" val="39710190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Title">
    <p:spTree>
      <p:nvGrpSpPr>
        <p:cNvPr id="1" name=""/>
        <p:cNvGrpSpPr/>
        <p:nvPr/>
      </p:nvGrpSpPr>
      <p:grpSpPr>
        <a:xfrm>
          <a:off x="0" y="0"/>
          <a:ext cx="0" cy="0"/>
          <a:chOff x="0" y="0"/>
          <a:chExt cx="0" cy="0"/>
        </a:xfrm>
      </p:grpSpPr>
      <p:pic>
        <p:nvPicPr>
          <p:cNvPr id="7" name="Picture 4"/>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1" y="84"/>
            <a:ext cx="12192000" cy="7109753"/>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41"/>
          <p:cNvSpPr>
            <a:spLocks noGrp="1" noChangeArrowheads="1"/>
          </p:cNvSpPr>
          <p:nvPr>
            <p:ph type="ctrTitle" sz="quarter" hasCustomPrompt="1"/>
          </p:nvPr>
        </p:nvSpPr>
        <p:spPr>
          <a:xfrm>
            <a:off x="1031295" y="4957156"/>
            <a:ext cx="10441567" cy="831600"/>
          </a:xfrm>
          <a:prstGeom prst="rect">
            <a:avLst/>
          </a:prstGeom>
          <a:ln algn="ctr"/>
        </p:spPr>
        <p:txBody>
          <a:bodyPr lIns="87802" tIns="43901" rIns="87802" bIns="43901"/>
          <a:lstStyle>
            <a:lvl1pPr algn="l" defTabSz="801688" rtl="0" eaLnBrk="0" fontAlgn="base" hangingPunct="0">
              <a:spcBef>
                <a:spcPct val="0"/>
              </a:spcBef>
              <a:spcAft>
                <a:spcPct val="0"/>
              </a:spcAft>
              <a:defRPr lang="zh-CN" altLang="en-US" sz="4300" b="1" kern="1200" dirty="0">
                <a:solidFill>
                  <a:srgbClr val="0070C0"/>
                </a:solidFill>
                <a:latin typeface="+mn-ea"/>
                <a:ea typeface="+mn-ea"/>
                <a:cs typeface="Arial" panose="020B0604020202020204" pitchFamily="34" charset="0"/>
              </a:defRPr>
            </a:lvl1pPr>
          </a:lstStyle>
          <a:p>
            <a:r>
              <a:rPr lang="en-US" altLang="zh-CN" dirty="0"/>
              <a:t>Click to Edit Title</a:t>
            </a:r>
            <a:endParaRPr lang="zh-CN" altLang="en-US" dirty="0"/>
          </a:p>
        </p:txBody>
      </p:sp>
      <p:sp>
        <p:nvSpPr>
          <p:cNvPr id="30" name="文本占位符 29"/>
          <p:cNvSpPr>
            <a:spLocks noGrp="1"/>
          </p:cNvSpPr>
          <p:nvPr>
            <p:ph type="body" sz="quarter" idx="10" hasCustomPrompt="1"/>
          </p:nvPr>
        </p:nvSpPr>
        <p:spPr>
          <a:xfrm>
            <a:off x="1031295" y="5816120"/>
            <a:ext cx="6912000" cy="493200"/>
          </a:xfrm>
          <a:prstGeom prst="rect">
            <a:avLst/>
          </a:prstGeom>
        </p:spPr>
        <p:txBody>
          <a:bodyPr/>
          <a:lstStyle>
            <a:lvl1pPr marL="0" indent="0" algn="l" defTabSz="801688" rtl="0" eaLnBrk="0" fontAlgn="base" hangingPunct="0">
              <a:spcBef>
                <a:spcPct val="0"/>
              </a:spcBef>
              <a:spcAft>
                <a:spcPct val="0"/>
              </a:spcAft>
              <a:buNone/>
              <a:defRPr lang="zh-CN" altLang="en-US" sz="2000" kern="1200" dirty="0" smtClean="0">
                <a:solidFill>
                  <a:srgbClr val="0070C0"/>
                </a:solidFill>
                <a:latin typeface="+mn-ea"/>
                <a:ea typeface="+mn-ea"/>
                <a:cs typeface="Arial" panose="020B0604020202020204" pitchFamily="34" charset="0"/>
              </a:defRPr>
            </a:lvl1pPr>
          </a:lstStyle>
          <a:p>
            <a:pPr lvl="0"/>
            <a:r>
              <a:rPr lang="en-US" altLang="zh-CN" dirty="0"/>
              <a:t>Click to Edit Title</a:t>
            </a:r>
            <a:endParaRPr lang="zh-CN" altLang="en-US" dirty="0"/>
          </a:p>
        </p:txBody>
      </p:sp>
      <p:sp>
        <p:nvSpPr>
          <p:cNvPr id="9" name="Rectangle 54"/>
          <p:cNvSpPr>
            <a:spLocks noChangeArrowheads="1"/>
          </p:cNvSpPr>
          <p:nvPr userDrawn="1"/>
        </p:nvSpPr>
        <p:spPr bwMode="auto">
          <a:xfrm>
            <a:off x="947428" y="6500581"/>
            <a:ext cx="5174805"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dirty="0">
                <a:latin typeface="+mj-lt"/>
                <a:ea typeface="MS PGothic" pitchFamily="34" charset="-128"/>
                <a:cs typeface="Arial" pitchFamily="34" charset="0"/>
              </a:rPr>
              <a:t>Copyright © 2019 Huawei Technologies Co., Ltd. All rights reserved. </a:t>
            </a:r>
          </a:p>
        </p:txBody>
      </p:sp>
      <p:pic>
        <p:nvPicPr>
          <p:cNvPr id="10" name="图片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891889" y="251069"/>
            <a:ext cx="1965600" cy="430102"/>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Foreword">
    <p:bg>
      <p:bgRef idx="1001">
        <a:schemeClr val="bg1"/>
      </p:bgRef>
    </p:bg>
    <p:spTree>
      <p:nvGrpSpPr>
        <p:cNvPr id="1" name=""/>
        <p:cNvGrpSpPr/>
        <p:nvPr/>
      </p:nvGrpSpPr>
      <p:grpSpPr>
        <a:xfrm>
          <a:off x="0" y="0"/>
          <a:ext cx="0" cy="0"/>
          <a:chOff x="0" y="0"/>
          <a:chExt cx="0" cy="0"/>
        </a:xfrm>
      </p:grpSpPr>
      <p:sp>
        <p:nvSpPr>
          <p:cNvPr id="8" name="文本占位符 6"/>
          <p:cNvSpPr>
            <a:spLocks noGrp="1"/>
          </p:cNvSpPr>
          <p:nvPr>
            <p:ph type="body" sz="quarter" idx="10" hasCustomPrompt="1"/>
          </p:nvPr>
        </p:nvSpPr>
        <p:spPr>
          <a:xfrm>
            <a:off x="912284" y="1233488"/>
            <a:ext cx="10558800" cy="4679788"/>
          </a:xfrm>
          <a:prstGeom prst="rect">
            <a:avLst/>
          </a:prstGeom>
        </p:spPr>
        <p:txBody>
          <a:bodyPr/>
          <a:lstStyle>
            <a:lvl1pPr algn="just" eaLnBrk="1" hangingPunct="1">
              <a:defRPr>
                <a:latin typeface="+mn-ea"/>
                <a:ea typeface="+mn-ea"/>
                <a:cs typeface="Arial" panose="020B0604020202020204" pitchFamily="34" charset="0"/>
              </a:defRPr>
            </a:lvl1pPr>
            <a:lvl5pPr>
              <a:buNone/>
              <a:defRPr/>
            </a:lvl5pPr>
          </a:lstStyle>
          <a:p>
            <a:pPr eaLnBrk="1" hangingPunct="1"/>
            <a:r>
              <a:rPr lang="en-US" altLang="zh-CN" dirty="0"/>
              <a:t>The chapter describes ...</a:t>
            </a:r>
            <a:endParaRPr lang="zh-CN" altLang="en-US" dirty="0"/>
          </a:p>
        </p:txBody>
      </p:sp>
      <p:sp>
        <p:nvSpPr>
          <p:cNvPr id="7"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376264"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a:r>
              <a:rPr lang="en-US" altLang="zh-CN" dirty="0"/>
              <a:t>Foreword</a:t>
            </a:r>
            <a:endParaRPr lang="zh-CN" altLang="en-US" dirty="0"/>
          </a:p>
        </p:txBody>
      </p:sp>
      <p:sp>
        <p:nvSpPr>
          <p:cNvPr id="9"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335360" y="498828"/>
            <a:ext cx="628158" cy="459460"/>
            <a:chOff x="3275013" y="1363663"/>
            <a:chExt cx="5645150" cy="4129087"/>
          </a:xfrm>
          <a:solidFill>
            <a:schemeClr val="bg1"/>
          </a:solidFill>
        </p:grpSpPr>
        <p:sp>
          <p:nvSpPr>
            <p:cNvPr id="12" name="Freeform 6"/>
            <p:cNvSpPr>
              <a:spLocks noEditPoints="1"/>
            </p:cNvSpPr>
            <p:nvPr/>
          </p:nvSpPr>
          <p:spPr bwMode="auto">
            <a:xfrm>
              <a:off x="3275013" y="1363663"/>
              <a:ext cx="5645150" cy="4129087"/>
            </a:xfrm>
            <a:custGeom>
              <a:avLst/>
              <a:gdLst>
                <a:gd name="T0" fmla="*/ 1410 w 1505"/>
                <a:gd name="T1" fmla="*/ 250 h 1101"/>
                <a:gd name="T2" fmla="*/ 780 w 1505"/>
                <a:gd name="T3" fmla="*/ 250 h 1101"/>
                <a:gd name="T4" fmla="*/ 780 w 1505"/>
                <a:gd name="T5" fmla="*/ 81 h 1101"/>
                <a:gd name="T6" fmla="*/ 699 w 1505"/>
                <a:gd name="T7" fmla="*/ 0 h 1101"/>
                <a:gd name="T8" fmla="*/ 81 w 1505"/>
                <a:gd name="T9" fmla="*/ 0 h 1101"/>
                <a:gd name="T10" fmla="*/ 0 w 1505"/>
                <a:gd name="T11" fmla="*/ 81 h 1101"/>
                <a:gd name="T12" fmla="*/ 0 w 1505"/>
                <a:gd name="T13" fmla="*/ 464 h 1101"/>
                <a:gd name="T14" fmla="*/ 81 w 1505"/>
                <a:gd name="T15" fmla="*/ 545 h 1101"/>
                <a:gd name="T16" fmla="*/ 124 w 1505"/>
                <a:gd name="T17" fmla="*/ 545 h 1101"/>
                <a:gd name="T18" fmla="*/ 124 w 1505"/>
                <a:gd name="T19" fmla="*/ 668 h 1101"/>
                <a:gd name="T20" fmla="*/ 137 w 1505"/>
                <a:gd name="T21" fmla="*/ 688 h 1101"/>
                <a:gd name="T22" fmla="*/ 147 w 1505"/>
                <a:gd name="T23" fmla="*/ 690 h 1101"/>
                <a:gd name="T24" fmla="*/ 161 w 1505"/>
                <a:gd name="T25" fmla="*/ 685 h 1101"/>
                <a:gd name="T26" fmla="*/ 316 w 1505"/>
                <a:gd name="T27" fmla="*/ 554 h 1101"/>
                <a:gd name="T28" fmla="*/ 341 w 1505"/>
                <a:gd name="T29" fmla="*/ 545 h 1101"/>
                <a:gd name="T30" fmla="*/ 542 w 1505"/>
                <a:gd name="T31" fmla="*/ 545 h 1101"/>
                <a:gd name="T32" fmla="*/ 542 w 1505"/>
                <a:gd name="T33" fmla="*/ 824 h 1101"/>
                <a:gd name="T34" fmla="*/ 637 w 1505"/>
                <a:gd name="T35" fmla="*/ 919 h 1101"/>
                <a:gd name="T36" fmla="*/ 1084 w 1505"/>
                <a:gd name="T37" fmla="*/ 919 h 1101"/>
                <a:gd name="T38" fmla="*/ 1120 w 1505"/>
                <a:gd name="T39" fmla="*/ 932 h 1101"/>
                <a:gd name="T40" fmla="*/ 1313 w 1505"/>
                <a:gd name="T41" fmla="*/ 1096 h 1101"/>
                <a:gd name="T42" fmla="*/ 1328 w 1505"/>
                <a:gd name="T43" fmla="*/ 1101 h 1101"/>
                <a:gd name="T44" fmla="*/ 1337 w 1505"/>
                <a:gd name="T45" fmla="*/ 1099 h 1101"/>
                <a:gd name="T46" fmla="*/ 1350 w 1505"/>
                <a:gd name="T47" fmla="*/ 1078 h 1101"/>
                <a:gd name="T48" fmla="*/ 1350 w 1505"/>
                <a:gd name="T49" fmla="*/ 919 h 1101"/>
                <a:gd name="T50" fmla="*/ 1410 w 1505"/>
                <a:gd name="T51" fmla="*/ 919 h 1101"/>
                <a:gd name="T52" fmla="*/ 1505 w 1505"/>
                <a:gd name="T53" fmla="*/ 824 h 1101"/>
                <a:gd name="T54" fmla="*/ 1505 w 1505"/>
                <a:gd name="T55" fmla="*/ 345 h 1101"/>
                <a:gd name="T56" fmla="*/ 1410 w 1505"/>
                <a:gd name="T57" fmla="*/ 250 h 1101"/>
                <a:gd name="T58" fmla="*/ 341 w 1505"/>
                <a:gd name="T59" fmla="*/ 500 h 1101"/>
                <a:gd name="T60" fmla="*/ 287 w 1505"/>
                <a:gd name="T61" fmla="*/ 520 h 1101"/>
                <a:gd name="T62" fmla="*/ 169 w 1505"/>
                <a:gd name="T63" fmla="*/ 619 h 1101"/>
                <a:gd name="T64" fmla="*/ 169 w 1505"/>
                <a:gd name="T65" fmla="*/ 535 h 1101"/>
                <a:gd name="T66" fmla="*/ 133 w 1505"/>
                <a:gd name="T67" fmla="*/ 500 h 1101"/>
                <a:gd name="T68" fmla="*/ 81 w 1505"/>
                <a:gd name="T69" fmla="*/ 500 h 1101"/>
                <a:gd name="T70" fmla="*/ 45 w 1505"/>
                <a:gd name="T71" fmla="*/ 464 h 1101"/>
                <a:gd name="T72" fmla="*/ 45 w 1505"/>
                <a:gd name="T73" fmla="*/ 81 h 1101"/>
                <a:gd name="T74" fmla="*/ 81 w 1505"/>
                <a:gd name="T75" fmla="*/ 45 h 1101"/>
                <a:gd name="T76" fmla="*/ 699 w 1505"/>
                <a:gd name="T77" fmla="*/ 45 h 1101"/>
                <a:gd name="T78" fmla="*/ 735 w 1505"/>
                <a:gd name="T79" fmla="*/ 81 h 1101"/>
                <a:gd name="T80" fmla="*/ 735 w 1505"/>
                <a:gd name="T81" fmla="*/ 250 h 1101"/>
                <a:gd name="T82" fmla="*/ 637 w 1505"/>
                <a:gd name="T83" fmla="*/ 250 h 1101"/>
                <a:gd name="T84" fmla="*/ 542 w 1505"/>
                <a:gd name="T85" fmla="*/ 345 h 1101"/>
                <a:gd name="T86" fmla="*/ 542 w 1505"/>
                <a:gd name="T87" fmla="*/ 500 h 1101"/>
                <a:gd name="T88" fmla="*/ 341 w 1505"/>
                <a:gd name="T89" fmla="*/ 500 h 1101"/>
                <a:gd name="T90" fmla="*/ 1460 w 1505"/>
                <a:gd name="T91" fmla="*/ 824 h 1101"/>
                <a:gd name="T92" fmla="*/ 1410 w 1505"/>
                <a:gd name="T93" fmla="*/ 874 h 1101"/>
                <a:gd name="T94" fmla="*/ 1344 w 1505"/>
                <a:gd name="T95" fmla="*/ 874 h 1101"/>
                <a:gd name="T96" fmla="*/ 1305 w 1505"/>
                <a:gd name="T97" fmla="*/ 913 h 1101"/>
                <a:gd name="T98" fmla="*/ 1305 w 1505"/>
                <a:gd name="T99" fmla="*/ 1030 h 1101"/>
                <a:gd name="T100" fmla="*/ 1149 w 1505"/>
                <a:gd name="T101" fmla="*/ 898 h 1101"/>
                <a:gd name="T102" fmla="*/ 1084 w 1505"/>
                <a:gd name="T103" fmla="*/ 874 h 1101"/>
                <a:gd name="T104" fmla="*/ 637 w 1505"/>
                <a:gd name="T105" fmla="*/ 874 h 1101"/>
                <a:gd name="T106" fmla="*/ 587 w 1505"/>
                <a:gd name="T107" fmla="*/ 824 h 1101"/>
                <a:gd name="T108" fmla="*/ 587 w 1505"/>
                <a:gd name="T109" fmla="*/ 345 h 1101"/>
                <a:gd name="T110" fmla="*/ 637 w 1505"/>
                <a:gd name="T111" fmla="*/ 295 h 1101"/>
                <a:gd name="T112" fmla="*/ 1410 w 1505"/>
                <a:gd name="T113" fmla="*/ 295 h 1101"/>
                <a:gd name="T114" fmla="*/ 1460 w 1505"/>
                <a:gd name="T115" fmla="*/ 345 h 1101"/>
                <a:gd name="T116" fmla="*/ 1460 w 1505"/>
                <a:gd name="T117" fmla="*/ 82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5" h="1101">
                  <a:moveTo>
                    <a:pt x="1410" y="250"/>
                  </a:moveTo>
                  <a:cubicBezTo>
                    <a:pt x="780" y="250"/>
                    <a:pt x="780" y="250"/>
                    <a:pt x="780" y="250"/>
                  </a:cubicBezTo>
                  <a:cubicBezTo>
                    <a:pt x="780" y="81"/>
                    <a:pt x="780" y="81"/>
                    <a:pt x="780" y="81"/>
                  </a:cubicBezTo>
                  <a:cubicBezTo>
                    <a:pt x="780" y="37"/>
                    <a:pt x="743" y="0"/>
                    <a:pt x="699" y="0"/>
                  </a:cubicBezTo>
                  <a:cubicBezTo>
                    <a:pt x="81" y="0"/>
                    <a:pt x="81" y="0"/>
                    <a:pt x="81" y="0"/>
                  </a:cubicBezTo>
                  <a:cubicBezTo>
                    <a:pt x="36" y="0"/>
                    <a:pt x="0" y="37"/>
                    <a:pt x="0" y="81"/>
                  </a:cubicBezTo>
                  <a:cubicBezTo>
                    <a:pt x="0" y="464"/>
                    <a:pt x="0" y="464"/>
                    <a:pt x="0" y="464"/>
                  </a:cubicBezTo>
                  <a:cubicBezTo>
                    <a:pt x="0" y="509"/>
                    <a:pt x="36" y="545"/>
                    <a:pt x="81" y="545"/>
                  </a:cubicBezTo>
                  <a:cubicBezTo>
                    <a:pt x="124" y="545"/>
                    <a:pt x="124" y="545"/>
                    <a:pt x="124" y="545"/>
                  </a:cubicBezTo>
                  <a:cubicBezTo>
                    <a:pt x="124" y="668"/>
                    <a:pt x="124" y="668"/>
                    <a:pt x="124" y="668"/>
                  </a:cubicBezTo>
                  <a:cubicBezTo>
                    <a:pt x="124" y="676"/>
                    <a:pt x="129" y="684"/>
                    <a:pt x="137" y="688"/>
                  </a:cubicBezTo>
                  <a:cubicBezTo>
                    <a:pt x="140" y="689"/>
                    <a:pt x="143" y="690"/>
                    <a:pt x="147" y="690"/>
                  </a:cubicBezTo>
                  <a:cubicBezTo>
                    <a:pt x="152" y="690"/>
                    <a:pt x="157" y="688"/>
                    <a:pt x="161" y="685"/>
                  </a:cubicBezTo>
                  <a:cubicBezTo>
                    <a:pt x="316" y="554"/>
                    <a:pt x="316" y="554"/>
                    <a:pt x="316" y="554"/>
                  </a:cubicBezTo>
                  <a:cubicBezTo>
                    <a:pt x="323" y="548"/>
                    <a:pt x="332" y="545"/>
                    <a:pt x="341" y="545"/>
                  </a:cubicBezTo>
                  <a:cubicBezTo>
                    <a:pt x="542" y="545"/>
                    <a:pt x="542" y="545"/>
                    <a:pt x="542" y="545"/>
                  </a:cubicBezTo>
                  <a:cubicBezTo>
                    <a:pt x="542" y="824"/>
                    <a:pt x="542" y="824"/>
                    <a:pt x="542" y="824"/>
                  </a:cubicBezTo>
                  <a:cubicBezTo>
                    <a:pt x="542" y="877"/>
                    <a:pt x="585" y="919"/>
                    <a:pt x="637" y="919"/>
                  </a:cubicBezTo>
                  <a:cubicBezTo>
                    <a:pt x="1084" y="919"/>
                    <a:pt x="1084" y="919"/>
                    <a:pt x="1084" y="919"/>
                  </a:cubicBezTo>
                  <a:cubicBezTo>
                    <a:pt x="1097" y="919"/>
                    <a:pt x="1110" y="924"/>
                    <a:pt x="1120" y="932"/>
                  </a:cubicBezTo>
                  <a:cubicBezTo>
                    <a:pt x="1313" y="1096"/>
                    <a:pt x="1313" y="1096"/>
                    <a:pt x="1313" y="1096"/>
                  </a:cubicBezTo>
                  <a:cubicBezTo>
                    <a:pt x="1317" y="1099"/>
                    <a:pt x="1322" y="1101"/>
                    <a:pt x="1328" y="1101"/>
                  </a:cubicBezTo>
                  <a:cubicBezTo>
                    <a:pt x="1331" y="1101"/>
                    <a:pt x="1334" y="1100"/>
                    <a:pt x="1337" y="1099"/>
                  </a:cubicBezTo>
                  <a:cubicBezTo>
                    <a:pt x="1345" y="1095"/>
                    <a:pt x="1350" y="1087"/>
                    <a:pt x="1350" y="1078"/>
                  </a:cubicBezTo>
                  <a:cubicBezTo>
                    <a:pt x="1350" y="919"/>
                    <a:pt x="1350" y="919"/>
                    <a:pt x="1350" y="919"/>
                  </a:cubicBezTo>
                  <a:cubicBezTo>
                    <a:pt x="1410" y="919"/>
                    <a:pt x="1410" y="919"/>
                    <a:pt x="1410" y="919"/>
                  </a:cubicBezTo>
                  <a:cubicBezTo>
                    <a:pt x="1463" y="919"/>
                    <a:pt x="1505" y="877"/>
                    <a:pt x="1505" y="824"/>
                  </a:cubicBezTo>
                  <a:cubicBezTo>
                    <a:pt x="1505" y="345"/>
                    <a:pt x="1505" y="345"/>
                    <a:pt x="1505" y="345"/>
                  </a:cubicBezTo>
                  <a:cubicBezTo>
                    <a:pt x="1505" y="293"/>
                    <a:pt x="1463" y="250"/>
                    <a:pt x="1410" y="250"/>
                  </a:cubicBezTo>
                  <a:close/>
                  <a:moveTo>
                    <a:pt x="341" y="500"/>
                  </a:moveTo>
                  <a:cubicBezTo>
                    <a:pt x="322" y="500"/>
                    <a:pt x="302" y="507"/>
                    <a:pt x="287" y="520"/>
                  </a:cubicBezTo>
                  <a:cubicBezTo>
                    <a:pt x="169" y="619"/>
                    <a:pt x="169" y="619"/>
                    <a:pt x="169" y="619"/>
                  </a:cubicBezTo>
                  <a:cubicBezTo>
                    <a:pt x="169" y="535"/>
                    <a:pt x="169" y="535"/>
                    <a:pt x="169" y="535"/>
                  </a:cubicBezTo>
                  <a:cubicBezTo>
                    <a:pt x="169" y="516"/>
                    <a:pt x="153" y="500"/>
                    <a:pt x="133" y="500"/>
                  </a:cubicBezTo>
                  <a:cubicBezTo>
                    <a:pt x="81" y="500"/>
                    <a:pt x="81" y="500"/>
                    <a:pt x="81" y="500"/>
                  </a:cubicBezTo>
                  <a:cubicBezTo>
                    <a:pt x="61" y="500"/>
                    <a:pt x="45" y="484"/>
                    <a:pt x="45" y="464"/>
                  </a:cubicBezTo>
                  <a:cubicBezTo>
                    <a:pt x="45" y="81"/>
                    <a:pt x="45" y="81"/>
                    <a:pt x="45" y="81"/>
                  </a:cubicBezTo>
                  <a:cubicBezTo>
                    <a:pt x="45" y="61"/>
                    <a:pt x="61" y="45"/>
                    <a:pt x="81" y="45"/>
                  </a:cubicBezTo>
                  <a:cubicBezTo>
                    <a:pt x="699" y="45"/>
                    <a:pt x="699" y="45"/>
                    <a:pt x="699" y="45"/>
                  </a:cubicBezTo>
                  <a:cubicBezTo>
                    <a:pt x="719" y="45"/>
                    <a:pt x="735" y="61"/>
                    <a:pt x="735" y="81"/>
                  </a:cubicBezTo>
                  <a:cubicBezTo>
                    <a:pt x="735" y="250"/>
                    <a:pt x="735" y="250"/>
                    <a:pt x="735" y="250"/>
                  </a:cubicBezTo>
                  <a:cubicBezTo>
                    <a:pt x="637" y="250"/>
                    <a:pt x="637" y="250"/>
                    <a:pt x="637" y="250"/>
                  </a:cubicBezTo>
                  <a:cubicBezTo>
                    <a:pt x="585" y="250"/>
                    <a:pt x="542" y="293"/>
                    <a:pt x="542" y="345"/>
                  </a:cubicBezTo>
                  <a:cubicBezTo>
                    <a:pt x="542" y="500"/>
                    <a:pt x="542" y="500"/>
                    <a:pt x="542" y="500"/>
                  </a:cubicBezTo>
                  <a:lnTo>
                    <a:pt x="341" y="500"/>
                  </a:lnTo>
                  <a:close/>
                  <a:moveTo>
                    <a:pt x="1460" y="824"/>
                  </a:moveTo>
                  <a:cubicBezTo>
                    <a:pt x="1460" y="852"/>
                    <a:pt x="1438" y="874"/>
                    <a:pt x="1410" y="874"/>
                  </a:cubicBezTo>
                  <a:cubicBezTo>
                    <a:pt x="1344" y="874"/>
                    <a:pt x="1344" y="874"/>
                    <a:pt x="1344" y="874"/>
                  </a:cubicBezTo>
                  <a:cubicBezTo>
                    <a:pt x="1323" y="874"/>
                    <a:pt x="1305" y="892"/>
                    <a:pt x="1305" y="913"/>
                  </a:cubicBezTo>
                  <a:cubicBezTo>
                    <a:pt x="1305" y="1030"/>
                    <a:pt x="1305" y="1030"/>
                    <a:pt x="1305" y="1030"/>
                  </a:cubicBezTo>
                  <a:cubicBezTo>
                    <a:pt x="1149" y="898"/>
                    <a:pt x="1149" y="898"/>
                    <a:pt x="1149" y="898"/>
                  </a:cubicBezTo>
                  <a:cubicBezTo>
                    <a:pt x="1131" y="883"/>
                    <a:pt x="1108" y="874"/>
                    <a:pt x="1084" y="874"/>
                  </a:cubicBezTo>
                  <a:cubicBezTo>
                    <a:pt x="637" y="874"/>
                    <a:pt x="637" y="874"/>
                    <a:pt x="637" y="874"/>
                  </a:cubicBezTo>
                  <a:cubicBezTo>
                    <a:pt x="610" y="874"/>
                    <a:pt x="587" y="852"/>
                    <a:pt x="587" y="824"/>
                  </a:cubicBezTo>
                  <a:cubicBezTo>
                    <a:pt x="587" y="345"/>
                    <a:pt x="587" y="345"/>
                    <a:pt x="587" y="345"/>
                  </a:cubicBezTo>
                  <a:cubicBezTo>
                    <a:pt x="587" y="318"/>
                    <a:pt x="610" y="295"/>
                    <a:pt x="637" y="295"/>
                  </a:cubicBezTo>
                  <a:cubicBezTo>
                    <a:pt x="1410" y="295"/>
                    <a:pt x="1410" y="295"/>
                    <a:pt x="1410" y="295"/>
                  </a:cubicBezTo>
                  <a:cubicBezTo>
                    <a:pt x="1438" y="295"/>
                    <a:pt x="1460" y="318"/>
                    <a:pt x="1460" y="345"/>
                  </a:cubicBezTo>
                  <a:lnTo>
                    <a:pt x="1460" y="8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p:cNvSpPr>
            <p:nvPr/>
          </p:nvSpPr>
          <p:spPr bwMode="auto">
            <a:xfrm>
              <a:off x="6208713" y="3227388"/>
              <a:ext cx="1833563" cy="173037"/>
            </a:xfrm>
            <a:custGeom>
              <a:avLst/>
              <a:gdLst>
                <a:gd name="T0" fmla="*/ 489 w 489"/>
                <a:gd name="T1" fmla="*/ 23 h 46"/>
                <a:gd name="T2" fmla="*/ 467 w 489"/>
                <a:gd name="T3" fmla="*/ 46 h 46"/>
                <a:gd name="T4" fmla="*/ 23 w 489"/>
                <a:gd name="T5" fmla="*/ 46 h 46"/>
                <a:gd name="T6" fmla="*/ 0 w 489"/>
                <a:gd name="T7" fmla="*/ 23 h 46"/>
                <a:gd name="T8" fmla="*/ 23 w 489"/>
                <a:gd name="T9" fmla="*/ 0 h 46"/>
                <a:gd name="T10" fmla="*/ 467 w 489"/>
                <a:gd name="T11" fmla="*/ 0 h 46"/>
                <a:gd name="T12" fmla="*/ 489 w 489"/>
                <a:gd name="T13" fmla="*/ 23 h 46"/>
              </a:gdLst>
              <a:ahLst/>
              <a:cxnLst>
                <a:cxn ang="0">
                  <a:pos x="T0" y="T1"/>
                </a:cxn>
                <a:cxn ang="0">
                  <a:pos x="T2" y="T3"/>
                </a:cxn>
                <a:cxn ang="0">
                  <a:pos x="T4" y="T5"/>
                </a:cxn>
                <a:cxn ang="0">
                  <a:pos x="T6" y="T7"/>
                </a:cxn>
                <a:cxn ang="0">
                  <a:pos x="T8" y="T9"/>
                </a:cxn>
                <a:cxn ang="0">
                  <a:pos x="T10" y="T11"/>
                </a:cxn>
                <a:cxn ang="0">
                  <a:pos x="T12" y="T13"/>
                </a:cxn>
              </a:cxnLst>
              <a:rect l="0" t="0" r="r" b="b"/>
              <a:pathLst>
                <a:path w="489" h="46">
                  <a:moveTo>
                    <a:pt x="489" y="23"/>
                  </a:moveTo>
                  <a:cubicBezTo>
                    <a:pt x="489" y="35"/>
                    <a:pt x="479" y="46"/>
                    <a:pt x="467" y="46"/>
                  </a:cubicBezTo>
                  <a:cubicBezTo>
                    <a:pt x="23" y="46"/>
                    <a:pt x="23" y="46"/>
                    <a:pt x="23" y="46"/>
                  </a:cubicBezTo>
                  <a:cubicBezTo>
                    <a:pt x="10" y="46"/>
                    <a:pt x="0" y="35"/>
                    <a:pt x="0" y="23"/>
                  </a:cubicBezTo>
                  <a:cubicBezTo>
                    <a:pt x="0" y="10"/>
                    <a:pt x="10" y="0"/>
                    <a:pt x="23" y="0"/>
                  </a:cubicBezTo>
                  <a:cubicBezTo>
                    <a:pt x="467" y="0"/>
                    <a:pt x="467" y="0"/>
                    <a:pt x="467" y="0"/>
                  </a:cubicBezTo>
                  <a:cubicBezTo>
                    <a:pt x="479" y="0"/>
                    <a:pt x="489" y="10"/>
                    <a:pt x="48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Freeform 8"/>
            <p:cNvSpPr>
              <a:spLocks/>
            </p:cNvSpPr>
            <p:nvPr/>
          </p:nvSpPr>
          <p:spPr bwMode="auto">
            <a:xfrm>
              <a:off x="6208713" y="3786188"/>
              <a:ext cx="1833563" cy="168275"/>
            </a:xfrm>
            <a:custGeom>
              <a:avLst/>
              <a:gdLst>
                <a:gd name="T0" fmla="*/ 489 w 489"/>
                <a:gd name="T1" fmla="*/ 22 h 45"/>
                <a:gd name="T2" fmla="*/ 467 w 489"/>
                <a:gd name="T3" fmla="*/ 45 h 45"/>
                <a:gd name="T4" fmla="*/ 23 w 489"/>
                <a:gd name="T5" fmla="*/ 45 h 45"/>
                <a:gd name="T6" fmla="*/ 0 w 489"/>
                <a:gd name="T7" fmla="*/ 22 h 45"/>
                <a:gd name="T8" fmla="*/ 23 w 489"/>
                <a:gd name="T9" fmla="*/ 0 h 45"/>
                <a:gd name="T10" fmla="*/ 467 w 489"/>
                <a:gd name="T11" fmla="*/ 0 h 45"/>
                <a:gd name="T12" fmla="*/ 489 w 489"/>
                <a:gd name="T13" fmla="*/ 22 h 45"/>
              </a:gdLst>
              <a:ahLst/>
              <a:cxnLst>
                <a:cxn ang="0">
                  <a:pos x="T0" y="T1"/>
                </a:cxn>
                <a:cxn ang="0">
                  <a:pos x="T2" y="T3"/>
                </a:cxn>
                <a:cxn ang="0">
                  <a:pos x="T4" y="T5"/>
                </a:cxn>
                <a:cxn ang="0">
                  <a:pos x="T6" y="T7"/>
                </a:cxn>
                <a:cxn ang="0">
                  <a:pos x="T8" y="T9"/>
                </a:cxn>
                <a:cxn ang="0">
                  <a:pos x="T10" y="T11"/>
                </a:cxn>
                <a:cxn ang="0">
                  <a:pos x="T12" y="T13"/>
                </a:cxn>
              </a:cxnLst>
              <a:rect l="0" t="0" r="r" b="b"/>
              <a:pathLst>
                <a:path w="489" h="45">
                  <a:moveTo>
                    <a:pt x="489" y="22"/>
                  </a:moveTo>
                  <a:cubicBezTo>
                    <a:pt x="489" y="35"/>
                    <a:pt x="479" y="45"/>
                    <a:pt x="467" y="45"/>
                  </a:cubicBezTo>
                  <a:cubicBezTo>
                    <a:pt x="23" y="45"/>
                    <a:pt x="23" y="45"/>
                    <a:pt x="23" y="45"/>
                  </a:cubicBezTo>
                  <a:cubicBezTo>
                    <a:pt x="10" y="45"/>
                    <a:pt x="0" y="35"/>
                    <a:pt x="0" y="22"/>
                  </a:cubicBezTo>
                  <a:cubicBezTo>
                    <a:pt x="0" y="10"/>
                    <a:pt x="10" y="0"/>
                    <a:pt x="23" y="0"/>
                  </a:cubicBezTo>
                  <a:cubicBezTo>
                    <a:pt x="467" y="0"/>
                    <a:pt x="467" y="0"/>
                    <a:pt x="467" y="0"/>
                  </a:cubicBezTo>
                  <a:cubicBezTo>
                    <a:pt x="479" y="0"/>
                    <a:pt x="489" y="10"/>
                    <a:pt x="48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Freeform 9"/>
            <p:cNvSpPr>
              <a:spLocks/>
            </p:cNvSpPr>
            <p:nvPr/>
          </p:nvSpPr>
          <p:spPr bwMode="auto">
            <a:xfrm>
              <a:off x="3924301" y="1936750"/>
              <a:ext cx="1593850" cy="169862"/>
            </a:xfrm>
            <a:custGeom>
              <a:avLst/>
              <a:gdLst>
                <a:gd name="T0" fmla="*/ 425 w 425"/>
                <a:gd name="T1" fmla="*/ 22 h 45"/>
                <a:gd name="T2" fmla="*/ 403 w 425"/>
                <a:gd name="T3" fmla="*/ 45 h 45"/>
                <a:gd name="T4" fmla="*/ 23 w 425"/>
                <a:gd name="T5" fmla="*/ 45 h 45"/>
                <a:gd name="T6" fmla="*/ 0 w 425"/>
                <a:gd name="T7" fmla="*/ 22 h 45"/>
                <a:gd name="T8" fmla="*/ 23 w 425"/>
                <a:gd name="T9" fmla="*/ 0 h 45"/>
                <a:gd name="T10" fmla="*/ 403 w 425"/>
                <a:gd name="T11" fmla="*/ 0 h 45"/>
                <a:gd name="T12" fmla="*/ 425 w 425"/>
                <a:gd name="T13" fmla="*/ 22 h 45"/>
              </a:gdLst>
              <a:ahLst/>
              <a:cxnLst>
                <a:cxn ang="0">
                  <a:pos x="T0" y="T1"/>
                </a:cxn>
                <a:cxn ang="0">
                  <a:pos x="T2" y="T3"/>
                </a:cxn>
                <a:cxn ang="0">
                  <a:pos x="T4" y="T5"/>
                </a:cxn>
                <a:cxn ang="0">
                  <a:pos x="T6" y="T7"/>
                </a:cxn>
                <a:cxn ang="0">
                  <a:pos x="T8" y="T9"/>
                </a:cxn>
                <a:cxn ang="0">
                  <a:pos x="T10" y="T11"/>
                </a:cxn>
                <a:cxn ang="0">
                  <a:pos x="T12" y="T13"/>
                </a:cxn>
              </a:cxnLst>
              <a:rect l="0" t="0" r="r" b="b"/>
              <a:pathLst>
                <a:path w="425" h="45">
                  <a:moveTo>
                    <a:pt x="425" y="22"/>
                  </a:moveTo>
                  <a:cubicBezTo>
                    <a:pt x="425" y="35"/>
                    <a:pt x="415" y="45"/>
                    <a:pt x="403" y="45"/>
                  </a:cubicBezTo>
                  <a:cubicBezTo>
                    <a:pt x="23" y="45"/>
                    <a:pt x="23" y="45"/>
                    <a:pt x="23" y="45"/>
                  </a:cubicBezTo>
                  <a:cubicBezTo>
                    <a:pt x="11" y="45"/>
                    <a:pt x="0" y="35"/>
                    <a:pt x="0" y="22"/>
                  </a:cubicBezTo>
                  <a:cubicBezTo>
                    <a:pt x="0" y="10"/>
                    <a:pt x="11" y="0"/>
                    <a:pt x="23" y="0"/>
                  </a:cubicBezTo>
                  <a:cubicBezTo>
                    <a:pt x="403" y="0"/>
                    <a:pt x="403" y="0"/>
                    <a:pt x="403" y="0"/>
                  </a:cubicBezTo>
                  <a:cubicBezTo>
                    <a:pt x="415" y="0"/>
                    <a:pt x="425" y="10"/>
                    <a:pt x="42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6" name="Freeform 10"/>
            <p:cNvSpPr>
              <a:spLocks/>
            </p:cNvSpPr>
            <p:nvPr/>
          </p:nvSpPr>
          <p:spPr bwMode="auto">
            <a:xfrm>
              <a:off x="3924301" y="2371725"/>
              <a:ext cx="1136650" cy="169862"/>
            </a:xfrm>
            <a:custGeom>
              <a:avLst/>
              <a:gdLst>
                <a:gd name="T0" fmla="*/ 303 w 303"/>
                <a:gd name="T1" fmla="*/ 23 h 45"/>
                <a:gd name="T2" fmla="*/ 281 w 303"/>
                <a:gd name="T3" fmla="*/ 45 h 45"/>
                <a:gd name="T4" fmla="*/ 23 w 303"/>
                <a:gd name="T5" fmla="*/ 45 h 45"/>
                <a:gd name="T6" fmla="*/ 0 w 303"/>
                <a:gd name="T7" fmla="*/ 23 h 45"/>
                <a:gd name="T8" fmla="*/ 23 w 303"/>
                <a:gd name="T9" fmla="*/ 0 h 45"/>
                <a:gd name="T10" fmla="*/ 281 w 303"/>
                <a:gd name="T11" fmla="*/ 0 h 45"/>
                <a:gd name="T12" fmla="*/ 303 w 303"/>
                <a:gd name="T13" fmla="*/ 23 h 45"/>
              </a:gdLst>
              <a:ahLst/>
              <a:cxnLst>
                <a:cxn ang="0">
                  <a:pos x="T0" y="T1"/>
                </a:cxn>
                <a:cxn ang="0">
                  <a:pos x="T2" y="T3"/>
                </a:cxn>
                <a:cxn ang="0">
                  <a:pos x="T4" y="T5"/>
                </a:cxn>
                <a:cxn ang="0">
                  <a:pos x="T6" y="T7"/>
                </a:cxn>
                <a:cxn ang="0">
                  <a:pos x="T8" y="T9"/>
                </a:cxn>
                <a:cxn ang="0">
                  <a:pos x="T10" y="T11"/>
                </a:cxn>
                <a:cxn ang="0">
                  <a:pos x="T12" y="T13"/>
                </a:cxn>
              </a:cxnLst>
              <a:rect l="0" t="0" r="r" b="b"/>
              <a:pathLst>
                <a:path w="303" h="45">
                  <a:moveTo>
                    <a:pt x="303" y="23"/>
                  </a:moveTo>
                  <a:cubicBezTo>
                    <a:pt x="303" y="35"/>
                    <a:pt x="293" y="45"/>
                    <a:pt x="281" y="45"/>
                  </a:cubicBezTo>
                  <a:cubicBezTo>
                    <a:pt x="23" y="45"/>
                    <a:pt x="23" y="45"/>
                    <a:pt x="23" y="45"/>
                  </a:cubicBezTo>
                  <a:cubicBezTo>
                    <a:pt x="11" y="45"/>
                    <a:pt x="0" y="35"/>
                    <a:pt x="0" y="23"/>
                  </a:cubicBezTo>
                  <a:cubicBezTo>
                    <a:pt x="0" y="10"/>
                    <a:pt x="11" y="0"/>
                    <a:pt x="23" y="0"/>
                  </a:cubicBezTo>
                  <a:cubicBezTo>
                    <a:pt x="281" y="0"/>
                    <a:pt x="281" y="0"/>
                    <a:pt x="281" y="0"/>
                  </a:cubicBezTo>
                  <a:cubicBezTo>
                    <a:pt x="293" y="0"/>
                    <a:pt x="303" y="10"/>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17"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8"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Tree>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Objectives">
    <p:spTree>
      <p:nvGrpSpPr>
        <p:cNvPr id="1" name=""/>
        <p:cNvGrpSpPr/>
        <p:nvPr/>
      </p:nvGrpSpPr>
      <p:grpSpPr>
        <a:xfrm>
          <a:off x="0" y="0"/>
          <a:ext cx="0" cy="0"/>
          <a:chOff x="0" y="0"/>
          <a:chExt cx="0" cy="0"/>
        </a:xfrm>
      </p:grpSpPr>
      <p:sp>
        <p:nvSpPr>
          <p:cNvPr id="3" name="内容占位符 2"/>
          <p:cNvSpPr>
            <a:spLocks noGrp="1"/>
          </p:cNvSpPr>
          <p:nvPr>
            <p:ph idx="1" hasCustomPrompt="1"/>
          </p:nvPr>
        </p:nvSpPr>
        <p:spPr>
          <a:xfrm>
            <a:off x="912284" y="1233487"/>
            <a:ext cx="10558800" cy="4680000"/>
          </a:xfrm>
          <a:prstGeom prst="rect">
            <a:avLst/>
          </a:prstGeom>
        </p:spPr>
        <p:txBody>
          <a:bodyPr/>
          <a:lstStyle>
            <a:lvl1pPr marL="301618" marR="0" indent="-301618" algn="l" defTabSz="801668" rtl="0" eaLnBrk="0" fontAlgn="base" latinLnBrk="0" hangingPunct="0">
              <a:lnSpc>
                <a:spcPct val="140000"/>
              </a:lnSpc>
              <a:spcBef>
                <a:spcPct val="30000"/>
              </a:spcBef>
              <a:spcAft>
                <a:spcPct val="0"/>
              </a:spcAft>
              <a:buClr>
                <a:srgbClr val="808080"/>
              </a:buClr>
              <a:buSzPct val="60000"/>
              <a:buFont typeface="Wingdings" pitchFamily="2" charset="2"/>
              <a:buChar char="l"/>
              <a:tabLst/>
              <a:defRPr kumimoji="0" lang="zh-CN" altLang="en-US" sz="2200" b="0" i="0" u="none" strike="noStrike" kern="0" cap="none" spc="0" normalizeH="0" baseline="0" noProof="0"/>
            </a:lvl1pPr>
            <a:lvl2pPr algn="just" eaLnBrk="1" hangingPunct="1">
              <a:defRPr>
                <a:latin typeface="+mn-ea"/>
                <a:ea typeface="+mn-ea"/>
                <a:cs typeface="Arial" panose="020B0604020202020204" pitchFamily="34" charset="0"/>
              </a:defRPr>
            </a:lvl2pPr>
            <a:lvl3pPr algn="just" eaLnBrk="1" hangingPunct="1">
              <a:defRPr>
                <a:latin typeface="+mn-ea"/>
                <a:ea typeface="+mn-ea"/>
                <a:cs typeface="Arial" panose="020B0604020202020204" pitchFamily="34" charset="0"/>
              </a:defRPr>
            </a:lvl3pPr>
            <a:lvl4pPr algn="just" eaLnBrk="1" hangingPunct="1">
              <a:defRPr>
                <a:latin typeface="+mn-ea"/>
                <a:ea typeface="+mn-ea"/>
                <a:cs typeface="Arial" panose="020B0604020202020204" pitchFamily="34" charset="0"/>
              </a:defRPr>
            </a:lvl4pPr>
            <a:lvl5pPr algn="just" eaLnBrk="1" hangingPunct="1">
              <a:defRPr>
                <a:latin typeface="+mn-ea"/>
                <a:ea typeface="+mn-ea"/>
                <a:cs typeface="Arial" panose="020B0604020202020204" pitchFamily="34" charset="0"/>
              </a:defRPr>
            </a:lvl5pPr>
          </a:lstStyle>
          <a:p>
            <a:pPr marL="301618" marR="0" lvl="0" indent="-301618" algn="l" defTabSz="801668" rtl="0" eaLnBrk="0" fontAlgn="base" latinLnBrk="0" hangingPunct="0">
              <a:lnSpc>
                <a:spcPct val="140000"/>
              </a:lnSpc>
              <a:spcBef>
                <a:spcPct val="30000"/>
              </a:spcBef>
              <a:spcAft>
                <a:spcPct val="0"/>
              </a:spcAft>
              <a:buClr>
                <a:srgbClr val="808080"/>
              </a:buClr>
              <a:buSzPct val="60000"/>
              <a:buFont typeface="Wingdings" pitchFamily="2" charset="2"/>
              <a:buChar char="l"/>
              <a:tabLst/>
              <a:defRPr/>
            </a:pPr>
            <a:r>
              <a:rPr kumimoji="0" lang="en-US" altLang="zh-CN" sz="2200" b="0" i="0" u="none" strike="noStrike" kern="0" cap="none" spc="0" normalizeH="0" baseline="0" noProof="0" dirty="0">
                <a:ln>
                  <a:noFill/>
                </a:ln>
                <a:solidFill>
                  <a:srgbClr val="000000"/>
                </a:solidFill>
                <a:effectLst/>
                <a:uLnTx/>
                <a:uFillTx/>
                <a:latin typeface="+mn-lt"/>
                <a:ea typeface="+mn-ea"/>
                <a:cs typeface="+mn-cs"/>
              </a:rPr>
              <a:t>On completion of this course, you will be able to:</a:t>
            </a:r>
            <a:endParaRPr kumimoji="0" lang="zh-CN" altLang="en-US" sz="2200" b="0" i="0" u="none" strike="noStrike" kern="0" cap="none" spc="0" normalizeH="0" baseline="0" noProof="0" dirty="0">
              <a:ln>
                <a:noFill/>
              </a:ln>
              <a:solidFill>
                <a:srgbClr val="000000"/>
              </a:solidFill>
              <a:effectLst/>
              <a:uLnTx/>
              <a:uFillTx/>
              <a:latin typeface="+mn-lt"/>
              <a:ea typeface="+mn-ea"/>
              <a:cs typeface="+mn-cs"/>
            </a:endParaRP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592288"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a:r>
              <a:rPr lang="en-US" altLang="zh-CN" dirty="0"/>
              <a:t>Objectives</a:t>
            </a:r>
          </a:p>
        </p:txBody>
      </p:sp>
      <p:sp>
        <p:nvSpPr>
          <p:cNvPr id="8"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9"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0" name="组合 9"/>
          <p:cNvGrpSpPr/>
          <p:nvPr userDrawn="1"/>
        </p:nvGrpSpPr>
        <p:grpSpPr>
          <a:xfrm>
            <a:off x="443372" y="440668"/>
            <a:ext cx="533970" cy="533470"/>
            <a:chOff x="2960687" y="4865687"/>
            <a:chExt cx="1698626" cy="1697038"/>
          </a:xfrm>
          <a:solidFill>
            <a:schemeClr val="bg1"/>
          </a:solidFill>
        </p:grpSpPr>
        <p:sp>
          <p:nvSpPr>
            <p:cNvPr id="11" name="Freeform 6"/>
            <p:cNvSpPr>
              <a:spLocks/>
            </p:cNvSpPr>
            <p:nvPr/>
          </p:nvSpPr>
          <p:spPr bwMode="auto">
            <a:xfrm>
              <a:off x="2960687" y="5251450"/>
              <a:ext cx="1311275" cy="1311275"/>
            </a:xfrm>
            <a:custGeom>
              <a:avLst/>
              <a:gdLst>
                <a:gd name="T0" fmla="*/ 1114 w 1293"/>
                <a:gd name="T1" fmla="*/ 294 h 1293"/>
                <a:gd name="T2" fmla="*/ 1233 w 1293"/>
                <a:gd name="T3" fmla="*/ 647 h 1293"/>
                <a:gd name="T4" fmla="*/ 647 w 1293"/>
                <a:gd name="T5" fmla="*/ 1233 h 1293"/>
                <a:gd name="T6" fmla="*/ 60 w 1293"/>
                <a:gd name="T7" fmla="*/ 647 h 1293"/>
                <a:gd name="T8" fmla="*/ 647 w 1293"/>
                <a:gd name="T9" fmla="*/ 60 h 1293"/>
                <a:gd name="T10" fmla="*/ 1001 w 1293"/>
                <a:gd name="T11" fmla="*/ 180 h 1293"/>
                <a:gd name="T12" fmla="*/ 1044 w 1293"/>
                <a:gd name="T13" fmla="*/ 137 h 1293"/>
                <a:gd name="T14" fmla="*/ 647 w 1293"/>
                <a:gd name="T15" fmla="*/ 0 h 1293"/>
                <a:gd name="T16" fmla="*/ 0 w 1293"/>
                <a:gd name="T17" fmla="*/ 647 h 1293"/>
                <a:gd name="T18" fmla="*/ 647 w 1293"/>
                <a:gd name="T19" fmla="*/ 1293 h 1293"/>
                <a:gd name="T20" fmla="*/ 1293 w 1293"/>
                <a:gd name="T21" fmla="*/ 647 h 1293"/>
                <a:gd name="T22" fmla="*/ 1157 w 1293"/>
                <a:gd name="T23" fmla="*/ 251 h 1293"/>
                <a:gd name="T24" fmla="*/ 1114 w 1293"/>
                <a:gd name="T25" fmla="*/ 29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3" h="1293">
                  <a:moveTo>
                    <a:pt x="1114" y="294"/>
                  </a:moveTo>
                  <a:cubicBezTo>
                    <a:pt x="1189" y="392"/>
                    <a:pt x="1233" y="514"/>
                    <a:pt x="1233" y="647"/>
                  </a:cubicBezTo>
                  <a:cubicBezTo>
                    <a:pt x="1233" y="970"/>
                    <a:pt x="970" y="1233"/>
                    <a:pt x="647" y="1233"/>
                  </a:cubicBezTo>
                  <a:cubicBezTo>
                    <a:pt x="323" y="1233"/>
                    <a:pt x="60" y="970"/>
                    <a:pt x="60" y="647"/>
                  </a:cubicBezTo>
                  <a:cubicBezTo>
                    <a:pt x="60" y="323"/>
                    <a:pt x="323" y="60"/>
                    <a:pt x="647" y="60"/>
                  </a:cubicBezTo>
                  <a:cubicBezTo>
                    <a:pt x="780" y="60"/>
                    <a:pt x="903" y="105"/>
                    <a:pt x="1001" y="180"/>
                  </a:cubicBezTo>
                  <a:cubicBezTo>
                    <a:pt x="1044" y="137"/>
                    <a:pt x="1044" y="137"/>
                    <a:pt x="1044" y="137"/>
                  </a:cubicBezTo>
                  <a:cubicBezTo>
                    <a:pt x="934" y="52"/>
                    <a:pt x="796" y="0"/>
                    <a:pt x="647" y="0"/>
                  </a:cubicBezTo>
                  <a:cubicBezTo>
                    <a:pt x="290" y="0"/>
                    <a:pt x="0" y="290"/>
                    <a:pt x="0" y="647"/>
                  </a:cubicBezTo>
                  <a:cubicBezTo>
                    <a:pt x="0" y="1003"/>
                    <a:pt x="290" y="1293"/>
                    <a:pt x="647" y="1293"/>
                  </a:cubicBezTo>
                  <a:cubicBezTo>
                    <a:pt x="1003" y="1293"/>
                    <a:pt x="1293" y="1003"/>
                    <a:pt x="1293" y="647"/>
                  </a:cubicBezTo>
                  <a:cubicBezTo>
                    <a:pt x="1293" y="498"/>
                    <a:pt x="1242" y="360"/>
                    <a:pt x="1157" y="251"/>
                  </a:cubicBezTo>
                  <a:lnTo>
                    <a:pt x="1114"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2" name="Freeform 7"/>
            <p:cNvSpPr>
              <a:spLocks/>
            </p:cNvSpPr>
            <p:nvPr/>
          </p:nvSpPr>
          <p:spPr bwMode="auto">
            <a:xfrm>
              <a:off x="3168650" y="5459413"/>
              <a:ext cx="895350" cy="895350"/>
            </a:xfrm>
            <a:custGeom>
              <a:avLst/>
              <a:gdLst>
                <a:gd name="T0" fmla="*/ 762 w 883"/>
                <a:gd name="T1" fmla="*/ 235 h 883"/>
                <a:gd name="T2" fmla="*/ 823 w 883"/>
                <a:gd name="T3" fmla="*/ 442 h 883"/>
                <a:gd name="T4" fmla="*/ 442 w 883"/>
                <a:gd name="T5" fmla="*/ 823 h 883"/>
                <a:gd name="T6" fmla="*/ 60 w 883"/>
                <a:gd name="T7" fmla="*/ 442 h 883"/>
                <a:gd name="T8" fmla="*/ 442 w 883"/>
                <a:gd name="T9" fmla="*/ 60 h 883"/>
                <a:gd name="T10" fmla="*/ 649 w 883"/>
                <a:gd name="T11" fmla="*/ 122 h 883"/>
                <a:gd name="T12" fmla="*/ 692 w 883"/>
                <a:gd name="T13" fmla="*/ 78 h 883"/>
                <a:gd name="T14" fmla="*/ 442 w 883"/>
                <a:gd name="T15" fmla="*/ 0 h 883"/>
                <a:gd name="T16" fmla="*/ 0 w 883"/>
                <a:gd name="T17" fmla="*/ 442 h 883"/>
                <a:gd name="T18" fmla="*/ 442 w 883"/>
                <a:gd name="T19" fmla="*/ 883 h 883"/>
                <a:gd name="T20" fmla="*/ 883 w 883"/>
                <a:gd name="T21" fmla="*/ 442 h 883"/>
                <a:gd name="T22" fmla="*/ 806 w 883"/>
                <a:gd name="T23" fmla="*/ 192 h 883"/>
                <a:gd name="T24" fmla="*/ 762 w 883"/>
                <a:gd name="T25" fmla="*/ 235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3" h="883">
                  <a:moveTo>
                    <a:pt x="762" y="235"/>
                  </a:moveTo>
                  <a:cubicBezTo>
                    <a:pt x="801" y="295"/>
                    <a:pt x="823" y="366"/>
                    <a:pt x="823" y="442"/>
                  </a:cubicBezTo>
                  <a:cubicBezTo>
                    <a:pt x="823" y="652"/>
                    <a:pt x="652" y="823"/>
                    <a:pt x="442" y="823"/>
                  </a:cubicBezTo>
                  <a:cubicBezTo>
                    <a:pt x="231" y="823"/>
                    <a:pt x="60" y="652"/>
                    <a:pt x="60" y="442"/>
                  </a:cubicBezTo>
                  <a:cubicBezTo>
                    <a:pt x="60" y="231"/>
                    <a:pt x="231" y="60"/>
                    <a:pt x="442" y="60"/>
                  </a:cubicBezTo>
                  <a:cubicBezTo>
                    <a:pt x="518" y="60"/>
                    <a:pt x="589" y="83"/>
                    <a:pt x="649" y="122"/>
                  </a:cubicBezTo>
                  <a:cubicBezTo>
                    <a:pt x="692" y="78"/>
                    <a:pt x="692" y="78"/>
                    <a:pt x="692" y="78"/>
                  </a:cubicBezTo>
                  <a:cubicBezTo>
                    <a:pt x="621" y="29"/>
                    <a:pt x="535" y="0"/>
                    <a:pt x="442" y="0"/>
                  </a:cubicBezTo>
                  <a:cubicBezTo>
                    <a:pt x="198" y="0"/>
                    <a:pt x="0" y="198"/>
                    <a:pt x="0" y="442"/>
                  </a:cubicBezTo>
                  <a:cubicBezTo>
                    <a:pt x="0" y="685"/>
                    <a:pt x="198" y="883"/>
                    <a:pt x="442" y="883"/>
                  </a:cubicBezTo>
                  <a:cubicBezTo>
                    <a:pt x="685" y="883"/>
                    <a:pt x="883" y="685"/>
                    <a:pt x="883" y="442"/>
                  </a:cubicBezTo>
                  <a:cubicBezTo>
                    <a:pt x="883" y="349"/>
                    <a:pt x="855" y="263"/>
                    <a:pt x="806" y="192"/>
                  </a:cubicBezTo>
                  <a:lnTo>
                    <a:pt x="762"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8"/>
            <p:cNvSpPr>
              <a:spLocks/>
            </p:cNvSpPr>
            <p:nvPr/>
          </p:nvSpPr>
          <p:spPr bwMode="auto">
            <a:xfrm>
              <a:off x="3384550" y="5675313"/>
              <a:ext cx="463550" cy="463550"/>
            </a:xfrm>
            <a:custGeom>
              <a:avLst/>
              <a:gdLst>
                <a:gd name="T0" fmla="*/ 390 w 457"/>
                <a:gd name="T1" fmla="*/ 181 h 457"/>
                <a:gd name="T2" fmla="*/ 397 w 457"/>
                <a:gd name="T3" fmla="*/ 229 h 457"/>
                <a:gd name="T4" fmla="*/ 229 w 457"/>
                <a:gd name="T5" fmla="*/ 397 h 457"/>
                <a:gd name="T6" fmla="*/ 60 w 457"/>
                <a:gd name="T7" fmla="*/ 229 h 457"/>
                <a:gd name="T8" fmla="*/ 229 w 457"/>
                <a:gd name="T9" fmla="*/ 60 h 457"/>
                <a:gd name="T10" fmla="*/ 277 w 457"/>
                <a:gd name="T11" fmla="*/ 67 h 457"/>
                <a:gd name="T12" fmla="*/ 324 w 457"/>
                <a:gd name="T13" fmla="*/ 21 h 457"/>
                <a:gd name="T14" fmla="*/ 229 w 457"/>
                <a:gd name="T15" fmla="*/ 0 h 457"/>
                <a:gd name="T16" fmla="*/ 0 w 457"/>
                <a:gd name="T17" fmla="*/ 229 h 457"/>
                <a:gd name="T18" fmla="*/ 229 w 457"/>
                <a:gd name="T19" fmla="*/ 457 h 457"/>
                <a:gd name="T20" fmla="*/ 457 w 457"/>
                <a:gd name="T21" fmla="*/ 229 h 457"/>
                <a:gd name="T22" fmla="*/ 437 w 457"/>
                <a:gd name="T23" fmla="*/ 134 h 457"/>
                <a:gd name="T24" fmla="*/ 390 w 457"/>
                <a:gd name="T25" fmla="*/ 18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457">
                  <a:moveTo>
                    <a:pt x="390" y="181"/>
                  </a:moveTo>
                  <a:cubicBezTo>
                    <a:pt x="395" y="196"/>
                    <a:pt x="397" y="212"/>
                    <a:pt x="397" y="229"/>
                  </a:cubicBezTo>
                  <a:cubicBezTo>
                    <a:pt x="397" y="322"/>
                    <a:pt x="322" y="397"/>
                    <a:pt x="229" y="397"/>
                  </a:cubicBezTo>
                  <a:cubicBezTo>
                    <a:pt x="136" y="397"/>
                    <a:pt x="60" y="322"/>
                    <a:pt x="60" y="229"/>
                  </a:cubicBezTo>
                  <a:cubicBezTo>
                    <a:pt x="60" y="136"/>
                    <a:pt x="136" y="60"/>
                    <a:pt x="229" y="60"/>
                  </a:cubicBezTo>
                  <a:cubicBezTo>
                    <a:pt x="245" y="60"/>
                    <a:pt x="262" y="63"/>
                    <a:pt x="277" y="67"/>
                  </a:cubicBezTo>
                  <a:cubicBezTo>
                    <a:pt x="324" y="21"/>
                    <a:pt x="324" y="21"/>
                    <a:pt x="324" y="21"/>
                  </a:cubicBezTo>
                  <a:cubicBezTo>
                    <a:pt x="295" y="8"/>
                    <a:pt x="263" y="0"/>
                    <a:pt x="229" y="0"/>
                  </a:cubicBezTo>
                  <a:cubicBezTo>
                    <a:pt x="103" y="0"/>
                    <a:pt x="0" y="103"/>
                    <a:pt x="0" y="229"/>
                  </a:cubicBezTo>
                  <a:cubicBezTo>
                    <a:pt x="0" y="355"/>
                    <a:pt x="103" y="457"/>
                    <a:pt x="229" y="457"/>
                  </a:cubicBezTo>
                  <a:cubicBezTo>
                    <a:pt x="355" y="457"/>
                    <a:pt x="457" y="355"/>
                    <a:pt x="457" y="229"/>
                  </a:cubicBezTo>
                  <a:cubicBezTo>
                    <a:pt x="457" y="195"/>
                    <a:pt x="450" y="163"/>
                    <a:pt x="437" y="134"/>
                  </a:cubicBezTo>
                  <a:lnTo>
                    <a:pt x="390"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Freeform 9"/>
            <p:cNvSpPr>
              <a:spLocks/>
            </p:cNvSpPr>
            <p:nvPr/>
          </p:nvSpPr>
          <p:spPr bwMode="auto">
            <a:xfrm>
              <a:off x="3582988" y="5092700"/>
              <a:ext cx="850900" cy="844550"/>
            </a:xfrm>
            <a:custGeom>
              <a:avLst/>
              <a:gdLst>
                <a:gd name="T0" fmla="*/ 33 w 839"/>
                <a:gd name="T1" fmla="*/ 834 h 834"/>
                <a:gd name="T2" fmla="*/ 11 w 839"/>
                <a:gd name="T3" fmla="*/ 825 h 834"/>
                <a:gd name="T4" fmla="*/ 11 w 839"/>
                <a:gd name="T5" fmla="*/ 782 h 834"/>
                <a:gd name="T6" fmla="*/ 785 w 839"/>
                <a:gd name="T7" fmla="*/ 12 h 834"/>
                <a:gd name="T8" fmla="*/ 827 w 839"/>
                <a:gd name="T9" fmla="*/ 12 h 834"/>
                <a:gd name="T10" fmla="*/ 827 w 839"/>
                <a:gd name="T11" fmla="*/ 54 h 834"/>
                <a:gd name="T12" fmla="*/ 54 w 839"/>
                <a:gd name="T13" fmla="*/ 825 h 834"/>
                <a:gd name="T14" fmla="*/ 33 w 839"/>
                <a:gd name="T15" fmla="*/ 834 h 8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9" h="834">
                  <a:moveTo>
                    <a:pt x="33" y="834"/>
                  </a:moveTo>
                  <a:cubicBezTo>
                    <a:pt x="25" y="834"/>
                    <a:pt x="17" y="831"/>
                    <a:pt x="11" y="825"/>
                  </a:cubicBezTo>
                  <a:cubicBezTo>
                    <a:pt x="0" y="813"/>
                    <a:pt x="0" y="794"/>
                    <a:pt x="11" y="782"/>
                  </a:cubicBezTo>
                  <a:cubicBezTo>
                    <a:pt x="785" y="12"/>
                    <a:pt x="785" y="12"/>
                    <a:pt x="785" y="12"/>
                  </a:cubicBezTo>
                  <a:cubicBezTo>
                    <a:pt x="796" y="0"/>
                    <a:pt x="815" y="0"/>
                    <a:pt x="827" y="12"/>
                  </a:cubicBezTo>
                  <a:cubicBezTo>
                    <a:pt x="839" y="24"/>
                    <a:pt x="839" y="43"/>
                    <a:pt x="827" y="54"/>
                  </a:cubicBezTo>
                  <a:cubicBezTo>
                    <a:pt x="54" y="825"/>
                    <a:pt x="54" y="825"/>
                    <a:pt x="54" y="825"/>
                  </a:cubicBezTo>
                  <a:cubicBezTo>
                    <a:pt x="48" y="831"/>
                    <a:pt x="40" y="834"/>
                    <a:pt x="33" y="8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Freeform 10"/>
            <p:cNvSpPr>
              <a:spLocks noEditPoints="1"/>
            </p:cNvSpPr>
            <p:nvPr/>
          </p:nvSpPr>
          <p:spPr bwMode="auto">
            <a:xfrm>
              <a:off x="4140200" y="4865687"/>
              <a:ext cx="301625" cy="500063"/>
            </a:xfrm>
            <a:custGeom>
              <a:avLst/>
              <a:gdLst>
                <a:gd name="T0" fmla="*/ 50 w 298"/>
                <a:gd name="T1" fmla="*/ 492 h 492"/>
                <a:gd name="T2" fmla="*/ 40 w 298"/>
                <a:gd name="T3" fmla="*/ 490 h 492"/>
                <a:gd name="T4" fmla="*/ 20 w 298"/>
                <a:gd name="T5" fmla="*/ 464 h 492"/>
                <a:gd name="T6" fmla="*/ 1 w 298"/>
                <a:gd name="T7" fmla="*/ 252 h 492"/>
                <a:gd name="T8" fmla="*/ 10 w 298"/>
                <a:gd name="T9" fmla="*/ 228 h 492"/>
                <a:gd name="T10" fmla="*/ 227 w 298"/>
                <a:gd name="T11" fmla="*/ 11 h 492"/>
                <a:gd name="T12" fmla="*/ 259 w 298"/>
                <a:gd name="T13" fmla="*/ 4 h 492"/>
                <a:gd name="T14" fmla="*/ 278 w 298"/>
                <a:gd name="T15" fmla="*/ 29 h 492"/>
                <a:gd name="T16" fmla="*/ 297 w 298"/>
                <a:gd name="T17" fmla="*/ 242 h 492"/>
                <a:gd name="T18" fmla="*/ 289 w 298"/>
                <a:gd name="T19" fmla="*/ 266 h 492"/>
                <a:gd name="T20" fmla="*/ 71 w 298"/>
                <a:gd name="T21" fmla="*/ 483 h 492"/>
                <a:gd name="T22" fmla="*/ 50 w 298"/>
                <a:gd name="T23" fmla="*/ 492 h 492"/>
                <a:gd name="T24" fmla="*/ 62 w 298"/>
                <a:gd name="T25" fmla="*/ 260 h 492"/>
                <a:gd name="T26" fmla="*/ 74 w 298"/>
                <a:gd name="T27" fmla="*/ 395 h 492"/>
                <a:gd name="T28" fmla="*/ 236 w 298"/>
                <a:gd name="T29" fmla="*/ 233 h 492"/>
                <a:gd name="T30" fmla="*/ 224 w 298"/>
                <a:gd name="T31" fmla="*/ 99 h 492"/>
                <a:gd name="T32" fmla="*/ 62 w 298"/>
                <a:gd name="T33" fmla="*/ 26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492">
                  <a:moveTo>
                    <a:pt x="50" y="492"/>
                  </a:moveTo>
                  <a:cubicBezTo>
                    <a:pt x="46" y="492"/>
                    <a:pt x="43" y="491"/>
                    <a:pt x="40" y="490"/>
                  </a:cubicBezTo>
                  <a:cubicBezTo>
                    <a:pt x="29" y="486"/>
                    <a:pt x="21" y="476"/>
                    <a:pt x="20" y="464"/>
                  </a:cubicBezTo>
                  <a:cubicBezTo>
                    <a:pt x="1" y="252"/>
                    <a:pt x="1" y="252"/>
                    <a:pt x="1" y="252"/>
                  </a:cubicBezTo>
                  <a:cubicBezTo>
                    <a:pt x="0" y="243"/>
                    <a:pt x="3" y="234"/>
                    <a:pt x="10" y="228"/>
                  </a:cubicBezTo>
                  <a:cubicBezTo>
                    <a:pt x="227" y="11"/>
                    <a:pt x="227" y="11"/>
                    <a:pt x="227" y="11"/>
                  </a:cubicBezTo>
                  <a:cubicBezTo>
                    <a:pt x="235" y="2"/>
                    <a:pt x="248" y="0"/>
                    <a:pt x="259" y="4"/>
                  </a:cubicBezTo>
                  <a:cubicBezTo>
                    <a:pt x="270" y="7"/>
                    <a:pt x="277" y="17"/>
                    <a:pt x="278" y="29"/>
                  </a:cubicBezTo>
                  <a:cubicBezTo>
                    <a:pt x="297" y="242"/>
                    <a:pt x="297" y="242"/>
                    <a:pt x="297" y="242"/>
                  </a:cubicBezTo>
                  <a:cubicBezTo>
                    <a:pt x="298" y="251"/>
                    <a:pt x="295" y="259"/>
                    <a:pt x="289" y="266"/>
                  </a:cubicBezTo>
                  <a:cubicBezTo>
                    <a:pt x="71" y="483"/>
                    <a:pt x="71" y="483"/>
                    <a:pt x="71" y="483"/>
                  </a:cubicBezTo>
                  <a:cubicBezTo>
                    <a:pt x="65" y="489"/>
                    <a:pt x="58" y="492"/>
                    <a:pt x="50" y="492"/>
                  </a:cubicBezTo>
                  <a:close/>
                  <a:moveTo>
                    <a:pt x="62" y="260"/>
                  </a:moveTo>
                  <a:cubicBezTo>
                    <a:pt x="74" y="395"/>
                    <a:pt x="74" y="395"/>
                    <a:pt x="74" y="395"/>
                  </a:cubicBezTo>
                  <a:cubicBezTo>
                    <a:pt x="236" y="233"/>
                    <a:pt x="236" y="233"/>
                    <a:pt x="236" y="233"/>
                  </a:cubicBezTo>
                  <a:cubicBezTo>
                    <a:pt x="224" y="99"/>
                    <a:pt x="224" y="99"/>
                    <a:pt x="224" y="99"/>
                  </a:cubicBezTo>
                  <a:lnTo>
                    <a:pt x="62"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6" name="Freeform 11"/>
            <p:cNvSpPr>
              <a:spLocks noEditPoints="1"/>
            </p:cNvSpPr>
            <p:nvPr/>
          </p:nvSpPr>
          <p:spPr bwMode="auto">
            <a:xfrm>
              <a:off x="4157663" y="5083175"/>
              <a:ext cx="501650" cy="301625"/>
            </a:xfrm>
            <a:custGeom>
              <a:avLst/>
              <a:gdLst>
                <a:gd name="T0" fmla="*/ 245 w 494"/>
                <a:gd name="T1" fmla="*/ 297 h 297"/>
                <a:gd name="T2" fmla="*/ 242 w 494"/>
                <a:gd name="T3" fmla="*/ 296 h 297"/>
                <a:gd name="T4" fmla="*/ 29 w 494"/>
                <a:gd name="T5" fmla="*/ 278 h 297"/>
                <a:gd name="T6" fmla="*/ 4 w 494"/>
                <a:gd name="T7" fmla="*/ 258 h 297"/>
                <a:gd name="T8" fmla="*/ 11 w 494"/>
                <a:gd name="T9" fmla="*/ 226 h 297"/>
                <a:gd name="T10" fmla="*/ 228 w 494"/>
                <a:gd name="T11" fmla="*/ 9 h 297"/>
                <a:gd name="T12" fmla="*/ 252 w 494"/>
                <a:gd name="T13" fmla="*/ 0 h 297"/>
                <a:gd name="T14" fmla="*/ 464 w 494"/>
                <a:gd name="T15" fmla="*/ 19 h 297"/>
                <a:gd name="T16" fmla="*/ 490 w 494"/>
                <a:gd name="T17" fmla="*/ 39 h 297"/>
                <a:gd name="T18" fmla="*/ 483 w 494"/>
                <a:gd name="T19" fmla="*/ 70 h 297"/>
                <a:gd name="T20" fmla="*/ 266 w 494"/>
                <a:gd name="T21" fmla="*/ 288 h 297"/>
                <a:gd name="T22" fmla="*/ 245 w 494"/>
                <a:gd name="T23" fmla="*/ 297 h 297"/>
                <a:gd name="T24" fmla="*/ 99 w 494"/>
                <a:gd name="T25" fmla="*/ 223 h 297"/>
                <a:gd name="T26" fmla="*/ 233 w 494"/>
                <a:gd name="T27" fmla="*/ 235 h 297"/>
                <a:gd name="T28" fmla="*/ 395 w 494"/>
                <a:gd name="T29" fmla="*/ 73 h 297"/>
                <a:gd name="T30" fmla="*/ 261 w 494"/>
                <a:gd name="T31" fmla="*/ 62 h 297"/>
                <a:gd name="T32" fmla="*/ 99 w 494"/>
                <a:gd name="T33" fmla="*/ 223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4" h="297">
                  <a:moveTo>
                    <a:pt x="245" y="297"/>
                  </a:moveTo>
                  <a:cubicBezTo>
                    <a:pt x="244" y="297"/>
                    <a:pt x="243" y="297"/>
                    <a:pt x="242" y="296"/>
                  </a:cubicBezTo>
                  <a:cubicBezTo>
                    <a:pt x="29" y="278"/>
                    <a:pt x="29" y="278"/>
                    <a:pt x="29" y="278"/>
                  </a:cubicBezTo>
                  <a:cubicBezTo>
                    <a:pt x="18" y="277"/>
                    <a:pt x="8" y="269"/>
                    <a:pt x="4" y="258"/>
                  </a:cubicBezTo>
                  <a:cubicBezTo>
                    <a:pt x="0" y="247"/>
                    <a:pt x="2" y="235"/>
                    <a:pt x="11" y="226"/>
                  </a:cubicBezTo>
                  <a:cubicBezTo>
                    <a:pt x="228" y="9"/>
                    <a:pt x="228" y="9"/>
                    <a:pt x="228" y="9"/>
                  </a:cubicBezTo>
                  <a:cubicBezTo>
                    <a:pt x="234" y="3"/>
                    <a:pt x="243" y="0"/>
                    <a:pt x="252" y="0"/>
                  </a:cubicBezTo>
                  <a:cubicBezTo>
                    <a:pt x="464" y="19"/>
                    <a:pt x="464" y="19"/>
                    <a:pt x="464" y="19"/>
                  </a:cubicBezTo>
                  <a:cubicBezTo>
                    <a:pt x="476" y="20"/>
                    <a:pt x="486" y="28"/>
                    <a:pt x="490" y="39"/>
                  </a:cubicBezTo>
                  <a:cubicBezTo>
                    <a:pt x="494" y="50"/>
                    <a:pt x="491" y="62"/>
                    <a:pt x="483" y="70"/>
                  </a:cubicBezTo>
                  <a:cubicBezTo>
                    <a:pt x="266" y="288"/>
                    <a:pt x="266" y="288"/>
                    <a:pt x="266" y="288"/>
                  </a:cubicBezTo>
                  <a:cubicBezTo>
                    <a:pt x="260" y="293"/>
                    <a:pt x="252" y="297"/>
                    <a:pt x="245" y="297"/>
                  </a:cubicBezTo>
                  <a:close/>
                  <a:moveTo>
                    <a:pt x="99" y="223"/>
                  </a:moveTo>
                  <a:cubicBezTo>
                    <a:pt x="233" y="235"/>
                    <a:pt x="233" y="235"/>
                    <a:pt x="233" y="235"/>
                  </a:cubicBezTo>
                  <a:cubicBezTo>
                    <a:pt x="395" y="73"/>
                    <a:pt x="395" y="73"/>
                    <a:pt x="395" y="73"/>
                  </a:cubicBezTo>
                  <a:cubicBezTo>
                    <a:pt x="261" y="62"/>
                    <a:pt x="261" y="62"/>
                    <a:pt x="261" y="62"/>
                  </a:cubicBezTo>
                  <a:lnTo>
                    <a:pt x="99"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19"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20"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Contents">
    <p:spTree>
      <p:nvGrpSpPr>
        <p:cNvPr id="1" name=""/>
        <p:cNvGrpSpPr/>
        <p:nvPr/>
      </p:nvGrpSpPr>
      <p:grpSpPr>
        <a:xfrm>
          <a:off x="0" y="0"/>
          <a:ext cx="0" cy="0"/>
          <a:chOff x="0" y="0"/>
          <a:chExt cx="0" cy="0"/>
        </a:xfrm>
      </p:grpSpPr>
      <p:sp>
        <p:nvSpPr>
          <p:cNvPr id="6"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232248" cy="639559"/>
          </a:xfrm>
          <a:prstGeom prst="rect">
            <a:avLst/>
          </a:prstGeom>
          <a:noFill/>
          <a:ln w="9525">
            <a:noFill/>
            <a:miter lim="800000"/>
            <a:headEnd/>
            <a:tailEnd/>
          </a:ln>
        </p:spPr>
        <p:txBody>
          <a:bodyPr wrap="square" lIns="99980" tIns="49987" rIns="99980" bIns="49987" rtlCol="0">
            <a:spAutoFit/>
          </a:bodyPr>
          <a:lstStyle/>
          <a:p>
            <a:pPr algn="l" defTabSz="1001624" eaLnBrk="0" hangingPunct="0"/>
            <a:r>
              <a:rPr lang="en-US" altLang="zh-CN" sz="3500" b="1" kern="1200" dirty="0">
                <a:solidFill>
                  <a:schemeClr val="tx1">
                    <a:lumMod val="75000"/>
                    <a:lumOff val="25000"/>
                  </a:schemeClr>
                </a:solidFill>
                <a:latin typeface="+mn-ea"/>
                <a:ea typeface="+mn-ea"/>
                <a:cs typeface="Arial" pitchFamily="34" charset="0"/>
              </a:rPr>
              <a:t>Contents</a:t>
            </a:r>
          </a:p>
        </p:txBody>
      </p:sp>
      <p:sp>
        <p:nvSpPr>
          <p:cNvPr id="7"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9"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0" name="组合 9"/>
          <p:cNvGrpSpPr/>
          <p:nvPr userDrawn="1"/>
        </p:nvGrpSpPr>
        <p:grpSpPr>
          <a:xfrm>
            <a:off x="587388" y="515379"/>
            <a:ext cx="358335" cy="426359"/>
            <a:chOff x="3295650" y="230188"/>
            <a:chExt cx="936625" cy="1114426"/>
          </a:xfrm>
          <a:solidFill>
            <a:schemeClr val="bg1"/>
          </a:solidFill>
        </p:grpSpPr>
        <p:sp>
          <p:nvSpPr>
            <p:cNvPr id="11" name="Rectangle 16"/>
            <p:cNvSpPr>
              <a:spLocks noChangeArrowheads="1"/>
            </p:cNvSpPr>
            <p:nvPr/>
          </p:nvSpPr>
          <p:spPr bwMode="auto">
            <a:xfrm>
              <a:off x="3959225" y="876301"/>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Rectangle 17"/>
            <p:cNvSpPr>
              <a:spLocks noChangeArrowheads="1"/>
            </p:cNvSpPr>
            <p:nvPr/>
          </p:nvSpPr>
          <p:spPr bwMode="auto">
            <a:xfrm>
              <a:off x="3959225" y="777876"/>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4" name="Rectangle 18"/>
            <p:cNvSpPr>
              <a:spLocks noChangeArrowheads="1"/>
            </p:cNvSpPr>
            <p:nvPr/>
          </p:nvSpPr>
          <p:spPr bwMode="auto">
            <a:xfrm>
              <a:off x="3959225" y="677863"/>
              <a:ext cx="1825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5" name="Rectangle 19"/>
            <p:cNvSpPr>
              <a:spLocks noChangeArrowheads="1"/>
            </p:cNvSpPr>
            <p:nvPr/>
          </p:nvSpPr>
          <p:spPr bwMode="auto">
            <a:xfrm>
              <a:off x="3959225" y="582613"/>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6" name="Rectangle 20"/>
            <p:cNvSpPr>
              <a:spLocks noChangeArrowheads="1"/>
            </p:cNvSpPr>
            <p:nvPr/>
          </p:nvSpPr>
          <p:spPr bwMode="auto">
            <a:xfrm>
              <a:off x="3676650" y="1101726"/>
              <a:ext cx="469900"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7" name="Rectangle 21"/>
            <p:cNvSpPr>
              <a:spLocks noChangeArrowheads="1"/>
            </p:cNvSpPr>
            <p:nvPr/>
          </p:nvSpPr>
          <p:spPr bwMode="auto">
            <a:xfrm>
              <a:off x="3676650" y="1198563"/>
              <a:ext cx="469900"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8" name="Freeform 22"/>
            <p:cNvSpPr>
              <a:spLocks/>
            </p:cNvSpPr>
            <p:nvPr/>
          </p:nvSpPr>
          <p:spPr bwMode="auto">
            <a:xfrm>
              <a:off x="3590925" y="482601"/>
              <a:ext cx="641350" cy="862013"/>
            </a:xfrm>
            <a:custGeom>
              <a:avLst/>
              <a:gdLst>
                <a:gd name="T0" fmla="*/ 229 w 404"/>
                <a:gd name="T1" fmla="*/ 0 h 543"/>
                <a:gd name="T2" fmla="*/ 229 w 404"/>
                <a:gd name="T3" fmla="*/ 30 h 543"/>
                <a:gd name="T4" fmla="*/ 373 w 404"/>
                <a:gd name="T5" fmla="*/ 30 h 543"/>
                <a:gd name="T6" fmla="*/ 373 w 404"/>
                <a:gd name="T7" fmla="*/ 513 h 543"/>
                <a:gd name="T8" fmla="*/ 33 w 404"/>
                <a:gd name="T9" fmla="*/ 513 h 543"/>
                <a:gd name="T10" fmla="*/ 31 w 404"/>
                <a:gd name="T11" fmla="*/ 387 h 543"/>
                <a:gd name="T12" fmla="*/ 0 w 404"/>
                <a:gd name="T13" fmla="*/ 387 h 543"/>
                <a:gd name="T14" fmla="*/ 0 w 404"/>
                <a:gd name="T15" fmla="*/ 543 h 543"/>
                <a:gd name="T16" fmla="*/ 404 w 404"/>
                <a:gd name="T17" fmla="*/ 543 h 543"/>
                <a:gd name="T18" fmla="*/ 404 w 404"/>
                <a:gd name="T19" fmla="*/ 0 h 543"/>
                <a:gd name="T20" fmla="*/ 229 w 404"/>
                <a:gd name="T21"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543">
                  <a:moveTo>
                    <a:pt x="229" y="0"/>
                  </a:moveTo>
                  <a:lnTo>
                    <a:pt x="229" y="30"/>
                  </a:lnTo>
                  <a:lnTo>
                    <a:pt x="373" y="30"/>
                  </a:lnTo>
                  <a:lnTo>
                    <a:pt x="373" y="513"/>
                  </a:lnTo>
                  <a:lnTo>
                    <a:pt x="33" y="513"/>
                  </a:lnTo>
                  <a:lnTo>
                    <a:pt x="31" y="387"/>
                  </a:lnTo>
                  <a:lnTo>
                    <a:pt x="0" y="387"/>
                  </a:lnTo>
                  <a:lnTo>
                    <a:pt x="0" y="543"/>
                  </a:lnTo>
                  <a:lnTo>
                    <a:pt x="404" y="543"/>
                  </a:lnTo>
                  <a:lnTo>
                    <a:pt x="404" y="0"/>
                  </a:lnTo>
                  <a:lnTo>
                    <a:pt x="2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9" name="Rectangle 23"/>
            <p:cNvSpPr>
              <a:spLocks noChangeArrowheads="1"/>
            </p:cNvSpPr>
            <p:nvPr/>
          </p:nvSpPr>
          <p:spPr bwMode="auto">
            <a:xfrm>
              <a:off x="3959225" y="989013"/>
              <a:ext cx="1825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0" name="Freeform 24"/>
            <p:cNvSpPr>
              <a:spLocks noEditPoints="1"/>
            </p:cNvSpPr>
            <p:nvPr/>
          </p:nvSpPr>
          <p:spPr bwMode="auto">
            <a:xfrm>
              <a:off x="3295650" y="230188"/>
              <a:ext cx="639763" cy="852488"/>
            </a:xfrm>
            <a:custGeom>
              <a:avLst/>
              <a:gdLst>
                <a:gd name="T0" fmla="*/ 403 w 403"/>
                <a:gd name="T1" fmla="*/ 0 h 537"/>
                <a:gd name="T2" fmla="*/ 0 w 403"/>
                <a:gd name="T3" fmla="*/ 0 h 537"/>
                <a:gd name="T4" fmla="*/ 0 w 403"/>
                <a:gd name="T5" fmla="*/ 447 h 537"/>
                <a:gd name="T6" fmla="*/ 92 w 403"/>
                <a:gd name="T7" fmla="*/ 537 h 537"/>
                <a:gd name="T8" fmla="*/ 403 w 403"/>
                <a:gd name="T9" fmla="*/ 537 h 537"/>
                <a:gd name="T10" fmla="*/ 403 w 403"/>
                <a:gd name="T11" fmla="*/ 0 h 537"/>
                <a:gd name="T12" fmla="*/ 373 w 403"/>
                <a:gd name="T13" fmla="*/ 508 h 537"/>
                <a:gd name="T14" fmla="*/ 108 w 403"/>
                <a:gd name="T15" fmla="*/ 508 h 537"/>
                <a:gd name="T16" fmla="*/ 108 w 403"/>
                <a:gd name="T17" fmla="*/ 433 h 537"/>
                <a:gd name="T18" fmla="*/ 30 w 403"/>
                <a:gd name="T19" fmla="*/ 433 h 537"/>
                <a:gd name="T20" fmla="*/ 30 w 403"/>
                <a:gd name="T21" fmla="*/ 31 h 537"/>
                <a:gd name="T22" fmla="*/ 373 w 403"/>
                <a:gd name="T23" fmla="*/ 31 h 537"/>
                <a:gd name="T24" fmla="*/ 373 w 403"/>
                <a:gd name="T25" fmla="*/ 50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537">
                  <a:moveTo>
                    <a:pt x="403" y="0"/>
                  </a:moveTo>
                  <a:lnTo>
                    <a:pt x="0" y="0"/>
                  </a:lnTo>
                  <a:lnTo>
                    <a:pt x="0" y="447"/>
                  </a:lnTo>
                  <a:lnTo>
                    <a:pt x="92" y="537"/>
                  </a:lnTo>
                  <a:lnTo>
                    <a:pt x="403" y="537"/>
                  </a:lnTo>
                  <a:lnTo>
                    <a:pt x="403" y="0"/>
                  </a:lnTo>
                  <a:close/>
                  <a:moveTo>
                    <a:pt x="373" y="508"/>
                  </a:moveTo>
                  <a:lnTo>
                    <a:pt x="108" y="508"/>
                  </a:lnTo>
                  <a:lnTo>
                    <a:pt x="108" y="433"/>
                  </a:lnTo>
                  <a:lnTo>
                    <a:pt x="30" y="433"/>
                  </a:lnTo>
                  <a:lnTo>
                    <a:pt x="30" y="31"/>
                  </a:lnTo>
                  <a:lnTo>
                    <a:pt x="373" y="31"/>
                  </a:lnTo>
                  <a:lnTo>
                    <a:pt x="373"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1" name="Rectangle 25"/>
            <p:cNvSpPr>
              <a:spLocks noChangeArrowheads="1"/>
            </p:cNvSpPr>
            <p:nvPr/>
          </p:nvSpPr>
          <p:spPr bwMode="auto">
            <a:xfrm>
              <a:off x="3441700" y="376238"/>
              <a:ext cx="176213"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2" name="Rectangle 26"/>
            <p:cNvSpPr>
              <a:spLocks noChangeArrowheads="1"/>
            </p:cNvSpPr>
            <p:nvPr/>
          </p:nvSpPr>
          <p:spPr bwMode="auto">
            <a:xfrm>
              <a:off x="3411538" y="755651"/>
              <a:ext cx="438150"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3" name="Rectangle 27"/>
            <p:cNvSpPr>
              <a:spLocks noChangeArrowheads="1"/>
            </p:cNvSpPr>
            <p:nvPr/>
          </p:nvSpPr>
          <p:spPr bwMode="auto">
            <a:xfrm>
              <a:off x="3670300" y="565151"/>
              <a:ext cx="17938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4" name="Rectangle 28"/>
            <p:cNvSpPr>
              <a:spLocks noChangeArrowheads="1"/>
            </p:cNvSpPr>
            <p:nvPr/>
          </p:nvSpPr>
          <p:spPr bwMode="auto">
            <a:xfrm>
              <a:off x="3670300" y="658813"/>
              <a:ext cx="1793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5" name="Rectangle 29"/>
            <p:cNvSpPr>
              <a:spLocks noChangeArrowheads="1"/>
            </p:cNvSpPr>
            <p:nvPr/>
          </p:nvSpPr>
          <p:spPr bwMode="auto">
            <a:xfrm>
              <a:off x="3670300" y="471488"/>
              <a:ext cx="17938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6" name="Rectangle 30"/>
            <p:cNvSpPr>
              <a:spLocks noChangeArrowheads="1"/>
            </p:cNvSpPr>
            <p:nvPr/>
          </p:nvSpPr>
          <p:spPr bwMode="auto">
            <a:xfrm>
              <a:off x="3670300" y="376238"/>
              <a:ext cx="1793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27" name="Rectangle 31"/>
            <p:cNvSpPr>
              <a:spLocks noChangeArrowheads="1"/>
            </p:cNvSpPr>
            <p:nvPr/>
          </p:nvSpPr>
          <p:spPr bwMode="auto">
            <a:xfrm>
              <a:off x="3411538" y="842963"/>
              <a:ext cx="43815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28" name="文本占位符 6"/>
          <p:cNvSpPr>
            <a:spLocks noGrp="1"/>
          </p:cNvSpPr>
          <p:nvPr>
            <p:ph type="body" sz="quarter" idx="10" hasCustomPrompt="1"/>
          </p:nvPr>
        </p:nvSpPr>
        <p:spPr>
          <a:xfrm>
            <a:off x="912285" y="1233488"/>
            <a:ext cx="10560048" cy="4680000"/>
          </a:xfrm>
          <a:prstGeom prst="rect">
            <a:avLst/>
          </a:prstGeom>
          <a:noFill/>
          <a:ln w="9525">
            <a:noFill/>
            <a:miter lim="800000"/>
            <a:headEnd/>
            <a:tailEnd/>
          </a:ln>
        </p:spPr>
        <p:txBody>
          <a:bodyPr vert="horz" wrap="square" lIns="80141" tIns="40071" rIns="80141" bIns="40071" numCol="1" anchor="t" anchorCtr="0" compatLnSpc="1">
            <a:prstTxWarp prst="textNoShape">
              <a:avLst/>
            </a:prstTxWarp>
          </a:bodyPr>
          <a:lstStyle>
            <a:lvl1pPr marL="457200" marR="0" indent="-457200" algn="l" defTabSz="801668" rtl="0" eaLnBrk="0" fontAlgn="base" latinLnBrk="0" hangingPunct="0">
              <a:lnSpc>
                <a:spcPct val="140000"/>
              </a:lnSpc>
              <a:spcBef>
                <a:spcPct val="30000"/>
              </a:spcBef>
              <a:spcAft>
                <a:spcPct val="0"/>
              </a:spcAft>
              <a:buClr>
                <a:schemeClr val="tx1"/>
              </a:buClr>
              <a:buSzPct val="100000"/>
              <a:buFont typeface="+mj-lt"/>
              <a:buAutoNum type="arabicPeriod"/>
              <a:tabLst/>
              <a:defRPr lang="zh-CN" altLang="en-US" sz="2200" baseline="0" dirty="0">
                <a:solidFill>
                  <a:schemeClr val="tx1"/>
                </a:solidFill>
                <a:latin typeface="+mn-lt"/>
                <a:ea typeface="+mn-ea"/>
                <a:cs typeface="+mn-cs"/>
              </a:defRPr>
            </a:lvl1pPr>
          </a:lstStyle>
          <a:p>
            <a:r>
              <a:rPr lang="en-US" altLang="zh-CN" dirty="0"/>
              <a:t>Item 1</a:t>
            </a:r>
            <a:endParaRPr lang="zh-CN" altLang="en-US" dirty="0"/>
          </a:p>
        </p:txBody>
      </p:sp>
      <p:sp>
        <p:nvSpPr>
          <p:cNvPr id="29"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30"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Overview and Objectives(Optional)">
    <p:spTree>
      <p:nvGrpSpPr>
        <p:cNvPr id="1" name=""/>
        <p:cNvGrpSpPr/>
        <p:nvPr/>
      </p:nvGrpSpPr>
      <p:grpSpPr>
        <a:xfrm>
          <a:off x="0" y="0"/>
          <a:ext cx="0" cy="0"/>
          <a:chOff x="0" y="0"/>
          <a:chExt cx="0" cy="0"/>
        </a:xfrm>
      </p:grpSpPr>
      <p:sp>
        <p:nvSpPr>
          <p:cNvPr id="7" name="内容占位符 6"/>
          <p:cNvSpPr>
            <a:spLocks noGrp="1"/>
          </p:cNvSpPr>
          <p:nvPr>
            <p:ph sz="quarter" idx="10"/>
          </p:nvPr>
        </p:nvSpPr>
        <p:spPr>
          <a:xfrm>
            <a:off x="912285" y="1233487"/>
            <a:ext cx="10560049" cy="4680000"/>
          </a:xfrm>
          <a:prstGeom prst="rect">
            <a:avLst/>
          </a:prstGeom>
        </p:spPr>
        <p:txBody>
          <a:bodyPr/>
          <a:lstStyle>
            <a:lvl1pPr algn="just">
              <a:defRPr>
                <a:latin typeface="+mn-ea"/>
                <a:ea typeface="+mn-ea"/>
                <a:cs typeface="Arial" panose="020B0604020202020204" pitchFamily="34" charset="0"/>
              </a:defRPr>
            </a:lvl1pPr>
            <a:lvl2pPr algn="just">
              <a:defRPr>
                <a:latin typeface="+mn-ea"/>
                <a:ea typeface="+mn-ea"/>
                <a:cs typeface="Arial" panose="020B0604020202020204" pitchFamily="34" charset="0"/>
              </a:defRPr>
            </a:lvl2pPr>
            <a:lvl3pPr algn="just">
              <a:defRPr>
                <a:latin typeface="+mn-ea"/>
                <a:ea typeface="+mn-ea"/>
                <a:cs typeface="Arial" panose="020B0604020202020204" pitchFamily="34" charset="0"/>
              </a:defRPr>
            </a:lvl3pPr>
            <a:lvl4pPr algn="just">
              <a:defRPr>
                <a:latin typeface="+mn-ea"/>
                <a:ea typeface="+mn-ea"/>
                <a:cs typeface="Arial" panose="020B0604020202020204" pitchFamily="34" charset="0"/>
              </a:defRPr>
            </a:lvl4pPr>
            <a:lvl5pPr algn="just">
              <a:defRPr>
                <a:latin typeface="+mn-ea"/>
                <a:ea typeface="+mn-ea"/>
                <a:cs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9829738"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a:r>
              <a:rPr lang="en-US" altLang="zh-CN" dirty="0"/>
              <a:t>Overview and Objectives</a:t>
            </a:r>
          </a:p>
        </p:txBody>
      </p:sp>
      <p:sp>
        <p:nvSpPr>
          <p:cNvPr id="9"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10"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11" name="组合 10"/>
          <p:cNvGrpSpPr/>
          <p:nvPr userDrawn="1"/>
        </p:nvGrpSpPr>
        <p:grpSpPr>
          <a:xfrm>
            <a:off x="587388" y="505779"/>
            <a:ext cx="374708" cy="445558"/>
            <a:chOff x="-1647825" y="2492375"/>
            <a:chExt cx="1947863" cy="2316163"/>
          </a:xfrm>
          <a:solidFill>
            <a:schemeClr val="bg1"/>
          </a:solidFill>
        </p:grpSpPr>
        <p:sp>
          <p:nvSpPr>
            <p:cNvPr id="12" name="Freeform 6"/>
            <p:cNvSpPr>
              <a:spLocks noEditPoints="1"/>
            </p:cNvSpPr>
            <p:nvPr/>
          </p:nvSpPr>
          <p:spPr bwMode="auto">
            <a:xfrm>
              <a:off x="-1647825" y="2492375"/>
              <a:ext cx="1947863" cy="2316163"/>
            </a:xfrm>
            <a:custGeom>
              <a:avLst/>
              <a:gdLst>
                <a:gd name="T0" fmla="*/ 301 w 2739"/>
                <a:gd name="T1" fmla="*/ 181 h 3258"/>
                <a:gd name="T2" fmla="*/ 182 w 2739"/>
                <a:gd name="T3" fmla="*/ 301 h 3258"/>
                <a:gd name="T4" fmla="*/ 182 w 2739"/>
                <a:gd name="T5" fmla="*/ 2955 h 3258"/>
                <a:gd name="T6" fmla="*/ 262 w 2739"/>
                <a:gd name="T7" fmla="*/ 3068 h 3258"/>
                <a:gd name="T8" fmla="*/ 863 w 2739"/>
                <a:gd name="T9" fmla="*/ 2756 h 3258"/>
                <a:gd name="T10" fmla="*/ 1377 w 2739"/>
                <a:gd name="T11" fmla="*/ 3046 h 3258"/>
                <a:gd name="T12" fmla="*/ 1950 w 2739"/>
                <a:gd name="T13" fmla="*/ 2756 h 3258"/>
                <a:gd name="T14" fmla="*/ 2482 w 2739"/>
                <a:gd name="T15" fmla="*/ 3066 h 3258"/>
                <a:gd name="T16" fmla="*/ 2557 w 2739"/>
                <a:gd name="T17" fmla="*/ 2955 h 3258"/>
                <a:gd name="T18" fmla="*/ 2557 w 2739"/>
                <a:gd name="T19" fmla="*/ 301 h 3258"/>
                <a:gd name="T20" fmla="*/ 2438 w 2739"/>
                <a:gd name="T21" fmla="*/ 181 h 3258"/>
                <a:gd name="T22" fmla="*/ 301 w 2739"/>
                <a:gd name="T23" fmla="*/ 181 h 3258"/>
                <a:gd name="T24" fmla="*/ 2449 w 2739"/>
                <a:gd name="T25" fmla="*/ 3258 h 3258"/>
                <a:gd name="T26" fmla="*/ 1944 w 2739"/>
                <a:gd name="T27" fmla="*/ 2963 h 3258"/>
                <a:gd name="T28" fmla="*/ 1372 w 2739"/>
                <a:gd name="T29" fmla="*/ 3252 h 3258"/>
                <a:gd name="T30" fmla="*/ 860 w 2739"/>
                <a:gd name="T31" fmla="*/ 2963 h 3258"/>
                <a:gd name="T32" fmla="*/ 291 w 2739"/>
                <a:gd name="T33" fmla="*/ 3257 h 3258"/>
                <a:gd name="T34" fmla="*/ 264 w 2739"/>
                <a:gd name="T35" fmla="*/ 3254 h 3258"/>
                <a:gd name="T36" fmla="*/ 0 w 2739"/>
                <a:gd name="T37" fmla="*/ 2955 h 3258"/>
                <a:gd name="T38" fmla="*/ 0 w 2739"/>
                <a:gd name="T39" fmla="*/ 301 h 3258"/>
                <a:gd name="T40" fmla="*/ 301 w 2739"/>
                <a:gd name="T41" fmla="*/ 0 h 3258"/>
                <a:gd name="T42" fmla="*/ 2438 w 2739"/>
                <a:gd name="T43" fmla="*/ 0 h 3258"/>
                <a:gd name="T44" fmla="*/ 2739 w 2739"/>
                <a:gd name="T45" fmla="*/ 301 h 3258"/>
                <a:gd name="T46" fmla="*/ 2739 w 2739"/>
                <a:gd name="T47" fmla="*/ 2955 h 3258"/>
                <a:gd name="T48" fmla="*/ 2480 w 2739"/>
                <a:gd name="T49" fmla="*/ 3253 h 3258"/>
                <a:gd name="T50" fmla="*/ 2449 w 2739"/>
                <a:gd name="T51" fmla="*/ 3258 h 3258"/>
                <a:gd name="T52" fmla="*/ 2449 w 2739"/>
                <a:gd name="T53" fmla="*/ 3258 h 3258"/>
                <a:gd name="T54" fmla="*/ 2449 w 2739"/>
                <a:gd name="T55" fmla="*/ 3258 h 3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39" h="3258">
                  <a:moveTo>
                    <a:pt x="301" y="181"/>
                  </a:moveTo>
                  <a:cubicBezTo>
                    <a:pt x="235" y="182"/>
                    <a:pt x="182" y="235"/>
                    <a:pt x="182" y="301"/>
                  </a:cubicBezTo>
                  <a:cubicBezTo>
                    <a:pt x="182" y="2955"/>
                    <a:pt x="182" y="2955"/>
                    <a:pt x="182" y="2955"/>
                  </a:cubicBezTo>
                  <a:cubicBezTo>
                    <a:pt x="182" y="3007"/>
                    <a:pt x="215" y="3052"/>
                    <a:pt x="262" y="3068"/>
                  </a:cubicBezTo>
                  <a:cubicBezTo>
                    <a:pt x="863" y="2756"/>
                    <a:pt x="863" y="2756"/>
                    <a:pt x="863" y="2756"/>
                  </a:cubicBezTo>
                  <a:cubicBezTo>
                    <a:pt x="1377" y="3046"/>
                    <a:pt x="1377" y="3046"/>
                    <a:pt x="1377" y="3046"/>
                  </a:cubicBezTo>
                  <a:cubicBezTo>
                    <a:pt x="1950" y="2756"/>
                    <a:pt x="1950" y="2756"/>
                    <a:pt x="1950" y="2756"/>
                  </a:cubicBezTo>
                  <a:cubicBezTo>
                    <a:pt x="2482" y="3066"/>
                    <a:pt x="2482" y="3066"/>
                    <a:pt x="2482" y="3066"/>
                  </a:cubicBezTo>
                  <a:cubicBezTo>
                    <a:pt x="2527" y="3048"/>
                    <a:pt x="2557" y="3004"/>
                    <a:pt x="2557" y="2955"/>
                  </a:cubicBezTo>
                  <a:cubicBezTo>
                    <a:pt x="2557" y="301"/>
                    <a:pt x="2557" y="301"/>
                    <a:pt x="2557" y="301"/>
                  </a:cubicBezTo>
                  <a:cubicBezTo>
                    <a:pt x="2557" y="235"/>
                    <a:pt x="2504" y="182"/>
                    <a:pt x="2438" y="181"/>
                  </a:cubicBezTo>
                  <a:lnTo>
                    <a:pt x="301" y="181"/>
                  </a:lnTo>
                  <a:close/>
                  <a:moveTo>
                    <a:pt x="2449" y="3258"/>
                  </a:moveTo>
                  <a:cubicBezTo>
                    <a:pt x="1944" y="2963"/>
                    <a:pt x="1944" y="2963"/>
                    <a:pt x="1944" y="2963"/>
                  </a:cubicBezTo>
                  <a:cubicBezTo>
                    <a:pt x="1372" y="3252"/>
                    <a:pt x="1372" y="3252"/>
                    <a:pt x="1372" y="3252"/>
                  </a:cubicBezTo>
                  <a:cubicBezTo>
                    <a:pt x="860" y="2963"/>
                    <a:pt x="860" y="2963"/>
                    <a:pt x="860" y="2963"/>
                  </a:cubicBezTo>
                  <a:cubicBezTo>
                    <a:pt x="291" y="3257"/>
                    <a:pt x="291" y="3257"/>
                    <a:pt x="291" y="3257"/>
                  </a:cubicBezTo>
                  <a:cubicBezTo>
                    <a:pt x="264" y="3254"/>
                    <a:pt x="264" y="3254"/>
                    <a:pt x="264" y="3254"/>
                  </a:cubicBezTo>
                  <a:cubicBezTo>
                    <a:pt x="113" y="3235"/>
                    <a:pt x="0" y="3107"/>
                    <a:pt x="0" y="2955"/>
                  </a:cubicBezTo>
                  <a:cubicBezTo>
                    <a:pt x="0" y="301"/>
                    <a:pt x="0" y="301"/>
                    <a:pt x="0" y="301"/>
                  </a:cubicBezTo>
                  <a:cubicBezTo>
                    <a:pt x="0" y="135"/>
                    <a:pt x="135" y="0"/>
                    <a:pt x="301" y="0"/>
                  </a:cubicBezTo>
                  <a:cubicBezTo>
                    <a:pt x="2438" y="0"/>
                    <a:pt x="2438" y="0"/>
                    <a:pt x="2438" y="0"/>
                  </a:cubicBezTo>
                  <a:cubicBezTo>
                    <a:pt x="2604" y="0"/>
                    <a:pt x="2739" y="135"/>
                    <a:pt x="2739" y="301"/>
                  </a:cubicBezTo>
                  <a:cubicBezTo>
                    <a:pt x="2739" y="2955"/>
                    <a:pt x="2739" y="2955"/>
                    <a:pt x="2739" y="2955"/>
                  </a:cubicBezTo>
                  <a:cubicBezTo>
                    <a:pt x="2739" y="3105"/>
                    <a:pt x="2628" y="3233"/>
                    <a:pt x="2480" y="3253"/>
                  </a:cubicBezTo>
                  <a:lnTo>
                    <a:pt x="2449" y="3258"/>
                  </a:lnTo>
                  <a:close/>
                  <a:moveTo>
                    <a:pt x="2449" y="3258"/>
                  </a:moveTo>
                  <a:cubicBezTo>
                    <a:pt x="2449" y="3258"/>
                    <a:pt x="2449" y="3258"/>
                    <a:pt x="2449" y="32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3" name="Freeform 7"/>
            <p:cNvSpPr>
              <a:spLocks noEditPoints="1"/>
            </p:cNvSpPr>
            <p:nvPr/>
          </p:nvSpPr>
          <p:spPr bwMode="auto">
            <a:xfrm>
              <a:off x="-1155700" y="2941638"/>
              <a:ext cx="963613" cy="893763"/>
            </a:xfrm>
            <a:custGeom>
              <a:avLst/>
              <a:gdLst>
                <a:gd name="T0" fmla="*/ 1267 w 1353"/>
                <a:gd name="T1" fmla="*/ 182 h 1256"/>
                <a:gd name="T2" fmla="*/ 87 w 1353"/>
                <a:gd name="T3" fmla="*/ 182 h 1256"/>
                <a:gd name="T4" fmla="*/ 0 w 1353"/>
                <a:gd name="T5" fmla="*/ 91 h 1256"/>
                <a:gd name="T6" fmla="*/ 87 w 1353"/>
                <a:gd name="T7" fmla="*/ 0 h 1256"/>
                <a:gd name="T8" fmla="*/ 1267 w 1353"/>
                <a:gd name="T9" fmla="*/ 0 h 1256"/>
                <a:gd name="T10" fmla="*/ 1353 w 1353"/>
                <a:gd name="T11" fmla="*/ 91 h 1256"/>
                <a:gd name="T12" fmla="*/ 1267 w 1353"/>
                <a:gd name="T13" fmla="*/ 182 h 1256"/>
                <a:gd name="T14" fmla="*/ 1267 w 1353"/>
                <a:gd name="T15" fmla="*/ 719 h 1256"/>
                <a:gd name="T16" fmla="*/ 87 w 1353"/>
                <a:gd name="T17" fmla="*/ 719 h 1256"/>
                <a:gd name="T18" fmla="*/ 0 w 1353"/>
                <a:gd name="T19" fmla="*/ 628 h 1256"/>
                <a:gd name="T20" fmla="*/ 87 w 1353"/>
                <a:gd name="T21" fmla="*/ 537 h 1256"/>
                <a:gd name="T22" fmla="*/ 1267 w 1353"/>
                <a:gd name="T23" fmla="*/ 537 h 1256"/>
                <a:gd name="T24" fmla="*/ 1353 w 1353"/>
                <a:gd name="T25" fmla="*/ 628 h 1256"/>
                <a:gd name="T26" fmla="*/ 1267 w 1353"/>
                <a:gd name="T27" fmla="*/ 719 h 1256"/>
                <a:gd name="T28" fmla="*/ 1267 w 1353"/>
                <a:gd name="T29" fmla="*/ 1256 h 1256"/>
                <a:gd name="T30" fmla="*/ 87 w 1353"/>
                <a:gd name="T31" fmla="*/ 1256 h 1256"/>
                <a:gd name="T32" fmla="*/ 1 w 1353"/>
                <a:gd name="T33" fmla="*/ 1165 h 1256"/>
                <a:gd name="T34" fmla="*/ 87 w 1353"/>
                <a:gd name="T35" fmla="*/ 1075 h 1256"/>
                <a:gd name="T36" fmla="*/ 1267 w 1353"/>
                <a:gd name="T37" fmla="*/ 1075 h 1256"/>
                <a:gd name="T38" fmla="*/ 1352 w 1353"/>
                <a:gd name="T39" fmla="*/ 1165 h 1256"/>
                <a:gd name="T40" fmla="*/ 1267 w 1353"/>
                <a:gd name="T41" fmla="*/ 125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3" h="1256">
                  <a:moveTo>
                    <a:pt x="1267" y="182"/>
                  </a:moveTo>
                  <a:cubicBezTo>
                    <a:pt x="87" y="182"/>
                    <a:pt x="87" y="182"/>
                    <a:pt x="87" y="182"/>
                  </a:cubicBezTo>
                  <a:cubicBezTo>
                    <a:pt x="38" y="180"/>
                    <a:pt x="0" y="140"/>
                    <a:pt x="0" y="91"/>
                  </a:cubicBezTo>
                  <a:cubicBezTo>
                    <a:pt x="0" y="42"/>
                    <a:pt x="38" y="2"/>
                    <a:pt x="87" y="0"/>
                  </a:cubicBezTo>
                  <a:cubicBezTo>
                    <a:pt x="1267" y="0"/>
                    <a:pt x="1267" y="0"/>
                    <a:pt x="1267" y="0"/>
                  </a:cubicBezTo>
                  <a:cubicBezTo>
                    <a:pt x="1315" y="2"/>
                    <a:pt x="1353" y="42"/>
                    <a:pt x="1353" y="91"/>
                  </a:cubicBezTo>
                  <a:cubicBezTo>
                    <a:pt x="1353" y="140"/>
                    <a:pt x="1315" y="180"/>
                    <a:pt x="1267" y="182"/>
                  </a:cubicBezTo>
                  <a:moveTo>
                    <a:pt x="1267" y="719"/>
                  </a:moveTo>
                  <a:cubicBezTo>
                    <a:pt x="87" y="719"/>
                    <a:pt x="87" y="719"/>
                    <a:pt x="87" y="719"/>
                  </a:cubicBezTo>
                  <a:cubicBezTo>
                    <a:pt x="38" y="717"/>
                    <a:pt x="0" y="677"/>
                    <a:pt x="0" y="628"/>
                  </a:cubicBezTo>
                  <a:cubicBezTo>
                    <a:pt x="0" y="580"/>
                    <a:pt x="38" y="540"/>
                    <a:pt x="87" y="537"/>
                  </a:cubicBezTo>
                  <a:cubicBezTo>
                    <a:pt x="1267" y="537"/>
                    <a:pt x="1267" y="537"/>
                    <a:pt x="1267" y="537"/>
                  </a:cubicBezTo>
                  <a:cubicBezTo>
                    <a:pt x="1315" y="540"/>
                    <a:pt x="1353" y="580"/>
                    <a:pt x="1353" y="628"/>
                  </a:cubicBezTo>
                  <a:cubicBezTo>
                    <a:pt x="1353" y="677"/>
                    <a:pt x="1315" y="717"/>
                    <a:pt x="1267" y="719"/>
                  </a:cubicBezTo>
                  <a:moveTo>
                    <a:pt x="1267" y="1256"/>
                  </a:moveTo>
                  <a:cubicBezTo>
                    <a:pt x="87" y="1256"/>
                    <a:pt x="87" y="1256"/>
                    <a:pt x="87" y="1256"/>
                  </a:cubicBezTo>
                  <a:cubicBezTo>
                    <a:pt x="39" y="1253"/>
                    <a:pt x="1" y="1213"/>
                    <a:pt x="1" y="1165"/>
                  </a:cubicBezTo>
                  <a:cubicBezTo>
                    <a:pt x="1" y="1117"/>
                    <a:pt x="39" y="1077"/>
                    <a:pt x="87" y="1075"/>
                  </a:cubicBezTo>
                  <a:cubicBezTo>
                    <a:pt x="1267" y="1075"/>
                    <a:pt x="1267" y="1075"/>
                    <a:pt x="1267" y="1075"/>
                  </a:cubicBezTo>
                  <a:cubicBezTo>
                    <a:pt x="1314" y="1077"/>
                    <a:pt x="1352" y="1117"/>
                    <a:pt x="1352" y="1165"/>
                  </a:cubicBezTo>
                  <a:cubicBezTo>
                    <a:pt x="1352" y="1213"/>
                    <a:pt x="1314" y="1253"/>
                    <a:pt x="1267" y="1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Tree>
  </p:cSld>
  <p:clrMapOvr>
    <a:masterClrMapping/>
  </p:clrMapOvr>
  <p:extLst>
    <p:ext uri="{DCECCB84-F9BA-43D5-87BE-67443E8EF086}">
      <p15:sldGuideLst xmlns:p15="http://schemas.microsoft.com/office/powerpoint/2012/main">
        <p15:guide id="3" orient="horz" pos="216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Title and Content">
    <p:spTree>
      <p:nvGrpSpPr>
        <p:cNvPr id="1" name=""/>
        <p:cNvGrpSpPr/>
        <p:nvPr/>
      </p:nvGrpSpPr>
      <p:grpSpPr>
        <a:xfrm>
          <a:off x="0" y="0"/>
          <a:ext cx="0" cy="0"/>
          <a:chOff x="0" y="0"/>
          <a:chExt cx="0" cy="0"/>
        </a:xfrm>
      </p:grpSpPr>
      <p:sp>
        <p:nvSpPr>
          <p:cNvPr id="3" name="文本占位符 6"/>
          <p:cNvSpPr>
            <a:spLocks noGrp="1"/>
          </p:cNvSpPr>
          <p:nvPr>
            <p:ph type="body" sz="quarter" idx="10" hasCustomPrompt="1"/>
          </p:nvPr>
        </p:nvSpPr>
        <p:spPr>
          <a:xfrm>
            <a:off x="912285" y="1233488"/>
            <a:ext cx="10560048" cy="4680000"/>
          </a:xfrm>
          <a:prstGeom prst="rect">
            <a:avLst/>
          </a:prstGeom>
        </p:spPr>
        <p:txBody>
          <a:bodyPr/>
          <a:lstStyle>
            <a:lvl1pPr algn="just">
              <a:defRPr>
                <a:latin typeface="+mn-ea"/>
                <a:ea typeface="+mn-ea"/>
                <a:cs typeface="Arial" panose="020B0604020202020204" pitchFamily="34" charset="0"/>
              </a:defRPr>
            </a:lvl1pPr>
          </a:lstStyle>
          <a:p>
            <a:r>
              <a:rPr lang="en-US" altLang="zh-CN" dirty="0"/>
              <a:t>Click here to edit</a:t>
            </a:r>
            <a:endParaRPr lang="zh-CN" altLang="en-US" dirty="0"/>
          </a:p>
        </p:txBody>
      </p:sp>
      <p:sp>
        <p:nvSpPr>
          <p:cNvPr id="6"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sp>
        <p:nvSpPr>
          <p:cNvPr id="7"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latin typeface="+mn-ea"/>
              <a:ea typeface="+mn-ea"/>
            </a:endParaRPr>
          </a:p>
        </p:txBody>
      </p:sp>
      <p:grpSp>
        <p:nvGrpSpPr>
          <p:cNvPr id="8" name="组合 7"/>
          <p:cNvGrpSpPr/>
          <p:nvPr userDrawn="1"/>
        </p:nvGrpSpPr>
        <p:grpSpPr>
          <a:xfrm>
            <a:off x="587388" y="505779"/>
            <a:ext cx="374708" cy="445558"/>
            <a:chOff x="-1647825" y="2492375"/>
            <a:chExt cx="1947863" cy="2316163"/>
          </a:xfrm>
          <a:solidFill>
            <a:schemeClr val="bg1"/>
          </a:solidFill>
        </p:grpSpPr>
        <p:sp>
          <p:nvSpPr>
            <p:cNvPr id="9" name="Freeform 6"/>
            <p:cNvSpPr>
              <a:spLocks noEditPoints="1"/>
            </p:cNvSpPr>
            <p:nvPr/>
          </p:nvSpPr>
          <p:spPr bwMode="auto">
            <a:xfrm>
              <a:off x="-1647825" y="2492375"/>
              <a:ext cx="1947863" cy="2316163"/>
            </a:xfrm>
            <a:custGeom>
              <a:avLst/>
              <a:gdLst>
                <a:gd name="T0" fmla="*/ 301 w 2739"/>
                <a:gd name="T1" fmla="*/ 181 h 3258"/>
                <a:gd name="T2" fmla="*/ 182 w 2739"/>
                <a:gd name="T3" fmla="*/ 301 h 3258"/>
                <a:gd name="T4" fmla="*/ 182 w 2739"/>
                <a:gd name="T5" fmla="*/ 2955 h 3258"/>
                <a:gd name="T6" fmla="*/ 262 w 2739"/>
                <a:gd name="T7" fmla="*/ 3068 h 3258"/>
                <a:gd name="T8" fmla="*/ 863 w 2739"/>
                <a:gd name="T9" fmla="*/ 2756 h 3258"/>
                <a:gd name="T10" fmla="*/ 1377 w 2739"/>
                <a:gd name="T11" fmla="*/ 3046 h 3258"/>
                <a:gd name="T12" fmla="*/ 1950 w 2739"/>
                <a:gd name="T13" fmla="*/ 2756 h 3258"/>
                <a:gd name="T14" fmla="*/ 2482 w 2739"/>
                <a:gd name="T15" fmla="*/ 3066 h 3258"/>
                <a:gd name="T16" fmla="*/ 2557 w 2739"/>
                <a:gd name="T17" fmla="*/ 2955 h 3258"/>
                <a:gd name="T18" fmla="*/ 2557 w 2739"/>
                <a:gd name="T19" fmla="*/ 301 h 3258"/>
                <a:gd name="T20" fmla="*/ 2438 w 2739"/>
                <a:gd name="T21" fmla="*/ 181 h 3258"/>
                <a:gd name="T22" fmla="*/ 301 w 2739"/>
                <a:gd name="T23" fmla="*/ 181 h 3258"/>
                <a:gd name="T24" fmla="*/ 2449 w 2739"/>
                <a:gd name="T25" fmla="*/ 3258 h 3258"/>
                <a:gd name="T26" fmla="*/ 1944 w 2739"/>
                <a:gd name="T27" fmla="*/ 2963 h 3258"/>
                <a:gd name="T28" fmla="*/ 1372 w 2739"/>
                <a:gd name="T29" fmla="*/ 3252 h 3258"/>
                <a:gd name="T30" fmla="*/ 860 w 2739"/>
                <a:gd name="T31" fmla="*/ 2963 h 3258"/>
                <a:gd name="T32" fmla="*/ 291 w 2739"/>
                <a:gd name="T33" fmla="*/ 3257 h 3258"/>
                <a:gd name="T34" fmla="*/ 264 w 2739"/>
                <a:gd name="T35" fmla="*/ 3254 h 3258"/>
                <a:gd name="T36" fmla="*/ 0 w 2739"/>
                <a:gd name="T37" fmla="*/ 2955 h 3258"/>
                <a:gd name="T38" fmla="*/ 0 w 2739"/>
                <a:gd name="T39" fmla="*/ 301 h 3258"/>
                <a:gd name="T40" fmla="*/ 301 w 2739"/>
                <a:gd name="T41" fmla="*/ 0 h 3258"/>
                <a:gd name="T42" fmla="*/ 2438 w 2739"/>
                <a:gd name="T43" fmla="*/ 0 h 3258"/>
                <a:gd name="T44" fmla="*/ 2739 w 2739"/>
                <a:gd name="T45" fmla="*/ 301 h 3258"/>
                <a:gd name="T46" fmla="*/ 2739 w 2739"/>
                <a:gd name="T47" fmla="*/ 2955 h 3258"/>
                <a:gd name="T48" fmla="*/ 2480 w 2739"/>
                <a:gd name="T49" fmla="*/ 3253 h 3258"/>
                <a:gd name="T50" fmla="*/ 2449 w 2739"/>
                <a:gd name="T51" fmla="*/ 3258 h 3258"/>
                <a:gd name="T52" fmla="*/ 2449 w 2739"/>
                <a:gd name="T53" fmla="*/ 3258 h 3258"/>
                <a:gd name="T54" fmla="*/ 2449 w 2739"/>
                <a:gd name="T55" fmla="*/ 3258 h 3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39" h="3258">
                  <a:moveTo>
                    <a:pt x="301" y="181"/>
                  </a:moveTo>
                  <a:cubicBezTo>
                    <a:pt x="235" y="182"/>
                    <a:pt x="182" y="235"/>
                    <a:pt x="182" y="301"/>
                  </a:cubicBezTo>
                  <a:cubicBezTo>
                    <a:pt x="182" y="2955"/>
                    <a:pt x="182" y="2955"/>
                    <a:pt x="182" y="2955"/>
                  </a:cubicBezTo>
                  <a:cubicBezTo>
                    <a:pt x="182" y="3007"/>
                    <a:pt x="215" y="3052"/>
                    <a:pt x="262" y="3068"/>
                  </a:cubicBezTo>
                  <a:cubicBezTo>
                    <a:pt x="863" y="2756"/>
                    <a:pt x="863" y="2756"/>
                    <a:pt x="863" y="2756"/>
                  </a:cubicBezTo>
                  <a:cubicBezTo>
                    <a:pt x="1377" y="3046"/>
                    <a:pt x="1377" y="3046"/>
                    <a:pt x="1377" y="3046"/>
                  </a:cubicBezTo>
                  <a:cubicBezTo>
                    <a:pt x="1950" y="2756"/>
                    <a:pt x="1950" y="2756"/>
                    <a:pt x="1950" y="2756"/>
                  </a:cubicBezTo>
                  <a:cubicBezTo>
                    <a:pt x="2482" y="3066"/>
                    <a:pt x="2482" y="3066"/>
                    <a:pt x="2482" y="3066"/>
                  </a:cubicBezTo>
                  <a:cubicBezTo>
                    <a:pt x="2527" y="3048"/>
                    <a:pt x="2557" y="3004"/>
                    <a:pt x="2557" y="2955"/>
                  </a:cubicBezTo>
                  <a:cubicBezTo>
                    <a:pt x="2557" y="301"/>
                    <a:pt x="2557" y="301"/>
                    <a:pt x="2557" y="301"/>
                  </a:cubicBezTo>
                  <a:cubicBezTo>
                    <a:pt x="2557" y="235"/>
                    <a:pt x="2504" y="182"/>
                    <a:pt x="2438" y="181"/>
                  </a:cubicBezTo>
                  <a:lnTo>
                    <a:pt x="301" y="181"/>
                  </a:lnTo>
                  <a:close/>
                  <a:moveTo>
                    <a:pt x="2449" y="3258"/>
                  </a:moveTo>
                  <a:cubicBezTo>
                    <a:pt x="1944" y="2963"/>
                    <a:pt x="1944" y="2963"/>
                    <a:pt x="1944" y="2963"/>
                  </a:cubicBezTo>
                  <a:cubicBezTo>
                    <a:pt x="1372" y="3252"/>
                    <a:pt x="1372" y="3252"/>
                    <a:pt x="1372" y="3252"/>
                  </a:cubicBezTo>
                  <a:cubicBezTo>
                    <a:pt x="860" y="2963"/>
                    <a:pt x="860" y="2963"/>
                    <a:pt x="860" y="2963"/>
                  </a:cubicBezTo>
                  <a:cubicBezTo>
                    <a:pt x="291" y="3257"/>
                    <a:pt x="291" y="3257"/>
                    <a:pt x="291" y="3257"/>
                  </a:cubicBezTo>
                  <a:cubicBezTo>
                    <a:pt x="264" y="3254"/>
                    <a:pt x="264" y="3254"/>
                    <a:pt x="264" y="3254"/>
                  </a:cubicBezTo>
                  <a:cubicBezTo>
                    <a:pt x="113" y="3235"/>
                    <a:pt x="0" y="3107"/>
                    <a:pt x="0" y="2955"/>
                  </a:cubicBezTo>
                  <a:cubicBezTo>
                    <a:pt x="0" y="301"/>
                    <a:pt x="0" y="301"/>
                    <a:pt x="0" y="301"/>
                  </a:cubicBezTo>
                  <a:cubicBezTo>
                    <a:pt x="0" y="135"/>
                    <a:pt x="135" y="0"/>
                    <a:pt x="301" y="0"/>
                  </a:cubicBezTo>
                  <a:cubicBezTo>
                    <a:pt x="2438" y="0"/>
                    <a:pt x="2438" y="0"/>
                    <a:pt x="2438" y="0"/>
                  </a:cubicBezTo>
                  <a:cubicBezTo>
                    <a:pt x="2604" y="0"/>
                    <a:pt x="2739" y="135"/>
                    <a:pt x="2739" y="301"/>
                  </a:cubicBezTo>
                  <a:cubicBezTo>
                    <a:pt x="2739" y="2955"/>
                    <a:pt x="2739" y="2955"/>
                    <a:pt x="2739" y="2955"/>
                  </a:cubicBezTo>
                  <a:cubicBezTo>
                    <a:pt x="2739" y="3105"/>
                    <a:pt x="2628" y="3233"/>
                    <a:pt x="2480" y="3253"/>
                  </a:cubicBezTo>
                  <a:lnTo>
                    <a:pt x="2449" y="3258"/>
                  </a:lnTo>
                  <a:close/>
                  <a:moveTo>
                    <a:pt x="2449" y="3258"/>
                  </a:moveTo>
                  <a:cubicBezTo>
                    <a:pt x="2449" y="3258"/>
                    <a:pt x="2449" y="3258"/>
                    <a:pt x="2449" y="32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sp>
          <p:nvSpPr>
            <p:cNvPr id="10" name="Freeform 7"/>
            <p:cNvSpPr>
              <a:spLocks noEditPoints="1"/>
            </p:cNvSpPr>
            <p:nvPr/>
          </p:nvSpPr>
          <p:spPr bwMode="auto">
            <a:xfrm>
              <a:off x="-1155700" y="2941638"/>
              <a:ext cx="963613" cy="893763"/>
            </a:xfrm>
            <a:custGeom>
              <a:avLst/>
              <a:gdLst>
                <a:gd name="T0" fmla="*/ 1267 w 1353"/>
                <a:gd name="T1" fmla="*/ 182 h 1256"/>
                <a:gd name="T2" fmla="*/ 87 w 1353"/>
                <a:gd name="T3" fmla="*/ 182 h 1256"/>
                <a:gd name="T4" fmla="*/ 0 w 1353"/>
                <a:gd name="T5" fmla="*/ 91 h 1256"/>
                <a:gd name="T6" fmla="*/ 87 w 1353"/>
                <a:gd name="T7" fmla="*/ 0 h 1256"/>
                <a:gd name="T8" fmla="*/ 1267 w 1353"/>
                <a:gd name="T9" fmla="*/ 0 h 1256"/>
                <a:gd name="T10" fmla="*/ 1353 w 1353"/>
                <a:gd name="T11" fmla="*/ 91 h 1256"/>
                <a:gd name="T12" fmla="*/ 1267 w 1353"/>
                <a:gd name="T13" fmla="*/ 182 h 1256"/>
                <a:gd name="T14" fmla="*/ 1267 w 1353"/>
                <a:gd name="T15" fmla="*/ 719 h 1256"/>
                <a:gd name="T16" fmla="*/ 87 w 1353"/>
                <a:gd name="T17" fmla="*/ 719 h 1256"/>
                <a:gd name="T18" fmla="*/ 0 w 1353"/>
                <a:gd name="T19" fmla="*/ 628 h 1256"/>
                <a:gd name="T20" fmla="*/ 87 w 1353"/>
                <a:gd name="T21" fmla="*/ 537 h 1256"/>
                <a:gd name="T22" fmla="*/ 1267 w 1353"/>
                <a:gd name="T23" fmla="*/ 537 h 1256"/>
                <a:gd name="T24" fmla="*/ 1353 w 1353"/>
                <a:gd name="T25" fmla="*/ 628 h 1256"/>
                <a:gd name="T26" fmla="*/ 1267 w 1353"/>
                <a:gd name="T27" fmla="*/ 719 h 1256"/>
                <a:gd name="T28" fmla="*/ 1267 w 1353"/>
                <a:gd name="T29" fmla="*/ 1256 h 1256"/>
                <a:gd name="T30" fmla="*/ 87 w 1353"/>
                <a:gd name="T31" fmla="*/ 1256 h 1256"/>
                <a:gd name="T32" fmla="*/ 1 w 1353"/>
                <a:gd name="T33" fmla="*/ 1165 h 1256"/>
                <a:gd name="T34" fmla="*/ 87 w 1353"/>
                <a:gd name="T35" fmla="*/ 1075 h 1256"/>
                <a:gd name="T36" fmla="*/ 1267 w 1353"/>
                <a:gd name="T37" fmla="*/ 1075 h 1256"/>
                <a:gd name="T38" fmla="*/ 1352 w 1353"/>
                <a:gd name="T39" fmla="*/ 1165 h 1256"/>
                <a:gd name="T40" fmla="*/ 1267 w 1353"/>
                <a:gd name="T41" fmla="*/ 125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3" h="1256">
                  <a:moveTo>
                    <a:pt x="1267" y="182"/>
                  </a:moveTo>
                  <a:cubicBezTo>
                    <a:pt x="87" y="182"/>
                    <a:pt x="87" y="182"/>
                    <a:pt x="87" y="182"/>
                  </a:cubicBezTo>
                  <a:cubicBezTo>
                    <a:pt x="38" y="180"/>
                    <a:pt x="0" y="140"/>
                    <a:pt x="0" y="91"/>
                  </a:cubicBezTo>
                  <a:cubicBezTo>
                    <a:pt x="0" y="42"/>
                    <a:pt x="38" y="2"/>
                    <a:pt x="87" y="0"/>
                  </a:cubicBezTo>
                  <a:cubicBezTo>
                    <a:pt x="1267" y="0"/>
                    <a:pt x="1267" y="0"/>
                    <a:pt x="1267" y="0"/>
                  </a:cubicBezTo>
                  <a:cubicBezTo>
                    <a:pt x="1315" y="2"/>
                    <a:pt x="1353" y="42"/>
                    <a:pt x="1353" y="91"/>
                  </a:cubicBezTo>
                  <a:cubicBezTo>
                    <a:pt x="1353" y="140"/>
                    <a:pt x="1315" y="180"/>
                    <a:pt x="1267" y="182"/>
                  </a:cubicBezTo>
                  <a:moveTo>
                    <a:pt x="1267" y="719"/>
                  </a:moveTo>
                  <a:cubicBezTo>
                    <a:pt x="87" y="719"/>
                    <a:pt x="87" y="719"/>
                    <a:pt x="87" y="719"/>
                  </a:cubicBezTo>
                  <a:cubicBezTo>
                    <a:pt x="38" y="717"/>
                    <a:pt x="0" y="677"/>
                    <a:pt x="0" y="628"/>
                  </a:cubicBezTo>
                  <a:cubicBezTo>
                    <a:pt x="0" y="580"/>
                    <a:pt x="38" y="540"/>
                    <a:pt x="87" y="537"/>
                  </a:cubicBezTo>
                  <a:cubicBezTo>
                    <a:pt x="1267" y="537"/>
                    <a:pt x="1267" y="537"/>
                    <a:pt x="1267" y="537"/>
                  </a:cubicBezTo>
                  <a:cubicBezTo>
                    <a:pt x="1315" y="540"/>
                    <a:pt x="1353" y="580"/>
                    <a:pt x="1353" y="628"/>
                  </a:cubicBezTo>
                  <a:cubicBezTo>
                    <a:pt x="1353" y="677"/>
                    <a:pt x="1315" y="717"/>
                    <a:pt x="1267" y="719"/>
                  </a:cubicBezTo>
                  <a:moveTo>
                    <a:pt x="1267" y="1256"/>
                  </a:moveTo>
                  <a:cubicBezTo>
                    <a:pt x="87" y="1256"/>
                    <a:pt x="87" y="1256"/>
                    <a:pt x="87" y="1256"/>
                  </a:cubicBezTo>
                  <a:cubicBezTo>
                    <a:pt x="39" y="1253"/>
                    <a:pt x="1" y="1213"/>
                    <a:pt x="1" y="1165"/>
                  </a:cubicBezTo>
                  <a:cubicBezTo>
                    <a:pt x="1" y="1117"/>
                    <a:pt x="39" y="1077"/>
                    <a:pt x="87" y="1075"/>
                  </a:cubicBezTo>
                  <a:cubicBezTo>
                    <a:pt x="1267" y="1075"/>
                    <a:pt x="1267" y="1075"/>
                    <a:pt x="1267" y="1075"/>
                  </a:cubicBezTo>
                  <a:cubicBezTo>
                    <a:pt x="1314" y="1077"/>
                    <a:pt x="1352" y="1117"/>
                    <a:pt x="1352" y="1165"/>
                  </a:cubicBezTo>
                  <a:cubicBezTo>
                    <a:pt x="1352" y="1213"/>
                    <a:pt x="1314" y="1253"/>
                    <a:pt x="1267" y="1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ea"/>
                <a:ea typeface="+mn-ea"/>
              </a:endParaRPr>
            </a:p>
          </p:txBody>
        </p:sp>
      </p:grpSp>
      <p:sp>
        <p:nvSpPr>
          <p:cNvPr id="11" name="文本占位符 29"/>
          <p:cNvSpPr>
            <a:spLocks noGrp="1"/>
          </p:cNvSpPr>
          <p:nvPr>
            <p:ph type="body" sz="quarter" idx="12" hasCustomPrompt="1"/>
          </p:nvPr>
        </p:nvSpPr>
        <p:spPr>
          <a:xfrm>
            <a:off x="1595500" y="410400"/>
            <a:ext cx="9831600" cy="639559"/>
          </a:xfrm>
          <a:noFill/>
          <a:ln w="9525">
            <a:noFill/>
            <a:miter lim="800000"/>
            <a:headEnd/>
            <a:tailEnd/>
          </a:ln>
        </p:spPr>
        <p:txBody>
          <a:bodyPr wrap="square" lIns="99980" tIns="49987" rIns="99980" bIns="49987" rtlCol="0" anchor="t">
            <a:spAutoFit/>
          </a:bodyPr>
          <a:lstStyle>
            <a:lvl1pPr marL="0" indent="0" algn="l">
              <a:lnSpc>
                <a:spcPct val="100000"/>
              </a:lnSpc>
              <a:buNone/>
              <a:defRPr lang="zh-CN" altLang="en-US" sz="3500" b="1" kern="1200" dirty="0">
                <a:solidFill>
                  <a:schemeClr val="tx1">
                    <a:lumMod val="75000"/>
                    <a:lumOff val="25000"/>
                  </a:schemeClr>
                </a:solidFill>
                <a:latin typeface="+mn-ea"/>
                <a:cs typeface="Arial" pitchFamily="34" charset="0"/>
              </a:defRPr>
            </a:lvl1pPr>
          </a:lstStyle>
          <a:p>
            <a:pPr lvl="0" defTabSz="1001624" eaLnBrk="0" fontAlgn="t" hangingPunct="0">
              <a:spcBef>
                <a:spcPct val="0"/>
              </a:spcBef>
            </a:pPr>
            <a:r>
              <a:rPr lang="en-US" altLang="zh-CN" sz="3500" b="1" kern="1200" dirty="0">
                <a:solidFill>
                  <a:schemeClr val="tx1">
                    <a:lumMod val="75000"/>
                    <a:lumOff val="25000"/>
                  </a:schemeClr>
                </a:solidFill>
                <a:latin typeface="+mn-ea"/>
                <a:ea typeface="+mn-ea"/>
                <a:cs typeface="Arial" pitchFamily="34" charset="0"/>
              </a:rPr>
              <a:t>Title</a:t>
            </a:r>
            <a:endParaRPr lang="zh-CN" altLang="en-US" sz="3500" b="1" kern="1200" dirty="0">
              <a:solidFill>
                <a:schemeClr val="tx1">
                  <a:lumMod val="75000"/>
                  <a:lumOff val="25000"/>
                </a:schemeClr>
              </a:solidFill>
              <a:latin typeface="+mn-ea"/>
              <a:ea typeface="+mn-ea"/>
              <a:cs typeface="Arial" pitchFamily="34" charset="0"/>
            </a:endParaRPr>
          </a:p>
        </p:txBody>
      </p:sp>
    </p:spTree>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Title Only">
    <p:spTree>
      <p:nvGrpSpPr>
        <p:cNvPr id="1" name=""/>
        <p:cNvGrpSpPr/>
        <p:nvPr/>
      </p:nvGrpSpPr>
      <p:grpSpPr>
        <a:xfrm>
          <a:off x="0" y="0"/>
          <a:ext cx="0" cy="0"/>
          <a:chOff x="0" y="0"/>
          <a:chExt cx="0" cy="0"/>
        </a:xfrm>
      </p:grpSpPr>
      <p:sp>
        <p:nvSpPr>
          <p:cNvPr id="10"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ea typeface="宋体" pitchFamily="2" charset="-122"/>
            </a:endParaRPr>
          </a:p>
        </p:txBody>
      </p:sp>
      <p:sp>
        <p:nvSpPr>
          <p:cNvPr id="11"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a:ea typeface="宋体" pitchFamily="2" charset="-122"/>
            </a:endParaRPr>
          </a:p>
        </p:txBody>
      </p:sp>
      <p:sp>
        <p:nvSpPr>
          <p:cNvPr id="12" name="Freeform 12"/>
          <p:cNvSpPr>
            <a:spLocks noEditPoints="1"/>
          </p:cNvSpPr>
          <p:nvPr userDrawn="1"/>
        </p:nvSpPr>
        <p:spPr bwMode="auto">
          <a:xfrm>
            <a:off x="479376" y="474075"/>
            <a:ext cx="508162" cy="508967"/>
          </a:xfrm>
          <a:custGeom>
            <a:avLst/>
            <a:gdLst>
              <a:gd name="T0" fmla="*/ 1433 w 2867"/>
              <a:gd name="T1" fmla="*/ 0 h 2867"/>
              <a:gd name="T2" fmla="*/ 0 w 2867"/>
              <a:gd name="T3" fmla="*/ 1433 h 2867"/>
              <a:gd name="T4" fmla="*/ 1433 w 2867"/>
              <a:gd name="T5" fmla="*/ 2867 h 2867"/>
              <a:gd name="T6" fmla="*/ 2867 w 2867"/>
              <a:gd name="T7" fmla="*/ 1433 h 2867"/>
              <a:gd name="T8" fmla="*/ 1433 w 2867"/>
              <a:gd name="T9" fmla="*/ 0 h 2867"/>
              <a:gd name="T10" fmla="*/ 1433 w 2867"/>
              <a:gd name="T11" fmla="*/ 2662 h 2867"/>
              <a:gd name="T12" fmla="*/ 205 w 2867"/>
              <a:gd name="T13" fmla="*/ 1433 h 2867"/>
              <a:gd name="T14" fmla="*/ 1433 w 2867"/>
              <a:gd name="T15" fmla="*/ 205 h 2867"/>
              <a:gd name="T16" fmla="*/ 2662 w 2867"/>
              <a:gd name="T17" fmla="*/ 1433 h 2867"/>
              <a:gd name="T18" fmla="*/ 1433 w 2867"/>
              <a:gd name="T19" fmla="*/ 2662 h 2867"/>
              <a:gd name="T20" fmla="*/ 2336 w 2867"/>
              <a:gd name="T21" fmla="*/ 2066 h 2867"/>
              <a:gd name="T22" fmla="*/ 523 w 2867"/>
              <a:gd name="T23" fmla="*/ 2066 h 2867"/>
              <a:gd name="T24" fmla="*/ 976 w 2867"/>
              <a:gd name="T25" fmla="*/ 1432 h 2867"/>
              <a:gd name="T26" fmla="*/ 1255 w 2867"/>
              <a:gd name="T27" fmla="*/ 1810 h 2867"/>
              <a:gd name="T28" fmla="*/ 1792 w 2867"/>
              <a:gd name="T29" fmla="*/ 1069 h 2867"/>
              <a:gd name="T30" fmla="*/ 2336 w 2867"/>
              <a:gd name="T31" fmla="*/ 2066 h 2867"/>
              <a:gd name="T32" fmla="*/ 704 w 2867"/>
              <a:gd name="T33" fmla="*/ 978 h 2867"/>
              <a:gd name="T34" fmla="*/ 886 w 2867"/>
              <a:gd name="T35" fmla="*/ 797 h 2867"/>
              <a:gd name="T36" fmla="*/ 1067 w 2867"/>
              <a:gd name="T37" fmla="*/ 978 h 2867"/>
              <a:gd name="T38" fmla="*/ 886 w 2867"/>
              <a:gd name="T39" fmla="*/ 1160 h 2867"/>
              <a:gd name="T40" fmla="*/ 704 w 2867"/>
              <a:gd name="T41" fmla="*/ 978 h 2867"/>
              <a:gd name="T42" fmla="*/ 704 w 2867"/>
              <a:gd name="T43" fmla="*/ 978 h 2867"/>
              <a:gd name="T44" fmla="*/ 704 w 2867"/>
              <a:gd name="T45" fmla="*/ 978 h 2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7" h="2867">
                <a:moveTo>
                  <a:pt x="1433" y="0"/>
                </a:moveTo>
                <a:cubicBezTo>
                  <a:pt x="643" y="0"/>
                  <a:pt x="0" y="643"/>
                  <a:pt x="0" y="1433"/>
                </a:cubicBezTo>
                <a:cubicBezTo>
                  <a:pt x="0" y="2224"/>
                  <a:pt x="643" y="2867"/>
                  <a:pt x="1433" y="2867"/>
                </a:cubicBezTo>
                <a:cubicBezTo>
                  <a:pt x="2224" y="2867"/>
                  <a:pt x="2867" y="2224"/>
                  <a:pt x="2867" y="1433"/>
                </a:cubicBezTo>
                <a:cubicBezTo>
                  <a:pt x="2867" y="643"/>
                  <a:pt x="2224" y="0"/>
                  <a:pt x="1433" y="0"/>
                </a:cubicBezTo>
                <a:close/>
                <a:moveTo>
                  <a:pt x="1433" y="2662"/>
                </a:moveTo>
                <a:cubicBezTo>
                  <a:pt x="756" y="2662"/>
                  <a:pt x="205" y="2111"/>
                  <a:pt x="205" y="1433"/>
                </a:cubicBezTo>
                <a:cubicBezTo>
                  <a:pt x="205" y="756"/>
                  <a:pt x="756" y="205"/>
                  <a:pt x="1433" y="205"/>
                </a:cubicBezTo>
                <a:cubicBezTo>
                  <a:pt x="2111" y="205"/>
                  <a:pt x="2662" y="756"/>
                  <a:pt x="2662" y="1433"/>
                </a:cubicBezTo>
                <a:cubicBezTo>
                  <a:pt x="2662" y="2111"/>
                  <a:pt x="2111" y="2662"/>
                  <a:pt x="1433" y="2662"/>
                </a:cubicBezTo>
                <a:close/>
                <a:moveTo>
                  <a:pt x="2336" y="2066"/>
                </a:moveTo>
                <a:cubicBezTo>
                  <a:pt x="523" y="2066"/>
                  <a:pt x="523" y="2066"/>
                  <a:pt x="523" y="2066"/>
                </a:cubicBezTo>
                <a:cubicBezTo>
                  <a:pt x="976" y="1432"/>
                  <a:pt x="976" y="1432"/>
                  <a:pt x="976" y="1432"/>
                </a:cubicBezTo>
                <a:cubicBezTo>
                  <a:pt x="1255" y="1810"/>
                  <a:pt x="1255" y="1810"/>
                  <a:pt x="1255" y="1810"/>
                </a:cubicBezTo>
                <a:cubicBezTo>
                  <a:pt x="1792" y="1069"/>
                  <a:pt x="1792" y="1069"/>
                  <a:pt x="1792" y="1069"/>
                </a:cubicBezTo>
                <a:lnTo>
                  <a:pt x="2336" y="2066"/>
                </a:lnTo>
                <a:close/>
                <a:moveTo>
                  <a:pt x="704" y="978"/>
                </a:moveTo>
                <a:cubicBezTo>
                  <a:pt x="704" y="878"/>
                  <a:pt x="786" y="797"/>
                  <a:pt x="886" y="797"/>
                </a:cubicBezTo>
                <a:cubicBezTo>
                  <a:pt x="986" y="797"/>
                  <a:pt x="1067" y="878"/>
                  <a:pt x="1067" y="978"/>
                </a:cubicBezTo>
                <a:cubicBezTo>
                  <a:pt x="1067" y="1079"/>
                  <a:pt x="986" y="1160"/>
                  <a:pt x="886" y="1160"/>
                </a:cubicBezTo>
                <a:cubicBezTo>
                  <a:pt x="786" y="1160"/>
                  <a:pt x="704" y="1079"/>
                  <a:pt x="704" y="978"/>
                </a:cubicBezTo>
                <a:close/>
                <a:moveTo>
                  <a:pt x="704" y="978"/>
                </a:moveTo>
                <a:cubicBezTo>
                  <a:pt x="704" y="978"/>
                  <a:pt x="704" y="978"/>
                  <a:pt x="704" y="97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文本占位符 29"/>
          <p:cNvSpPr>
            <a:spLocks noGrp="1"/>
          </p:cNvSpPr>
          <p:nvPr>
            <p:ph type="body" sz="quarter" idx="12" hasCustomPrompt="1"/>
          </p:nvPr>
        </p:nvSpPr>
        <p:spPr>
          <a:xfrm>
            <a:off x="1595500" y="410400"/>
            <a:ext cx="9831600" cy="639559"/>
          </a:xfrm>
          <a:noFill/>
          <a:ln w="9525">
            <a:noFill/>
            <a:miter lim="800000"/>
            <a:headEnd/>
            <a:tailEnd/>
          </a:ln>
        </p:spPr>
        <p:txBody>
          <a:bodyPr wrap="square" lIns="99980" tIns="49987" rIns="99980" bIns="49987" rtlCol="0" anchor="t">
            <a:spAutoFit/>
          </a:bodyPr>
          <a:lstStyle>
            <a:lvl1pPr marL="0" indent="0" algn="l">
              <a:lnSpc>
                <a:spcPct val="100000"/>
              </a:lnSpc>
              <a:buNone/>
              <a:defRPr lang="zh-CN" altLang="en-US" sz="3500" b="1" kern="1200" dirty="0">
                <a:solidFill>
                  <a:schemeClr val="tx1">
                    <a:lumMod val="75000"/>
                    <a:lumOff val="25000"/>
                  </a:schemeClr>
                </a:solidFill>
                <a:latin typeface="+mn-ea"/>
                <a:cs typeface="Arial" pitchFamily="34" charset="0"/>
              </a:defRPr>
            </a:lvl1pPr>
          </a:lstStyle>
          <a:p>
            <a:pPr lvl="0" defTabSz="1001624" eaLnBrk="0" fontAlgn="t" hangingPunct="0">
              <a:spcBef>
                <a:spcPct val="0"/>
              </a:spcBef>
            </a:pPr>
            <a:r>
              <a:rPr lang="en-US" altLang="zh-CN" sz="3500" b="1" kern="1200" dirty="0">
                <a:solidFill>
                  <a:schemeClr val="tx1">
                    <a:lumMod val="75000"/>
                    <a:lumOff val="25000"/>
                  </a:schemeClr>
                </a:solidFill>
                <a:latin typeface="+mn-ea"/>
                <a:ea typeface="+mn-ea"/>
                <a:cs typeface="Arial" pitchFamily="34" charset="0"/>
              </a:rPr>
              <a:t>Title</a:t>
            </a:r>
            <a:endParaRPr lang="zh-CN" altLang="en-US" sz="3500" b="1" kern="1200" dirty="0">
              <a:solidFill>
                <a:schemeClr val="tx1">
                  <a:lumMod val="75000"/>
                  <a:lumOff val="25000"/>
                </a:schemeClr>
              </a:solidFill>
              <a:latin typeface="+mn-ea"/>
              <a:ea typeface="+mn-ea"/>
              <a:cs typeface="Arial" pitchFamily="34" charset="0"/>
            </a:endParaRPr>
          </a:p>
        </p:txBody>
      </p:sp>
    </p:spTree>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9#White Background">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10674829" y="6504031"/>
            <a:ext cx="1249200" cy="273343"/>
          </a:xfrm>
          <a:prstGeom prst="rect">
            <a:avLst/>
          </a:prstGeom>
        </p:spPr>
      </p:pic>
      <p:sp>
        <p:nvSpPr>
          <p:cNvPr id="7" name="Rectangle 6"/>
          <p:cNvSpPr>
            <a:spLocks noGrp="1" noChangeArrowheads="1"/>
          </p:cNvSpPr>
          <p:nvPr>
            <p:ph type="title"/>
          </p:nvPr>
        </p:nvSpPr>
        <p:spPr bwMode="auto">
          <a:xfrm>
            <a:off x="911424" y="262036"/>
            <a:ext cx="10602383" cy="868363"/>
          </a:xfrm>
          <a:prstGeom prst="rect">
            <a:avLst/>
          </a:prstGeom>
          <a:noFill/>
          <a:ln w="9525">
            <a:noFill/>
            <a:miter lim="800000"/>
            <a:headEnd/>
            <a:tailEnd/>
          </a:ln>
        </p:spPr>
        <p:txBody>
          <a:bodyPr vert="horz" wrap="square" lIns="80128" tIns="40064" rIns="80128" bIns="40064" numCol="1" anchor="ctr" anchorCtr="0" compatLnSpc="1">
            <a:prstTxWarp prst="textNoShape">
              <a:avLst/>
            </a:prstTxWarp>
          </a:bodyPr>
          <a:lstStyle/>
          <a:p>
            <a:pPr lvl="0"/>
            <a:r>
              <a:rPr lang="en-US" altLang="zh-CN" dirty="0"/>
              <a:t>Click to Edit</a:t>
            </a:r>
            <a:endParaRPr lang="zh-CN" altLang="en-US" dirty="0"/>
          </a:p>
        </p:txBody>
      </p:sp>
      <p:sp>
        <p:nvSpPr>
          <p:cNvPr id="9" name="Rectangle 57"/>
          <p:cNvSpPr>
            <a:spLocks noGrp="1" noChangeArrowheads="1"/>
          </p:cNvSpPr>
          <p:nvPr>
            <p:ph type="body" idx="1"/>
          </p:nvPr>
        </p:nvSpPr>
        <p:spPr bwMode="auto">
          <a:xfrm>
            <a:off x="911425" y="1249461"/>
            <a:ext cx="10572749" cy="5048672"/>
          </a:xfrm>
          <a:prstGeom prst="rect">
            <a:avLst/>
          </a:prstGeom>
          <a:noFill/>
          <a:ln w="9525">
            <a:noFill/>
            <a:miter lim="800000"/>
            <a:headEnd/>
            <a:tailEnd/>
          </a:ln>
        </p:spPr>
        <p:txBody>
          <a:bodyPr vert="horz" wrap="square" lIns="80141" tIns="40071" rIns="80141" bIns="40071" numCol="1" anchor="t" anchorCtr="0" compatLnSpc="1">
            <a:prstTxWarp prst="textNoShape">
              <a:avLst/>
            </a:prstTxWarp>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0" name="Rectangle 69"/>
          <p:cNvSpPr>
            <a:spLocks noChangeArrowheads="1"/>
          </p:cNvSpPr>
          <p:nvPr userDrawn="1"/>
        </p:nvSpPr>
        <p:spPr bwMode="auto">
          <a:xfrm>
            <a:off x="119336" y="6500581"/>
            <a:ext cx="704672"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dirty="0">
                <a:latin typeface="+mj-lt"/>
                <a:ea typeface="+mn-ea"/>
                <a:cs typeface="Arial" pitchFamily="34" charset="0"/>
              </a:rPr>
              <a:t>Page</a:t>
            </a:r>
            <a:r>
              <a:rPr lang="en-US" altLang="zh-CN" sz="1200" baseline="0" dirty="0">
                <a:latin typeface="+mj-lt"/>
                <a:ea typeface="+mn-ea"/>
                <a:cs typeface="Arial" pitchFamily="34" charset="0"/>
              </a:rPr>
              <a:t> </a:t>
            </a:r>
            <a:fld id="{2F2CF7F5-F178-4429-B6CA-28062DF31937}" type="slidenum">
              <a:rPr lang="en-US" altLang="zh-CN" sz="1200" smtClean="0">
                <a:latin typeface="+mj-lt"/>
                <a:ea typeface="+mn-ea"/>
                <a:cs typeface="Arial" pitchFamily="34" charset="0"/>
              </a:rPr>
              <a:pPr defTabSz="801668" eaLnBrk="0" fontAlgn="base" hangingPunct="0">
                <a:defRPr/>
              </a:pPr>
              <a:t>‹#›</a:t>
            </a:fld>
            <a:endParaRPr lang="en-US" altLang="zh-CN" sz="1200" dirty="0">
              <a:latin typeface="+mj-lt"/>
              <a:ea typeface="+mn-ea"/>
              <a:cs typeface="Arial" pitchFamily="34" charset="0"/>
            </a:endParaRPr>
          </a:p>
        </p:txBody>
      </p:sp>
      <p:sp>
        <p:nvSpPr>
          <p:cNvPr id="11" name="Rectangle 54"/>
          <p:cNvSpPr>
            <a:spLocks noChangeArrowheads="1"/>
          </p:cNvSpPr>
          <p:nvPr userDrawn="1"/>
        </p:nvSpPr>
        <p:spPr bwMode="auto">
          <a:xfrm>
            <a:off x="947428" y="6500581"/>
            <a:ext cx="5174805"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dirty="0">
                <a:latin typeface="+mj-lt"/>
                <a:ea typeface="MS PGothic" pitchFamily="34" charset="-128"/>
                <a:cs typeface="Arial" pitchFamily="34" charset="0"/>
              </a:rPr>
              <a:t>Copyright © 2019 Huawei Technologies Co., Ltd. All rights reserved. </a:t>
            </a:r>
          </a:p>
        </p:txBody>
      </p:sp>
    </p:spTree>
  </p:cSld>
  <p:clrMap bg1="lt1" tx1="dk1" bg2="lt2" tx2="dk2" accent1="accent1" accent2="accent2" accent3="accent3" accent4="accent4" accent5="accent5" accent6="accent6" hlink="hlink" folHlink="folHlink"/>
  <p:sldLayoutIdLst>
    <p:sldLayoutId id="2147483855" r:id="rId1"/>
    <p:sldLayoutId id="2147483830" r:id="rId2"/>
    <p:sldLayoutId id="2147483846" r:id="rId3"/>
    <p:sldLayoutId id="2147483826" r:id="rId4"/>
    <p:sldLayoutId id="2147483848" r:id="rId5"/>
    <p:sldLayoutId id="2147483849" r:id="rId6"/>
    <p:sldLayoutId id="2147483858" r:id="rId7"/>
    <p:sldLayoutId id="2147483828" r:id="rId8"/>
    <p:sldLayoutId id="2147483863" r:id="rId9"/>
    <p:sldLayoutId id="2147483862" r:id="rId10"/>
    <p:sldLayoutId id="2147483851" r:id="rId11"/>
    <p:sldLayoutId id="2147483852" r:id="rId12"/>
    <p:sldLayoutId id="2147483850" r:id="rId13"/>
    <p:sldLayoutId id="2147483861" r:id="rId14"/>
    <p:sldLayoutId id="2147483866" r:id="rId15"/>
  </p:sldLayoutIdLst>
  <p:hf hdr="0" ftr="0" dt="0"/>
  <p:txStyles>
    <p:titleStyle>
      <a:lvl1pPr algn="l" defTabSz="801688" rtl="0" eaLnBrk="0" fontAlgn="base" hangingPunct="0">
        <a:spcBef>
          <a:spcPct val="0"/>
        </a:spcBef>
        <a:spcAft>
          <a:spcPct val="0"/>
        </a:spcAft>
        <a:defRPr sz="3500" b="0">
          <a:solidFill>
            <a:schemeClr val="tx1">
              <a:lumMod val="75000"/>
              <a:lumOff val="25000"/>
            </a:schemeClr>
          </a:solidFill>
          <a:latin typeface="+mn-lt"/>
          <a:ea typeface="+mj-ea"/>
          <a:cs typeface="+mj-cs"/>
        </a:defRPr>
      </a:lvl1pPr>
      <a:lvl2pPr algn="l" defTabSz="801688" rtl="0" eaLnBrk="0" fontAlgn="base" hangingPunct="0">
        <a:spcBef>
          <a:spcPct val="0"/>
        </a:spcBef>
        <a:spcAft>
          <a:spcPct val="0"/>
        </a:spcAft>
        <a:defRPr sz="3500">
          <a:solidFill>
            <a:srgbClr val="990000"/>
          </a:solidFill>
          <a:latin typeface="FrutigerNext LT Medium" pitchFamily="34" charset="0"/>
          <a:ea typeface="黑体" pitchFamily="2" charset="-122"/>
        </a:defRPr>
      </a:lvl2pPr>
      <a:lvl3pPr algn="l" defTabSz="801688" rtl="0" eaLnBrk="0" fontAlgn="base" hangingPunct="0">
        <a:spcBef>
          <a:spcPct val="0"/>
        </a:spcBef>
        <a:spcAft>
          <a:spcPct val="0"/>
        </a:spcAft>
        <a:defRPr sz="3500">
          <a:solidFill>
            <a:srgbClr val="990000"/>
          </a:solidFill>
          <a:latin typeface="FrutigerNext LT Medium" pitchFamily="34" charset="0"/>
          <a:ea typeface="黑体" pitchFamily="2" charset="-122"/>
        </a:defRPr>
      </a:lvl3pPr>
      <a:lvl4pPr algn="l" defTabSz="801688" rtl="0" eaLnBrk="0" fontAlgn="base" hangingPunct="0">
        <a:spcBef>
          <a:spcPct val="0"/>
        </a:spcBef>
        <a:spcAft>
          <a:spcPct val="0"/>
        </a:spcAft>
        <a:defRPr sz="3500">
          <a:solidFill>
            <a:srgbClr val="990000"/>
          </a:solidFill>
          <a:latin typeface="FrutigerNext LT Medium" pitchFamily="34" charset="0"/>
          <a:ea typeface="黑体" pitchFamily="2" charset="-122"/>
        </a:defRPr>
      </a:lvl4pPr>
      <a:lvl5pPr algn="l" defTabSz="801688" rtl="0" eaLnBrk="0" fontAlgn="base" hangingPunct="0">
        <a:spcBef>
          <a:spcPct val="0"/>
        </a:spcBef>
        <a:spcAft>
          <a:spcPct val="0"/>
        </a:spcAft>
        <a:defRPr sz="3500">
          <a:solidFill>
            <a:srgbClr val="990000"/>
          </a:solidFill>
          <a:latin typeface="FrutigerNext LT Medium" pitchFamily="34" charset="0"/>
          <a:ea typeface="黑体" pitchFamily="2" charset="-122"/>
        </a:defRPr>
      </a:lvl5pPr>
      <a:lvl6pPr marL="457200" algn="l" defTabSz="801688" rtl="0" fontAlgn="base">
        <a:spcBef>
          <a:spcPct val="0"/>
        </a:spcBef>
        <a:spcAft>
          <a:spcPct val="0"/>
        </a:spcAft>
        <a:defRPr sz="3500">
          <a:solidFill>
            <a:srgbClr val="990000"/>
          </a:solidFill>
          <a:latin typeface="FrutigerNext LT Medium" pitchFamily="34" charset="0"/>
          <a:ea typeface="黑体" pitchFamily="2" charset="-122"/>
        </a:defRPr>
      </a:lvl6pPr>
      <a:lvl7pPr marL="914400" algn="l" defTabSz="801688" rtl="0" fontAlgn="base">
        <a:spcBef>
          <a:spcPct val="0"/>
        </a:spcBef>
        <a:spcAft>
          <a:spcPct val="0"/>
        </a:spcAft>
        <a:defRPr sz="3500">
          <a:solidFill>
            <a:srgbClr val="990000"/>
          </a:solidFill>
          <a:latin typeface="FrutigerNext LT Medium" pitchFamily="34" charset="0"/>
          <a:ea typeface="黑体" pitchFamily="2" charset="-122"/>
        </a:defRPr>
      </a:lvl7pPr>
      <a:lvl8pPr marL="1371600" algn="l" defTabSz="801688" rtl="0" fontAlgn="base">
        <a:spcBef>
          <a:spcPct val="0"/>
        </a:spcBef>
        <a:spcAft>
          <a:spcPct val="0"/>
        </a:spcAft>
        <a:defRPr sz="3500">
          <a:solidFill>
            <a:srgbClr val="990000"/>
          </a:solidFill>
          <a:latin typeface="FrutigerNext LT Medium" pitchFamily="34" charset="0"/>
          <a:ea typeface="黑体" pitchFamily="2" charset="-122"/>
        </a:defRPr>
      </a:lvl8pPr>
      <a:lvl9pPr marL="1828800" algn="l" defTabSz="801688" rtl="0" fontAlgn="base">
        <a:spcBef>
          <a:spcPct val="0"/>
        </a:spcBef>
        <a:spcAft>
          <a:spcPct val="0"/>
        </a:spcAft>
        <a:defRPr sz="3500">
          <a:solidFill>
            <a:srgbClr val="990000"/>
          </a:solidFill>
          <a:latin typeface="FrutigerNext LT Medium" pitchFamily="34" charset="0"/>
          <a:ea typeface="黑体" pitchFamily="2" charset="-122"/>
        </a:defRPr>
      </a:lvl9pPr>
    </p:titleStyle>
    <p:bodyStyle>
      <a:lvl1pPr marL="301625" indent="-301625" algn="l" defTabSz="801688" rtl="0" eaLnBrk="1" fontAlgn="base" hangingPunct="1">
        <a:lnSpc>
          <a:spcPct val="140000"/>
        </a:lnSpc>
        <a:spcBef>
          <a:spcPct val="30000"/>
        </a:spcBef>
        <a:spcAft>
          <a:spcPct val="0"/>
        </a:spcAft>
        <a:buClr>
          <a:schemeClr val="bg1">
            <a:lumMod val="50000"/>
          </a:schemeClr>
        </a:buClr>
        <a:buSzPct val="60000"/>
        <a:buFont typeface="Wingdings" pitchFamily="2" charset="2"/>
        <a:buChar char="l"/>
        <a:defRPr sz="2200">
          <a:solidFill>
            <a:schemeClr val="tx1"/>
          </a:solidFill>
          <a:latin typeface="+mn-lt"/>
          <a:ea typeface="+mn-ea"/>
          <a:cs typeface="+mn-cs"/>
        </a:defRPr>
      </a:lvl1pPr>
      <a:lvl2pPr marL="654050" indent="-252413" algn="l" defTabSz="801688" rtl="0" eaLnBrk="1" fontAlgn="base" hangingPunct="1">
        <a:lnSpc>
          <a:spcPct val="140000"/>
        </a:lnSpc>
        <a:spcBef>
          <a:spcPct val="30000"/>
        </a:spcBef>
        <a:spcAft>
          <a:spcPct val="0"/>
        </a:spcAft>
        <a:buClr>
          <a:schemeClr val="tx1"/>
        </a:buClr>
        <a:buSzPct val="50000"/>
        <a:buFont typeface="Wingdings" pitchFamily="2" charset="2"/>
        <a:buChar char="p"/>
        <a:defRPr sz="2000">
          <a:solidFill>
            <a:schemeClr val="tx1"/>
          </a:solidFill>
          <a:latin typeface="+mn-lt"/>
          <a:ea typeface="+mn-ea"/>
        </a:defRPr>
      </a:lvl2pPr>
      <a:lvl3pPr marL="1003300" indent="-201613" algn="l" defTabSz="801688" rtl="0" eaLnBrk="1" fontAlgn="base" hangingPunct="1">
        <a:lnSpc>
          <a:spcPct val="140000"/>
        </a:lnSpc>
        <a:spcBef>
          <a:spcPct val="30000"/>
        </a:spcBef>
        <a:spcAft>
          <a:spcPct val="0"/>
        </a:spcAft>
        <a:buSzPct val="50000"/>
        <a:buFont typeface="Wingdings" pitchFamily="2" charset="2"/>
        <a:buChar char="n"/>
        <a:defRPr>
          <a:solidFill>
            <a:schemeClr val="tx1"/>
          </a:solidFill>
          <a:latin typeface="FrutigerNext LT Light" pitchFamily="34" charset="0"/>
          <a:ea typeface="+mn-ea"/>
        </a:defRPr>
      </a:lvl3pPr>
      <a:lvl4pPr marL="1400175" indent="-198438" algn="l" defTabSz="801688" rtl="0" eaLnBrk="1" fontAlgn="base" hangingPunct="1">
        <a:lnSpc>
          <a:spcPct val="140000"/>
        </a:lnSpc>
        <a:spcBef>
          <a:spcPct val="30000"/>
        </a:spcBef>
        <a:spcAft>
          <a:spcPct val="0"/>
        </a:spcAft>
        <a:buChar char="–"/>
        <a:defRPr sz="1600">
          <a:solidFill>
            <a:schemeClr val="tx1"/>
          </a:solidFill>
          <a:latin typeface="+mj-lt"/>
          <a:ea typeface="+mn-ea"/>
        </a:defRPr>
      </a:lvl4pPr>
      <a:lvl5pPr marL="1801813" indent="-201613" algn="l" defTabSz="801688" rtl="0" eaLnBrk="1" fontAlgn="base" hangingPunct="1">
        <a:lnSpc>
          <a:spcPct val="140000"/>
        </a:lnSpc>
        <a:spcBef>
          <a:spcPct val="30000"/>
        </a:spcBef>
        <a:spcAft>
          <a:spcPct val="0"/>
        </a:spcAft>
        <a:buFont typeface="FrutigerNext LT Medium" pitchFamily="34" charset="0"/>
        <a:buChar char="~"/>
        <a:defRPr sz="1600">
          <a:solidFill>
            <a:schemeClr val="tx1"/>
          </a:solidFill>
          <a:latin typeface="+mj-lt"/>
          <a:ea typeface="+mn-ea"/>
        </a:defRPr>
      </a:lvl5pPr>
      <a:lvl6pPr marL="22590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6pPr>
      <a:lvl7pPr marL="27162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7pPr>
      <a:lvl8pPr marL="31734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8pPr>
      <a:lvl9pPr marL="36306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635" userDrawn="1">
          <p15:clr>
            <a:srgbClr val="F26B43"/>
          </p15:clr>
        </p15:guide>
        <p15:guide id="2" pos="7227" userDrawn="1">
          <p15:clr>
            <a:srgbClr val="F26B43"/>
          </p15:clr>
        </p15:guide>
        <p15:guide id="3" orient="horz" pos="777" userDrawn="1">
          <p15:clr>
            <a:srgbClr val="F26B43"/>
          </p15:clr>
        </p15:guide>
        <p15:guide id="4" orient="horz" pos="4020" userDrawn="1">
          <p15:clr>
            <a:srgbClr val="F26B43"/>
          </p15:clr>
        </p15:guide>
        <p15:guide id="6" orient="horz" pos="2341" userDrawn="1">
          <p15:clr>
            <a:srgbClr val="F26B43"/>
          </p15:clr>
        </p15:guide>
        <p15:guide id="7"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 Id="rId9" Type="http://schemas.openxmlformats.org/officeDocument/2006/relationships/image" Target="../media/image16.jpeg"/></Relationships>
</file>

<file path=ppt/slides/_rels/slide1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xml"/><Relationship Id="rId1" Type="http://schemas.openxmlformats.org/officeDocument/2006/relationships/slideLayout" Target="../slideLayouts/slideLayout8.xml"/><Relationship Id="rId5" Type="http://schemas.openxmlformats.org/officeDocument/2006/relationships/image" Target="../media/image22.png"/><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hyperlink" Target="https://www.opennetworking.org/index.php" TargetMode="External"/><Relationship Id="rId7"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image" Target="../media/image32.gif"/><Relationship Id="rId5" Type="http://schemas.openxmlformats.org/officeDocument/2006/relationships/hyperlink" Target="http://www.ietf.org/" TargetMode="External"/><Relationship Id="rId4" Type="http://schemas.openxmlformats.org/officeDocument/2006/relationships/image" Target="../media/image31.png"/></Relationships>
</file>

<file path=ppt/slides/_rels/slide2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26.xml.rels><?xml version="1.0" encoding="UTF-8" standalone="yes"?>
<Relationships xmlns="http://schemas.openxmlformats.org/package/2006/relationships"><Relationship Id="rId13" Type="http://schemas.openxmlformats.org/officeDocument/2006/relationships/image" Target="../media/image46.jpeg"/><Relationship Id="rId18" Type="http://schemas.openxmlformats.org/officeDocument/2006/relationships/image" Target="../media/image51.png"/><Relationship Id="rId26" Type="http://schemas.openxmlformats.org/officeDocument/2006/relationships/image" Target="../media/image59.png"/><Relationship Id="rId39" Type="http://schemas.openxmlformats.org/officeDocument/2006/relationships/image" Target="../media/image72.png"/><Relationship Id="rId21" Type="http://schemas.openxmlformats.org/officeDocument/2006/relationships/image" Target="../media/image54.png"/><Relationship Id="rId34" Type="http://schemas.openxmlformats.org/officeDocument/2006/relationships/image" Target="../media/image67.png"/><Relationship Id="rId42" Type="http://schemas.openxmlformats.org/officeDocument/2006/relationships/image" Target="../media/image75.png"/><Relationship Id="rId47" Type="http://schemas.openxmlformats.org/officeDocument/2006/relationships/image" Target="../media/image80.png"/><Relationship Id="rId50" Type="http://schemas.openxmlformats.org/officeDocument/2006/relationships/image" Target="../media/image83.png"/><Relationship Id="rId7" Type="http://schemas.openxmlformats.org/officeDocument/2006/relationships/image" Target="../media/image40.png"/><Relationship Id="rId2" Type="http://schemas.openxmlformats.org/officeDocument/2006/relationships/notesSlide" Target="../notesSlides/notesSlide26.xml"/><Relationship Id="rId16" Type="http://schemas.openxmlformats.org/officeDocument/2006/relationships/image" Target="../media/image49.png"/><Relationship Id="rId29" Type="http://schemas.openxmlformats.org/officeDocument/2006/relationships/image" Target="../media/image62.png"/><Relationship Id="rId11" Type="http://schemas.openxmlformats.org/officeDocument/2006/relationships/image" Target="../media/image44.png"/><Relationship Id="rId24" Type="http://schemas.openxmlformats.org/officeDocument/2006/relationships/image" Target="../media/image57.png"/><Relationship Id="rId32" Type="http://schemas.openxmlformats.org/officeDocument/2006/relationships/image" Target="../media/image65.png"/><Relationship Id="rId37" Type="http://schemas.openxmlformats.org/officeDocument/2006/relationships/image" Target="../media/image70.png"/><Relationship Id="rId40" Type="http://schemas.openxmlformats.org/officeDocument/2006/relationships/image" Target="../media/image73.png"/><Relationship Id="rId45" Type="http://schemas.openxmlformats.org/officeDocument/2006/relationships/image" Target="../media/image78.png"/><Relationship Id="rId53" Type="http://schemas.openxmlformats.org/officeDocument/2006/relationships/image" Target="../media/image86.png"/><Relationship Id="rId5" Type="http://schemas.openxmlformats.org/officeDocument/2006/relationships/image" Target="../media/image38.jpeg"/><Relationship Id="rId10" Type="http://schemas.openxmlformats.org/officeDocument/2006/relationships/image" Target="../media/image43.jpeg"/><Relationship Id="rId19" Type="http://schemas.openxmlformats.org/officeDocument/2006/relationships/image" Target="../media/image52.jpeg"/><Relationship Id="rId31" Type="http://schemas.openxmlformats.org/officeDocument/2006/relationships/image" Target="../media/image64.png"/><Relationship Id="rId44" Type="http://schemas.openxmlformats.org/officeDocument/2006/relationships/image" Target="../media/image77.png"/><Relationship Id="rId52" Type="http://schemas.openxmlformats.org/officeDocument/2006/relationships/image" Target="../media/image85.png"/><Relationship Id="rId4" Type="http://schemas.openxmlformats.org/officeDocument/2006/relationships/image" Target="../media/image37.png"/><Relationship Id="rId9" Type="http://schemas.openxmlformats.org/officeDocument/2006/relationships/image" Target="../media/image42.png"/><Relationship Id="rId14" Type="http://schemas.openxmlformats.org/officeDocument/2006/relationships/image" Target="../media/image47.png"/><Relationship Id="rId22" Type="http://schemas.openxmlformats.org/officeDocument/2006/relationships/image" Target="../media/image55.png"/><Relationship Id="rId27" Type="http://schemas.openxmlformats.org/officeDocument/2006/relationships/image" Target="../media/image60.png"/><Relationship Id="rId30" Type="http://schemas.openxmlformats.org/officeDocument/2006/relationships/image" Target="../media/image63.png"/><Relationship Id="rId35" Type="http://schemas.openxmlformats.org/officeDocument/2006/relationships/image" Target="../media/image68.png"/><Relationship Id="rId43" Type="http://schemas.openxmlformats.org/officeDocument/2006/relationships/image" Target="../media/image76.png"/><Relationship Id="rId48" Type="http://schemas.openxmlformats.org/officeDocument/2006/relationships/image" Target="../media/image81.png"/><Relationship Id="rId8" Type="http://schemas.openxmlformats.org/officeDocument/2006/relationships/image" Target="../media/image41.png"/><Relationship Id="rId51" Type="http://schemas.openxmlformats.org/officeDocument/2006/relationships/image" Target="../media/image84.png"/><Relationship Id="rId3" Type="http://schemas.openxmlformats.org/officeDocument/2006/relationships/image" Target="../media/image36.png"/><Relationship Id="rId12" Type="http://schemas.openxmlformats.org/officeDocument/2006/relationships/image" Target="../media/image45.png"/><Relationship Id="rId17" Type="http://schemas.openxmlformats.org/officeDocument/2006/relationships/image" Target="../media/image50.png"/><Relationship Id="rId25" Type="http://schemas.openxmlformats.org/officeDocument/2006/relationships/image" Target="../media/image58.png"/><Relationship Id="rId33" Type="http://schemas.openxmlformats.org/officeDocument/2006/relationships/image" Target="../media/image66.png"/><Relationship Id="rId38" Type="http://schemas.openxmlformats.org/officeDocument/2006/relationships/image" Target="../media/image71.png"/><Relationship Id="rId46" Type="http://schemas.openxmlformats.org/officeDocument/2006/relationships/image" Target="../media/image79.png"/><Relationship Id="rId20" Type="http://schemas.openxmlformats.org/officeDocument/2006/relationships/image" Target="../media/image53.png"/><Relationship Id="rId41" Type="http://schemas.openxmlformats.org/officeDocument/2006/relationships/image" Target="../media/image74.png"/><Relationship Id="rId54" Type="http://schemas.openxmlformats.org/officeDocument/2006/relationships/image" Target="../media/image87.jpeg"/><Relationship Id="rId1" Type="http://schemas.openxmlformats.org/officeDocument/2006/relationships/slideLayout" Target="../slideLayouts/slideLayout8.xml"/><Relationship Id="rId6" Type="http://schemas.openxmlformats.org/officeDocument/2006/relationships/image" Target="../media/image39.png"/><Relationship Id="rId15" Type="http://schemas.openxmlformats.org/officeDocument/2006/relationships/image" Target="../media/image48.png"/><Relationship Id="rId23" Type="http://schemas.openxmlformats.org/officeDocument/2006/relationships/image" Target="../media/image56.png"/><Relationship Id="rId28" Type="http://schemas.openxmlformats.org/officeDocument/2006/relationships/image" Target="../media/image61.png"/><Relationship Id="rId36" Type="http://schemas.openxmlformats.org/officeDocument/2006/relationships/image" Target="../media/image69.png"/><Relationship Id="rId49" Type="http://schemas.openxmlformats.org/officeDocument/2006/relationships/image" Target="../media/image82.png"/></Relationships>
</file>

<file path=ppt/slides/_rels/slide2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8" Type="http://schemas.openxmlformats.org/officeDocument/2006/relationships/notesSlide" Target="../notesSlides/notesSlide31.xml"/><Relationship Id="rId13" Type="http://schemas.openxmlformats.org/officeDocument/2006/relationships/image" Target="../media/image93.png"/><Relationship Id="rId18" Type="http://schemas.openxmlformats.org/officeDocument/2006/relationships/image" Target="../media/image98.png"/><Relationship Id="rId3" Type="http://schemas.openxmlformats.org/officeDocument/2006/relationships/tags" Target="../tags/tag3.xml"/><Relationship Id="rId21" Type="http://schemas.openxmlformats.org/officeDocument/2006/relationships/image" Target="../media/image101.jpeg"/><Relationship Id="rId7" Type="http://schemas.openxmlformats.org/officeDocument/2006/relationships/slideLayout" Target="../slideLayouts/slideLayout8.xml"/><Relationship Id="rId12" Type="http://schemas.openxmlformats.org/officeDocument/2006/relationships/image" Target="../media/image92.png"/><Relationship Id="rId17" Type="http://schemas.openxmlformats.org/officeDocument/2006/relationships/image" Target="../media/image97.png"/><Relationship Id="rId2" Type="http://schemas.openxmlformats.org/officeDocument/2006/relationships/tags" Target="../tags/tag2.xml"/><Relationship Id="rId16" Type="http://schemas.openxmlformats.org/officeDocument/2006/relationships/image" Target="../media/image96.png"/><Relationship Id="rId20" Type="http://schemas.openxmlformats.org/officeDocument/2006/relationships/image" Target="../media/image100.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91.png"/><Relationship Id="rId5" Type="http://schemas.openxmlformats.org/officeDocument/2006/relationships/tags" Target="../tags/tag5.xml"/><Relationship Id="rId15" Type="http://schemas.openxmlformats.org/officeDocument/2006/relationships/image" Target="../media/image95.png"/><Relationship Id="rId23" Type="http://schemas.openxmlformats.org/officeDocument/2006/relationships/image" Target="../media/image103.jpeg"/><Relationship Id="rId10" Type="http://schemas.openxmlformats.org/officeDocument/2006/relationships/image" Target="../media/image90.png"/><Relationship Id="rId19" Type="http://schemas.openxmlformats.org/officeDocument/2006/relationships/image" Target="../media/image99.png"/><Relationship Id="rId4" Type="http://schemas.openxmlformats.org/officeDocument/2006/relationships/tags" Target="../tags/tag4.xml"/><Relationship Id="rId9" Type="http://schemas.openxmlformats.org/officeDocument/2006/relationships/image" Target="../media/image89.png"/><Relationship Id="rId14" Type="http://schemas.openxmlformats.org/officeDocument/2006/relationships/image" Target="../media/image94.png"/><Relationship Id="rId22" Type="http://schemas.openxmlformats.org/officeDocument/2006/relationships/image" Target="../media/image102.png"/></Relationships>
</file>

<file path=ppt/slides/_rels/slide32.xml.rels><?xml version="1.0" encoding="UTF-8" standalone="yes"?>
<Relationships xmlns="http://schemas.openxmlformats.org/package/2006/relationships"><Relationship Id="rId8" Type="http://schemas.openxmlformats.org/officeDocument/2006/relationships/image" Target="../media/image109.png"/><Relationship Id="rId13" Type="http://schemas.openxmlformats.org/officeDocument/2006/relationships/image" Target="../media/image114.wmf"/><Relationship Id="rId3" Type="http://schemas.openxmlformats.org/officeDocument/2006/relationships/image" Target="../media/image104.wmf"/><Relationship Id="rId7" Type="http://schemas.openxmlformats.org/officeDocument/2006/relationships/image" Target="../media/image108.png"/><Relationship Id="rId12" Type="http://schemas.openxmlformats.org/officeDocument/2006/relationships/image" Target="../media/image113.png"/><Relationship Id="rId2" Type="http://schemas.openxmlformats.org/officeDocument/2006/relationships/notesSlide" Target="../notesSlides/notesSlide32.xml"/><Relationship Id="rId1" Type="http://schemas.openxmlformats.org/officeDocument/2006/relationships/slideLayout" Target="../slideLayouts/slideLayout8.xml"/><Relationship Id="rId6" Type="http://schemas.openxmlformats.org/officeDocument/2006/relationships/image" Target="../media/image107.png"/><Relationship Id="rId11" Type="http://schemas.openxmlformats.org/officeDocument/2006/relationships/image" Target="../media/image112.png"/><Relationship Id="rId5" Type="http://schemas.openxmlformats.org/officeDocument/2006/relationships/image" Target="../media/image106.png"/><Relationship Id="rId15" Type="http://schemas.openxmlformats.org/officeDocument/2006/relationships/image" Target="../media/image116.png"/><Relationship Id="rId10" Type="http://schemas.openxmlformats.org/officeDocument/2006/relationships/image" Target="../media/image111.png"/><Relationship Id="rId4" Type="http://schemas.openxmlformats.org/officeDocument/2006/relationships/image" Target="../media/image105.png"/><Relationship Id="rId9" Type="http://schemas.openxmlformats.org/officeDocument/2006/relationships/image" Target="../media/image110.wmf"/><Relationship Id="rId14" Type="http://schemas.openxmlformats.org/officeDocument/2006/relationships/image" Target="../media/image115.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8.xml"/><Relationship Id="rId1" Type="http://schemas.openxmlformats.org/officeDocument/2006/relationships/vmlDrawing" Target="../drawings/vmlDrawing1.vml"/><Relationship Id="rId5" Type="http://schemas.openxmlformats.org/officeDocument/2006/relationships/image" Target="../media/image118.emf"/><Relationship Id="rId4" Type="http://schemas.openxmlformats.org/officeDocument/2006/relationships/package" Target="../embeddings/Microsoft_Visio_Drawing.vsdx"/></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312847891"/>
          <p:cNvSpPr>
            <a:spLocks noGrp="1"/>
          </p:cNvSpPr>
          <p:nvPr>
            <p:ph type="body" sz="quarter" idx="17"/>
          </p:nvPr>
        </p:nvSpPr>
        <p:spPr/>
        <p:txBody>
          <a:bodyPr/>
          <a:lstStyle/>
          <a:p>
            <a:r>
              <a:rPr lang="en-US" altLang="zh-CN"/>
              <a:t>HCDCA110</a:t>
            </a:r>
            <a:endParaRPr lang="en-US" altLang="zh-CN" dirty="0"/>
          </a:p>
        </p:txBody>
      </p:sp>
      <p:sp>
        <p:nvSpPr>
          <p:cNvPr id="10" name="1819968083"/>
          <p:cNvSpPr>
            <a:spLocks noGrp="1"/>
          </p:cNvSpPr>
          <p:nvPr>
            <p:ph type="body" sz="quarter" idx="18"/>
          </p:nvPr>
        </p:nvSpPr>
        <p:spPr/>
        <p:txBody>
          <a:bodyPr/>
          <a:lstStyle/>
          <a:p>
            <a:r>
              <a:rPr lang="en-US" altLang="zh-CN"/>
              <a:t>AC</a:t>
            </a:r>
            <a:endParaRPr lang="en-US" altLang="zh-CN" dirty="0"/>
          </a:p>
        </p:txBody>
      </p:sp>
      <p:sp>
        <p:nvSpPr>
          <p:cNvPr id="52" name="664262531"/>
          <p:cNvSpPr>
            <a:spLocks noGrp="1"/>
          </p:cNvSpPr>
          <p:nvPr>
            <p:ph type="body" sz="quarter" idx="19"/>
          </p:nvPr>
        </p:nvSpPr>
        <p:spPr/>
        <p:txBody>
          <a:bodyPr/>
          <a:lstStyle/>
          <a:p>
            <a:r>
              <a:rPr lang="en-US" altLang="zh-CN"/>
              <a:t>1.00</a:t>
            </a:r>
            <a:endParaRPr lang="en-US" altLang="zh-CN" dirty="0"/>
          </a:p>
        </p:txBody>
      </p:sp>
      <p:sp>
        <p:nvSpPr>
          <p:cNvPr id="33" name="文本占位符 32"/>
          <p:cNvSpPr>
            <a:spLocks noGrp="1"/>
          </p:cNvSpPr>
          <p:nvPr>
            <p:ph type="body" sz="quarter" idx="20"/>
          </p:nvPr>
        </p:nvSpPr>
        <p:spPr/>
        <p:txBody>
          <a:bodyPr/>
          <a:lstStyle/>
          <a:p>
            <a:r>
              <a:rPr lang="en-US" altLang="zh-CN"/>
              <a:t>1.00</a:t>
            </a:r>
            <a:endParaRPr lang="en-US" altLang="zh-CN" dirty="0"/>
          </a:p>
        </p:txBody>
      </p:sp>
      <p:sp>
        <p:nvSpPr>
          <p:cNvPr id="3" name="1539635146"/>
          <p:cNvSpPr>
            <a:spLocks noGrp="1"/>
          </p:cNvSpPr>
          <p:nvPr>
            <p:ph type="body" sz="quarter" idx="13"/>
          </p:nvPr>
        </p:nvSpPr>
        <p:spPr/>
        <p:txBody>
          <a:bodyPr/>
          <a:lstStyle/>
          <a:p>
            <a:r>
              <a:rPr lang="en-US" altLang="zh-CN"/>
              <a:t>Cai Wenjun/wx440054</a:t>
            </a:r>
            <a:endParaRPr lang="en-US" altLang="zh-CN" dirty="0"/>
          </a:p>
        </p:txBody>
      </p:sp>
      <p:sp>
        <p:nvSpPr>
          <p:cNvPr id="4" name="834715874"/>
          <p:cNvSpPr>
            <a:spLocks noGrp="1"/>
          </p:cNvSpPr>
          <p:nvPr>
            <p:ph type="body" sz="quarter" idx="14"/>
          </p:nvPr>
        </p:nvSpPr>
        <p:spPr/>
        <p:txBody>
          <a:bodyPr/>
          <a:lstStyle/>
          <a:p>
            <a:r>
              <a:rPr lang="en-US" altLang="zh-CN"/>
              <a:t>2017.08.15</a:t>
            </a:r>
            <a:endParaRPr lang="en-US" altLang="zh-CN" dirty="0"/>
          </a:p>
        </p:txBody>
      </p:sp>
      <p:sp>
        <p:nvSpPr>
          <p:cNvPr id="5" name="593460686"/>
          <p:cNvSpPr>
            <a:spLocks noGrp="1"/>
          </p:cNvSpPr>
          <p:nvPr>
            <p:ph type="body" sz="quarter" idx="15"/>
          </p:nvPr>
        </p:nvSpPr>
        <p:spPr/>
        <p:txBody>
          <a:bodyPr/>
          <a:lstStyle/>
          <a:p>
            <a:r>
              <a:rPr lang="en-US" altLang="zh-CN" dirty="0"/>
              <a:t>Liu </a:t>
            </a:r>
            <a:r>
              <a:rPr lang="en-US" altLang="zh-CN" dirty="0" err="1"/>
              <a:t>Lican</a:t>
            </a:r>
            <a:r>
              <a:rPr lang="en-US" altLang="zh-CN" dirty="0"/>
              <a:t>/00180730</a:t>
            </a:r>
          </a:p>
        </p:txBody>
      </p:sp>
      <p:sp>
        <p:nvSpPr>
          <p:cNvPr id="6" name="24134256"/>
          <p:cNvSpPr>
            <a:spLocks noGrp="1"/>
          </p:cNvSpPr>
          <p:nvPr>
            <p:ph type="body" sz="quarter" idx="16"/>
          </p:nvPr>
        </p:nvSpPr>
        <p:spPr/>
        <p:txBody>
          <a:bodyPr/>
          <a:lstStyle/>
          <a:p>
            <a:r>
              <a:rPr lang="en-US" altLang="zh-CN"/>
              <a:t>New</a:t>
            </a:r>
            <a:endParaRPr lang="en-US" altLang="zh-CN" dirty="0"/>
          </a:p>
        </p:txBody>
      </p:sp>
      <p:sp>
        <p:nvSpPr>
          <p:cNvPr id="2" name="文本占位符 1"/>
          <p:cNvSpPr>
            <a:spLocks noGrp="1"/>
          </p:cNvSpPr>
          <p:nvPr>
            <p:ph type="body" sz="quarter" idx="21"/>
          </p:nvPr>
        </p:nvSpPr>
        <p:spPr/>
        <p:txBody>
          <a:bodyPr/>
          <a:lstStyle/>
          <a:p>
            <a:r>
              <a:rPr lang="en-US" altLang="zh-CN" dirty="0"/>
              <a:t>Yuan </a:t>
            </a:r>
            <a:r>
              <a:rPr lang="en-US" altLang="zh-CN" dirty="0" err="1"/>
              <a:t>Weihua</a:t>
            </a:r>
            <a:r>
              <a:rPr lang="en-US" altLang="zh-CN" dirty="0"/>
              <a:t>/wx462781</a:t>
            </a:r>
            <a:endParaRPr lang="zh-CN" altLang="en-US" dirty="0"/>
          </a:p>
        </p:txBody>
      </p:sp>
      <p:sp>
        <p:nvSpPr>
          <p:cNvPr id="7" name="文本占位符 6"/>
          <p:cNvSpPr>
            <a:spLocks noGrp="1"/>
          </p:cNvSpPr>
          <p:nvPr>
            <p:ph type="body" sz="quarter" idx="22"/>
          </p:nvPr>
        </p:nvSpPr>
        <p:spPr/>
        <p:txBody>
          <a:bodyPr/>
          <a:lstStyle/>
          <a:p>
            <a:r>
              <a:rPr lang="en-US" altLang="zh-CN" dirty="0"/>
              <a:t>2019.4.10</a:t>
            </a:r>
            <a:endParaRPr lang="zh-CN" altLang="en-US" dirty="0"/>
          </a:p>
        </p:txBody>
      </p:sp>
      <p:sp>
        <p:nvSpPr>
          <p:cNvPr id="8" name="文本占位符 7"/>
          <p:cNvSpPr>
            <a:spLocks noGrp="1"/>
          </p:cNvSpPr>
          <p:nvPr>
            <p:ph type="body" sz="quarter" idx="23"/>
          </p:nvPr>
        </p:nvSpPr>
        <p:spPr/>
        <p:txBody>
          <a:bodyPr/>
          <a:lstStyle/>
          <a:p>
            <a:r>
              <a:rPr lang="en-US" altLang="zh-CN" dirty="0"/>
              <a:t>Liu </a:t>
            </a:r>
            <a:r>
              <a:rPr lang="en-US" altLang="zh-CN" dirty="0" err="1"/>
              <a:t>Lican</a:t>
            </a:r>
            <a:r>
              <a:rPr lang="en-US" altLang="zh-CN" dirty="0"/>
              <a:t>/00180730</a:t>
            </a:r>
          </a:p>
        </p:txBody>
      </p:sp>
      <p:sp>
        <p:nvSpPr>
          <p:cNvPr id="11" name="文本占位符 10"/>
          <p:cNvSpPr>
            <a:spLocks noGrp="1"/>
          </p:cNvSpPr>
          <p:nvPr>
            <p:ph type="body" sz="quarter" idx="24"/>
          </p:nvPr>
        </p:nvSpPr>
        <p:spPr/>
        <p:txBody>
          <a:bodyPr/>
          <a:lstStyle/>
          <a:p>
            <a:r>
              <a:rPr lang="en-US" altLang="zh-CN" dirty="0"/>
              <a:t>Update</a:t>
            </a:r>
            <a:endParaRPr lang="zh-CN" altLang="en-US" dirty="0"/>
          </a:p>
        </p:txBody>
      </p:sp>
      <p:sp>
        <p:nvSpPr>
          <p:cNvPr id="28" name="文本占位符 27"/>
          <p:cNvSpPr>
            <a:spLocks noGrp="1"/>
          </p:cNvSpPr>
          <p:nvPr>
            <p:ph type="body" sz="quarter" idx="25"/>
          </p:nvPr>
        </p:nvSpPr>
        <p:spPr/>
        <p:txBody>
          <a:bodyPr/>
          <a:lstStyle/>
          <a:p>
            <a:endParaRPr lang="zh-CN" altLang="en-US"/>
          </a:p>
        </p:txBody>
      </p:sp>
      <p:sp>
        <p:nvSpPr>
          <p:cNvPr id="29" name="文本占位符 28"/>
          <p:cNvSpPr>
            <a:spLocks noGrp="1"/>
          </p:cNvSpPr>
          <p:nvPr>
            <p:ph type="body" sz="quarter" idx="26"/>
          </p:nvPr>
        </p:nvSpPr>
        <p:spPr/>
        <p:txBody>
          <a:bodyPr/>
          <a:lstStyle/>
          <a:p>
            <a:endParaRPr lang="zh-CN" altLang="en-US"/>
          </a:p>
        </p:txBody>
      </p:sp>
      <p:sp>
        <p:nvSpPr>
          <p:cNvPr id="30" name="文本占位符 29"/>
          <p:cNvSpPr>
            <a:spLocks noGrp="1"/>
          </p:cNvSpPr>
          <p:nvPr>
            <p:ph type="body" sz="quarter" idx="27"/>
          </p:nvPr>
        </p:nvSpPr>
        <p:spPr/>
        <p:txBody>
          <a:bodyPr/>
          <a:lstStyle/>
          <a:p>
            <a:endParaRPr lang="zh-CN" altLang="en-US"/>
          </a:p>
        </p:txBody>
      </p:sp>
      <p:sp>
        <p:nvSpPr>
          <p:cNvPr id="31" name="文本占位符 30"/>
          <p:cNvSpPr>
            <a:spLocks noGrp="1"/>
          </p:cNvSpPr>
          <p:nvPr>
            <p:ph type="body" sz="quarter" idx="28"/>
          </p:nvPr>
        </p:nvSpPr>
        <p:spPr/>
        <p:txBody>
          <a:bodyPr/>
          <a:lstStyle/>
          <a:p>
            <a:endParaRPr lang="zh-CN" altLang="en-US"/>
          </a:p>
        </p:txBody>
      </p:sp>
      <p:sp>
        <p:nvSpPr>
          <p:cNvPr id="32" name="文本占位符 31"/>
          <p:cNvSpPr>
            <a:spLocks noGrp="1"/>
          </p:cNvSpPr>
          <p:nvPr>
            <p:ph type="body" sz="quarter" idx="29"/>
          </p:nvPr>
        </p:nvSpPr>
        <p:spPr/>
        <p:txBody>
          <a:bodyPr/>
          <a:lstStyle/>
          <a:p>
            <a:endParaRPr lang="zh-CN" altLang="en-US"/>
          </a:p>
        </p:txBody>
      </p:sp>
      <p:sp>
        <p:nvSpPr>
          <p:cNvPr id="50" name="文本占位符 49"/>
          <p:cNvSpPr>
            <a:spLocks noGrp="1"/>
          </p:cNvSpPr>
          <p:nvPr>
            <p:ph type="body" sz="quarter" idx="30"/>
          </p:nvPr>
        </p:nvSpPr>
        <p:spPr/>
        <p:txBody>
          <a:bodyPr/>
          <a:lstStyle/>
          <a:p>
            <a:endParaRPr lang="zh-CN" altLang="en-US"/>
          </a:p>
        </p:txBody>
      </p:sp>
      <p:sp>
        <p:nvSpPr>
          <p:cNvPr id="51" name="文本占位符 50"/>
          <p:cNvSpPr>
            <a:spLocks noGrp="1"/>
          </p:cNvSpPr>
          <p:nvPr>
            <p:ph type="body" sz="quarter" idx="31"/>
          </p:nvPr>
        </p:nvSpPr>
        <p:spPr/>
        <p:txBody>
          <a:bodyPr/>
          <a:lstStyle/>
          <a:p>
            <a:endParaRPr lang="zh-CN" altLang="en-US"/>
          </a:p>
        </p:txBody>
      </p:sp>
      <p:sp>
        <p:nvSpPr>
          <p:cNvPr id="53" name="文本占位符 52"/>
          <p:cNvSpPr>
            <a:spLocks noGrp="1"/>
          </p:cNvSpPr>
          <p:nvPr>
            <p:ph type="body" sz="quarter" idx="32"/>
          </p:nvPr>
        </p:nvSpPr>
        <p:spPr/>
        <p:txBody>
          <a:bodyPr/>
          <a:lstStyle/>
          <a:p>
            <a:endParaRPr lang="zh-CN" altLang="en-US"/>
          </a:p>
        </p:txBody>
      </p:sp>
      <p:sp>
        <p:nvSpPr>
          <p:cNvPr id="54" name="文本占位符 53"/>
          <p:cNvSpPr>
            <a:spLocks noGrp="1"/>
          </p:cNvSpPr>
          <p:nvPr>
            <p:ph type="body" sz="quarter" idx="33"/>
          </p:nvPr>
        </p:nvSpPr>
        <p:spPr/>
        <p:txBody>
          <a:bodyPr/>
          <a:lstStyle/>
          <a:p>
            <a:endParaRPr lang="zh-CN" altLang="en-US"/>
          </a:p>
        </p:txBody>
      </p:sp>
      <p:sp>
        <p:nvSpPr>
          <p:cNvPr id="55" name="文本占位符 54"/>
          <p:cNvSpPr>
            <a:spLocks noGrp="1"/>
          </p:cNvSpPr>
          <p:nvPr>
            <p:ph type="body" sz="quarter" idx="34"/>
          </p:nvPr>
        </p:nvSpPr>
        <p:spPr/>
        <p:txBody>
          <a:bodyPr/>
          <a:lstStyle/>
          <a:p>
            <a:endParaRPr lang="zh-CN" altLang="en-US"/>
          </a:p>
        </p:txBody>
      </p:sp>
      <p:sp>
        <p:nvSpPr>
          <p:cNvPr id="56" name="文本占位符 55"/>
          <p:cNvSpPr>
            <a:spLocks noGrp="1"/>
          </p:cNvSpPr>
          <p:nvPr>
            <p:ph type="body" sz="quarter" idx="35"/>
          </p:nvPr>
        </p:nvSpPr>
        <p:spPr/>
        <p:txBody>
          <a:bodyPr/>
          <a:lstStyle/>
          <a:p>
            <a:endParaRPr lang="zh-CN" altLang="en-US"/>
          </a:p>
        </p:txBody>
      </p:sp>
      <p:sp>
        <p:nvSpPr>
          <p:cNvPr id="57" name="文本占位符 56"/>
          <p:cNvSpPr>
            <a:spLocks noGrp="1"/>
          </p:cNvSpPr>
          <p:nvPr>
            <p:ph type="body" sz="quarter" idx="36"/>
          </p:nvPr>
        </p:nvSpPr>
        <p:spPr/>
        <p:txBody>
          <a:bodyPr/>
          <a:lstStyle/>
          <a:p>
            <a:endParaRPr lang="zh-CN" altLang="en-US"/>
          </a:p>
        </p:txBody>
      </p:sp>
      <p:sp>
        <p:nvSpPr>
          <p:cNvPr id="58" name="文本占位符 57"/>
          <p:cNvSpPr>
            <a:spLocks noGrp="1"/>
          </p:cNvSpPr>
          <p:nvPr>
            <p:ph type="body" sz="quarter" idx="37"/>
          </p:nvPr>
        </p:nvSpPr>
        <p:spPr/>
        <p:txBody>
          <a:bodyPr/>
          <a:lstStyle/>
          <a:p>
            <a:endParaRPr lang="zh-CN" altLang="en-US"/>
          </a:p>
        </p:txBody>
      </p:sp>
      <p:sp>
        <p:nvSpPr>
          <p:cNvPr id="59" name="文本占位符 58"/>
          <p:cNvSpPr>
            <a:spLocks noGrp="1"/>
          </p:cNvSpPr>
          <p:nvPr>
            <p:ph type="body" sz="quarter" idx="38"/>
          </p:nvPr>
        </p:nvSpPr>
        <p:spPr/>
        <p:txBody>
          <a:bodyPr/>
          <a:lstStyle/>
          <a:p>
            <a:endParaRPr lang="zh-CN" altLang="en-US"/>
          </a:p>
        </p:txBody>
      </p:sp>
      <p:sp>
        <p:nvSpPr>
          <p:cNvPr id="60" name="文本占位符 59"/>
          <p:cNvSpPr>
            <a:spLocks noGrp="1"/>
          </p:cNvSpPr>
          <p:nvPr>
            <p:ph type="body" sz="quarter" idx="39"/>
          </p:nvPr>
        </p:nvSpPr>
        <p:spPr/>
        <p:txBody>
          <a:bodyPr/>
          <a:lstStyle/>
          <a:p>
            <a:endParaRPr lang="zh-CN" altLang="en-US"/>
          </a:p>
        </p:txBody>
      </p:sp>
      <p:sp>
        <p:nvSpPr>
          <p:cNvPr id="61" name="文本占位符 60"/>
          <p:cNvSpPr>
            <a:spLocks noGrp="1"/>
          </p:cNvSpPr>
          <p:nvPr>
            <p:ph type="body" sz="quarter" idx="40"/>
          </p:nvPr>
        </p:nvSpPr>
        <p:spPr/>
        <p:txBody>
          <a:bodyPr/>
          <a:lstStyle/>
          <a:p>
            <a:endParaRPr lang="zh-CN" altLang="en-US"/>
          </a:p>
        </p:txBody>
      </p:sp>
    </p:spTree>
    <p:extLst>
      <p:ext uri="{BB962C8B-B14F-4D97-AF65-F5344CB8AC3E}">
        <p14:creationId xmlns:p14="http://schemas.microsoft.com/office/powerpoint/2010/main" val="247061781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2"/>
          </p:nvPr>
        </p:nvSpPr>
        <p:spPr>
          <a:xfrm>
            <a:off x="1595500" y="410400"/>
            <a:ext cx="9831600" cy="1024280"/>
          </a:xfrm>
        </p:spPr>
        <p:txBody>
          <a:bodyPr/>
          <a:lstStyle/>
          <a:p>
            <a:r>
              <a:rPr lang="en-US" altLang="zh-CN" sz="3000" dirty="0"/>
              <a:t>Numerous Network Protocols, Difficult Network Management and O&amp;M</a:t>
            </a:r>
            <a:endParaRPr lang="zh-CN" altLang="en-US" sz="3000" dirty="0"/>
          </a:p>
        </p:txBody>
      </p:sp>
      <p:grpSp>
        <p:nvGrpSpPr>
          <p:cNvPr id="2" name="组合 1"/>
          <p:cNvGrpSpPr/>
          <p:nvPr/>
        </p:nvGrpSpPr>
        <p:grpSpPr>
          <a:xfrm>
            <a:off x="1271464" y="1556792"/>
            <a:ext cx="9937104" cy="4428492"/>
            <a:chOff x="-526133" y="2097157"/>
            <a:chExt cx="5724636" cy="2948327"/>
          </a:xfrm>
        </p:grpSpPr>
        <p:sp>
          <p:nvSpPr>
            <p:cNvPr id="551" name="791394942"/>
            <p:cNvSpPr>
              <a:spLocks noEditPoints="1"/>
            </p:cNvSpPr>
            <p:nvPr/>
          </p:nvSpPr>
          <p:spPr bwMode="auto">
            <a:xfrm>
              <a:off x="2062980" y="2280108"/>
              <a:ext cx="2266207" cy="1293845"/>
            </a:xfrm>
            <a:custGeom>
              <a:avLst/>
              <a:gdLst/>
              <a:ahLst/>
              <a:cxnLst>
                <a:cxn ang="0">
                  <a:pos x="8324" y="38"/>
                </a:cxn>
                <a:cxn ang="0">
                  <a:pos x="9087" y="203"/>
                </a:cxn>
                <a:cxn ang="0">
                  <a:pos x="9799" y="487"/>
                </a:cxn>
                <a:cxn ang="0">
                  <a:pos x="10451" y="880"/>
                </a:cxn>
                <a:cxn ang="0">
                  <a:pos x="11031" y="1370"/>
                </a:cxn>
                <a:cxn ang="0">
                  <a:pos x="11529" y="1947"/>
                </a:cxn>
                <a:cxn ang="0">
                  <a:pos x="11934" y="2598"/>
                </a:cxn>
                <a:cxn ang="0">
                  <a:pos x="12234" y="3314"/>
                </a:cxn>
                <a:cxn ang="0">
                  <a:pos x="12378" y="3497"/>
                </a:cxn>
                <a:cxn ang="0">
                  <a:pos x="12496" y="3494"/>
                </a:cxn>
                <a:cxn ang="0">
                  <a:pos x="13119" y="3540"/>
                </a:cxn>
                <a:cxn ang="0">
                  <a:pos x="13870" y="3738"/>
                </a:cxn>
                <a:cxn ang="0">
                  <a:pos x="14554" y="4074"/>
                </a:cxn>
                <a:cxn ang="0">
                  <a:pos x="15156" y="4535"/>
                </a:cxn>
                <a:cxn ang="0">
                  <a:pos x="15663" y="5102"/>
                </a:cxn>
                <a:cxn ang="0">
                  <a:pos x="16056" y="5761"/>
                </a:cxn>
                <a:cxn ang="0">
                  <a:pos x="16320" y="6494"/>
                </a:cxn>
                <a:cxn ang="0">
                  <a:pos x="16438" y="7286"/>
                </a:cxn>
                <a:cxn ang="0">
                  <a:pos x="16401" y="8075"/>
                </a:cxn>
                <a:cxn ang="0">
                  <a:pos x="16222" y="8813"/>
                </a:cxn>
                <a:cxn ang="0">
                  <a:pos x="15915" y="9491"/>
                </a:cxn>
                <a:cxn ang="0">
                  <a:pos x="15494" y="10093"/>
                </a:cxn>
                <a:cxn ang="0">
                  <a:pos x="14974" y="10606"/>
                </a:cxn>
                <a:cxn ang="0">
                  <a:pos x="14369" y="11014"/>
                </a:cxn>
                <a:cxn ang="0">
                  <a:pos x="13693" y="11305"/>
                </a:cxn>
                <a:cxn ang="0">
                  <a:pos x="12960" y="11462"/>
                </a:cxn>
                <a:cxn ang="0">
                  <a:pos x="3341" y="11487"/>
                </a:cxn>
                <a:cxn ang="0">
                  <a:pos x="2760" y="11436"/>
                </a:cxn>
                <a:cxn ang="0">
                  <a:pos x="2156" y="11265"/>
                </a:cxn>
                <a:cxn ang="0">
                  <a:pos x="1603" y="10987"/>
                </a:cxn>
                <a:cxn ang="0">
                  <a:pos x="1113" y="10615"/>
                </a:cxn>
                <a:cxn ang="0">
                  <a:pos x="697" y="10159"/>
                </a:cxn>
                <a:cxn ang="0">
                  <a:pos x="368" y="9631"/>
                </a:cxn>
                <a:cxn ang="0">
                  <a:pos x="137" y="9044"/>
                </a:cxn>
                <a:cxn ang="0">
                  <a:pos x="15" y="8410"/>
                </a:cxn>
                <a:cxn ang="0">
                  <a:pos x="15" y="7754"/>
                </a:cxn>
                <a:cxn ang="0">
                  <a:pos x="132" y="7132"/>
                </a:cxn>
                <a:cxn ang="0">
                  <a:pos x="354" y="6556"/>
                </a:cxn>
                <a:cxn ang="0">
                  <a:pos x="671" y="6034"/>
                </a:cxn>
                <a:cxn ang="0">
                  <a:pos x="1072" y="5582"/>
                </a:cxn>
                <a:cxn ang="0">
                  <a:pos x="1546" y="5208"/>
                </a:cxn>
                <a:cxn ang="0">
                  <a:pos x="2082" y="4924"/>
                </a:cxn>
                <a:cxn ang="0">
                  <a:pos x="2668" y="4741"/>
                </a:cxn>
                <a:cxn ang="0">
                  <a:pos x="3015" y="4212"/>
                </a:cxn>
                <a:cxn ang="0">
                  <a:pos x="3225" y="3295"/>
                </a:cxn>
                <a:cxn ang="0">
                  <a:pos x="3597" y="2453"/>
                </a:cxn>
                <a:cxn ang="0">
                  <a:pos x="4113" y="1704"/>
                </a:cxn>
                <a:cxn ang="0">
                  <a:pos x="4754" y="1069"/>
                </a:cxn>
                <a:cxn ang="0">
                  <a:pos x="5503" y="565"/>
                </a:cxn>
                <a:cxn ang="0">
                  <a:pos x="6342" y="211"/>
                </a:cxn>
                <a:cxn ang="0">
                  <a:pos x="7250" y="25"/>
                </a:cxn>
                <a:cxn ang="0">
                  <a:pos x="9148" y="9515"/>
                </a:cxn>
                <a:cxn ang="0">
                  <a:pos x="9106" y="9484"/>
                </a:cxn>
                <a:cxn ang="0">
                  <a:pos x="9023" y="9509"/>
                </a:cxn>
                <a:cxn ang="0">
                  <a:pos x="9156" y="9528"/>
                </a:cxn>
                <a:cxn ang="0">
                  <a:pos x="6408" y="9503"/>
                </a:cxn>
                <a:cxn ang="0">
                  <a:pos x="6368" y="9519"/>
                </a:cxn>
              </a:cxnLst>
              <a:rect l="0" t="0" r="r" b="b"/>
              <a:pathLst>
                <a:path w="16443" h="11487">
                  <a:moveTo>
                    <a:pt x="7726" y="0"/>
                  </a:moveTo>
                  <a:lnTo>
                    <a:pt x="7928" y="4"/>
                  </a:lnTo>
                  <a:lnTo>
                    <a:pt x="8127" y="17"/>
                  </a:lnTo>
                  <a:lnTo>
                    <a:pt x="8324" y="38"/>
                  </a:lnTo>
                  <a:lnTo>
                    <a:pt x="8519" y="68"/>
                  </a:lnTo>
                  <a:lnTo>
                    <a:pt x="8711" y="105"/>
                  </a:lnTo>
                  <a:lnTo>
                    <a:pt x="8900" y="150"/>
                  </a:lnTo>
                  <a:lnTo>
                    <a:pt x="9087" y="203"/>
                  </a:lnTo>
                  <a:lnTo>
                    <a:pt x="9270" y="263"/>
                  </a:lnTo>
                  <a:lnTo>
                    <a:pt x="9450" y="331"/>
                  </a:lnTo>
                  <a:lnTo>
                    <a:pt x="9626" y="406"/>
                  </a:lnTo>
                  <a:lnTo>
                    <a:pt x="9799" y="487"/>
                  </a:lnTo>
                  <a:lnTo>
                    <a:pt x="9969" y="576"/>
                  </a:lnTo>
                  <a:lnTo>
                    <a:pt x="10133" y="670"/>
                  </a:lnTo>
                  <a:lnTo>
                    <a:pt x="10294" y="772"/>
                  </a:lnTo>
                  <a:lnTo>
                    <a:pt x="10451" y="880"/>
                  </a:lnTo>
                  <a:lnTo>
                    <a:pt x="10604" y="994"/>
                  </a:lnTo>
                  <a:lnTo>
                    <a:pt x="10751" y="1113"/>
                  </a:lnTo>
                  <a:lnTo>
                    <a:pt x="10893" y="1239"/>
                  </a:lnTo>
                  <a:lnTo>
                    <a:pt x="11031" y="1370"/>
                  </a:lnTo>
                  <a:lnTo>
                    <a:pt x="11164" y="1507"/>
                  </a:lnTo>
                  <a:lnTo>
                    <a:pt x="11291" y="1648"/>
                  </a:lnTo>
                  <a:lnTo>
                    <a:pt x="11412" y="1795"/>
                  </a:lnTo>
                  <a:lnTo>
                    <a:pt x="11529" y="1947"/>
                  </a:lnTo>
                  <a:lnTo>
                    <a:pt x="11640" y="2102"/>
                  </a:lnTo>
                  <a:lnTo>
                    <a:pt x="11743" y="2264"/>
                  </a:lnTo>
                  <a:lnTo>
                    <a:pt x="11842" y="2429"/>
                  </a:lnTo>
                  <a:lnTo>
                    <a:pt x="11934" y="2598"/>
                  </a:lnTo>
                  <a:lnTo>
                    <a:pt x="12019" y="2772"/>
                  </a:lnTo>
                  <a:lnTo>
                    <a:pt x="12097" y="2948"/>
                  </a:lnTo>
                  <a:lnTo>
                    <a:pt x="12169" y="3129"/>
                  </a:lnTo>
                  <a:lnTo>
                    <a:pt x="12234" y="3314"/>
                  </a:lnTo>
                  <a:lnTo>
                    <a:pt x="12291" y="3501"/>
                  </a:lnTo>
                  <a:lnTo>
                    <a:pt x="12320" y="3499"/>
                  </a:lnTo>
                  <a:lnTo>
                    <a:pt x="12349" y="3498"/>
                  </a:lnTo>
                  <a:lnTo>
                    <a:pt x="12378" y="3497"/>
                  </a:lnTo>
                  <a:lnTo>
                    <a:pt x="12407" y="3496"/>
                  </a:lnTo>
                  <a:lnTo>
                    <a:pt x="12437" y="3495"/>
                  </a:lnTo>
                  <a:lnTo>
                    <a:pt x="12466" y="3494"/>
                  </a:lnTo>
                  <a:lnTo>
                    <a:pt x="12496" y="3494"/>
                  </a:lnTo>
                  <a:lnTo>
                    <a:pt x="12524" y="3494"/>
                  </a:lnTo>
                  <a:lnTo>
                    <a:pt x="12726" y="3499"/>
                  </a:lnTo>
                  <a:lnTo>
                    <a:pt x="12924" y="3515"/>
                  </a:lnTo>
                  <a:lnTo>
                    <a:pt x="13119" y="3540"/>
                  </a:lnTo>
                  <a:lnTo>
                    <a:pt x="13313" y="3575"/>
                  </a:lnTo>
                  <a:lnTo>
                    <a:pt x="13502" y="3621"/>
                  </a:lnTo>
                  <a:lnTo>
                    <a:pt x="13688" y="3674"/>
                  </a:lnTo>
                  <a:lnTo>
                    <a:pt x="13870" y="3738"/>
                  </a:lnTo>
                  <a:lnTo>
                    <a:pt x="14047" y="3809"/>
                  </a:lnTo>
                  <a:lnTo>
                    <a:pt x="14221" y="3889"/>
                  </a:lnTo>
                  <a:lnTo>
                    <a:pt x="14390" y="3977"/>
                  </a:lnTo>
                  <a:lnTo>
                    <a:pt x="14554" y="4074"/>
                  </a:lnTo>
                  <a:lnTo>
                    <a:pt x="14712" y="4179"/>
                  </a:lnTo>
                  <a:lnTo>
                    <a:pt x="14867" y="4290"/>
                  </a:lnTo>
                  <a:lnTo>
                    <a:pt x="15015" y="4409"/>
                  </a:lnTo>
                  <a:lnTo>
                    <a:pt x="15156" y="4535"/>
                  </a:lnTo>
                  <a:lnTo>
                    <a:pt x="15293" y="4667"/>
                  </a:lnTo>
                  <a:lnTo>
                    <a:pt x="15423" y="4806"/>
                  </a:lnTo>
                  <a:lnTo>
                    <a:pt x="15546" y="4951"/>
                  </a:lnTo>
                  <a:lnTo>
                    <a:pt x="15663" y="5102"/>
                  </a:lnTo>
                  <a:lnTo>
                    <a:pt x="15772" y="5259"/>
                  </a:lnTo>
                  <a:lnTo>
                    <a:pt x="15875" y="5421"/>
                  </a:lnTo>
                  <a:lnTo>
                    <a:pt x="15969" y="5588"/>
                  </a:lnTo>
                  <a:lnTo>
                    <a:pt x="16056" y="5761"/>
                  </a:lnTo>
                  <a:lnTo>
                    <a:pt x="16134" y="5938"/>
                  </a:lnTo>
                  <a:lnTo>
                    <a:pt x="16205" y="6119"/>
                  </a:lnTo>
                  <a:lnTo>
                    <a:pt x="16266" y="6305"/>
                  </a:lnTo>
                  <a:lnTo>
                    <a:pt x="16320" y="6494"/>
                  </a:lnTo>
                  <a:lnTo>
                    <a:pt x="16363" y="6687"/>
                  </a:lnTo>
                  <a:lnTo>
                    <a:pt x="16398" y="6884"/>
                  </a:lnTo>
                  <a:lnTo>
                    <a:pt x="16422" y="7083"/>
                  </a:lnTo>
                  <a:lnTo>
                    <a:pt x="16438" y="7286"/>
                  </a:lnTo>
                  <a:lnTo>
                    <a:pt x="16443" y="7490"/>
                  </a:lnTo>
                  <a:lnTo>
                    <a:pt x="16438" y="7688"/>
                  </a:lnTo>
                  <a:lnTo>
                    <a:pt x="16425" y="7883"/>
                  </a:lnTo>
                  <a:lnTo>
                    <a:pt x="16401" y="8075"/>
                  </a:lnTo>
                  <a:lnTo>
                    <a:pt x="16369" y="8264"/>
                  </a:lnTo>
                  <a:lnTo>
                    <a:pt x="16328" y="8451"/>
                  </a:lnTo>
                  <a:lnTo>
                    <a:pt x="16280" y="8634"/>
                  </a:lnTo>
                  <a:lnTo>
                    <a:pt x="16222" y="8813"/>
                  </a:lnTo>
                  <a:lnTo>
                    <a:pt x="16156" y="8989"/>
                  </a:lnTo>
                  <a:lnTo>
                    <a:pt x="16083" y="9161"/>
                  </a:lnTo>
                  <a:lnTo>
                    <a:pt x="16003" y="9328"/>
                  </a:lnTo>
                  <a:lnTo>
                    <a:pt x="15915" y="9491"/>
                  </a:lnTo>
                  <a:lnTo>
                    <a:pt x="15820" y="9649"/>
                  </a:lnTo>
                  <a:lnTo>
                    <a:pt x="15717" y="9802"/>
                  </a:lnTo>
                  <a:lnTo>
                    <a:pt x="15610" y="9950"/>
                  </a:lnTo>
                  <a:lnTo>
                    <a:pt x="15494" y="10093"/>
                  </a:lnTo>
                  <a:lnTo>
                    <a:pt x="15373" y="10230"/>
                  </a:lnTo>
                  <a:lnTo>
                    <a:pt x="15246" y="10361"/>
                  </a:lnTo>
                  <a:lnTo>
                    <a:pt x="15113" y="10487"/>
                  </a:lnTo>
                  <a:lnTo>
                    <a:pt x="14974" y="10606"/>
                  </a:lnTo>
                  <a:lnTo>
                    <a:pt x="14831" y="10718"/>
                  </a:lnTo>
                  <a:lnTo>
                    <a:pt x="14682" y="10824"/>
                  </a:lnTo>
                  <a:lnTo>
                    <a:pt x="14527" y="10923"/>
                  </a:lnTo>
                  <a:lnTo>
                    <a:pt x="14369" y="11014"/>
                  </a:lnTo>
                  <a:lnTo>
                    <a:pt x="14206" y="11098"/>
                  </a:lnTo>
                  <a:lnTo>
                    <a:pt x="14039" y="11176"/>
                  </a:lnTo>
                  <a:lnTo>
                    <a:pt x="13868" y="11244"/>
                  </a:lnTo>
                  <a:lnTo>
                    <a:pt x="13693" y="11305"/>
                  </a:lnTo>
                  <a:lnTo>
                    <a:pt x="13514" y="11357"/>
                  </a:lnTo>
                  <a:lnTo>
                    <a:pt x="13332" y="11401"/>
                  </a:lnTo>
                  <a:lnTo>
                    <a:pt x="13147" y="11436"/>
                  </a:lnTo>
                  <a:lnTo>
                    <a:pt x="12960" y="11462"/>
                  </a:lnTo>
                  <a:lnTo>
                    <a:pt x="12770" y="11479"/>
                  </a:lnTo>
                  <a:lnTo>
                    <a:pt x="12770" y="11487"/>
                  </a:lnTo>
                  <a:lnTo>
                    <a:pt x="12524" y="11487"/>
                  </a:lnTo>
                  <a:lnTo>
                    <a:pt x="3341" y="11487"/>
                  </a:lnTo>
                  <a:lnTo>
                    <a:pt x="3079" y="11487"/>
                  </a:lnTo>
                  <a:lnTo>
                    <a:pt x="3079" y="11477"/>
                  </a:lnTo>
                  <a:lnTo>
                    <a:pt x="2919" y="11459"/>
                  </a:lnTo>
                  <a:lnTo>
                    <a:pt x="2760" y="11436"/>
                  </a:lnTo>
                  <a:lnTo>
                    <a:pt x="2605" y="11404"/>
                  </a:lnTo>
                  <a:lnTo>
                    <a:pt x="2453" y="11365"/>
                  </a:lnTo>
                  <a:lnTo>
                    <a:pt x="2303" y="11318"/>
                  </a:lnTo>
                  <a:lnTo>
                    <a:pt x="2156" y="11265"/>
                  </a:lnTo>
                  <a:lnTo>
                    <a:pt x="2013" y="11205"/>
                  </a:lnTo>
                  <a:lnTo>
                    <a:pt x="1872" y="11139"/>
                  </a:lnTo>
                  <a:lnTo>
                    <a:pt x="1736" y="11067"/>
                  </a:lnTo>
                  <a:lnTo>
                    <a:pt x="1603" y="10987"/>
                  </a:lnTo>
                  <a:lnTo>
                    <a:pt x="1474" y="10903"/>
                  </a:lnTo>
                  <a:lnTo>
                    <a:pt x="1349" y="10813"/>
                  </a:lnTo>
                  <a:lnTo>
                    <a:pt x="1229" y="10716"/>
                  </a:lnTo>
                  <a:lnTo>
                    <a:pt x="1113" y="10615"/>
                  </a:lnTo>
                  <a:lnTo>
                    <a:pt x="1001" y="10508"/>
                  </a:lnTo>
                  <a:lnTo>
                    <a:pt x="895" y="10396"/>
                  </a:lnTo>
                  <a:lnTo>
                    <a:pt x="793" y="10280"/>
                  </a:lnTo>
                  <a:lnTo>
                    <a:pt x="697" y="10159"/>
                  </a:lnTo>
                  <a:lnTo>
                    <a:pt x="606" y="10033"/>
                  </a:lnTo>
                  <a:lnTo>
                    <a:pt x="521" y="9903"/>
                  </a:lnTo>
                  <a:lnTo>
                    <a:pt x="441" y="9769"/>
                  </a:lnTo>
                  <a:lnTo>
                    <a:pt x="368" y="9631"/>
                  </a:lnTo>
                  <a:lnTo>
                    <a:pt x="300" y="9490"/>
                  </a:lnTo>
                  <a:lnTo>
                    <a:pt x="239" y="9345"/>
                  </a:lnTo>
                  <a:lnTo>
                    <a:pt x="185" y="9197"/>
                  </a:lnTo>
                  <a:lnTo>
                    <a:pt x="137" y="9044"/>
                  </a:lnTo>
                  <a:lnTo>
                    <a:pt x="96" y="8890"/>
                  </a:lnTo>
                  <a:lnTo>
                    <a:pt x="62" y="8733"/>
                  </a:lnTo>
                  <a:lnTo>
                    <a:pt x="35" y="8573"/>
                  </a:lnTo>
                  <a:lnTo>
                    <a:pt x="15" y="8410"/>
                  </a:lnTo>
                  <a:lnTo>
                    <a:pt x="4" y="8246"/>
                  </a:lnTo>
                  <a:lnTo>
                    <a:pt x="0" y="8079"/>
                  </a:lnTo>
                  <a:lnTo>
                    <a:pt x="4" y="7916"/>
                  </a:lnTo>
                  <a:lnTo>
                    <a:pt x="15" y="7754"/>
                  </a:lnTo>
                  <a:lnTo>
                    <a:pt x="34" y="7596"/>
                  </a:lnTo>
                  <a:lnTo>
                    <a:pt x="60" y="7439"/>
                  </a:lnTo>
                  <a:lnTo>
                    <a:pt x="92" y="7284"/>
                  </a:lnTo>
                  <a:lnTo>
                    <a:pt x="132" y="7132"/>
                  </a:lnTo>
                  <a:lnTo>
                    <a:pt x="178" y="6983"/>
                  </a:lnTo>
                  <a:lnTo>
                    <a:pt x="230" y="6837"/>
                  </a:lnTo>
                  <a:lnTo>
                    <a:pt x="289" y="6694"/>
                  </a:lnTo>
                  <a:lnTo>
                    <a:pt x="354" y="6556"/>
                  </a:lnTo>
                  <a:lnTo>
                    <a:pt x="424" y="6420"/>
                  </a:lnTo>
                  <a:lnTo>
                    <a:pt x="502" y="6287"/>
                  </a:lnTo>
                  <a:lnTo>
                    <a:pt x="584" y="6159"/>
                  </a:lnTo>
                  <a:lnTo>
                    <a:pt x="671" y="6034"/>
                  </a:lnTo>
                  <a:lnTo>
                    <a:pt x="765" y="5914"/>
                  </a:lnTo>
                  <a:lnTo>
                    <a:pt x="862" y="5799"/>
                  </a:lnTo>
                  <a:lnTo>
                    <a:pt x="965" y="5688"/>
                  </a:lnTo>
                  <a:lnTo>
                    <a:pt x="1072" y="5582"/>
                  </a:lnTo>
                  <a:lnTo>
                    <a:pt x="1184" y="5480"/>
                  </a:lnTo>
                  <a:lnTo>
                    <a:pt x="1301" y="5384"/>
                  </a:lnTo>
                  <a:lnTo>
                    <a:pt x="1421" y="5293"/>
                  </a:lnTo>
                  <a:lnTo>
                    <a:pt x="1546" y="5208"/>
                  </a:lnTo>
                  <a:lnTo>
                    <a:pt x="1675" y="5128"/>
                  </a:lnTo>
                  <a:lnTo>
                    <a:pt x="1807" y="5054"/>
                  </a:lnTo>
                  <a:lnTo>
                    <a:pt x="1942" y="4986"/>
                  </a:lnTo>
                  <a:lnTo>
                    <a:pt x="2082" y="4924"/>
                  </a:lnTo>
                  <a:lnTo>
                    <a:pt x="2224" y="4869"/>
                  </a:lnTo>
                  <a:lnTo>
                    <a:pt x="2369" y="4819"/>
                  </a:lnTo>
                  <a:lnTo>
                    <a:pt x="2517" y="4777"/>
                  </a:lnTo>
                  <a:lnTo>
                    <a:pt x="2668" y="4741"/>
                  </a:lnTo>
                  <a:lnTo>
                    <a:pt x="2821" y="4713"/>
                  </a:lnTo>
                  <a:lnTo>
                    <a:pt x="2976" y="4692"/>
                  </a:lnTo>
                  <a:lnTo>
                    <a:pt x="2990" y="4450"/>
                  </a:lnTo>
                  <a:lnTo>
                    <a:pt x="3015" y="4212"/>
                  </a:lnTo>
                  <a:lnTo>
                    <a:pt x="3051" y="3976"/>
                  </a:lnTo>
                  <a:lnTo>
                    <a:pt x="3098" y="3744"/>
                  </a:lnTo>
                  <a:lnTo>
                    <a:pt x="3156" y="3517"/>
                  </a:lnTo>
                  <a:lnTo>
                    <a:pt x="3225" y="3295"/>
                  </a:lnTo>
                  <a:lnTo>
                    <a:pt x="3303" y="3076"/>
                  </a:lnTo>
                  <a:lnTo>
                    <a:pt x="3391" y="2863"/>
                  </a:lnTo>
                  <a:lnTo>
                    <a:pt x="3489" y="2655"/>
                  </a:lnTo>
                  <a:lnTo>
                    <a:pt x="3597" y="2453"/>
                  </a:lnTo>
                  <a:lnTo>
                    <a:pt x="3713" y="2256"/>
                  </a:lnTo>
                  <a:lnTo>
                    <a:pt x="3837" y="2065"/>
                  </a:lnTo>
                  <a:lnTo>
                    <a:pt x="3971" y="1882"/>
                  </a:lnTo>
                  <a:lnTo>
                    <a:pt x="4113" y="1704"/>
                  </a:lnTo>
                  <a:lnTo>
                    <a:pt x="4262" y="1535"/>
                  </a:lnTo>
                  <a:lnTo>
                    <a:pt x="4419" y="1371"/>
                  </a:lnTo>
                  <a:lnTo>
                    <a:pt x="4583" y="1216"/>
                  </a:lnTo>
                  <a:lnTo>
                    <a:pt x="4754" y="1069"/>
                  </a:lnTo>
                  <a:lnTo>
                    <a:pt x="4932" y="930"/>
                  </a:lnTo>
                  <a:lnTo>
                    <a:pt x="5117" y="800"/>
                  </a:lnTo>
                  <a:lnTo>
                    <a:pt x="5307" y="677"/>
                  </a:lnTo>
                  <a:lnTo>
                    <a:pt x="5503" y="565"/>
                  </a:lnTo>
                  <a:lnTo>
                    <a:pt x="5705" y="462"/>
                  </a:lnTo>
                  <a:lnTo>
                    <a:pt x="5912" y="368"/>
                  </a:lnTo>
                  <a:lnTo>
                    <a:pt x="6124" y="284"/>
                  </a:lnTo>
                  <a:lnTo>
                    <a:pt x="6342" y="211"/>
                  </a:lnTo>
                  <a:lnTo>
                    <a:pt x="6563" y="147"/>
                  </a:lnTo>
                  <a:lnTo>
                    <a:pt x="6788" y="95"/>
                  </a:lnTo>
                  <a:lnTo>
                    <a:pt x="7018" y="54"/>
                  </a:lnTo>
                  <a:lnTo>
                    <a:pt x="7250" y="25"/>
                  </a:lnTo>
                  <a:lnTo>
                    <a:pt x="7487" y="6"/>
                  </a:lnTo>
                  <a:lnTo>
                    <a:pt x="7726" y="0"/>
                  </a:lnTo>
                  <a:close/>
                  <a:moveTo>
                    <a:pt x="9156" y="9528"/>
                  </a:moveTo>
                  <a:lnTo>
                    <a:pt x="9148" y="9515"/>
                  </a:lnTo>
                  <a:lnTo>
                    <a:pt x="9141" y="9503"/>
                  </a:lnTo>
                  <a:lnTo>
                    <a:pt x="9134" y="9491"/>
                  </a:lnTo>
                  <a:lnTo>
                    <a:pt x="9127" y="9478"/>
                  </a:lnTo>
                  <a:lnTo>
                    <a:pt x="9106" y="9484"/>
                  </a:lnTo>
                  <a:lnTo>
                    <a:pt x="9086" y="9491"/>
                  </a:lnTo>
                  <a:lnTo>
                    <a:pt x="9065" y="9498"/>
                  </a:lnTo>
                  <a:lnTo>
                    <a:pt x="9045" y="9503"/>
                  </a:lnTo>
                  <a:lnTo>
                    <a:pt x="9023" y="9509"/>
                  </a:lnTo>
                  <a:lnTo>
                    <a:pt x="9003" y="9515"/>
                  </a:lnTo>
                  <a:lnTo>
                    <a:pt x="8982" y="9521"/>
                  </a:lnTo>
                  <a:lnTo>
                    <a:pt x="8961" y="9528"/>
                  </a:lnTo>
                  <a:lnTo>
                    <a:pt x="9156" y="9528"/>
                  </a:lnTo>
                  <a:close/>
                  <a:moveTo>
                    <a:pt x="6492" y="9528"/>
                  </a:moveTo>
                  <a:lnTo>
                    <a:pt x="6464" y="9519"/>
                  </a:lnTo>
                  <a:lnTo>
                    <a:pt x="6435" y="9511"/>
                  </a:lnTo>
                  <a:lnTo>
                    <a:pt x="6408" y="9503"/>
                  </a:lnTo>
                  <a:lnTo>
                    <a:pt x="6379" y="9495"/>
                  </a:lnTo>
                  <a:lnTo>
                    <a:pt x="6376" y="9503"/>
                  </a:lnTo>
                  <a:lnTo>
                    <a:pt x="6372" y="9511"/>
                  </a:lnTo>
                  <a:lnTo>
                    <a:pt x="6368" y="9519"/>
                  </a:lnTo>
                  <a:lnTo>
                    <a:pt x="6364" y="9528"/>
                  </a:lnTo>
                  <a:lnTo>
                    <a:pt x="6492" y="9528"/>
                  </a:lnTo>
                  <a:close/>
                </a:path>
              </a:pathLst>
            </a:custGeom>
            <a:solidFill>
              <a:schemeClr val="bg1">
                <a:lumMod val="75000"/>
              </a:schemeClr>
            </a:solidFill>
            <a:ln w="9525">
              <a:noFill/>
              <a:round/>
              <a:headEnd/>
              <a:tailEnd/>
            </a:ln>
          </p:spPr>
          <p:txBody>
            <a:bodyPr/>
            <a:lstStyle/>
            <a:p>
              <a:pPr defTabSz="685617" fontAlgn="auto">
                <a:spcBef>
                  <a:spcPts val="0"/>
                </a:spcBef>
                <a:spcAft>
                  <a:spcPts val="0"/>
                </a:spcAft>
                <a:defRPr/>
              </a:pPr>
              <a:endParaRPr lang="zh-CN" altLang="en-US" sz="1400" kern="0">
                <a:solidFill>
                  <a:sysClr val="windowText" lastClr="000000"/>
                </a:solidFill>
                <a:latin typeface="+mn-ea"/>
                <a:ea typeface="+mn-ea"/>
                <a:cs typeface="Arial" pitchFamily="34" charset="0"/>
              </a:endParaRPr>
            </a:p>
          </p:txBody>
        </p:sp>
        <p:sp>
          <p:nvSpPr>
            <p:cNvPr id="552" name="1844781842"/>
            <p:cNvSpPr txBox="1">
              <a:spLocks noChangeArrowheads="1"/>
            </p:cNvSpPr>
            <p:nvPr/>
          </p:nvSpPr>
          <p:spPr bwMode="auto">
            <a:xfrm>
              <a:off x="2082259" y="2651558"/>
              <a:ext cx="437426" cy="204907"/>
            </a:xfrm>
            <a:prstGeom prst="rect">
              <a:avLst/>
            </a:prstGeom>
            <a:noFill/>
            <a:ln w="9525">
              <a:noFill/>
              <a:miter lim="800000"/>
              <a:headEnd/>
              <a:tailEnd/>
            </a:ln>
          </p:spPr>
          <p:txBody>
            <a:bodyPr>
              <a:spAutoFit/>
            </a:bodyPr>
            <a:lstStyle/>
            <a:p>
              <a:r>
                <a:rPr lang="en-US" altLang="zh-CN" sz="1400" dirty="0">
                  <a:latin typeface="+mn-ea"/>
                  <a:ea typeface="+mn-ea"/>
                  <a:cs typeface="Arial" pitchFamily="34" charset="0"/>
                </a:rPr>
                <a:t>PE1</a:t>
              </a:r>
              <a:endParaRPr lang="zh-CN" altLang="en-US" sz="1400" dirty="0">
                <a:latin typeface="+mn-ea"/>
                <a:ea typeface="+mn-ea"/>
                <a:cs typeface="Arial" pitchFamily="34" charset="0"/>
              </a:endParaRPr>
            </a:p>
          </p:txBody>
        </p:sp>
        <p:sp>
          <p:nvSpPr>
            <p:cNvPr id="563" name="460198444"/>
            <p:cNvSpPr txBox="1">
              <a:spLocks noChangeArrowheads="1"/>
            </p:cNvSpPr>
            <p:nvPr/>
          </p:nvSpPr>
          <p:spPr bwMode="auto">
            <a:xfrm>
              <a:off x="3821256" y="2456892"/>
              <a:ext cx="437426" cy="204907"/>
            </a:xfrm>
            <a:prstGeom prst="rect">
              <a:avLst/>
            </a:prstGeom>
            <a:noFill/>
            <a:ln w="9525">
              <a:noFill/>
              <a:miter lim="800000"/>
              <a:headEnd/>
              <a:tailEnd/>
            </a:ln>
          </p:spPr>
          <p:txBody>
            <a:bodyPr>
              <a:spAutoFit/>
            </a:bodyPr>
            <a:lstStyle/>
            <a:p>
              <a:r>
                <a:rPr lang="en-US" altLang="zh-CN" sz="1400" dirty="0">
                  <a:latin typeface="+mn-ea"/>
                  <a:ea typeface="+mn-ea"/>
                  <a:cs typeface="Arial" pitchFamily="34" charset="0"/>
                </a:rPr>
                <a:t>PE3</a:t>
              </a:r>
              <a:endParaRPr lang="zh-CN" altLang="en-US" sz="1400" dirty="0">
                <a:latin typeface="+mn-ea"/>
                <a:ea typeface="+mn-ea"/>
                <a:cs typeface="Arial" pitchFamily="34" charset="0"/>
              </a:endParaRPr>
            </a:p>
          </p:txBody>
        </p:sp>
        <p:sp>
          <p:nvSpPr>
            <p:cNvPr id="564" name="354700118"/>
            <p:cNvSpPr txBox="1">
              <a:spLocks noChangeArrowheads="1"/>
            </p:cNvSpPr>
            <p:nvPr/>
          </p:nvSpPr>
          <p:spPr bwMode="auto">
            <a:xfrm>
              <a:off x="2951820" y="2097157"/>
              <a:ext cx="437426" cy="204907"/>
            </a:xfrm>
            <a:prstGeom prst="rect">
              <a:avLst/>
            </a:prstGeom>
            <a:noFill/>
            <a:ln w="9525">
              <a:noFill/>
              <a:miter lim="800000"/>
              <a:headEnd/>
              <a:tailEnd/>
            </a:ln>
          </p:spPr>
          <p:txBody>
            <a:bodyPr>
              <a:spAutoFit/>
            </a:bodyPr>
            <a:lstStyle/>
            <a:p>
              <a:r>
                <a:rPr lang="en-US" altLang="zh-CN" sz="1400" dirty="0" err="1">
                  <a:latin typeface="+mn-ea"/>
                  <a:ea typeface="+mn-ea"/>
                  <a:cs typeface="Arial" pitchFamily="34" charset="0"/>
                </a:rPr>
                <a:t>PE2</a:t>
              </a:r>
              <a:endParaRPr lang="zh-CN" altLang="en-US" sz="1400" dirty="0">
                <a:latin typeface="+mn-ea"/>
                <a:ea typeface="+mn-ea"/>
                <a:cs typeface="Arial" pitchFamily="34" charset="0"/>
              </a:endParaRPr>
            </a:p>
          </p:txBody>
        </p:sp>
        <p:sp>
          <p:nvSpPr>
            <p:cNvPr id="565" name="2123530222"/>
            <p:cNvSpPr txBox="1">
              <a:spLocks noChangeArrowheads="1"/>
            </p:cNvSpPr>
            <p:nvPr/>
          </p:nvSpPr>
          <p:spPr bwMode="auto">
            <a:xfrm>
              <a:off x="3076922" y="3515781"/>
              <a:ext cx="437426" cy="204907"/>
            </a:xfrm>
            <a:prstGeom prst="rect">
              <a:avLst/>
            </a:prstGeom>
            <a:noFill/>
            <a:ln w="9525">
              <a:noFill/>
              <a:miter lim="800000"/>
              <a:headEnd/>
              <a:tailEnd/>
            </a:ln>
          </p:spPr>
          <p:txBody>
            <a:bodyPr>
              <a:spAutoFit/>
            </a:bodyPr>
            <a:lstStyle/>
            <a:p>
              <a:r>
                <a:rPr lang="en-US" altLang="zh-CN" sz="1400">
                  <a:latin typeface="+mn-ea"/>
                  <a:ea typeface="+mn-ea"/>
                  <a:cs typeface="Arial" pitchFamily="34" charset="0"/>
                </a:rPr>
                <a:t>PE4</a:t>
              </a:r>
              <a:endParaRPr lang="zh-CN" altLang="en-US" sz="1400">
                <a:latin typeface="+mn-ea"/>
                <a:ea typeface="+mn-ea"/>
                <a:cs typeface="Arial" pitchFamily="34" charset="0"/>
              </a:endParaRPr>
            </a:p>
          </p:txBody>
        </p:sp>
        <p:cxnSp>
          <p:nvCxnSpPr>
            <p:cNvPr id="566" name="293627678"/>
            <p:cNvCxnSpPr>
              <a:cxnSpLocks noChangeShapeType="1"/>
            </p:cNvCxnSpPr>
            <p:nvPr/>
          </p:nvCxnSpPr>
          <p:spPr bwMode="auto">
            <a:xfrm flipH="1">
              <a:off x="1683481" y="3143585"/>
              <a:ext cx="562185" cy="0"/>
            </a:xfrm>
            <a:prstGeom prst="line">
              <a:avLst/>
            </a:prstGeom>
            <a:noFill/>
            <a:ln w="9525">
              <a:solidFill>
                <a:srgbClr val="C00000"/>
              </a:solidFill>
              <a:round/>
              <a:headEnd/>
              <a:tailEnd/>
            </a:ln>
          </p:spPr>
        </p:cxnSp>
        <p:sp>
          <p:nvSpPr>
            <p:cNvPr id="567" name="2051208103"/>
            <p:cNvSpPr txBox="1">
              <a:spLocks noChangeArrowheads="1"/>
            </p:cNvSpPr>
            <p:nvPr/>
          </p:nvSpPr>
          <p:spPr bwMode="auto">
            <a:xfrm>
              <a:off x="1310071" y="2849240"/>
              <a:ext cx="437426" cy="204907"/>
            </a:xfrm>
            <a:prstGeom prst="rect">
              <a:avLst/>
            </a:prstGeom>
            <a:noFill/>
            <a:ln w="9525">
              <a:noFill/>
              <a:miter lim="800000"/>
              <a:headEnd/>
              <a:tailEnd/>
            </a:ln>
          </p:spPr>
          <p:txBody>
            <a:bodyPr>
              <a:spAutoFit/>
            </a:bodyPr>
            <a:lstStyle/>
            <a:p>
              <a:r>
                <a:rPr lang="en-US" altLang="zh-CN" sz="1400">
                  <a:latin typeface="+mn-ea"/>
                  <a:ea typeface="+mn-ea"/>
                  <a:cs typeface="Arial" pitchFamily="34" charset="0"/>
                </a:rPr>
                <a:t>CE1</a:t>
              </a:r>
              <a:endParaRPr lang="zh-CN" altLang="en-US" sz="1400">
                <a:latin typeface="+mn-ea"/>
                <a:ea typeface="+mn-ea"/>
                <a:cs typeface="Arial" pitchFamily="34" charset="0"/>
              </a:endParaRPr>
            </a:p>
          </p:txBody>
        </p:sp>
        <p:cxnSp>
          <p:nvCxnSpPr>
            <p:cNvPr id="568" name="694220864"/>
            <p:cNvCxnSpPr>
              <a:cxnSpLocks noChangeShapeType="1"/>
            </p:cNvCxnSpPr>
            <p:nvPr/>
          </p:nvCxnSpPr>
          <p:spPr bwMode="auto">
            <a:xfrm flipH="1">
              <a:off x="4111011" y="3003481"/>
              <a:ext cx="498692" cy="0"/>
            </a:xfrm>
            <a:prstGeom prst="line">
              <a:avLst/>
            </a:prstGeom>
            <a:noFill/>
            <a:ln w="9525">
              <a:solidFill>
                <a:srgbClr val="C00000"/>
              </a:solidFill>
              <a:round/>
              <a:headEnd/>
              <a:tailEnd/>
            </a:ln>
          </p:spPr>
        </p:cxnSp>
        <p:sp>
          <p:nvSpPr>
            <p:cNvPr id="569" name="1037852427"/>
            <p:cNvSpPr txBox="1">
              <a:spLocks noChangeArrowheads="1"/>
            </p:cNvSpPr>
            <p:nvPr/>
          </p:nvSpPr>
          <p:spPr bwMode="auto">
            <a:xfrm>
              <a:off x="4625352" y="2669220"/>
              <a:ext cx="437426" cy="204907"/>
            </a:xfrm>
            <a:prstGeom prst="rect">
              <a:avLst/>
            </a:prstGeom>
            <a:noFill/>
            <a:ln w="9525">
              <a:noFill/>
              <a:miter lim="800000"/>
              <a:headEnd/>
              <a:tailEnd/>
            </a:ln>
          </p:spPr>
          <p:txBody>
            <a:bodyPr>
              <a:spAutoFit/>
            </a:bodyPr>
            <a:lstStyle/>
            <a:p>
              <a:r>
                <a:rPr lang="en-US" altLang="zh-CN" sz="1400" dirty="0">
                  <a:latin typeface="+mn-ea"/>
                  <a:ea typeface="+mn-ea"/>
                  <a:cs typeface="Arial" pitchFamily="34" charset="0"/>
                </a:rPr>
                <a:t>CE2</a:t>
              </a:r>
              <a:endParaRPr lang="zh-CN" altLang="en-US" sz="1400" dirty="0">
                <a:latin typeface="+mn-ea"/>
                <a:ea typeface="+mn-ea"/>
                <a:cs typeface="Arial" pitchFamily="34" charset="0"/>
              </a:endParaRPr>
            </a:p>
          </p:txBody>
        </p:sp>
        <p:sp>
          <p:nvSpPr>
            <p:cNvPr id="570" name="Freeform 6"/>
            <p:cNvSpPr>
              <a:spLocks/>
            </p:cNvSpPr>
            <p:nvPr/>
          </p:nvSpPr>
          <p:spPr bwMode="auto">
            <a:xfrm>
              <a:off x="1606675" y="3091762"/>
              <a:ext cx="8293" cy="15495"/>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1" name="2085858515"/>
            <p:cNvSpPr>
              <a:spLocks/>
            </p:cNvSpPr>
            <p:nvPr/>
          </p:nvSpPr>
          <p:spPr bwMode="auto">
            <a:xfrm>
              <a:off x="1618934" y="3091762"/>
              <a:ext cx="8293" cy="15495"/>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2" name="1017716139"/>
            <p:cNvSpPr>
              <a:spLocks/>
            </p:cNvSpPr>
            <p:nvPr/>
          </p:nvSpPr>
          <p:spPr bwMode="auto">
            <a:xfrm>
              <a:off x="1630833" y="3091762"/>
              <a:ext cx="8293" cy="15495"/>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3" name="273138796"/>
            <p:cNvSpPr>
              <a:spLocks/>
            </p:cNvSpPr>
            <p:nvPr/>
          </p:nvSpPr>
          <p:spPr bwMode="auto">
            <a:xfrm>
              <a:off x="1643092" y="3091762"/>
              <a:ext cx="8293" cy="15495"/>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4" name="146046463"/>
            <p:cNvSpPr>
              <a:spLocks/>
            </p:cNvSpPr>
            <p:nvPr/>
          </p:nvSpPr>
          <p:spPr bwMode="auto">
            <a:xfrm>
              <a:off x="1606675" y="3198202"/>
              <a:ext cx="8293" cy="15495"/>
            </a:xfrm>
            <a:custGeom>
              <a:avLst/>
              <a:gdLst/>
              <a:ahLst/>
              <a:cxnLst>
                <a:cxn ang="0">
                  <a:pos x="189" y="343"/>
                </a:cxn>
                <a:cxn ang="0">
                  <a:pos x="222" y="335"/>
                </a:cxn>
                <a:cxn ang="0">
                  <a:pos x="253" y="322"/>
                </a:cxn>
                <a:cxn ang="0">
                  <a:pos x="280" y="304"/>
                </a:cxn>
                <a:cxn ang="0">
                  <a:pos x="304" y="280"/>
                </a:cxn>
                <a:cxn ang="0">
                  <a:pos x="322" y="253"/>
                </a:cxn>
                <a:cxn ang="0">
                  <a:pos x="335" y="222"/>
                </a:cxn>
                <a:cxn ang="0">
                  <a:pos x="341" y="190"/>
                </a:cxn>
                <a:cxn ang="0">
                  <a:pos x="341" y="154"/>
                </a:cxn>
                <a:cxn ang="0">
                  <a:pos x="335" y="122"/>
                </a:cxn>
                <a:cxn ang="0">
                  <a:pos x="322" y="90"/>
                </a:cxn>
                <a:cxn ang="0">
                  <a:pos x="304" y="63"/>
                </a:cxn>
                <a:cxn ang="0">
                  <a:pos x="280" y="40"/>
                </a:cxn>
                <a:cxn ang="0">
                  <a:pos x="253" y="22"/>
                </a:cxn>
                <a:cxn ang="0">
                  <a:pos x="222" y="8"/>
                </a:cxn>
                <a:cxn ang="0">
                  <a:pos x="189" y="1"/>
                </a:cxn>
                <a:cxn ang="0">
                  <a:pos x="154" y="1"/>
                </a:cxn>
                <a:cxn ang="0">
                  <a:pos x="121" y="8"/>
                </a:cxn>
                <a:cxn ang="0">
                  <a:pos x="90" y="22"/>
                </a:cxn>
                <a:cxn ang="0">
                  <a:pos x="63" y="40"/>
                </a:cxn>
                <a:cxn ang="0">
                  <a:pos x="39" y="63"/>
                </a:cxn>
                <a:cxn ang="0">
                  <a:pos x="21" y="90"/>
                </a:cxn>
                <a:cxn ang="0">
                  <a:pos x="9" y="122"/>
                </a:cxn>
                <a:cxn ang="0">
                  <a:pos x="2" y="154"/>
                </a:cxn>
                <a:cxn ang="0">
                  <a:pos x="2" y="190"/>
                </a:cxn>
                <a:cxn ang="0">
                  <a:pos x="9" y="222"/>
                </a:cxn>
                <a:cxn ang="0">
                  <a:pos x="21" y="253"/>
                </a:cxn>
                <a:cxn ang="0">
                  <a:pos x="39" y="280"/>
                </a:cxn>
                <a:cxn ang="0">
                  <a:pos x="63" y="304"/>
                </a:cxn>
                <a:cxn ang="0">
                  <a:pos x="90" y="322"/>
                </a:cxn>
                <a:cxn ang="0">
                  <a:pos x="121" y="335"/>
                </a:cxn>
                <a:cxn ang="0">
                  <a:pos x="154" y="343"/>
                </a:cxn>
              </a:cxnLst>
              <a:rect l="0" t="0" r="r" b="b"/>
              <a:pathLst>
                <a:path w="342" h="344">
                  <a:moveTo>
                    <a:pt x="171" y="344"/>
                  </a:moveTo>
                  <a:lnTo>
                    <a:pt x="189" y="343"/>
                  </a:lnTo>
                  <a:lnTo>
                    <a:pt x="206" y="340"/>
                  </a:lnTo>
                  <a:lnTo>
                    <a:pt x="222" y="335"/>
                  </a:lnTo>
                  <a:lnTo>
                    <a:pt x="238" y="329"/>
                  </a:lnTo>
                  <a:lnTo>
                    <a:pt x="253" y="322"/>
                  </a:lnTo>
                  <a:lnTo>
                    <a:pt x="267" y="314"/>
                  </a:lnTo>
                  <a:lnTo>
                    <a:pt x="280" y="304"/>
                  </a:lnTo>
                  <a:lnTo>
                    <a:pt x="292" y="293"/>
                  </a:lnTo>
                  <a:lnTo>
                    <a:pt x="304" y="280"/>
                  </a:lnTo>
                  <a:lnTo>
                    <a:pt x="313" y="267"/>
                  </a:lnTo>
                  <a:lnTo>
                    <a:pt x="322" y="253"/>
                  </a:lnTo>
                  <a:lnTo>
                    <a:pt x="329" y="239"/>
                  </a:lnTo>
                  <a:lnTo>
                    <a:pt x="335" y="222"/>
                  </a:lnTo>
                  <a:lnTo>
                    <a:pt x="339" y="206"/>
                  </a:lnTo>
                  <a:lnTo>
                    <a:pt x="341" y="190"/>
                  </a:lnTo>
                  <a:lnTo>
                    <a:pt x="342" y="171"/>
                  </a:lnTo>
                  <a:lnTo>
                    <a:pt x="341" y="154"/>
                  </a:lnTo>
                  <a:lnTo>
                    <a:pt x="339" y="138"/>
                  </a:lnTo>
                  <a:lnTo>
                    <a:pt x="335" y="122"/>
                  </a:lnTo>
                  <a:lnTo>
                    <a:pt x="329" y="105"/>
                  </a:lnTo>
                  <a:lnTo>
                    <a:pt x="322" y="90"/>
                  </a:lnTo>
                  <a:lnTo>
                    <a:pt x="313" y="76"/>
                  </a:lnTo>
                  <a:lnTo>
                    <a:pt x="304" y="63"/>
                  </a:lnTo>
                  <a:lnTo>
                    <a:pt x="292" y="51"/>
                  </a:lnTo>
                  <a:lnTo>
                    <a:pt x="280" y="40"/>
                  </a:lnTo>
                  <a:lnTo>
                    <a:pt x="267" y="30"/>
                  </a:lnTo>
                  <a:lnTo>
                    <a:pt x="253" y="22"/>
                  </a:lnTo>
                  <a:lnTo>
                    <a:pt x="238" y="13"/>
                  </a:lnTo>
                  <a:lnTo>
                    <a:pt x="222" y="8"/>
                  </a:lnTo>
                  <a:lnTo>
                    <a:pt x="206" y="4"/>
                  </a:lnTo>
                  <a:lnTo>
                    <a:pt x="189" y="1"/>
                  </a:lnTo>
                  <a:lnTo>
                    <a:pt x="171" y="0"/>
                  </a:lnTo>
                  <a:lnTo>
                    <a:pt x="154" y="1"/>
                  </a:lnTo>
                  <a:lnTo>
                    <a:pt x="137" y="4"/>
                  </a:lnTo>
                  <a:lnTo>
                    <a:pt x="121" y="8"/>
                  </a:lnTo>
                  <a:lnTo>
                    <a:pt x="105" y="13"/>
                  </a:lnTo>
                  <a:lnTo>
                    <a:pt x="90" y="22"/>
                  </a:lnTo>
                  <a:lnTo>
                    <a:pt x="76" y="30"/>
                  </a:lnTo>
                  <a:lnTo>
                    <a:pt x="63" y="40"/>
                  </a:lnTo>
                  <a:lnTo>
                    <a:pt x="50" y="51"/>
                  </a:lnTo>
                  <a:lnTo>
                    <a:pt x="39" y="63"/>
                  </a:lnTo>
                  <a:lnTo>
                    <a:pt x="30" y="76"/>
                  </a:lnTo>
                  <a:lnTo>
                    <a:pt x="21" y="90"/>
                  </a:lnTo>
                  <a:lnTo>
                    <a:pt x="14" y="105"/>
                  </a:lnTo>
                  <a:lnTo>
                    <a:pt x="9" y="122"/>
                  </a:lnTo>
                  <a:lnTo>
                    <a:pt x="4" y="138"/>
                  </a:lnTo>
                  <a:lnTo>
                    <a:pt x="2" y="154"/>
                  </a:lnTo>
                  <a:lnTo>
                    <a:pt x="0" y="171"/>
                  </a:lnTo>
                  <a:lnTo>
                    <a:pt x="2" y="190"/>
                  </a:lnTo>
                  <a:lnTo>
                    <a:pt x="4" y="206"/>
                  </a:lnTo>
                  <a:lnTo>
                    <a:pt x="9" y="222"/>
                  </a:lnTo>
                  <a:lnTo>
                    <a:pt x="14" y="239"/>
                  </a:lnTo>
                  <a:lnTo>
                    <a:pt x="21" y="253"/>
                  </a:lnTo>
                  <a:lnTo>
                    <a:pt x="30" y="267"/>
                  </a:lnTo>
                  <a:lnTo>
                    <a:pt x="39" y="280"/>
                  </a:lnTo>
                  <a:lnTo>
                    <a:pt x="50" y="293"/>
                  </a:lnTo>
                  <a:lnTo>
                    <a:pt x="63" y="304"/>
                  </a:lnTo>
                  <a:lnTo>
                    <a:pt x="76" y="314"/>
                  </a:lnTo>
                  <a:lnTo>
                    <a:pt x="90" y="322"/>
                  </a:lnTo>
                  <a:lnTo>
                    <a:pt x="105" y="329"/>
                  </a:lnTo>
                  <a:lnTo>
                    <a:pt x="121" y="335"/>
                  </a:lnTo>
                  <a:lnTo>
                    <a:pt x="137" y="340"/>
                  </a:lnTo>
                  <a:lnTo>
                    <a:pt x="154" y="343"/>
                  </a:lnTo>
                  <a:lnTo>
                    <a:pt x="171"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5" name="1380478020"/>
            <p:cNvSpPr>
              <a:spLocks/>
            </p:cNvSpPr>
            <p:nvPr/>
          </p:nvSpPr>
          <p:spPr bwMode="auto">
            <a:xfrm>
              <a:off x="1618934" y="3198202"/>
              <a:ext cx="8293" cy="15495"/>
            </a:xfrm>
            <a:custGeom>
              <a:avLst/>
              <a:gdLst/>
              <a:ahLst/>
              <a:cxnLst>
                <a:cxn ang="0">
                  <a:pos x="189" y="343"/>
                </a:cxn>
                <a:cxn ang="0">
                  <a:pos x="222" y="335"/>
                </a:cxn>
                <a:cxn ang="0">
                  <a:pos x="253" y="322"/>
                </a:cxn>
                <a:cxn ang="0">
                  <a:pos x="280" y="304"/>
                </a:cxn>
                <a:cxn ang="0">
                  <a:pos x="303" y="280"/>
                </a:cxn>
                <a:cxn ang="0">
                  <a:pos x="321" y="253"/>
                </a:cxn>
                <a:cxn ang="0">
                  <a:pos x="335" y="222"/>
                </a:cxn>
                <a:cxn ang="0">
                  <a:pos x="342" y="190"/>
                </a:cxn>
                <a:cxn ang="0">
                  <a:pos x="342" y="154"/>
                </a:cxn>
                <a:cxn ang="0">
                  <a:pos x="335" y="122"/>
                </a:cxn>
                <a:cxn ang="0">
                  <a:pos x="321" y="90"/>
                </a:cxn>
                <a:cxn ang="0">
                  <a:pos x="303" y="63"/>
                </a:cxn>
                <a:cxn ang="0">
                  <a:pos x="280" y="40"/>
                </a:cxn>
                <a:cxn ang="0">
                  <a:pos x="253" y="22"/>
                </a:cxn>
                <a:cxn ang="0">
                  <a:pos x="222" y="8"/>
                </a:cxn>
                <a:cxn ang="0">
                  <a:pos x="189" y="1"/>
                </a:cxn>
                <a:cxn ang="0">
                  <a:pos x="154" y="1"/>
                </a:cxn>
                <a:cxn ang="0">
                  <a:pos x="121" y="8"/>
                </a:cxn>
                <a:cxn ang="0">
                  <a:pos x="90" y="22"/>
                </a:cxn>
                <a:cxn ang="0">
                  <a:pos x="63" y="40"/>
                </a:cxn>
                <a:cxn ang="0">
                  <a:pos x="40" y="63"/>
                </a:cxn>
                <a:cxn ang="0">
                  <a:pos x="21" y="90"/>
                </a:cxn>
                <a:cxn ang="0">
                  <a:pos x="8" y="122"/>
                </a:cxn>
                <a:cxn ang="0">
                  <a:pos x="1" y="154"/>
                </a:cxn>
                <a:cxn ang="0">
                  <a:pos x="1" y="190"/>
                </a:cxn>
                <a:cxn ang="0">
                  <a:pos x="8" y="222"/>
                </a:cxn>
                <a:cxn ang="0">
                  <a:pos x="21" y="253"/>
                </a:cxn>
                <a:cxn ang="0">
                  <a:pos x="40" y="280"/>
                </a:cxn>
                <a:cxn ang="0">
                  <a:pos x="63" y="304"/>
                </a:cxn>
                <a:cxn ang="0">
                  <a:pos x="90" y="322"/>
                </a:cxn>
                <a:cxn ang="0">
                  <a:pos x="121" y="335"/>
                </a:cxn>
                <a:cxn ang="0">
                  <a:pos x="154" y="343"/>
                </a:cxn>
              </a:cxnLst>
              <a:rect l="0" t="0" r="r" b="b"/>
              <a:pathLst>
                <a:path w="343" h="344">
                  <a:moveTo>
                    <a:pt x="172" y="344"/>
                  </a:moveTo>
                  <a:lnTo>
                    <a:pt x="189" y="343"/>
                  </a:lnTo>
                  <a:lnTo>
                    <a:pt x="205" y="340"/>
                  </a:lnTo>
                  <a:lnTo>
                    <a:pt x="222" y="335"/>
                  </a:lnTo>
                  <a:lnTo>
                    <a:pt x="238" y="329"/>
                  </a:lnTo>
                  <a:lnTo>
                    <a:pt x="253" y="322"/>
                  </a:lnTo>
                  <a:lnTo>
                    <a:pt x="267" y="314"/>
                  </a:lnTo>
                  <a:lnTo>
                    <a:pt x="280" y="304"/>
                  </a:lnTo>
                  <a:lnTo>
                    <a:pt x="292" y="293"/>
                  </a:lnTo>
                  <a:lnTo>
                    <a:pt x="303" y="280"/>
                  </a:lnTo>
                  <a:lnTo>
                    <a:pt x="313" y="267"/>
                  </a:lnTo>
                  <a:lnTo>
                    <a:pt x="321" y="253"/>
                  </a:lnTo>
                  <a:lnTo>
                    <a:pt x="330" y="239"/>
                  </a:lnTo>
                  <a:lnTo>
                    <a:pt x="335" y="222"/>
                  </a:lnTo>
                  <a:lnTo>
                    <a:pt x="339" y="206"/>
                  </a:lnTo>
                  <a:lnTo>
                    <a:pt x="342" y="190"/>
                  </a:lnTo>
                  <a:lnTo>
                    <a:pt x="343" y="171"/>
                  </a:lnTo>
                  <a:lnTo>
                    <a:pt x="342" y="154"/>
                  </a:lnTo>
                  <a:lnTo>
                    <a:pt x="339" y="138"/>
                  </a:lnTo>
                  <a:lnTo>
                    <a:pt x="335" y="122"/>
                  </a:lnTo>
                  <a:lnTo>
                    <a:pt x="330" y="105"/>
                  </a:lnTo>
                  <a:lnTo>
                    <a:pt x="321" y="90"/>
                  </a:lnTo>
                  <a:lnTo>
                    <a:pt x="313" y="76"/>
                  </a:lnTo>
                  <a:lnTo>
                    <a:pt x="303" y="63"/>
                  </a:lnTo>
                  <a:lnTo>
                    <a:pt x="292" y="51"/>
                  </a:lnTo>
                  <a:lnTo>
                    <a:pt x="280" y="40"/>
                  </a:lnTo>
                  <a:lnTo>
                    <a:pt x="267" y="30"/>
                  </a:lnTo>
                  <a:lnTo>
                    <a:pt x="253" y="22"/>
                  </a:lnTo>
                  <a:lnTo>
                    <a:pt x="238" y="13"/>
                  </a:lnTo>
                  <a:lnTo>
                    <a:pt x="222" y="8"/>
                  </a:lnTo>
                  <a:lnTo>
                    <a:pt x="205" y="4"/>
                  </a:lnTo>
                  <a:lnTo>
                    <a:pt x="189" y="1"/>
                  </a:lnTo>
                  <a:lnTo>
                    <a:pt x="172" y="0"/>
                  </a:lnTo>
                  <a:lnTo>
                    <a:pt x="154" y="1"/>
                  </a:lnTo>
                  <a:lnTo>
                    <a:pt x="137" y="4"/>
                  </a:lnTo>
                  <a:lnTo>
                    <a:pt x="121" y="8"/>
                  </a:lnTo>
                  <a:lnTo>
                    <a:pt x="105" y="13"/>
                  </a:lnTo>
                  <a:lnTo>
                    <a:pt x="90" y="22"/>
                  </a:lnTo>
                  <a:lnTo>
                    <a:pt x="76" y="30"/>
                  </a:lnTo>
                  <a:lnTo>
                    <a:pt x="63" y="40"/>
                  </a:lnTo>
                  <a:lnTo>
                    <a:pt x="51" y="51"/>
                  </a:lnTo>
                  <a:lnTo>
                    <a:pt x="40" y="63"/>
                  </a:lnTo>
                  <a:lnTo>
                    <a:pt x="30" y="76"/>
                  </a:lnTo>
                  <a:lnTo>
                    <a:pt x="21" y="90"/>
                  </a:lnTo>
                  <a:lnTo>
                    <a:pt x="14" y="105"/>
                  </a:lnTo>
                  <a:lnTo>
                    <a:pt x="8" y="122"/>
                  </a:lnTo>
                  <a:lnTo>
                    <a:pt x="4" y="138"/>
                  </a:lnTo>
                  <a:lnTo>
                    <a:pt x="1" y="154"/>
                  </a:lnTo>
                  <a:lnTo>
                    <a:pt x="0" y="171"/>
                  </a:lnTo>
                  <a:lnTo>
                    <a:pt x="1" y="190"/>
                  </a:lnTo>
                  <a:lnTo>
                    <a:pt x="4" y="206"/>
                  </a:lnTo>
                  <a:lnTo>
                    <a:pt x="8" y="222"/>
                  </a:lnTo>
                  <a:lnTo>
                    <a:pt x="14" y="239"/>
                  </a:lnTo>
                  <a:lnTo>
                    <a:pt x="21" y="253"/>
                  </a:lnTo>
                  <a:lnTo>
                    <a:pt x="30" y="267"/>
                  </a:lnTo>
                  <a:lnTo>
                    <a:pt x="40" y="280"/>
                  </a:lnTo>
                  <a:lnTo>
                    <a:pt x="51" y="293"/>
                  </a:lnTo>
                  <a:lnTo>
                    <a:pt x="63" y="304"/>
                  </a:lnTo>
                  <a:lnTo>
                    <a:pt x="76" y="314"/>
                  </a:lnTo>
                  <a:lnTo>
                    <a:pt x="90" y="322"/>
                  </a:lnTo>
                  <a:lnTo>
                    <a:pt x="105" y="329"/>
                  </a:lnTo>
                  <a:lnTo>
                    <a:pt x="121" y="335"/>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6" name="490664977"/>
            <p:cNvSpPr>
              <a:spLocks/>
            </p:cNvSpPr>
            <p:nvPr/>
          </p:nvSpPr>
          <p:spPr bwMode="auto">
            <a:xfrm>
              <a:off x="1630833" y="3198202"/>
              <a:ext cx="8293" cy="15495"/>
            </a:xfrm>
            <a:custGeom>
              <a:avLst/>
              <a:gdLst/>
              <a:ahLst/>
              <a:cxnLst>
                <a:cxn ang="0">
                  <a:pos x="188" y="343"/>
                </a:cxn>
                <a:cxn ang="0">
                  <a:pos x="221" y="335"/>
                </a:cxn>
                <a:cxn ang="0">
                  <a:pos x="252" y="322"/>
                </a:cxn>
                <a:cxn ang="0">
                  <a:pos x="279" y="304"/>
                </a:cxn>
                <a:cxn ang="0">
                  <a:pos x="303" y="280"/>
                </a:cxn>
                <a:cxn ang="0">
                  <a:pos x="321" y="253"/>
                </a:cxn>
                <a:cxn ang="0">
                  <a:pos x="334" y="222"/>
                </a:cxn>
                <a:cxn ang="0">
                  <a:pos x="340" y="190"/>
                </a:cxn>
                <a:cxn ang="0">
                  <a:pos x="340" y="154"/>
                </a:cxn>
                <a:cxn ang="0">
                  <a:pos x="334" y="122"/>
                </a:cxn>
                <a:cxn ang="0">
                  <a:pos x="321" y="90"/>
                </a:cxn>
                <a:cxn ang="0">
                  <a:pos x="303" y="63"/>
                </a:cxn>
                <a:cxn ang="0">
                  <a:pos x="279" y="40"/>
                </a:cxn>
                <a:cxn ang="0">
                  <a:pos x="252" y="22"/>
                </a:cxn>
                <a:cxn ang="0">
                  <a:pos x="221" y="8"/>
                </a:cxn>
                <a:cxn ang="0">
                  <a:pos x="188" y="1"/>
                </a:cxn>
                <a:cxn ang="0">
                  <a:pos x="153" y="1"/>
                </a:cxn>
                <a:cxn ang="0">
                  <a:pos x="120" y="8"/>
                </a:cxn>
                <a:cxn ang="0">
                  <a:pos x="89" y="22"/>
                </a:cxn>
                <a:cxn ang="0">
                  <a:pos x="62" y="40"/>
                </a:cxn>
                <a:cxn ang="0">
                  <a:pos x="38" y="63"/>
                </a:cxn>
                <a:cxn ang="0">
                  <a:pos x="20" y="90"/>
                </a:cxn>
                <a:cxn ang="0">
                  <a:pos x="7" y="122"/>
                </a:cxn>
                <a:cxn ang="0">
                  <a:pos x="1" y="154"/>
                </a:cxn>
                <a:cxn ang="0">
                  <a:pos x="1" y="190"/>
                </a:cxn>
                <a:cxn ang="0">
                  <a:pos x="7" y="222"/>
                </a:cxn>
                <a:cxn ang="0">
                  <a:pos x="20" y="253"/>
                </a:cxn>
                <a:cxn ang="0">
                  <a:pos x="38" y="280"/>
                </a:cxn>
                <a:cxn ang="0">
                  <a:pos x="62" y="304"/>
                </a:cxn>
                <a:cxn ang="0">
                  <a:pos x="89" y="322"/>
                </a:cxn>
                <a:cxn ang="0">
                  <a:pos x="120" y="335"/>
                </a:cxn>
                <a:cxn ang="0">
                  <a:pos x="153" y="343"/>
                </a:cxn>
              </a:cxnLst>
              <a:rect l="0" t="0" r="r" b="b"/>
              <a:pathLst>
                <a:path w="341" h="344">
                  <a:moveTo>
                    <a:pt x="170" y="344"/>
                  </a:moveTo>
                  <a:lnTo>
                    <a:pt x="188" y="343"/>
                  </a:lnTo>
                  <a:lnTo>
                    <a:pt x="205" y="340"/>
                  </a:lnTo>
                  <a:lnTo>
                    <a:pt x="221" y="335"/>
                  </a:lnTo>
                  <a:lnTo>
                    <a:pt x="237" y="329"/>
                  </a:lnTo>
                  <a:lnTo>
                    <a:pt x="252" y="322"/>
                  </a:lnTo>
                  <a:lnTo>
                    <a:pt x="266" y="314"/>
                  </a:lnTo>
                  <a:lnTo>
                    <a:pt x="279" y="304"/>
                  </a:lnTo>
                  <a:lnTo>
                    <a:pt x="291" y="293"/>
                  </a:lnTo>
                  <a:lnTo>
                    <a:pt x="303" y="280"/>
                  </a:lnTo>
                  <a:lnTo>
                    <a:pt x="312" y="267"/>
                  </a:lnTo>
                  <a:lnTo>
                    <a:pt x="321" y="253"/>
                  </a:lnTo>
                  <a:lnTo>
                    <a:pt x="328" y="239"/>
                  </a:lnTo>
                  <a:lnTo>
                    <a:pt x="334" y="222"/>
                  </a:lnTo>
                  <a:lnTo>
                    <a:pt x="338" y="206"/>
                  </a:lnTo>
                  <a:lnTo>
                    <a:pt x="340" y="190"/>
                  </a:lnTo>
                  <a:lnTo>
                    <a:pt x="341" y="171"/>
                  </a:lnTo>
                  <a:lnTo>
                    <a:pt x="340" y="154"/>
                  </a:lnTo>
                  <a:lnTo>
                    <a:pt x="338" y="138"/>
                  </a:lnTo>
                  <a:lnTo>
                    <a:pt x="334" y="122"/>
                  </a:lnTo>
                  <a:lnTo>
                    <a:pt x="328" y="105"/>
                  </a:lnTo>
                  <a:lnTo>
                    <a:pt x="321" y="90"/>
                  </a:lnTo>
                  <a:lnTo>
                    <a:pt x="312" y="76"/>
                  </a:lnTo>
                  <a:lnTo>
                    <a:pt x="303" y="63"/>
                  </a:lnTo>
                  <a:lnTo>
                    <a:pt x="291" y="51"/>
                  </a:lnTo>
                  <a:lnTo>
                    <a:pt x="279" y="40"/>
                  </a:lnTo>
                  <a:lnTo>
                    <a:pt x="266" y="30"/>
                  </a:lnTo>
                  <a:lnTo>
                    <a:pt x="252" y="22"/>
                  </a:lnTo>
                  <a:lnTo>
                    <a:pt x="237" y="13"/>
                  </a:lnTo>
                  <a:lnTo>
                    <a:pt x="221" y="8"/>
                  </a:lnTo>
                  <a:lnTo>
                    <a:pt x="205" y="4"/>
                  </a:lnTo>
                  <a:lnTo>
                    <a:pt x="188" y="1"/>
                  </a:lnTo>
                  <a:lnTo>
                    <a:pt x="170" y="0"/>
                  </a:lnTo>
                  <a:lnTo>
                    <a:pt x="153" y="1"/>
                  </a:lnTo>
                  <a:lnTo>
                    <a:pt x="136" y="4"/>
                  </a:lnTo>
                  <a:lnTo>
                    <a:pt x="120" y="8"/>
                  </a:lnTo>
                  <a:lnTo>
                    <a:pt x="104" y="13"/>
                  </a:lnTo>
                  <a:lnTo>
                    <a:pt x="89" y="22"/>
                  </a:lnTo>
                  <a:lnTo>
                    <a:pt x="75" y="30"/>
                  </a:lnTo>
                  <a:lnTo>
                    <a:pt x="62" y="40"/>
                  </a:lnTo>
                  <a:lnTo>
                    <a:pt x="49" y="51"/>
                  </a:lnTo>
                  <a:lnTo>
                    <a:pt x="38" y="63"/>
                  </a:lnTo>
                  <a:lnTo>
                    <a:pt x="29" y="76"/>
                  </a:lnTo>
                  <a:lnTo>
                    <a:pt x="20" y="90"/>
                  </a:lnTo>
                  <a:lnTo>
                    <a:pt x="13" y="105"/>
                  </a:lnTo>
                  <a:lnTo>
                    <a:pt x="7" y="122"/>
                  </a:lnTo>
                  <a:lnTo>
                    <a:pt x="3" y="138"/>
                  </a:lnTo>
                  <a:lnTo>
                    <a:pt x="1" y="154"/>
                  </a:lnTo>
                  <a:lnTo>
                    <a:pt x="0" y="171"/>
                  </a:lnTo>
                  <a:lnTo>
                    <a:pt x="1" y="190"/>
                  </a:lnTo>
                  <a:lnTo>
                    <a:pt x="3" y="206"/>
                  </a:lnTo>
                  <a:lnTo>
                    <a:pt x="7" y="222"/>
                  </a:lnTo>
                  <a:lnTo>
                    <a:pt x="13" y="239"/>
                  </a:lnTo>
                  <a:lnTo>
                    <a:pt x="20" y="253"/>
                  </a:lnTo>
                  <a:lnTo>
                    <a:pt x="29" y="267"/>
                  </a:lnTo>
                  <a:lnTo>
                    <a:pt x="38" y="280"/>
                  </a:lnTo>
                  <a:lnTo>
                    <a:pt x="49" y="293"/>
                  </a:lnTo>
                  <a:lnTo>
                    <a:pt x="62" y="304"/>
                  </a:lnTo>
                  <a:lnTo>
                    <a:pt x="75" y="314"/>
                  </a:lnTo>
                  <a:lnTo>
                    <a:pt x="89" y="322"/>
                  </a:lnTo>
                  <a:lnTo>
                    <a:pt x="104" y="329"/>
                  </a:lnTo>
                  <a:lnTo>
                    <a:pt x="120" y="335"/>
                  </a:lnTo>
                  <a:lnTo>
                    <a:pt x="136" y="340"/>
                  </a:lnTo>
                  <a:lnTo>
                    <a:pt x="153" y="343"/>
                  </a:lnTo>
                  <a:lnTo>
                    <a:pt x="170"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7" name="422713622"/>
            <p:cNvSpPr>
              <a:spLocks/>
            </p:cNvSpPr>
            <p:nvPr/>
          </p:nvSpPr>
          <p:spPr bwMode="auto">
            <a:xfrm>
              <a:off x="1643092" y="3198202"/>
              <a:ext cx="8293" cy="15495"/>
            </a:xfrm>
            <a:custGeom>
              <a:avLst/>
              <a:gdLst/>
              <a:ahLst/>
              <a:cxnLst>
                <a:cxn ang="0">
                  <a:pos x="189" y="343"/>
                </a:cxn>
                <a:cxn ang="0">
                  <a:pos x="222" y="335"/>
                </a:cxn>
                <a:cxn ang="0">
                  <a:pos x="253" y="322"/>
                </a:cxn>
                <a:cxn ang="0">
                  <a:pos x="280" y="304"/>
                </a:cxn>
                <a:cxn ang="0">
                  <a:pos x="303" y="280"/>
                </a:cxn>
                <a:cxn ang="0">
                  <a:pos x="322" y="253"/>
                </a:cxn>
                <a:cxn ang="0">
                  <a:pos x="335" y="222"/>
                </a:cxn>
                <a:cxn ang="0">
                  <a:pos x="342" y="190"/>
                </a:cxn>
                <a:cxn ang="0">
                  <a:pos x="342" y="154"/>
                </a:cxn>
                <a:cxn ang="0">
                  <a:pos x="335" y="122"/>
                </a:cxn>
                <a:cxn ang="0">
                  <a:pos x="322" y="90"/>
                </a:cxn>
                <a:cxn ang="0">
                  <a:pos x="303" y="63"/>
                </a:cxn>
                <a:cxn ang="0">
                  <a:pos x="280" y="40"/>
                </a:cxn>
                <a:cxn ang="0">
                  <a:pos x="253" y="22"/>
                </a:cxn>
                <a:cxn ang="0">
                  <a:pos x="222" y="8"/>
                </a:cxn>
                <a:cxn ang="0">
                  <a:pos x="189" y="1"/>
                </a:cxn>
                <a:cxn ang="0">
                  <a:pos x="154" y="1"/>
                </a:cxn>
                <a:cxn ang="0">
                  <a:pos x="121" y="8"/>
                </a:cxn>
                <a:cxn ang="0">
                  <a:pos x="90" y="22"/>
                </a:cxn>
                <a:cxn ang="0">
                  <a:pos x="63" y="40"/>
                </a:cxn>
                <a:cxn ang="0">
                  <a:pos x="40" y="63"/>
                </a:cxn>
                <a:cxn ang="0">
                  <a:pos x="21" y="90"/>
                </a:cxn>
                <a:cxn ang="0">
                  <a:pos x="8" y="122"/>
                </a:cxn>
                <a:cxn ang="0">
                  <a:pos x="1" y="154"/>
                </a:cxn>
                <a:cxn ang="0">
                  <a:pos x="1" y="190"/>
                </a:cxn>
                <a:cxn ang="0">
                  <a:pos x="8" y="222"/>
                </a:cxn>
                <a:cxn ang="0">
                  <a:pos x="21" y="253"/>
                </a:cxn>
                <a:cxn ang="0">
                  <a:pos x="40" y="280"/>
                </a:cxn>
                <a:cxn ang="0">
                  <a:pos x="63" y="304"/>
                </a:cxn>
                <a:cxn ang="0">
                  <a:pos x="90" y="322"/>
                </a:cxn>
                <a:cxn ang="0">
                  <a:pos x="121" y="335"/>
                </a:cxn>
                <a:cxn ang="0">
                  <a:pos x="154" y="343"/>
                </a:cxn>
              </a:cxnLst>
              <a:rect l="0" t="0" r="r" b="b"/>
              <a:pathLst>
                <a:path w="343" h="344">
                  <a:moveTo>
                    <a:pt x="172" y="344"/>
                  </a:moveTo>
                  <a:lnTo>
                    <a:pt x="189" y="343"/>
                  </a:lnTo>
                  <a:lnTo>
                    <a:pt x="206" y="340"/>
                  </a:lnTo>
                  <a:lnTo>
                    <a:pt x="222" y="335"/>
                  </a:lnTo>
                  <a:lnTo>
                    <a:pt x="238" y="329"/>
                  </a:lnTo>
                  <a:lnTo>
                    <a:pt x="253" y="322"/>
                  </a:lnTo>
                  <a:lnTo>
                    <a:pt x="267" y="314"/>
                  </a:lnTo>
                  <a:lnTo>
                    <a:pt x="280" y="304"/>
                  </a:lnTo>
                  <a:lnTo>
                    <a:pt x="292" y="293"/>
                  </a:lnTo>
                  <a:lnTo>
                    <a:pt x="303" y="280"/>
                  </a:lnTo>
                  <a:lnTo>
                    <a:pt x="313" y="267"/>
                  </a:lnTo>
                  <a:lnTo>
                    <a:pt x="322" y="253"/>
                  </a:lnTo>
                  <a:lnTo>
                    <a:pt x="329" y="239"/>
                  </a:lnTo>
                  <a:lnTo>
                    <a:pt x="335" y="222"/>
                  </a:lnTo>
                  <a:lnTo>
                    <a:pt x="339" y="206"/>
                  </a:lnTo>
                  <a:lnTo>
                    <a:pt x="342" y="190"/>
                  </a:lnTo>
                  <a:lnTo>
                    <a:pt x="343" y="171"/>
                  </a:lnTo>
                  <a:lnTo>
                    <a:pt x="342" y="154"/>
                  </a:lnTo>
                  <a:lnTo>
                    <a:pt x="339" y="138"/>
                  </a:lnTo>
                  <a:lnTo>
                    <a:pt x="335" y="122"/>
                  </a:lnTo>
                  <a:lnTo>
                    <a:pt x="329" y="105"/>
                  </a:lnTo>
                  <a:lnTo>
                    <a:pt x="322" y="90"/>
                  </a:lnTo>
                  <a:lnTo>
                    <a:pt x="313" y="76"/>
                  </a:lnTo>
                  <a:lnTo>
                    <a:pt x="303" y="63"/>
                  </a:lnTo>
                  <a:lnTo>
                    <a:pt x="292" y="51"/>
                  </a:lnTo>
                  <a:lnTo>
                    <a:pt x="280" y="40"/>
                  </a:lnTo>
                  <a:lnTo>
                    <a:pt x="267" y="30"/>
                  </a:lnTo>
                  <a:lnTo>
                    <a:pt x="253" y="22"/>
                  </a:lnTo>
                  <a:lnTo>
                    <a:pt x="238" y="13"/>
                  </a:lnTo>
                  <a:lnTo>
                    <a:pt x="222" y="8"/>
                  </a:lnTo>
                  <a:lnTo>
                    <a:pt x="206" y="4"/>
                  </a:lnTo>
                  <a:lnTo>
                    <a:pt x="189" y="1"/>
                  </a:lnTo>
                  <a:lnTo>
                    <a:pt x="172" y="0"/>
                  </a:lnTo>
                  <a:lnTo>
                    <a:pt x="154" y="1"/>
                  </a:lnTo>
                  <a:lnTo>
                    <a:pt x="137" y="4"/>
                  </a:lnTo>
                  <a:lnTo>
                    <a:pt x="121" y="8"/>
                  </a:lnTo>
                  <a:lnTo>
                    <a:pt x="105" y="13"/>
                  </a:lnTo>
                  <a:lnTo>
                    <a:pt x="90" y="22"/>
                  </a:lnTo>
                  <a:lnTo>
                    <a:pt x="76" y="30"/>
                  </a:lnTo>
                  <a:lnTo>
                    <a:pt x="63" y="40"/>
                  </a:lnTo>
                  <a:lnTo>
                    <a:pt x="51" y="51"/>
                  </a:lnTo>
                  <a:lnTo>
                    <a:pt x="40" y="63"/>
                  </a:lnTo>
                  <a:lnTo>
                    <a:pt x="30" y="76"/>
                  </a:lnTo>
                  <a:lnTo>
                    <a:pt x="21" y="90"/>
                  </a:lnTo>
                  <a:lnTo>
                    <a:pt x="14" y="105"/>
                  </a:lnTo>
                  <a:lnTo>
                    <a:pt x="8" y="122"/>
                  </a:lnTo>
                  <a:lnTo>
                    <a:pt x="4" y="138"/>
                  </a:lnTo>
                  <a:lnTo>
                    <a:pt x="1" y="154"/>
                  </a:lnTo>
                  <a:lnTo>
                    <a:pt x="0" y="171"/>
                  </a:lnTo>
                  <a:lnTo>
                    <a:pt x="1" y="190"/>
                  </a:lnTo>
                  <a:lnTo>
                    <a:pt x="4" y="206"/>
                  </a:lnTo>
                  <a:lnTo>
                    <a:pt x="8" y="222"/>
                  </a:lnTo>
                  <a:lnTo>
                    <a:pt x="14" y="239"/>
                  </a:lnTo>
                  <a:lnTo>
                    <a:pt x="21" y="253"/>
                  </a:lnTo>
                  <a:lnTo>
                    <a:pt x="30" y="267"/>
                  </a:lnTo>
                  <a:lnTo>
                    <a:pt x="40" y="280"/>
                  </a:lnTo>
                  <a:lnTo>
                    <a:pt x="51" y="293"/>
                  </a:lnTo>
                  <a:lnTo>
                    <a:pt x="63" y="304"/>
                  </a:lnTo>
                  <a:lnTo>
                    <a:pt x="76" y="314"/>
                  </a:lnTo>
                  <a:lnTo>
                    <a:pt x="90" y="322"/>
                  </a:lnTo>
                  <a:lnTo>
                    <a:pt x="105" y="329"/>
                  </a:lnTo>
                  <a:lnTo>
                    <a:pt x="121" y="335"/>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8" name="1317376799"/>
            <p:cNvSpPr>
              <a:spLocks noEditPoints="1"/>
            </p:cNvSpPr>
            <p:nvPr/>
          </p:nvSpPr>
          <p:spPr bwMode="auto">
            <a:xfrm>
              <a:off x="1322908" y="3042583"/>
              <a:ext cx="391216" cy="110483"/>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79" name="171235949"/>
            <p:cNvSpPr>
              <a:spLocks noEditPoints="1"/>
            </p:cNvSpPr>
            <p:nvPr/>
          </p:nvSpPr>
          <p:spPr bwMode="auto">
            <a:xfrm>
              <a:off x="1322908" y="3153066"/>
              <a:ext cx="391216" cy="109809"/>
            </a:xfrm>
            <a:custGeom>
              <a:avLst/>
              <a:gdLst/>
              <a:ahLst/>
              <a:cxnLst>
                <a:cxn ang="0">
                  <a:pos x="15920" y="2437"/>
                </a:cxn>
                <a:cxn ang="0">
                  <a:pos x="16066" y="2370"/>
                </a:cxn>
                <a:cxn ang="0">
                  <a:pos x="16180" y="2261"/>
                </a:cxn>
                <a:cxn ang="0">
                  <a:pos x="16254" y="2119"/>
                </a:cxn>
                <a:cxn ang="0">
                  <a:pos x="16275" y="473"/>
                </a:cxn>
                <a:cxn ang="0">
                  <a:pos x="16247" y="311"/>
                </a:cxn>
                <a:cxn ang="0">
                  <a:pos x="16166" y="173"/>
                </a:cxn>
                <a:cxn ang="0">
                  <a:pos x="16047" y="69"/>
                </a:cxn>
                <a:cxn ang="0">
                  <a:pos x="15897" y="10"/>
                </a:cxn>
                <a:cxn ang="0">
                  <a:pos x="425" y="2"/>
                </a:cxn>
                <a:cxn ang="0">
                  <a:pos x="269" y="46"/>
                </a:cxn>
                <a:cxn ang="0">
                  <a:pos x="139" y="139"/>
                </a:cxn>
                <a:cxn ang="0">
                  <a:pos x="47" y="268"/>
                </a:cxn>
                <a:cxn ang="0">
                  <a:pos x="2" y="425"/>
                </a:cxn>
                <a:cxn ang="0">
                  <a:pos x="9" y="2073"/>
                </a:cxn>
                <a:cxn ang="0">
                  <a:pos x="68" y="2224"/>
                </a:cxn>
                <a:cxn ang="0">
                  <a:pos x="173" y="2344"/>
                </a:cxn>
                <a:cxn ang="0">
                  <a:pos x="310" y="2423"/>
                </a:cxn>
                <a:cxn ang="0">
                  <a:pos x="473" y="2452"/>
                </a:cxn>
                <a:cxn ang="0">
                  <a:pos x="14525" y="1969"/>
                </a:cxn>
                <a:cxn ang="0">
                  <a:pos x="14616" y="1928"/>
                </a:cxn>
                <a:cxn ang="0">
                  <a:pos x="14686" y="1860"/>
                </a:cxn>
                <a:cxn ang="0">
                  <a:pos x="14732" y="1772"/>
                </a:cxn>
                <a:cxn ang="0">
                  <a:pos x="14745" y="753"/>
                </a:cxn>
                <a:cxn ang="0">
                  <a:pos x="14727" y="654"/>
                </a:cxn>
                <a:cxn ang="0">
                  <a:pos x="14678" y="568"/>
                </a:cxn>
                <a:cxn ang="0">
                  <a:pos x="14604" y="503"/>
                </a:cxn>
                <a:cxn ang="0">
                  <a:pos x="14511" y="466"/>
                </a:cxn>
                <a:cxn ang="0">
                  <a:pos x="7552" y="462"/>
                </a:cxn>
                <a:cxn ang="0">
                  <a:pos x="7455" y="490"/>
                </a:cxn>
                <a:cxn ang="0">
                  <a:pos x="7375" y="547"/>
                </a:cxn>
                <a:cxn ang="0">
                  <a:pos x="7318" y="627"/>
                </a:cxn>
                <a:cxn ang="0">
                  <a:pos x="7290" y="724"/>
                </a:cxn>
                <a:cxn ang="0">
                  <a:pos x="7295" y="1744"/>
                </a:cxn>
                <a:cxn ang="0">
                  <a:pos x="7332" y="1837"/>
                </a:cxn>
                <a:cxn ang="0">
                  <a:pos x="7396" y="1911"/>
                </a:cxn>
                <a:cxn ang="0">
                  <a:pos x="7481" y="1961"/>
                </a:cxn>
                <a:cxn ang="0">
                  <a:pos x="7582" y="1978"/>
                </a:cxn>
                <a:cxn ang="0">
                  <a:pos x="3118" y="1766"/>
                </a:cxn>
                <a:cxn ang="0">
                  <a:pos x="3301" y="1672"/>
                </a:cxn>
                <a:cxn ang="0">
                  <a:pos x="3442" y="1524"/>
                </a:cxn>
                <a:cxn ang="0">
                  <a:pos x="3528" y="1334"/>
                </a:cxn>
                <a:cxn ang="0">
                  <a:pos x="3544" y="1119"/>
                </a:cxn>
                <a:cxn ang="0">
                  <a:pos x="3487" y="917"/>
                </a:cxn>
                <a:cxn ang="0">
                  <a:pos x="3368" y="749"/>
                </a:cxn>
                <a:cxn ang="0">
                  <a:pos x="3200" y="630"/>
                </a:cxn>
                <a:cxn ang="0">
                  <a:pos x="2999" y="573"/>
                </a:cxn>
                <a:cxn ang="0">
                  <a:pos x="2784" y="589"/>
                </a:cxn>
                <a:cxn ang="0">
                  <a:pos x="2595" y="675"/>
                </a:cxn>
                <a:cxn ang="0">
                  <a:pos x="2446" y="816"/>
                </a:cxn>
                <a:cxn ang="0">
                  <a:pos x="2353" y="1000"/>
                </a:cxn>
                <a:cxn ang="0">
                  <a:pos x="2326" y="1213"/>
                </a:cxn>
                <a:cxn ang="0">
                  <a:pos x="2373" y="1420"/>
                </a:cxn>
                <a:cxn ang="0">
                  <a:pos x="2484" y="1593"/>
                </a:cxn>
                <a:cxn ang="0">
                  <a:pos x="2646" y="1719"/>
                </a:cxn>
                <a:cxn ang="0">
                  <a:pos x="2843" y="1787"/>
                </a:cxn>
              </a:cxnLst>
              <a:rect l="0" t="0" r="r" b="b"/>
              <a:pathLst>
                <a:path w="16275" h="2452">
                  <a:moveTo>
                    <a:pt x="473" y="2452"/>
                  </a:moveTo>
                  <a:lnTo>
                    <a:pt x="15802" y="2452"/>
                  </a:lnTo>
                  <a:lnTo>
                    <a:pt x="15826" y="2451"/>
                  </a:lnTo>
                  <a:lnTo>
                    <a:pt x="15850" y="2450"/>
                  </a:lnTo>
                  <a:lnTo>
                    <a:pt x="15874" y="2447"/>
                  </a:lnTo>
                  <a:lnTo>
                    <a:pt x="15897" y="2443"/>
                  </a:lnTo>
                  <a:lnTo>
                    <a:pt x="15920" y="2437"/>
                  </a:lnTo>
                  <a:lnTo>
                    <a:pt x="15942" y="2431"/>
                  </a:lnTo>
                  <a:lnTo>
                    <a:pt x="15964" y="2423"/>
                  </a:lnTo>
                  <a:lnTo>
                    <a:pt x="15986" y="2414"/>
                  </a:lnTo>
                  <a:lnTo>
                    <a:pt x="16006" y="2405"/>
                  </a:lnTo>
                  <a:lnTo>
                    <a:pt x="16027" y="2395"/>
                  </a:lnTo>
                  <a:lnTo>
                    <a:pt x="16047" y="2384"/>
                  </a:lnTo>
                  <a:lnTo>
                    <a:pt x="16066" y="2370"/>
                  </a:lnTo>
                  <a:lnTo>
                    <a:pt x="16085" y="2357"/>
                  </a:lnTo>
                  <a:lnTo>
                    <a:pt x="16102" y="2344"/>
                  </a:lnTo>
                  <a:lnTo>
                    <a:pt x="16119" y="2329"/>
                  </a:lnTo>
                  <a:lnTo>
                    <a:pt x="16136" y="2312"/>
                  </a:lnTo>
                  <a:lnTo>
                    <a:pt x="16152" y="2296"/>
                  </a:lnTo>
                  <a:lnTo>
                    <a:pt x="16166" y="2279"/>
                  </a:lnTo>
                  <a:lnTo>
                    <a:pt x="16180" y="2261"/>
                  </a:lnTo>
                  <a:lnTo>
                    <a:pt x="16194" y="2243"/>
                  </a:lnTo>
                  <a:lnTo>
                    <a:pt x="16206" y="2224"/>
                  </a:lnTo>
                  <a:lnTo>
                    <a:pt x="16218" y="2203"/>
                  </a:lnTo>
                  <a:lnTo>
                    <a:pt x="16228" y="2183"/>
                  </a:lnTo>
                  <a:lnTo>
                    <a:pt x="16237" y="2163"/>
                  </a:lnTo>
                  <a:lnTo>
                    <a:pt x="16247" y="2141"/>
                  </a:lnTo>
                  <a:lnTo>
                    <a:pt x="16254" y="2119"/>
                  </a:lnTo>
                  <a:lnTo>
                    <a:pt x="16260" y="2096"/>
                  </a:lnTo>
                  <a:lnTo>
                    <a:pt x="16265" y="2073"/>
                  </a:lnTo>
                  <a:lnTo>
                    <a:pt x="16270" y="2051"/>
                  </a:lnTo>
                  <a:lnTo>
                    <a:pt x="16273" y="2026"/>
                  </a:lnTo>
                  <a:lnTo>
                    <a:pt x="16274" y="2003"/>
                  </a:lnTo>
                  <a:lnTo>
                    <a:pt x="16275" y="1978"/>
                  </a:lnTo>
                  <a:lnTo>
                    <a:pt x="16275" y="473"/>
                  </a:lnTo>
                  <a:lnTo>
                    <a:pt x="16274" y="449"/>
                  </a:lnTo>
                  <a:lnTo>
                    <a:pt x="16273" y="425"/>
                  </a:lnTo>
                  <a:lnTo>
                    <a:pt x="16270" y="401"/>
                  </a:lnTo>
                  <a:lnTo>
                    <a:pt x="16265" y="379"/>
                  </a:lnTo>
                  <a:lnTo>
                    <a:pt x="16260" y="355"/>
                  </a:lnTo>
                  <a:lnTo>
                    <a:pt x="16254" y="333"/>
                  </a:lnTo>
                  <a:lnTo>
                    <a:pt x="16247" y="311"/>
                  </a:lnTo>
                  <a:lnTo>
                    <a:pt x="16237" y="289"/>
                  </a:lnTo>
                  <a:lnTo>
                    <a:pt x="16228" y="268"/>
                  </a:lnTo>
                  <a:lnTo>
                    <a:pt x="16218" y="248"/>
                  </a:lnTo>
                  <a:lnTo>
                    <a:pt x="16206" y="228"/>
                  </a:lnTo>
                  <a:lnTo>
                    <a:pt x="16194" y="209"/>
                  </a:lnTo>
                  <a:lnTo>
                    <a:pt x="16180" y="190"/>
                  </a:lnTo>
                  <a:lnTo>
                    <a:pt x="16166" y="173"/>
                  </a:lnTo>
                  <a:lnTo>
                    <a:pt x="16152" y="155"/>
                  </a:lnTo>
                  <a:lnTo>
                    <a:pt x="16136" y="139"/>
                  </a:lnTo>
                  <a:lnTo>
                    <a:pt x="16119" y="123"/>
                  </a:lnTo>
                  <a:lnTo>
                    <a:pt x="16102" y="109"/>
                  </a:lnTo>
                  <a:lnTo>
                    <a:pt x="16085" y="94"/>
                  </a:lnTo>
                  <a:lnTo>
                    <a:pt x="16066" y="81"/>
                  </a:lnTo>
                  <a:lnTo>
                    <a:pt x="16047" y="69"/>
                  </a:lnTo>
                  <a:lnTo>
                    <a:pt x="16027" y="57"/>
                  </a:lnTo>
                  <a:lnTo>
                    <a:pt x="16006" y="46"/>
                  </a:lnTo>
                  <a:lnTo>
                    <a:pt x="15986" y="37"/>
                  </a:lnTo>
                  <a:lnTo>
                    <a:pt x="15964" y="28"/>
                  </a:lnTo>
                  <a:lnTo>
                    <a:pt x="15942" y="21"/>
                  </a:lnTo>
                  <a:lnTo>
                    <a:pt x="15920" y="15"/>
                  </a:lnTo>
                  <a:lnTo>
                    <a:pt x="15897" y="10"/>
                  </a:lnTo>
                  <a:lnTo>
                    <a:pt x="15874" y="5"/>
                  </a:lnTo>
                  <a:lnTo>
                    <a:pt x="15850" y="2"/>
                  </a:lnTo>
                  <a:lnTo>
                    <a:pt x="15826" y="1"/>
                  </a:lnTo>
                  <a:lnTo>
                    <a:pt x="15802" y="0"/>
                  </a:lnTo>
                  <a:lnTo>
                    <a:pt x="473" y="0"/>
                  </a:lnTo>
                  <a:lnTo>
                    <a:pt x="449" y="1"/>
                  </a:lnTo>
                  <a:lnTo>
                    <a:pt x="425" y="2"/>
                  </a:lnTo>
                  <a:lnTo>
                    <a:pt x="401" y="5"/>
                  </a:lnTo>
                  <a:lnTo>
                    <a:pt x="378" y="10"/>
                  </a:lnTo>
                  <a:lnTo>
                    <a:pt x="355" y="15"/>
                  </a:lnTo>
                  <a:lnTo>
                    <a:pt x="333" y="21"/>
                  </a:lnTo>
                  <a:lnTo>
                    <a:pt x="310" y="28"/>
                  </a:lnTo>
                  <a:lnTo>
                    <a:pt x="289" y="37"/>
                  </a:lnTo>
                  <a:lnTo>
                    <a:pt x="269" y="46"/>
                  </a:lnTo>
                  <a:lnTo>
                    <a:pt x="248" y="57"/>
                  </a:lnTo>
                  <a:lnTo>
                    <a:pt x="228" y="69"/>
                  </a:lnTo>
                  <a:lnTo>
                    <a:pt x="209" y="81"/>
                  </a:lnTo>
                  <a:lnTo>
                    <a:pt x="190" y="94"/>
                  </a:lnTo>
                  <a:lnTo>
                    <a:pt x="173" y="109"/>
                  </a:lnTo>
                  <a:lnTo>
                    <a:pt x="156" y="123"/>
                  </a:lnTo>
                  <a:lnTo>
                    <a:pt x="139" y="139"/>
                  </a:lnTo>
                  <a:lnTo>
                    <a:pt x="123" y="155"/>
                  </a:lnTo>
                  <a:lnTo>
                    <a:pt x="108" y="173"/>
                  </a:lnTo>
                  <a:lnTo>
                    <a:pt x="95" y="190"/>
                  </a:lnTo>
                  <a:lnTo>
                    <a:pt x="81" y="209"/>
                  </a:lnTo>
                  <a:lnTo>
                    <a:pt x="68" y="228"/>
                  </a:lnTo>
                  <a:lnTo>
                    <a:pt x="57" y="248"/>
                  </a:lnTo>
                  <a:lnTo>
                    <a:pt x="47" y="268"/>
                  </a:lnTo>
                  <a:lnTo>
                    <a:pt x="38" y="289"/>
                  </a:lnTo>
                  <a:lnTo>
                    <a:pt x="28" y="311"/>
                  </a:lnTo>
                  <a:lnTo>
                    <a:pt x="21" y="333"/>
                  </a:lnTo>
                  <a:lnTo>
                    <a:pt x="15" y="355"/>
                  </a:lnTo>
                  <a:lnTo>
                    <a:pt x="9" y="379"/>
                  </a:lnTo>
                  <a:lnTo>
                    <a:pt x="5" y="401"/>
                  </a:lnTo>
                  <a:lnTo>
                    <a:pt x="2" y="425"/>
                  </a:lnTo>
                  <a:lnTo>
                    <a:pt x="1" y="449"/>
                  </a:lnTo>
                  <a:lnTo>
                    <a:pt x="0" y="473"/>
                  </a:lnTo>
                  <a:lnTo>
                    <a:pt x="0" y="1978"/>
                  </a:lnTo>
                  <a:lnTo>
                    <a:pt x="1" y="2003"/>
                  </a:lnTo>
                  <a:lnTo>
                    <a:pt x="2" y="2026"/>
                  </a:lnTo>
                  <a:lnTo>
                    <a:pt x="5" y="2051"/>
                  </a:lnTo>
                  <a:lnTo>
                    <a:pt x="9" y="2073"/>
                  </a:lnTo>
                  <a:lnTo>
                    <a:pt x="15" y="2096"/>
                  </a:lnTo>
                  <a:lnTo>
                    <a:pt x="21" y="2119"/>
                  </a:lnTo>
                  <a:lnTo>
                    <a:pt x="28" y="2141"/>
                  </a:lnTo>
                  <a:lnTo>
                    <a:pt x="38" y="2163"/>
                  </a:lnTo>
                  <a:lnTo>
                    <a:pt x="47" y="2183"/>
                  </a:lnTo>
                  <a:lnTo>
                    <a:pt x="57" y="2203"/>
                  </a:lnTo>
                  <a:lnTo>
                    <a:pt x="68" y="2224"/>
                  </a:lnTo>
                  <a:lnTo>
                    <a:pt x="81" y="2243"/>
                  </a:lnTo>
                  <a:lnTo>
                    <a:pt x="95" y="2261"/>
                  </a:lnTo>
                  <a:lnTo>
                    <a:pt x="108" y="2279"/>
                  </a:lnTo>
                  <a:lnTo>
                    <a:pt x="123" y="2296"/>
                  </a:lnTo>
                  <a:lnTo>
                    <a:pt x="139" y="2312"/>
                  </a:lnTo>
                  <a:lnTo>
                    <a:pt x="156" y="2329"/>
                  </a:lnTo>
                  <a:lnTo>
                    <a:pt x="173" y="2344"/>
                  </a:lnTo>
                  <a:lnTo>
                    <a:pt x="190" y="2357"/>
                  </a:lnTo>
                  <a:lnTo>
                    <a:pt x="209" y="2370"/>
                  </a:lnTo>
                  <a:lnTo>
                    <a:pt x="228" y="2384"/>
                  </a:lnTo>
                  <a:lnTo>
                    <a:pt x="248" y="2395"/>
                  </a:lnTo>
                  <a:lnTo>
                    <a:pt x="269" y="2405"/>
                  </a:lnTo>
                  <a:lnTo>
                    <a:pt x="289" y="2414"/>
                  </a:lnTo>
                  <a:lnTo>
                    <a:pt x="310" y="2423"/>
                  </a:lnTo>
                  <a:lnTo>
                    <a:pt x="333" y="2431"/>
                  </a:lnTo>
                  <a:lnTo>
                    <a:pt x="355" y="2437"/>
                  </a:lnTo>
                  <a:lnTo>
                    <a:pt x="378" y="2443"/>
                  </a:lnTo>
                  <a:lnTo>
                    <a:pt x="401" y="2447"/>
                  </a:lnTo>
                  <a:lnTo>
                    <a:pt x="425" y="2450"/>
                  </a:lnTo>
                  <a:lnTo>
                    <a:pt x="449" y="2451"/>
                  </a:lnTo>
                  <a:lnTo>
                    <a:pt x="473" y="2452"/>
                  </a:lnTo>
                  <a:close/>
                  <a:moveTo>
                    <a:pt x="7582" y="1978"/>
                  </a:moveTo>
                  <a:lnTo>
                    <a:pt x="14452" y="1978"/>
                  </a:lnTo>
                  <a:lnTo>
                    <a:pt x="14467" y="1978"/>
                  </a:lnTo>
                  <a:lnTo>
                    <a:pt x="14482" y="1977"/>
                  </a:lnTo>
                  <a:lnTo>
                    <a:pt x="14497" y="1975"/>
                  </a:lnTo>
                  <a:lnTo>
                    <a:pt x="14511" y="1972"/>
                  </a:lnTo>
                  <a:lnTo>
                    <a:pt x="14525" y="1969"/>
                  </a:lnTo>
                  <a:lnTo>
                    <a:pt x="14539" y="1965"/>
                  </a:lnTo>
                  <a:lnTo>
                    <a:pt x="14553" y="1961"/>
                  </a:lnTo>
                  <a:lnTo>
                    <a:pt x="14566" y="1955"/>
                  </a:lnTo>
                  <a:lnTo>
                    <a:pt x="14578" y="1950"/>
                  </a:lnTo>
                  <a:lnTo>
                    <a:pt x="14592" y="1943"/>
                  </a:lnTo>
                  <a:lnTo>
                    <a:pt x="14604" y="1935"/>
                  </a:lnTo>
                  <a:lnTo>
                    <a:pt x="14616" y="1928"/>
                  </a:lnTo>
                  <a:lnTo>
                    <a:pt x="14627" y="1920"/>
                  </a:lnTo>
                  <a:lnTo>
                    <a:pt x="14638" y="1911"/>
                  </a:lnTo>
                  <a:lnTo>
                    <a:pt x="14649" y="1902"/>
                  </a:lnTo>
                  <a:lnTo>
                    <a:pt x="14659" y="1893"/>
                  </a:lnTo>
                  <a:lnTo>
                    <a:pt x="14669" y="1882"/>
                  </a:lnTo>
                  <a:lnTo>
                    <a:pt x="14678" y="1871"/>
                  </a:lnTo>
                  <a:lnTo>
                    <a:pt x="14686" y="1860"/>
                  </a:lnTo>
                  <a:lnTo>
                    <a:pt x="14694" y="1849"/>
                  </a:lnTo>
                  <a:lnTo>
                    <a:pt x="14702" y="1837"/>
                  </a:lnTo>
                  <a:lnTo>
                    <a:pt x="14710" y="1824"/>
                  </a:lnTo>
                  <a:lnTo>
                    <a:pt x="14716" y="1812"/>
                  </a:lnTo>
                  <a:lnTo>
                    <a:pt x="14722" y="1799"/>
                  </a:lnTo>
                  <a:lnTo>
                    <a:pt x="14727" y="1786"/>
                  </a:lnTo>
                  <a:lnTo>
                    <a:pt x="14732" y="1772"/>
                  </a:lnTo>
                  <a:lnTo>
                    <a:pt x="14736" y="1758"/>
                  </a:lnTo>
                  <a:lnTo>
                    <a:pt x="14739" y="1744"/>
                  </a:lnTo>
                  <a:lnTo>
                    <a:pt x="14741" y="1730"/>
                  </a:lnTo>
                  <a:lnTo>
                    <a:pt x="14743" y="1715"/>
                  </a:lnTo>
                  <a:lnTo>
                    <a:pt x="14744" y="1700"/>
                  </a:lnTo>
                  <a:lnTo>
                    <a:pt x="14745" y="1685"/>
                  </a:lnTo>
                  <a:lnTo>
                    <a:pt x="14745" y="753"/>
                  </a:lnTo>
                  <a:lnTo>
                    <a:pt x="14744" y="739"/>
                  </a:lnTo>
                  <a:lnTo>
                    <a:pt x="14743" y="724"/>
                  </a:lnTo>
                  <a:lnTo>
                    <a:pt x="14741" y="710"/>
                  </a:lnTo>
                  <a:lnTo>
                    <a:pt x="14739" y="695"/>
                  </a:lnTo>
                  <a:lnTo>
                    <a:pt x="14736" y="681"/>
                  </a:lnTo>
                  <a:lnTo>
                    <a:pt x="14732" y="667"/>
                  </a:lnTo>
                  <a:lnTo>
                    <a:pt x="14727" y="654"/>
                  </a:lnTo>
                  <a:lnTo>
                    <a:pt x="14722" y="640"/>
                  </a:lnTo>
                  <a:lnTo>
                    <a:pt x="14716" y="627"/>
                  </a:lnTo>
                  <a:lnTo>
                    <a:pt x="14710" y="614"/>
                  </a:lnTo>
                  <a:lnTo>
                    <a:pt x="14702" y="602"/>
                  </a:lnTo>
                  <a:lnTo>
                    <a:pt x="14694" y="590"/>
                  </a:lnTo>
                  <a:lnTo>
                    <a:pt x="14686" y="579"/>
                  </a:lnTo>
                  <a:lnTo>
                    <a:pt x="14678" y="568"/>
                  </a:lnTo>
                  <a:lnTo>
                    <a:pt x="14669" y="557"/>
                  </a:lnTo>
                  <a:lnTo>
                    <a:pt x="14659" y="547"/>
                  </a:lnTo>
                  <a:lnTo>
                    <a:pt x="14649" y="537"/>
                  </a:lnTo>
                  <a:lnTo>
                    <a:pt x="14638" y="528"/>
                  </a:lnTo>
                  <a:lnTo>
                    <a:pt x="14627" y="519"/>
                  </a:lnTo>
                  <a:lnTo>
                    <a:pt x="14616" y="511"/>
                  </a:lnTo>
                  <a:lnTo>
                    <a:pt x="14604" y="503"/>
                  </a:lnTo>
                  <a:lnTo>
                    <a:pt x="14592" y="496"/>
                  </a:lnTo>
                  <a:lnTo>
                    <a:pt x="14578" y="490"/>
                  </a:lnTo>
                  <a:lnTo>
                    <a:pt x="14566" y="483"/>
                  </a:lnTo>
                  <a:lnTo>
                    <a:pt x="14553" y="478"/>
                  </a:lnTo>
                  <a:lnTo>
                    <a:pt x="14539" y="474"/>
                  </a:lnTo>
                  <a:lnTo>
                    <a:pt x="14525" y="470"/>
                  </a:lnTo>
                  <a:lnTo>
                    <a:pt x="14511" y="466"/>
                  </a:lnTo>
                  <a:lnTo>
                    <a:pt x="14497" y="464"/>
                  </a:lnTo>
                  <a:lnTo>
                    <a:pt x="14482" y="462"/>
                  </a:lnTo>
                  <a:lnTo>
                    <a:pt x="14467" y="461"/>
                  </a:lnTo>
                  <a:lnTo>
                    <a:pt x="14452" y="461"/>
                  </a:lnTo>
                  <a:lnTo>
                    <a:pt x="7582" y="461"/>
                  </a:lnTo>
                  <a:lnTo>
                    <a:pt x="7567" y="461"/>
                  </a:lnTo>
                  <a:lnTo>
                    <a:pt x="7552" y="462"/>
                  </a:lnTo>
                  <a:lnTo>
                    <a:pt x="7537" y="464"/>
                  </a:lnTo>
                  <a:lnTo>
                    <a:pt x="7523" y="466"/>
                  </a:lnTo>
                  <a:lnTo>
                    <a:pt x="7509" y="470"/>
                  </a:lnTo>
                  <a:lnTo>
                    <a:pt x="7495" y="474"/>
                  </a:lnTo>
                  <a:lnTo>
                    <a:pt x="7481" y="478"/>
                  </a:lnTo>
                  <a:lnTo>
                    <a:pt x="7468" y="483"/>
                  </a:lnTo>
                  <a:lnTo>
                    <a:pt x="7455" y="490"/>
                  </a:lnTo>
                  <a:lnTo>
                    <a:pt x="7443" y="496"/>
                  </a:lnTo>
                  <a:lnTo>
                    <a:pt x="7431" y="503"/>
                  </a:lnTo>
                  <a:lnTo>
                    <a:pt x="7418" y="511"/>
                  </a:lnTo>
                  <a:lnTo>
                    <a:pt x="7407" y="519"/>
                  </a:lnTo>
                  <a:lnTo>
                    <a:pt x="7396" y="527"/>
                  </a:lnTo>
                  <a:lnTo>
                    <a:pt x="7385" y="537"/>
                  </a:lnTo>
                  <a:lnTo>
                    <a:pt x="7375" y="547"/>
                  </a:lnTo>
                  <a:lnTo>
                    <a:pt x="7365" y="557"/>
                  </a:lnTo>
                  <a:lnTo>
                    <a:pt x="7356" y="568"/>
                  </a:lnTo>
                  <a:lnTo>
                    <a:pt x="7347" y="579"/>
                  </a:lnTo>
                  <a:lnTo>
                    <a:pt x="7339" y="590"/>
                  </a:lnTo>
                  <a:lnTo>
                    <a:pt x="7332" y="602"/>
                  </a:lnTo>
                  <a:lnTo>
                    <a:pt x="7325" y="614"/>
                  </a:lnTo>
                  <a:lnTo>
                    <a:pt x="7318" y="627"/>
                  </a:lnTo>
                  <a:lnTo>
                    <a:pt x="7312" y="640"/>
                  </a:lnTo>
                  <a:lnTo>
                    <a:pt x="7306" y="654"/>
                  </a:lnTo>
                  <a:lnTo>
                    <a:pt x="7302" y="667"/>
                  </a:lnTo>
                  <a:lnTo>
                    <a:pt x="7298" y="681"/>
                  </a:lnTo>
                  <a:lnTo>
                    <a:pt x="7295" y="695"/>
                  </a:lnTo>
                  <a:lnTo>
                    <a:pt x="7292" y="710"/>
                  </a:lnTo>
                  <a:lnTo>
                    <a:pt x="7290" y="724"/>
                  </a:lnTo>
                  <a:lnTo>
                    <a:pt x="7289" y="739"/>
                  </a:lnTo>
                  <a:lnTo>
                    <a:pt x="7289" y="753"/>
                  </a:lnTo>
                  <a:lnTo>
                    <a:pt x="7289" y="1685"/>
                  </a:lnTo>
                  <a:lnTo>
                    <a:pt x="7289" y="1700"/>
                  </a:lnTo>
                  <a:lnTo>
                    <a:pt x="7290" y="1715"/>
                  </a:lnTo>
                  <a:lnTo>
                    <a:pt x="7292" y="1730"/>
                  </a:lnTo>
                  <a:lnTo>
                    <a:pt x="7295" y="1744"/>
                  </a:lnTo>
                  <a:lnTo>
                    <a:pt x="7298" y="1758"/>
                  </a:lnTo>
                  <a:lnTo>
                    <a:pt x="7302" y="1772"/>
                  </a:lnTo>
                  <a:lnTo>
                    <a:pt x="7306" y="1786"/>
                  </a:lnTo>
                  <a:lnTo>
                    <a:pt x="7312" y="1799"/>
                  </a:lnTo>
                  <a:lnTo>
                    <a:pt x="7318" y="1812"/>
                  </a:lnTo>
                  <a:lnTo>
                    <a:pt x="7325" y="1824"/>
                  </a:lnTo>
                  <a:lnTo>
                    <a:pt x="7332" y="1837"/>
                  </a:lnTo>
                  <a:lnTo>
                    <a:pt x="7339" y="1849"/>
                  </a:lnTo>
                  <a:lnTo>
                    <a:pt x="7347" y="1860"/>
                  </a:lnTo>
                  <a:lnTo>
                    <a:pt x="7356" y="1871"/>
                  </a:lnTo>
                  <a:lnTo>
                    <a:pt x="7365" y="1882"/>
                  </a:lnTo>
                  <a:lnTo>
                    <a:pt x="7375" y="1893"/>
                  </a:lnTo>
                  <a:lnTo>
                    <a:pt x="7385" y="1902"/>
                  </a:lnTo>
                  <a:lnTo>
                    <a:pt x="7396" y="1911"/>
                  </a:lnTo>
                  <a:lnTo>
                    <a:pt x="7407" y="1920"/>
                  </a:lnTo>
                  <a:lnTo>
                    <a:pt x="7418" y="1928"/>
                  </a:lnTo>
                  <a:lnTo>
                    <a:pt x="7431" y="1935"/>
                  </a:lnTo>
                  <a:lnTo>
                    <a:pt x="7443" y="1943"/>
                  </a:lnTo>
                  <a:lnTo>
                    <a:pt x="7455" y="1950"/>
                  </a:lnTo>
                  <a:lnTo>
                    <a:pt x="7468" y="1955"/>
                  </a:lnTo>
                  <a:lnTo>
                    <a:pt x="7481" y="1961"/>
                  </a:lnTo>
                  <a:lnTo>
                    <a:pt x="7495" y="1965"/>
                  </a:lnTo>
                  <a:lnTo>
                    <a:pt x="7509" y="1969"/>
                  </a:lnTo>
                  <a:lnTo>
                    <a:pt x="7523" y="1972"/>
                  </a:lnTo>
                  <a:lnTo>
                    <a:pt x="7537" y="1975"/>
                  </a:lnTo>
                  <a:lnTo>
                    <a:pt x="7552" y="1977"/>
                  </a:lnTo>
                  <a:lnTo>
                    <a:pt x="7567" y="1978"/>
                  </a:lnTo>
                  <a:lnTo>
                    <a:pt x="7582" y="1978"/>
                  </a:lnTo>
                  <a:close/>
                  <a:moveTo>
                    <a:pt x="2937" y="1794"/>
                  </a:moveTo>
                  <a:lnTo>
                    <a:pt x="2967" y="1793"/>
                  </a:lnTo>
                  <a:lnTo>
                    <a:pt x="2999" y="1791"/>
                  </a:lnTo>
                  <a:lnTo>
                    <a:pt x="3029" y="1787"/>
                  </a:lnTo>
                  <a:lnTo>
                    <a:pt x="3059" y="1782"/>
                  </a:lnTo>
                  <a:lnTo>
                    <a:pt x="3088" y="1774"/>
                  </a:lnTo>
                  <a:lnTo>
                    <a:pt x="3118" y="1766"/>
                  </a:lnTo>
                  <a:lnTo>
                    <a:pt x="3146" y="1756"/>
                  </a:lnTo>
                  <a:lnTo>
                    <a:pt x="3174" y="1746"/>
                  </a:lnTo>
                  <a:lnTo>
                    <a:pt x="3200" y="1734"/>
                  </a:lnTo>
                  <a:lnTo>
                    <a:pt x="3227" y="1719"/>
                  </a:lnTo>
                  <a:lnTo>
                    <a:pt x="3252" y="1705"/>
                  </a:lnTo>
                  <a:lnTo>
                    <a:pt x="3277" y="1689"/>
                  </a:lnTo>
                  <a:lnTo>
                    <a:pt x="3301" y="1672"/>
                  </a:lnTo>
                  <a:lnTo>
                    <a:pt x="3324" y="1654"/>
                  </a:lnTo>
                  <a:lnTo>
                    <a:pt x="3347" y="1635"/>
                  </a:lnTo>
                  <a:lnTo>
                    <a:pt x="3368" y="1614"/>
                  </a:lnTo>
                  <a:lnTo>
                    <a:pt x="3388" y="1593"/>
                  </a:lnTo>
                  <a:lnTo>
                    <a:pt x="3408" y="1571"/>
                  </a:lnTo>
                  <a:lnTo>
                    <a:pt x="3425" y="1547"/>
                  </a:lnTo>
                  <a:lnTo>
                    <a:pt x="3442" y="1524"/>
                  </a:lnTo>
                  <a:lnTo>
                    <a:pt x="3458" y="1498"/>
                  </a:lnTo>
                  <a:lnTo>
                    <a:pt x="3473" y="1473"/>
                  </a:lnTo>
                  <a:lnTo>
                    <a:pt x="3487" y="1446"/>
                  </a:lnTo>
                  <a:lnTo>
                    <a:pt x="3499" y="1420"/>
                  </a:lnTo>
                  <a:lnTo>
                    <a:pt x="3509" y="1392"/>
                  </a:lnTo>
                  <a:lnTo>
                    <a:pt x="3519" y="1364"/>
                  </a:lnTo>
                  <a:lnTo>
                    <a:pt x="3528" y="1334"/>
                  </a:lnTo>
                  <a:lnTo>
                    <a:pt x="3535" y="1305"/>
                  </a:lnTo>
                  <a:lnTo>
                    <a:pt x="3540" y="1275"/>
                  </a:lnTo>
                  <a:lnTo>
                    <a:pt x="3544" y="1245"/>
                  </a:lnTo>
                  <a:lnTo>
                    <a:pt x="3546" y="1213"/>
                  </a:lnTo>
                  <a:lnTo>
                    <a:pt x="3547" y="1181"/>
                  </a:lnTo>
                  <a:lnTo>
                    <a:pt x="3546" y="1150"/>
                  </a:lnTo>
                  <a:lnTo>
                    <a:pt x="3544" y="1119"/>
                  </a:lnTo>
                  <a:lnTo>
                    <a:pt x="3540" y="1089"/>
                  </a:lnTo>
                  <a:lnTo>
                    <a:pt x="3535" y="1059"/>
                  </a:lnTo>
                  <a:lnTo>
                    <a:pt x="3528" y="1030"/>
                  </a:lnTo>
                  <a:lnTo>
                    <a:pt x="3519" y="1000"/>
                  </a:lnTo>
                  <a:lnTo>
                    <a:pt x="3509" y="972"/>
                  </a:lnTo>
                  <a:lnTo>
                    <a:pt x="3499" y="944"/>
                  </a:lnTo>
                  <a:lnTo>
                    <a:pt x="3487" y="917"/>
                  </a:lnTo>
                  <a:lnTo>
                    <a:pt x="3473" y="890"/>
                  </a:lnTo>
                  <a:lnTo>
                    <a:pt x="3458" y="865"/>
                  </a:lnTo>
                  <a:lnTo>
                    <a:pt x="3442" y="840"/>
                  </a:lnTo>
                  <a:lnTo>
                    <a:pt x="3425" y="816"/>
                  </a:lnTo>
                  <a:lnTo>
                    <a:pt x="3408" y="793"/>
                  </a:lnTo>
                  <a:lnTo>
                    <a:pt x="3388" y="771"/>
                  </a:lnTo>
                  <a:lnTo>
                    <a:pt x="3368" y="749"/>
                  </a:lnTo>
                  <a:lnTo>
                    <a:pt x="3347" y="729"/>
                  </a:lnTo>
                  <a:lnTo>
                    <a:pt x="3324" y="710"/>
                  </a:lnTo>
                  <a:lnTo>
                    <a:pt x="3301" y="691"/>
                  </a:lnTo>
                  <a:lnTo>
                    <a:pt x="3277" y="675"/>
                  </a:lnTo>
                  <a:lnTo>
                    <a:pt x="3252" y="659"/>
                  </a:lnTo>
                  <a:lnTo>
                    <a:pt x="3227" y="643"/>
                  </a:lnTo>
                  <a:lnTo>
                    <a:pt x="3200" y="630"/>
                  </a:lnTo>
                  <a:lnTo>
                    <a:pt x="3174" y="618"/>
                  </a:lnTo>
                  <a:lnTo>
                    <a:pt x="3146" y="607"/>
                  </a:lnTo>
                  <a:lnTo>
                    <a:pt x="3118" y="598"/>
                  </a:lnTo>
                  <a:lnTo>
                    <a:pt x="3088" y="589"/>
                  </a:lnTo>
                  <a:lnTo>
                    <a:pt x="3059" y="582"/>
                  </a:lnTo>
                  <a:lnTo>
                    <a:pt x="3029" y="577"/>
                  </a:lnTo>
                  <a:lnTo>
                    <a:pt x="2999" y="573"/>
                  </a:lnTo>
                  <a:lnTo>
                    <a:pt x="2967" y="570"/>
                  </a:lnTo>
                  <a:lnTo>
                    <a:pt x="2937" y="570"/>
                  </a:lnTo>
                  <a:lnTo>
                    <a:pt x="2905" y="570"/>
                  </a:lnTo>
                  <a:lnTo>
                    <a:pt x="2874" y="573"/>
                  </a:lnTo>
                  <a:lnTo>
                    <a:pt x="2843" y="577"/>
                  </a:lnTo>
                  <a:lnTo>
                    <a:pt x="2814" y="582"/>
                  </a:lnTo>
                  <a:lnTo>
                    <a:pt x="2784" y="589"/>
                  </a:lnTo>
                  <a:lnTo>
                    <a:pt x="2755" y="598"/>
                  </a:lnTo>
                  <a:lnTo>
                    <a:pt x="2726" y="607"/>
                  </a:lnTo>
                  <a:lnTo>
                    <a:pt x="2699" y="618"/>
                  </a:lnTo>
                  <a:lnTo>
                    <a:pt x="2671" y="630"/>
                  </a:lnTo>
                  <a:lnTo>
                    <a:pt x="2646" y="643"/>
                  </a:lnTo>
                  <a:lnTo>
                    <a:pt x="2619" y="659"/>
                  </a:lnTo>
                  <a:lnTo>
                    <a:pt x="2595" y="675"/>
                  </a:lnTo>
                  <a:lnTo>
                    <a:pt x="2570" y="691"/>
                  </a:lnTo>
                  <a:lnTo>
                    <a:pt x="2548" y="710"/>
                  </a:lnTo>
                  <a:lnTo>
                    <a:pt x="2526" y="729"/>
                  </a:lnTo>
                  <a:lnTo>
                    <a:pt x="2504" y="749"/>
                  </a:lnTo>
                  <a:lnTo>
                    <a:pt x="2484" y="771"/>
                  </a:lnTo>
                  <a:lnTo>
                    <a:pt x="2465" y="793"/>
                  </a:lnTo>
                  <a:lnTo>
                    <a:pt x="2446" y="816"/>
                  </a:lnTo>
                  <a:lnTo>
                    <a:pt x="2430" y="840"/>
                  </a:lnTo>
                  <a:lnTo>
                    <a:pt x="2414" y="865"/>
                  </a:lnTo>
                  <a:lnTo>
                    <a:pt x="2399" y="890"/>
                  </a:lnTo>
                  <a:lnTo>
                    <a:pt x="2385" y="917"/>
                  </a:lnTo>
                  <a:lnTo>
                    <a:pt x="2373" y="944"/>
                  </a:lnTo>
                  <a:lnTo>
                    <a:pt x="2362" y="972"/>
                  </a:lnTo>
                  <a:lnTo>
                    <a:pt x="2353" y="1000"/>
                  </a:lnTo>
                  <a:lnTo>
                    <a:pt x="2345" y="1030"/>
                  </a:lnTo>
                  <a:lnTo>
                    <a:pt x="2337" y="1059"/>
                  </a:lnTo>
                  <a:lnTo>
                    <a:pt x="2332" y="1089"/>
                  </a:lnTo>
                  <a:lnTo>
                    <a:pt x="2328" y="1119"/>
                  </a:lnTo>
                  <a:lnTo>
                    <a:pt x="2326" y="1150"/>
                  </a:lnTo>
                  <a:lnTo>
                    <a:pt x="2325" y="1181"/>
                  </a:lnTo>
                  <a:lnTo>
                    <a:pt x="2326" y="1213"/>
                  </a:lnTo>
                  <a:lnTo>
                    <a:pt x="2328" y="1245"/>
                  </a:lnTo>
                  <a:lnTo>
                    <a:pt x="2332" y="1275"/>
                  </a:lnTo>
                  <a:lnTo>
                    <a:pt x="2337" y="1305"/>
                  </a:lnTo>
                  <a:lnTo>
                    <a:pt x="2345" y="1334"/>
                  </a:lnTo>
                  <a:lnTo>
                    <a:pt x="2353" y="1364"/>
                  </a:lnTo>
                  <a:lnTo>
                    <a:pt x="2362" y="1392"/>
                  </a:lnTo>
                  <a:lnTo>
                    <a:pt x="2373" y="1420"/>
                  </a:lnTo>
                  <a:lnTo>
                    <a:pt x="2385" y="1446"/>
                  </a:lnTo>
                  <a:lnTo>
                    <a:pt x="2399" y="1473"/>
                  </a:lnTo>
                  <a:lnTo>
                    <a:pt x="2414" y="1498"/>
                  </a:lnTo>
                  <a:lnTo>
                    <a:pt x="2430" y="1524"/>
                  </a:lnTo>
                  <a:lnTo>
                    <a:pt x="2446" y="1547"/>
                  </a:lnTo>
                  <a:lnTo>
                    <a:pt x="2465" y="1571"/>
                  </a:lnTo>
                  <a:lnTo>
                    <a:pt x="2484" y="1593"/>
                  </a:lnTo>
                  <a:lnTo>
                    <a:pt x="2504" y="1614"/>
                  </a:lnTo>
                  <a:lnTo>
                    <a:pt x="2526" y="1635"/>
                  </a:lnTo>
                  <a:lnTo>
                    <a:pt x="2548" y="1654"/>
                  </a:lnTo>
                  <a:lnTo>
                    <a:pt x="2570" y="1672"/>
                  </a:lnTo>
                  <a:lnTo>
                    <a:pt x="2595" y="1689"/>
                  </a:lnTo>
                  <a:lnTo>
                    <a:pt x="2619" y="1705"/>
                  </a:lnTo>
                  <a:lnTo>
                    <a:pt x="2646" y="1719"/>
                  </a:lnTo>
                  <a:lnTo>
                    <a:pt x="2671" y="1734"/>
                  </a:lnTo>
                  <a:lnTo>
                    <a:pt x="2699" y="1746"/>
                  </a:lnTo>
                  <a:lnTo>
                    <a:pt x="2726" y="1756"/>
                  </a:lnTo>
                  <a:lnTo>
                    <a:pt x="2755" y="1766"/>
                  </a:lnTo>
                  <a:lnTo>
                    <a:pt x="2784" y="1774"/>
                  </a:lnTo>
                  <a:lnTo>
                    <a:pt x="2814" y="1782"/>
                  </a:lnTo>
                  <a:lnTo>
                    <a:pt x="2843" y="1787"/>
                  </a:lnTo>
                  <a:lnTo>
                    <a:pt x="2874" y="1791"/>
                  </a:lnTo>
                  <a:lnTo>
                    <a:pt x="2905" y="1793"/>
                  </a:lnTo>
                  <a:lnTo>
                    <a:pt x="2937" y="179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580" name="200671165"/>
            <p:cNvSpPr>
              <a:spLocks/>
            </p:cNvSpPr>
            <p:nvPr/>
          </p:nvSpPr>
          <p:spPr bwMode="auto">
            <a:xfrm>
              <a:off x="3097835" y="2364763"/>
              <a:ext cx="21096" cy="5570"/>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1" name="1868036532"/>
            <p:cNvSpPr>
              <a:spLocks/>
            </p:cNvSpPr>
            <p:nvPr/>
          </p:nvSpPr>
          <p:spPr bwMode="auto">
            <a:xfrm>
              <a:off x="3033724" y="2364763"/>
              <a:ext cx="2967" cy="5039"/>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2" name="1906946254"/>
            <p:cNvSpPr>
              <a:spLocks/>
            </p:cNvSpPr>
            <p:nvPr/>
          </p:nvSpPr>
          <p:spPr bwMode="auto">
            <a:xfrm>
              <a:off x="3037844" y="2364763"/>
              <a:ext cx="3131" cy="5039"/>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3" name="1482074954"/>
            <p:cNvSpPr>
              <a:spLocks/>
            </p:cNvSpPr>
            <p:nvPr/>
          </p:nvSpPr>
          <p:spPr bwMode="auto">
            <a:xfrm>
              <a:off x="3042129" y="2364763"/>
              <a:ext cx="2967" cy="5039"/>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4" name="816894466"/>
            <p:cNvSpPr>
              <a:spLocks/>
            </p:cNvSpPr>
            <p:nvPr/>
          </p:nvSpPr>
          <p:spPr bwMode="auto">
            <a:xfrm>
              <a:off x="3046249" y="2364763"/>
              <a:ext cx="2967" cy="5039"/>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5" name="1076941603"/>
            <p:cNvSpPr>
              <a:spLocks/>
            </p:cNvSpPr>
            <p:nvPr/>
          </p:nvSpPr>
          <p:spPr bwMode="auto">
            <a:xfrm>
              <a:off x="3050370" y="2364763"/>
              <a:ext cx="2967" cy="5039"/>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6" name="238765651"/>
            <p:cNvSpPr>
              <a:spLocks/>
            </p:cNvSpPr>
            <p:nvPr/>
          </p:nvSpPr>
          <p:spPr bwMode="auto">
            <a:xfrm>
              <a:off x="3097835" y="2396059"/>
              <a:ext cx="21096" cy="5835"/>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7" name="868159201"/>
            <p:cNvSpPr>
              <a:spLocks/>
            </p:cNvSpPr>
            <p:nvPr/>
          </p:nvSpPr>
          <p:spPr bwMode="auto">
            <a:xfrm>
              <a:off x="3033724" y="2396324"/>
              <a:ext cx="2967" cy="4774"/>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8" name="1284838871"/>
            <p:cNvSpPr>
              <a:spLocks/>
            </p:cNvSpPr>
            <p:nvPr/>
          </p:nvSpPr>
          <p:spPr bwMode="auto">
            <a:xfrm>
              <a:off x="3037844" y="2396324"/>
              <a:ext cx="3131" cy="4774"/>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89" name="182222817"/>
            <p:cNvSpPr>
              <a:spLocks/>
            </p:cNvSpPr>
            <p:nvPr/>
          </p:nvSpPr>
          <p:spPr bwMode="auto">
            <a:xfrm>
              <a:off x="3042129" y="2396324"/>
              <a:ext cx="2967" cy="4774"/>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0" name="1706352598"/>
            <p:cNvSpPr>
              <a:spLocks/>
            </p:cNvSpPr>
            <p:nvPr/>
          </p:nvSpPr>
          <p:spPr bwMode="auto">
            <a:xfrm>
              <a:off x="3046249" y="2396324"/>
              <a:ext cx="2967" cy="4774"/>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1" name="204503810"/>
            <p:cNvSpPr>
              <a:spLocks/>
            </p:cNvSpPr>
            <p:nvPr/>
          </p:nvSpPr>
          <p:spPr bwMode="auto">
            <a:xfrm>
              <a:off x="3050370" y="2396324"/>
              <a:ext cx="2967" cy="4774"/>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2" name="2029748682"/>
            <p:cNvSpPr>
              <a:spLocks/>
            </p:cNvSpPr>
            <p:nvPr/>
          </p:nvSpPr>
          <p:spPr bwMode="auto">
            <a:xfrm>
              <a:off x="3097835" y="2427354"/>
              <a:ext cx="21096" cy="5835"/>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3" name="1193550869"/>
            <p:cNvSpPr>
              <a:spLocks/>
            </p:cNvSpPr>
            <p:nvPr/>
          </p:nvSpPr>
          <p:spPr bwMode="auto">
            <a:xfrm>
              <a:off x="3033724" y="2427620"/>
              <a:ext cx="2967" cy="4774"/>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4" name="580977211"/>
            <p:cNvSpPr>
              <a:spLocks/>
            </p:cNvSpPr>
            <p:nvPr/>
          </p:nvSpPr>
          <p:spPr bwMode="auto">
            <a:xfrm>
              <a:off x="3037844" y="2427620"/>
              <a:ext cx="3131" cy="4774"/>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5" name="644801481"/>
            <p:cNvSpPr>
              <a:spLocks/>
            </p:cNvSpPr>
            <p:nvPr/>
          </p:nvSpPr>
          <p:spPr bwMode="auto">
            <a:xfrm>
              <a:off x="3042129" y="2427620"/>
              <a:ext cx="2967" cy="4774"/>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6" name="674322620"/>
            <p:cNvSpPr>
              <a:spLocks/>
            </p:cNvSpPr>
            <p:nvPr/>
          </p:nvSpPr>
          <p:spPr bwMode="auto">
            <a:xfrm>
              <a:off x="3046249" y="2427620"/>
              <a:ext cx="2967" cy="4774"/>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7" name="1726046586"/>
            <p:cNvSpPr>
              <a:spLocks/>
            </p:cNvSpPr>
            <p:nvPr/>
          </p:nvSpPr>
          <p:spPr bwMode="auto">
            <a:xfrm>
              <a:off x="3050370" y="2427620"/>
              <a:ext cx="2967" cy="4774"/>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8" name="1992968371"/>
            <p:cNvSpPr>
              <a:spLocks/>
            </p:cNvSpPr>
            <p:nvPr/>
          </p:nvSpPr>
          <p:spPr bwMode="auto">
            <a:xfrm>
              <a:off x="3097835" y="2646954"/>
              <a:ext cx="21096" cy="5835"/>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599" name="809337695"/>
            <p:cNvSpPr>
              <a:spLocks/>
            </p:cNvSpPr>
            <p:nvPr/>
          </p:nvSpPr>
          <p:spPr bwMode="auto">
            <a:xfrm>
              <a:off x="3033724" y="2647219"/>
              <a:ext cx="2967" cy="4774"/>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0" name="819947197"/>
            <p:cNvSpPr>
              <a:spLocks/>
            </p:cNvSpPr>
            <p:nvPr/>
          </p:nvSpPr>
          <p:spPr bwMode="auto">
            <a:xfrm>
              <a:off x="3037844" y="2647219"/>
              <a:ext cx="3131" cy="4774"/>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1" name="1761970442"/>
            <p:cNvSpPr>
              <a:spLocks/>
            </p:cNvSpPr>
            <p:nvPr/>
          </p:nvSpPr>
          <p:spPr bwMode="auto">
            <a:xfrm>
              <a:off x="3042129" y="2647219"/>
              <a:ext cx="2967" cy="4774"/>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2" name="2033921720"/>
            <p:cNvSpPr>
              <a:spLocks/>
            </p:cNvSpPr>
            <p:nvPr/>
          </p:nvSpPr>
          <p:spPr bwMode="auto">
            <a:xfrm>
              <a:off x="3046249" y="2647219"/>
              <a:ext cx="2967" cy="4774"/>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3" name="1053756833"/>
            <p:cNvSpPr>
              <a:spLocks/>
            </p:cNvSpPr>
            <p:nvPr/>
          </p:nvSpPr>
          <p:spPr bwMode="auto">
            <a:xfrm>
              <a:off x="3050370" y="2647219"/>
              <a:ext cx="2967" cy="4774"/>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4" name="264055690"/>
            <p:cNvSpPr>
              <a:spLocks/>
            </p:cNvSpPr>
            <p:nvPr/>
          </p:nvSpPr>
          <p:spPr bwMode="auto">
            <a:xfrm>
              <a:off x="3097835" y="2490211"/>
              <a:ext cx="21096" cy="5570"/>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5" name="2051169862"/>
            <p:cNvSpPr>
              <a:spLocks/>
            </p:cNvSpPr>
            <p:nvPr/>
          </p:nvSpPr>
          <p:spPr bwMode="auto">
            <a:xfrm>
              <a:off x="3033724" y="2490211"/>
              <a:ext cx="2967" cy="5039"/>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6" name="1715980703"/>
            <p:cNvSpPr>
              <a:spLocks/>
            </p:cNvSpPr>
            <p:nvPr/>
          </p:nvSpPr>
          <p:spPr bwMode="auto">
            <a:xfrm>
              <a:off x="3037844" y="2490211"/>
              <a:ext cx="3131" cy="5039"/>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7" name="222795201"/>
            <p:cNvSpPr>
              <a:spLocks/>
            </p:cNvSpPr>
            <p:nvPr/>
          </p:nvSpPr>
          <p:spPr bwMode="auto">
            <a:xfrm>
              <a:off x="3042129" y="2490211"/>
              <a:ext cx="2967" cy="5039"/>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8" name="201497223"/>
            <p:cNvSpPr>
              <a:spLocks/>
            </p:cNvSpPr>
            <p:nvPr/>
          </p:nvSpPr>
          <p:spPr bwMode="auto">
            <a:xfrm>
              <a:off x="3046249" y="2490211"/>
              <a:ext cx="2967" cy="5039"/>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09" name="1208117883"/>
            <p:cNvSpPr>
              <a:spLocks/>
            </p:cNvSpPr>
            <p:nvPr/>
          </p:nvSpPr>
          <p:spPr bwMode="auto">
            <a:xfrm>
              <a:off x="3050370" y="2490211"/>
              <a:ext cx="2967" cy="5039"/>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0" name="541613208"/>
            <p:cNvSpPr>
              <a:spLocks/>
            </p:cNvSpPr>
            <p:nvPr/>
          </p:nvSpPr>
          <p:spPr bwMode="auto">
            <a:xfrm>
              <a:off x="3097835" y="2521506"/>
              <a:ext cx="21096" cy="5835"/>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1" name="907797442"/>
            <p:cNvSpPr>
              <a:spLocks/>
            </p:cNvSpPr>
            <p:nvPr/>
          </p:nvSpPr>
          <p:spPr bwMode="auto">
            <a:xfrm>
              <a:off x="3033724" y="2521772"/>
              <a:ext cx="2967" cy="4774"/>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2" name="695205335"/>
            <p:cNvSpPr>
              <a:spLocks/>
            </p:cNvSpPr>
            <p:nvPr/>
          </p:nvSpPr>
          <p:spPr bwMode="auto">
            <a:xfrm>
              <a:off x="3037844" y="2521772"/>
              <a:ext cx="3131" cy="4774"/>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3" name="1124201514"/>
            <p:cNvSpPr>
              <a:spLocks/>
            </p:cNvSpPr>
            <p:nvPr/>
          </p:nvSpPr>
          <p:spPr bwMode="auto">
            <a:xfrm>
              <a:off x="3042129" y="2521772"/>
              <a:ext cx="2967" cy="4774"/>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4" name="1986921057"/>
            <p:cNvSpPr>
              <a:spLocks/>
            </p:cNvSpPr>
            <p:nvPr/>
          </p:nvSpPr>
          <p:spPr bwMode="auto">
            <a:xfrm>
              <a:off x="3046249" y="2521772"/>
              <a:ext cx="2967" cy="4774"/>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5" name="1128196409"/>
            <p:cNvSpPr>
              <a:spLocks/>
            </p:cNvSpPr>
            <p:nvPr/>
          </p:nvSpPr>
          <p:spPr bwMode="auto">
            <a:xfrm>
              <a:off x="3050370" y="2521772"/>
              <a:ext cx="2967" cy="4774"/>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6" name="1844615286"/>
            <p:cNvSpPr>
              <a:spLocks/>
            </p:cNvSpPr>
            <p:nvPr/>
          </p:nvSpPr>
          <p:spPr bwMode="auto">
            <a:xfrm>
              <a:off x="3097835" y="2552802"/>
              <a:ext cx="21096" cy="5835"/>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7" name="1456803635"/>
            <p:cNvSpPr>
              <a:spLocks/>
            </p:cNvSpPr>
            <p:nvPr/>
          </p:nvSpPr>
          <p:spPr bwMode="auto">
            <a:xfrm>
              <a:off x="3033724" y="2553067"/>
              <a:ext cx="2967" cy="4774"/>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8" name="1027887376"/>
            <p:cNvSpPr>
              <a:spLocks/>
            </p:cNvSpPr>
            <p:nvPr/>
          </p:nvSpPr>
          <p:spPr bwMode="auto">
            <a:xfrm>
              <a:off x="3037844" y="2553067"/>
              <a:ext cx="3131" cy="4774"/>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19" name="1530740488"/>
            <p:cNvSpPr>
              <a:spLocks/>
            </p:cNvSpPr>
            <p:nvPr/>
          </p:nvSpPr>
          <p:spPr bwMode="auto">
            <a:xfrm>
              <a:off x="3042129" y="2553067"/>
              <a:ext cx="2967" cy="4774"/>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0" name="115934467"/>
            <p:cNvSpPr>
              <a:spLocks/>
            </p:cNvSpPr>
            <p:nvPr/>
          </p:nvSpPr>
          <p:spPr bwMode="auto">
            <a:xfrm>
              <a:off x="3046249" y="2553067"/>
              <a:ext cx="2967" cy="4774"/>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1" name="1255371021"/>
            <p:cNvSpPr>
              <a:spLocks/>
            </p:cNvSpPr>
            <p:nvPr/>
          </p:nvSpPr>
          <p:spPr bwMode="auto">
            <a:xfrm>
              <a:off x="3050370" y="2553067"/>
              <a:ext cx="2967" cy="4774"/>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2" name="1156272454"/>
            <p:cNvSpPr>
              <a:spLocks/>
            </p:cNvSpPr>
            <p:nvPr/>
          </p:nvSpPr>
          <p:spPr bwMode="auto">
            <a:xfrm>
              <a:off x="3097835" y="2584097"/>
              <a:ext cx="21096" cy="5835"/>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3" name="1868985286"/>
            <p:cNvSpPr>
              <a:spLocks/>
            </p:cNvSpPr>
            <p:nvPr/>
          </p:nvSpPr>
          <p:spPr bwMode="auto">
            <a:xfrm>
              <a:off x="3033724" y="2584363"/>
              <a:ext cx="2967" cy="4774"/>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4" name="1135351913"/>
            <p:cNvSpPr>
              <a:spLocks/>
            </p:cNvSpPr>
            <p:nvPr/>
          </p:nvSpPr>
          <p:spPr bwMode="auto">
            <a:xfrm>
              <a:off x="3037844" y="2584363"/>
              <a:ext cx="3131" cy="4774"/>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5" name="833348617"/>
            <p:cNvSpPr>
              <a:spLocks/>
            </p:cNvSpPr>
            <p:nvPr/>
          </p:nvSpPr>
          <p:spPr bwMode="auto">
            <a:xfrm>
              <a:off x="3042129" y="2584363"/>
              <a:ext cx="2967" cy="4774"/>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6" name="56109833"/>
            <p:cNvSpPr>
              <a:spLocks/>
            </p:cNvSpPr>
            <p:nvPr/>
          </p:nvSpPr>
          <p:spPr bwMode="auto">
            <a:xfrm>
              <a:off x="3046249" y="2584363"/>
              <a:ext cx="2967" cy="4774"/>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7" name="1971648917"/>
            <p:cNvSpPr>
              <a:spLocks/>
            </p:cNvSpPr>
            <p:nvPr/>
          </p:nvSpPr>
          <p:spPr bwMode="auto">
            <a:xfrm>
              <a:off x="3050370" y="2584363"/>
              <a:ext cx="2967" cy="4774"/>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8" name="1839645232"/>
            <p:cNvSpPr>
              <a:spLocks/>
            </p:cNvSpPr>
            <p:nvPr/>
          </p:nvSpPr>
          <p:spPr bwMode="auto">
            <a:xfrm>
              <a:off x="3097835" y="2615658"/>
              <a:ext cx="21096" cy="5570"/>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29" name="1648728629"/>
            <p:cNvSpPr>
              <a:spLocks/>
            </p:cNvSpPr>
            <p:nvPr/>
          </p:nvSpPr>
          <p:spPr bwMode="auto">
            <a:xfrm>
              <a:off x="3033724" y="2615658"/>
              <a:ext cx="2967" cy="5039"/>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0" name="706155400"/>
            <p:cNvSpPr>
              <a:spLocks/>
            </p:cNvSpPr>
            <p:nvPr/>
          </p:nvSpPr>
          <p:spPr bwMode="auto">
            <a:xfrm>
              <a:off x="3037844" y="2615658"/>
              <a:ext cx="3131" cy="5039"/>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1" name="912102038"/>
            <p:cNvSpPr>
              <a:spLocks/>
            </p:cNvSpPr>
            <p:nvPr/>
          </p:nvSpPr>
          <p:spPr bwMode="auto">
            <a:xfrm>
              <a:off x="3042129" y="2615658"/>
              <a:ext cx="2967" cy="5039"/>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2" name="577228898"/>
            <p:cNvSpPr>
              <a:spLocks/>
            </p:cNvSpPr>
            <p:nvPr/>
          </p:nvSpPr>
          <p:spPr bwMode="auto">
            <a:xfrm>
              <a:off x="3046249" y="2615658"/>
              <a:ext cx="2967" cy="5039"/>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3" name="508039104"/>
            <p:cNvSpPr>
              <a:spLocks/>
            </p:cNvSpPr>
            <p:nvPr/>
          </p:nvSpPr>
          <p:spPr bwMode="auto">
            <a:xfrm>
              <a:off x="3050370" y="2615658"/>
              <a:ext cx="2967" cy="5039"/>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4" name="1498772399"/>
            <p:cNvSpPr>
              <a:spLocks/>
            </p:cNvSpPr>
            <p:nvPr/>
          </p:nvSpPr>
          <p:spPr bwMode="auto">
            <a:xfrm>
              <a:off x="3097835" y="2458650"/>
              <a:ext cx="21096" cy="5835"/>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5" name="586184370"/>
            <p:cNvSpPr>
              <a:spLocks/>
            </p:cNvSpPr>
            <p:nvPr/>
          </p:nvSpPr>
          <p:spPr bwMode="auto">
            <a:xfrm>
              <a:off x="3033724" y="2458915"/>
              <a:ext cx="2967" cy="4774"/>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6" name="1981598459"/>
            <p:cNvSpPr>
              <a:spLocks/>
            </p:cNvSpPr>
            <p:nvPr/>
          </p:nvSpPr>
          <p:spPr bwMode="auto">
            <a:xfrm>
              <a:off x="3037844" y="2458915"/>
              <a:ext cx="3131" cy="4774"/>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7" name="853189421"/>
            <p:cNvSpPr>
              <a:spLocks/>
            </p:cNvSpPr>
            <p:nvPr/>
          </p:nvSpPr>
          <p:spPr bwMode="auto">
            <a:xfrm>
              <a:off x="3042129" y="2458915"/>
              <a:ext cx="2967" cy="4774"/>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8" name="1218019264"/>
            <p:cNvSpPr>
              <a:spLocks/>
            </p:cNvSpPr>
            <p:nvPr/>
          </p:nvSpPr>
          <p:spPr bwMode="auto">
            <a:xfrm>
              <a:off x="3046249" y="2458915"/>
              <a:ext cx="2967" cy="4774"/>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39" name="913208251"/>
            <p:cNvSpPr>
              <a:spLocks/>
            </p:cNvSpPr>
            <p:nvPr/>
          </p:nvSpPr>
          <p:spPr bwMode="auto">
            <a:xfrm>
              <a:off x="3050370" y="2458915"/>
              <a:ext cx="2967" cy="4774"/>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0" name="1508444547"/>
            <p:cNvSpPr>
              <a:spLocks noEditPoints="1"/>
            </p:cNvSpPr>
            <p:nvPr/>
          </p:nvSpPr>
          <p:spPr bwMode="auto">
            <a:xfrm>
              <a:off x="3016254" y="2331611"/>
              <a:ext cx="120806" cy="470760"/>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1" name="15970450"/>
            <p:cNvSpPr>
              <a:spLocks/>
            </p:cNvSpPr>
            <p:nvPr/>
          </p:nvSpPr>
          <p:spPr bwMode="auto">
            <a:xfrm>
              <a:off x="3218475" y="2364763"/>
              <a:ext cx="21096" cy="5570"/>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2" name="666661978"/>
            <p:cNvSpPr>
              <a:spLocks/>
            </p:cNvSpPr>
            <p:nvPr/>
          </p:nvSpPr>
          <p:spPr bwMode="auto">
            <a:xfrm>
              <a:off x="3154529" y="2364763"/>
              <a:ext cx="2967" cy="5039"/>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3" name="76720988"/>
            <p:cNvSpPr>
              <a:spLocks/>
            </p:cNvSpPr>
            <p:nvPr/>
          </p:nvSpPr>
          <p:spPr bwMode="auto">
            <a:xfrm>
              <a:off x="3158650" y="2364763"/>
              <a:ext cx="2967" cy="5039"/>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4" name="1788093256"/>
            <p:cNvSpPr>
              <a:spLocks/>
            </p:cNvSpPr>
            <p:nvPr/>
          </p:nvSpPr>
          <p:spPr bwMode="auto">
            <a:xfrm>
              <a:off x="3162770" y="2364763"/>
              <a:ext cx="3131" cy="5039"/>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5" name="798555156"/>
            <p:cNvSpPr>
              <a:spLocks/>
            </p:cNvSpPr>
            <p:nvPr/>
          </p:nvSpPr>
          <p:spPr bwMode="auto">
            <a:xfrm>
              <a:off x="3167055" y="2364763"/>
              <a:ext cx="2967" cy="5039"/>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6" name="1656782122"/>
            <p:cNvSpPr>
              <a:spLocks/>
            </p:cNvSpPr>
            <p:nvPr/>
          </p:nvSpPr>
          <p:spPr bwMode="auto">
            <a:xfrm>
              <a:off x="3171175" y="2364763"/>
              <a:ext cx="2967" cy="5039"/>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7" name="905547168"/>
            <p:cNvSpPr>
              <a:spLocks/>
            </p:cNvSpPr>
            <p:nvPr/>
          </p:nvSpPr>
          <p:spPr bwMode="auto">
            <a:xfrm>
              <a:off x="3218475" y="2396059"/>
              <a:ext cx="21096" cy="5835"/>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8" name="1354113459"/>
            <p:cNvSpPr>
              <a:spLocks/>
            </p:cNvSpPr>
            <p:nvPr/>
          </p:nvSpPr>
          <p:spPr bwMode="auto">
            <a:xfrm>
              <a:off x="3154529" y="2396324"/>
              <a:ext cx="2967" cy="4774"/>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49" name="1600264449"/>
            <p:cNvSpPr>
              <a:spLocks/>
            </p:cNvSpPr>
            <p:nvPr/>
          </p:nvSpPr>
          <p:spPr bwMode="auto">
            <a:xfrm>
              <a:off x="3158650" y="2396324"/>
              <a:ext cx="2967" cy="4774"/>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0" name="947669842"/>
            <p:cNvSpPr>
              <a:spLocks/>
            </p:cNvSpPr>
            <p:nvPr/>
          </p:nvSpPr>
          <p:spPr bwMode="auto">
            <a:xfrm>
              <a:off x="3162770" y="2396324"/>
              <a:ext cx="3131" cy="4774"/>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1" name="1365002632"/>
            <p:cNvSpPr>
              <a:spLocks/>
            </p:cNvSpPr>
            <p:nvPr/>
          </p:nvSpPr>
          <p:spPr bwMode="auto">
            <a:xfrm>
              <a:off x="3167055" y="2396324"/>
              <a:ext cx="2967" cy="4774"/>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2" name="698159210"/>
            <p:cNvSpPr>
              <a:spLocks/>
            </p:cNvSpPr>
            <p:nvPr/>
          </p:nvSpPr>
          <p:spPr bwMode="auto">
            <a:xfrm>
              <a:off x="3171175" y="2396324"/>
              <a:ext cx="2967" cy="4774"/>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3" name="462227883"/>
            <p:cNvSpPr>
              <a:spLocks/>
            </p:cNvSpPr>
            <p:nvPr/>
          </p:nvSpPr>
          <p:spPr bwMode="auto">
            <a:xfrm>
              <a:off x="3218475" y="2427354"/>
              <a:ext cx="21096" cy="5835"/>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4" name="693403228"/>
            <p:cNvSpPr>
              <a:spLocks/>
            </p:cNvSpPr>
            <p:nvPr/>
          </p:nvSpPr>
          <p:spPr bwMode="auto">
            <a:xfrm>
              <a:off x="3154529" y="2427620"/>
              <a:ext cx="2967" cy="4774"/>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5" name="1712059823"/>
            <p:cNvSpPr>
              <a:spLocks/>
            </p:cNvSpPr>
            <p:nvPr/>
          </p:nvSpPr>
          <p:spPr bwMode="auto">
            <a:xfrm>
              <a:off x="3158650" y="2427620"/>
              <a:ext cx="2967" cy="4774"/>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6" name="605697988"/>
            <p:cNvSpPr>
              <a:spLocks/>
            </p:cNvSpPr>
            <p:nvPr/>
          </p:nvSpPr>
          <p:spPr bwMode="auto">
            <a:xfrm>
              <a:off x="3162770" y="2427620"/>
              <a:ext cx="3131" cy="4774"/>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7" name="164936434"/>
            <p:cNvSpPr>
              <a:spLocks/>
            </p:cNvSpPr>
            <p:nvPr/>
          </p:nvSpPr>
          <p:spPr bwMode="auto">
            <a:xfrm>
              <a:off x="3167055" y="2427620"/>
              <a:ext cx="2967" cy="4774"/>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8" name="2065888567"/>
            <p:cNvSpPr>
              <a:spLocks/>
            </p:cNvSpPr>
            <p:nvPr/>
          </p:nvSpPr>
          <p:spPr bwMode="auto">
            <a:xfrm>
              <a:off x="3171175" y="2427620"/>
              <a:ext cx="2967" cy="4774"/>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59" name="1578190720"/>
            <p:cNvSpPr>
              <a:spLocks/>
            </p:cNvSpPr>
            <p:nvPr/>
          </p:nvSpPr>
          <p:spPr bwMode="auto">
            <a:xfrm>
              <a:off x="3218475" y="2646954"/>
              <a:ext cx="21096" cy="5835"/>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0" name="1995060029"/>
            <p:cNvSpPr>
              <a:spLocks/>
            </p:cNvSpPr>
            <p:nvPr/>
          </p:nvSpPr>
          <p:spPr bwMode="auto">
            <a:xfrm>
              <a:off x="3154529" y="2647219"/>
              <a:ext cx="2967" cy="4774"/>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1" name="1891815433"/>
            <p:cNvSpPr>
              <a:spLocks/>
            </p:cNvSpPr>
            <p:nvPr/>
          </p:nvSpPr>
          <p:spPr bwMode="auto">
            <a:xfrm>
              <a:off x="3158650" y="2647219"/>
              <a:ext cx="2967" cy="4774"/>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2" name="530633616"/>
            <p:cNvSpPr>
              <a:spLocks/>
            </p:cNvSpPr>
            <p:nvPr/>
          </p:nvSpPr>
          <p:spPr bwMode="auto">
            <a:xfrm>
              <a:off x="3162770" y="2647219"/>
              <a:ext cx="3131" cy="4774"/>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3" name="700252241"/>
            <p:cNvSpPr>
              <a:spLocks/>
            </p:cNvSpPr>
            <p:nvPr/>
          </p:nvSpPr>
          <p:spPr bwMode="auto">
            <a:xfrm>
              <a:off x="3167055" y="2647219"/>
              <a:ext cx="2967" cy="4774"/>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4" name="501962483"/>
            <p:cNvSpPr>
              <a:spLocks/>
            </p:cNvSpPr>
            <p:nvPr/>
          </p:nvSpPr>
          <p:spPr bwMode="auto">
            <a:xfrm>
              <a:off x="3171175" y="2647219"/>
              <a:ext cx="2967" cy="4774"/>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5" name="1776994817"/>
            <p:cNvSpPr>
              <a:spLocks/>
            </p:cNvSpPr>
            <p:nvPr/>
          </p:nvSpPr>
          <p:spPr bwMode="auto">
            <a:xfrm>
              <a:off x="3218475" y="2490211"/>
              <a:ext cx="21096" cy="5570"/>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6" name="330568544"/>
            <p:cNvSpPr>
              <a:spLocks/>
            </p:cNvSpPr>
            <p:nvPr/>
          </p:nvSpPr>
          <p:spPr bwMode="auto">
            <a:xfrm>
              <a:off x="3154529" y="2490211"/>
              <a:ext cx="2967" cy="5039"/>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7" name="187166231"/>
            <p:cNvSpPr>
              <a:spLocks/>
            </p:cNvSpPr>
            <p:nvPr/>
          </p:nvSpPr>
          <p:spPr bwMode="auto">
            <a:xfrm>
              <a:off x="3158650" y="2490211"/>
              <a:ext cx="2967" cy="5039"/>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8" name="1772912762"/>
            <p:cNvSpPr>
              <a:spLocks/>
            </p:cNvSpPr>
            <p:nvPr/>
          </p:nvSpPr>
          <p:spPr bwMode="auto">
            <a:xfrm>
              <a:off x="3162770" y="2490211"/>
              <a:ext cx="3131" cy="5039"/>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69" name="1400736687"/>
            <p:cNvSpPr>
              <a:spLocks/>
            </p:cNvSpPr>
            <p:nvPr/>
          </p:nvSpPr>
          <p:spPr bwMode="auto">
            <a:xfrm>
              <a:off x="3167055" y="2490211"/>
              <a:ext cx="2967" cy="5039"/>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0" name="1294081597"/>
            <p:cNvSpPr>
              <a:spLocks/>
            </p:cNvSpPr>
            <p:nvPr/>
          </p:nvSpPr>
          <p:spPr bwMode="auto">
            <a:xfrm>
              <a:off x="3171175" y="2490211"/>
              <a:ext cx="2967" cy="5039"/>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1" name="991425865"/>
            <p:cNvSpPr>
              <a:spLocks/>
            </p:cNvSpPr>
            <p:nvPr/>
          </p:nvSpPr>
          <p:spPr bwMode="auto">
            <a:xfrm>
              <a:off x="3218475" y="2521506"/>
              <a:ext cx="21096" cy="5835"/>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2" name="238784371"/>
            <p:cNvSpPr>
              <a:spLocks/>
            </p:cNvSpPr>
            <p:nvPr/>
          </p:nvSpPr>
          <p:spPr bwMode="auto">
            <a:xfrm>
              <a:off x="3154529" y="2521772"/>
              <a:ext cx="2967" cy="4774"/>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3" name="114679125"/>
            <p:cNvSpPr>
              <a:spLocks/>
            </p:cNvSpPr>
            <p:nvPr/>
          </p:nvSpPr>
          <p:spPr bwMode="auto">
            <a:xfrm>
              <a:off x="3158650" y="2521772"/>
              <a:ext cx="2967" cy="4774"/>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4" name="22295941"/>
            <p:cNvSpPr>
              <a:spLocks/>
            </p:cNvSpPr>
            <p:nvPr/>
          </p:nvSpPr>
          <p:spPr bwMode="auto">
            <a:xfrm>
              <a:off x="3162770" y="2521772"/>
              <a:ext cx="3131" cy="4774"/>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5" name="99964017"/>
            <p:cNvSpPr>
              <a:spLocks/>
            </p:cNvSpPr>
            <p:nvPr/>
          </p:nvSpPr>
          <p:spPr bwMode="auto">
            <a:xfrm>
              <a:off x="3167055" y="2521772"/>
              <a:ext cx="2967" cy="4774"/>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6" name="588709043"/>
            <p:cNvSpPr>
              <a:spLocks/>
            </p:cNvSpPr>
            <p:nvPr/>
          </p:nvSpPr>
          <p:spPr bwMode="auto">
            <a:xfrm>
              <a:off x="3171175" y="2521772"/>
              <a:ext cx="2967" cy="4774"/>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7" name="1079551466"/>
            <p:cNvSpPr>
              <a:spLocks/>
            </p:cNvSpPr>
            <p:nvPr/>
          </p:nvSpPr>
          <p:spPr bwMode="auto">
            <a:xfrm>
              <a:off x="3218475" y="2552802"/>
              <a:ext cx="21096" cy="5835"/>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8" name="80892030"/>
            <p:cNvSpPr>
              <a:spLocks/>
            </p:cNvSpPr>
            <p:nvPr/>
          </p:nvSpPr>
          <p:spPr bwMode="auto">
            <a:xfrm>
              <a:off x="3154529" y="2553067"/>
              <a:ext cx="2967" cy="4774"/>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79" name="336796757"/>
            <p:cNvSpPr>
              <a:spLocks/>
            </p:cNvSpPr>
            <p:nvPr/>
          </p:nvSpPr>
          <p:spPr bwMode="auto">
            <a:xfrm>
              <a:off x="3158650" y="2553067"/>
              <a:ext cx="2967" cy="4774"/>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0" name="1324050142"/>
            <p:cNvSpPr>
              <a:spLocks/>
            </p:cNvSpPr>
            <p:nvPr/>
          </p:nvSpPr>
          <p:spPr bwMode="auto">
            <a:xfrm>
              <a:off x="3162770" y="2553067"/>
              <a:ext cx="3131" cy="4774"/>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1" name="1298046312"/>
            <p:cNvSpPr>
              <a:spLocks/>
            </p:cNvSpPr>
            <p:nvPr/>
          </p:nvSpPr>
          <p:spPr bwMode="auto">
            <a:xfrm>
              <a:off x="3167055" y="2553067"/>
              <a:ext cx="2967" cy="4774"/>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2" name="617535458"/>
            <p:cNvSpPr>
              <a:spLocks/>
            </p:cNvSpPr>
            <p:nvPr/>
          </p:nvSpPr>
          <p:spPr bwMode="auto">
            <a:xfrm>
              <a:off x="3171175" y="2553067"/>
              <a:ext cx="2967" cy="4774"/>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3" name="239380783"/>
            <p:cNvSpPr>
              <a:spLocks/>
            </p:cNvSpPr>
            <p:nvPr/>
          </p:nvSpPr>
          <p:spPr bwMode="auto">
            <a:xfrm>
              <a:off x="3218475" y="2584097"/>
              <a:ext cx="21096" cy="5835"/>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4" name="701058787"/>
            <p:cNvSpPr>
              <a:spLocks/>
            </p:cNvSpPr>
            <p:nvPr/>
          </p:nvSpPr>
          <p:spPr bwMode="auto">
            <a:xfrm>
              <a:off x="3154529" y="2584363"/>
              <a:ext cx="2967" cy="4774"/>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5" name="1488636415"/>
            <p:cNvSpPr>
              <a:spLocks/>
            </p:cNvSpPr>
            <p:nvPr/>
          </p:nvSpPr>
          <p:spPr bwMode="auto">
            <a:xfrm>
              <a:off x="3158650" y="2584363"/>
              <a:ext cx="2967" cy="4774"/>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6" name="213942828"/>
            <p:cNvSpPr>
              <a:spLocks/>
            </p:cNvSpPr>
            <p:nvPr/>
          </p:nvSpPr>
          <p:spPr bwMode="auto">
            <a:xfrm>
              <a:off x="3162770" y="2584363"/>
              <a:ext cx="3131" cy="4774"/>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7" name="115001015"/>
            <p:cNvSpPr>
              <a:spLocks/>
            </p:cNvSpPr>
            <p:nvPr/>
          </p:nvSpPr>
          <p:spPr bwMode="auto">
            <a:xfrm>
              <a:off x="3167055" y="2584363"/>
              <a:ext cx="2967" cy="4774"/>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8" name="1962119523"/>
            <p:cNvSpPr>
              <a:spLocks/>
            </p:cNvSpPr>
            <p:nvPr/>
          </p:nvSpPr>
          <p:spPr bwMode="auto">
            <a:xfrm>
              <a:off x="3171175" y="2584363"/>
              <a:ext cx="2967" cy="4774"/>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89" name="1934196223"/>
            <p:cNvSpPr>
              <a:spLocks/>
            </p:cNvSpPr>
            <p:nvPr/>
          </p:nvSpPr>
          <p:spPr bwMode="auto">
            <a:xfrm>
              <a:off x="3218475" y="2615658"/>
              <a:ext cx="21096" cy="5570"/>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0" name="2127970029"/>
            <p:cNvSpPr>
              <a:spLocks/>
            </p:cNvSpPr>
            <p:nvPr/>
          </p:nvSpPr>
          <p:spPr bwMode="auto">
            <a:xfrm>
              <a:off x="3154529" y="2615658"/>
              <a:ext cx="2967" cy="5039"/>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1" name="1816662025"/>
            <p:cNvSpPr>
              <a:spLocks/>
            </p:cNvSpPr>
            <p:nvPr/>
          </p:nvSpPr>
          <p:spPr bwMode="auto">
            <a:xfrm>
              <a:off x="3158650" y="2615658"/>
              <a:ext cx="2967" cy="5039"/>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2" name="934784501"/>
            <p:cNvSpPr>
              <a:spLocks/>
            </p:cNvSpPr>
            <p:nvPr/>
          </p:nvSpPr>
          <p:spPr bwMode="auto">
            <a:xfrm>
              <a:off x="3162770" y="2615658"/>
              <a:ext cx="3131" cy="5039"/>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3" name="1787312191"/>
            <p:cNvSpPr>
              <a:spLocks/>
            </p:cNvSpPr>
            <p:nvPr/>
          </p:nvSpPr>
          <p:spPr bwMode="auto">
            <a:xfrm>
              <a:off x="3167055" y="2615658"/>
              <a:ext cx="2967" cy="5039"/>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4" name="1065631869"/>
            <p:cNvSpPr>
              <a:spLocks/>
            </p:cNvSpPr>
            <p:nvPr/>
          </p:nvSpPr>
          <p:spPr bwMode="auto">
            <a:xfrm>
              <a:off x="3171175" y="2615658"/>
              <a:ext cx="2967" cy="5039"/>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5" name="1764112761"/>
            <p:cNvSpPr>
              <a:spLocks/>
            </p:cNvSpPr>
            <p:nvPr/>
          </p:nvSpPr>
          <p:spPr bwMode="auto">
            <a:xfrm>
              <a:off x="3218475" y="2458650"/>
              <a:ext cx="21096" cy="5835"/>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6" name="1632820481"/>
            <p:cNvSpPr>
              <a:spLocks/>
            </p:cNvSpPr>
            <p:nvPr/>
          </p:nvSpPr>
          <p:spPr bwMode="auto">
            <a:xfrm>
              <a:off x="3154529" y="2458915"/>
              <a:ext cx="2967" cy="4774"/>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7" name="2113893384"/>
            <p:cNvSpPr>
              <a:spLocks/>
            </p:cNvSpPr>
            <p:nvPr/>
          </p:nvSpPr>
          <p:spPr bwMode="auto">
            <a:xfrm>
              <a:off x="3158650" y="2458915"/>
              <a:ext cx="2967" cy="4774"/>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8" name="1722242152"/>
            <p:cNvSpPr>
              <a:spLocks/>
            </p:cNvSpPr>
            <p:nvPr/>
          </p:nvSpPr>
          <p:spPr bwMode="auto">
            <a:xfrm>
              <a:off x="3162770" y="2458915"/>
              <a:ext cx="3131" cy="4774"/>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699" name="11098439"/>
            <p:cNvSpPr>
              <a:spLocks/>
            </p:cNvSpPr>
            <p:nvPr/>
          </p:nvSpPr>
          <p:spPr bwMode="auto">
            <a:xfrm>
              <a:off x="3167055" y="2458915"/>
              <a:ext cx="2967" cy="4774"/>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0" name="467986612"/>
            <p:cNvSpPr>
              <a:spLocks/>
            </p:cNvSpPr>
            <p:nvPr/>
          </p:nvSpPr>
          <p:spPr bwMode="auto">
            <a:xfrm>
              <a:off x="3171175" y="2458915"/>
              <a:ext cx="2967" cy="4774"/>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1" name="1469615891"/>
            <p:cNvSpPr>
              <a:spLocks noEditPoints="1"/>
            </p:cNvSpPr>
            <p:nvPr/>
          </p:nvSpPr>
          <p:spPr bwMode="auto">
            <a:xfrm>
              <a:off x="3137059" y="2331611"/>
              <a:ext cx="120806" cy="470760"/>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2" name="1280118053"/>
            <p:cNvSpPr>
              <a:spLocks/>
            </p:cNvSpPr>
            <p:nvPr/>
          </p:nvSpPr>
          <p:spPr bwMode="auto">
            <a:xfrm>
              <a:off x="2340492" y="2944179"/>
              <a:ext cx="21096" cy="5570"/>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3" name="2100860419"/>
            <p:cNvSpPr>
              <a:spLocks/>
            </p:cNvSpPr>
            <p:nvPr/>
          </p:nvSpPr>
          <p:spPr bwMode="auto">
            <a:xfrm>
              <a:off x="2276381" y="2944179"/>
              <a:ext cx="2967" cy="5039"/>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4" name="306182852"/>
            <p:cNvSpPr>
              <a:spLocks/>
            </p:cNvSpPr>
            <p:nvPr/>
          </p:nvSpPr>
          <p:spPr bwMode="auto">
            <a:xfrm>
              <a:off x="2280501" y="2944179"/>
              <a:ext cx="3131" cy="5039"/>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5" name="2103727624"/>
            <p:cNvSpPr>
              <a:spLocks/>
            </p:cNvSpPr>
            <p:nvPr/>
          </p:nvSpPr>
          <p:spPr bwMode="auto">
            <a:xfrm>
              <a:off x="2284786" y="2944179"/>
              <a:ext cx="2967" cy="5039"/>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6" name="1126218261"/>
            <p:cNvSpPr>
              <a:spLocks/>
            </p:cNvSpPr>
            <p:nvPr/>
          </p:nvSpPr>
          <p:spPr bwMode="auto">
            <a:xfrm>
              <a:off x="2288906" y="2944179"/>
              <a:ext cx="2967" cy="5039"/>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7" name="583480085"/>
            <p:cNvSpPr>
              <a:spLocks/>
            </p:cNvSpPr>
            <p:nvPr/>
          </p:nvSpPr>
          <p:spPr bwMode="auto">
            <a:xfrm>
              <a:off x="2293027" y="2944179"/>
              <a:ext cx="2967" cy="5039"/>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8" name="439931942"/>
            <p:cNvSpPr>
              <a:spLocks/>
            </p:cNvSpPr>
            <p:nvPr/>
          </p:nvSpPr>
          <p:spPr bwMode="auto">
            <a:xfrm>
              <a:off x="2340492" y="2975475"/>
              <a:ext cx="21096" cy="5835"/>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09" name="593439211"/>
            <p:cNvSpPr>
              <a:spLocks/>
            </p:cNvSpPr>
            <p:nvPr/>
          </p:nvSpPr>
          <p:spPr bwMode="auto">
            <a:xfrm>
              <a:off x="2276381" y="2975740"/>
              <a:ext cx="2967" cy="4774"/>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0" name="1123350780"/>
            <p:cNvSpPr>
              <a:spLocks/>
            </p:cNvSpPr>
            <p:nvPr/>
          </p:nvSpPr>
          <p:spPr bwMode="auto">
            <a:xfrm>
              <a:off x="2280501" y="2975740"/>
              <a:ext cx="3131" cy="4774"/>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1" name="1673630169"/>
            <p:cNvSpPr>
              <a:spLocks/>
            </p:cNvSpPr>
            <p:nvPr/>
          </p:nvSpPr>
          <p:spPr bwMode="auto">
            <a:xfrm>
              <a:off x="2284786" y="2975740"/>
              <a:ext cx="2967" cy="4774"/>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2" name="84044404"/>
            <p:cNvSpPr>
              <a:spLocks/>
            </p:cNvSpPr>
            <p:nvPr/>
          </p:nvSpPr>
          <p:spPr bwMode="auto">
            <a:xfrm>
              <a:off x="2288906" y="2975740"/>
              <a:ext cx="2967" cy="4774"/>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3" name="1729091810"/>
            <p:cNvSpPr>
              <a:spLocks/>
            </p:cNvSpPr>
            <p:nvPr/>
          </p:nvSpPr>
          <p:spPr bwMode="auto">
            <a:xfrm>
              <a:off x="2293027" y="2975740"/>
              <a:ext cx="2967" cy="4774"/>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4" name="254140578"/>
            <p:cNvSpPr>
              <a:spLocks/>
            </p:cNvSpPr>
            <p:nvPr/>
          </p:nvSpPr>
          <p:spPr bwMode="auto">
            <a:xfrm>
              <a:off x="2340492" y="3006770"/>
              <a:ext cx="21096" cy="5835"/>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5" name="697013717"/>
            <p:cNvSpPr>
              <a:spLocks/>
            </p:cNvSpPr>
            <p:nvPr/>
          </p:nvSpPr>
          <p:spPr bwMode="auto">
            <a:xfrm>
              <a:off x="2276381" y="3007036"/>
              <a:ext cx="2967" cy="4774"/>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6" name="1274279975"/>
            <p:cNvSpPr>
              <a:spLocks/>
            </p:cNvSpPr>
            <p:nvPr/>
          </p:nvSpPr>
          <p:spPr bwMode="auto">
            <a:xfrm>
              <a:off x="2280501" y="3007036"/>
              <a:ext cx="3131" cy="4774"/>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7" name="291252833"/>
            <p:cNvSpPr>
              <a:spLocks/>
            </p:cNvSpPr>
            <p:nvPr/>
          </p:nvSpPr>
          <p:spPr bwMode="auto">
            <a:xfrm>
              <a:off x="2284786" y="3007036"/>
              <a:ext cx="2967" cy="4774"/>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8" name="2146677101"/>
            <p:cNvSpPr>
              <a:spLocks/>
            </p:cNvSpPr>
            <p:nvPr/>
          </p:nvSpPr>
          <p:spPr bwMode="auto">
            <a:xfrm>
              <a:off x="2288906" y="3007036"/>
              <a:ext cx="2967" cy="4774"/>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19" name="1160809715"/>
            <p:cNvSpPr>
              <a:spLocks/>
            </p:cNvSpPr>
            <p:nvPr/>
          </p:nvSpPr>
          <p:spPr bwMode="auto">
            <a:xfrm>
              <a:off x="2293027" y="3007036"/>
              <a:ext cx="2967" cy="4774"/>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0" name="1563051989"/>
            <p:cNvSpPr>
              <a:spLocks/>
            </p:cNvSpPr>
            <p:nvPr/>
          </p:nvSpPr>
          <p:spPr bwMode="auto">
            <a:xfrm>
              <a:off x="2340492" y="3226370"/>
              <a:ext cx="21096" cy="5835"/>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1" name="215567529"/>
            <p:cNvSpPr>
              <a:spLocks/>
            </p:cNvSpPr>
            <p:nvPr/>
          </p:nvSpPr>
          <p:spPr bwMode="auto">
            <a:xfrm>
              <a:off x="2276381" y="3226635"/>
              <a:ext cx="2967" cy="4774"/>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2" name="372530355"/>
            <p:cNvSpPr>
              <a:spLocks/>
            </p:cNvSpPr>
            <p:nvPr/>
          </p:nvSpPr>
          <p:spPr bwMode="auto">
            <a:xfrm>
              <a:off x="2280501" y="3226635"/>
              <a:ext cx="3131" cy="4774"/>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3" name="1986200186"/>
            <p:cNvSpPr>
              <a:spLocks/>
            </p:cNvSpPr>
            <p:nvPr/>
          </p:nvSpPr>
          <p:spPr bwMode="auto">
            <a:xfrm>
              <a:off x="2284786" y="3226635"/>
              <a:ext cx="2967" cy="4774"/>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4" name="1420250305"/>
            <p:cNvSpPr>
              <a:spLocks/>
            </p:cNvSpPr>
            <p:nvPr/>
          </p:nvSpPr>
          <p:spPr bwMode="auto">
            <a:xfrm>
              <a:off x="2288906" y="3226635"/>
              <a:ext cx="2967" cy="4774"/>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5" name="1624903219"/>
            <p:cNvSpPr>
              <a:spLocks/>
            </p:cNvSpPr>
            <p:nvPr/>
          </p:nvSpPr>
          <p:spPr bwMode="auto">
            <a:xfrm>
              <a:off x="2293027" y="3226635"/>
              <a:ext cx="2967" cy="4774"/>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6" name="56641364"/>
            <p:cNvSpPr>
              <a:spLocks/>
            </p:cNvSpPr>
            <p:nvPr/>
          </p:nvSpPr>
          <p:spPr bwMode="auto">
            <a:xfrm>
              <a:off x="2340492" y="3069627"/>
              <a:ext cx="21096" cy="5570"/>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7" name="598955827"/>
            <p:cNvSpPr>
              <a:spLocks/>
            </p:cNvSpPr>
            <p:nvPr/>
          </p:nvSpPr>
          <p:spPr bwMode="auto">
            <a:xfrm>
              <a:off x="2276381" y="3069627"/>
              <a:ext cx="2967" cy="5039"/>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8" name="1196530903"/>
            <p:cNvSpPr>
              <a:spLocks/>
            </p:cNvSpPr>
            <p:nvPr/>
          </p:nvSpPr>
          <p:spPr bwMode="auto">
            <a:xfrm>
              <a:off x="2280501" y="3069627"/>
              <a:ext cx="3131" cy="5039"/>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29" name="405666827"/>
            <p:cNvSpPr>
              <a:spLocks/>
            </p:cNvSpPr>
            <p:nvPr/>
          </p:nvSpPr>
          <p:spPr bwMode="auto">
            <a:xfrm>
              <a:off x="2284786" y="3069627"/>
              <a:ext cx="2967" cy="5039"/>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0" name="614627183"/>
            <p:cNvSpPr>
              <a:spLocks/>
            </p:cNvSpPr>
            <p:nvPr/>
          </p:nvSpPr>
          <p:spPr bwMode="auto">
            <a:xfrm>
              <a:off x="2288906" y="3069627"/>
              <a:ext cx="2967" cy="5039"/>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1" name="622299306"/>
            <p:cNvSpPr>
              <a:spLocks/>
            </p:cNvSpPr>
            <p:nvPr/>
          </p:nvSpPr>
          <p:spPr bwMode="auto">
            <a:xfrm>
              <a:off x="2293027" y="3069627"/>
              <a:ext cx="2967" cy="5039"/>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2" name="1504792961"/>
            <p:cNvSpPr>
              <a:spLocks/>
            </p:cNvSpPr>
            <p:nvPr/>
          </p:nvSpPr>
          <p:spPr bwMode="auto">
            <a:xfrm>
              <a:off x="2340492" y="3100922"/>
              <a:ext cx="21096" cy="5835"/>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3" name="69793591"/>
            <p:cNvSpPr>
              <a:spLocks/>
            </p:cNvSpPr>
            <p:nvPr/>
          </p:nvSpPr>
          <p:spPr bwMode="auto">
            <a:xfrm>
              <a:off x="2276381" y="3101188"/>
              <a:ext cx="2967" cy="4774"/>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4" name="2016293792"/>
            <p:cNvSpPr>
              <a:spLocks/>
            </p:cNvSpPr>
            <p:nvPr/>
          </p:nvSpPr>
          <p:spPr bwMode="auto">
            <a:xfrm>
              <a:off x="2280501" y="3101188"/>
              <a:ext cx="3131" cy="4774"/>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5" name="2001917898"/>
            <p:cNvSpPr>
              <a:spLocks/>
            </p:cNvSpPr>
            <p:nvPr/>
          </p:nvSpPr>
          <p:spPr bwMode="auto">
            <a:xfrm>
              <a:off x="2284786" y="3101188"/>
              <a:ext cx="2967" cy="4774"/>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6" name="17928259"/>
            <p:cNvSpPr>
              <a:spLocks/>
            </p:cNvSpPr>
            <p:nvPr/>
          </p:nvSpPr>
          <p:spPr bwMode="auto">
            <a:xfrm>
              <a:off x="2288906" y="3101188"/>
              <a:ext cx="2967" cy="4774"/>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7" name="664158686"/>
            <p:cNvSpPr>
              <a:spLocks/>
            </p:cNvSpPr>
            <p:nvPr/>
          </p:nvSpPr>
          <p:spPr bwMode="auto">
            <a:xfrm>
              <a:off x="2293027" y="3101188"/>
              <a:ext cx="2967" cy="4774"/>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8" name="2080681578"/>
            <p:cNvSpPr>
              <a:spLocks/>
            </p:cNvSpPr>
            <p:nvPr/>
          </p:nvSpPr>
          <p:spPr bwMode="auto">
            <a:xfrm>
              <a:off x="2340492" y="3132218"/>
              <a:ext cx="21096" cy="5835"/>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39" name="744814810"/>
            <p:cNvSpPr>
              <a:spLocks/>
            </p:cNvSpPr>
            <p:nvPr/>
          </p:nvSpPr>
          <p:spPr bwMode="auto">
            <a:xfrm>
              <a:off x="2276381" y="3132483"/>
              <a:ext cx="2967" cy="4774"/>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0" name="362418154"/>
            <p:cNvSpPr>
              <a:spLocks/>
            </p:cNvSpPr>
            <p:nvPr/>
          </p:nvSpPr>
          <p:spPr bwMode="auto">
            <a:xfrm>
              <a:off x="2280501" y="3132483"/>
              <a:ext cx="3131" cy="4774"/>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1" name="1777946390"/>
            <p:cNvSpPr>
              <a:spLocks/>
            </p:cNvSpPr>
            <p:nvPr/>
          </p:nvSpPr>
          <p:spPr bwMode="auto">
            <a:xfrm>
              <a:off x="2284786" y="3132483"/>
              <a:ext cx="2967" cy="4774"/>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2" name="1822552720"/>
            <p:cNvSpPr>
              <a:spLocks/>
            </p:cNvSpPr>
            <p:nvPr/>
          </p:nvSpPr>
          <p:spPr bwMode="auto">
            <a:xfrm>
              <a:off x="2288906" y="3132483"/>
              <a:ext cx="2967" cy="4774"/>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3" name="1368680312"/>
            <p:cNvSpPr>
              <a:spLocks/>
            </p:cNvSpPr>
            <p:nvPr/>
          </p:nvSpPr>
          <p:spPr bwMode="auto">
            <a:xfrm>
              <a:off x="2293027" y="3132483"/>
              <a:ext cx="2967" cy="4774"/>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4" name="810845443"/>
            <p:cNvSpPr>
              <a:spLocks/>
            </p:cNvSpPr>
            <p:nvPr/>
          </p:nvSpPr>
          <p:spPr bwMode="auto">
            <a:xfrm>
              <a:off x="2340492" y="3163513"/>
              <a:ext cx="21096" cy="5835"/>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5" name="454339860"/>
            <p:cNvSpPr>
              <a:spLocks/>
            </p:cNvSpPr>
            <p:nvPr/>
          </p:nvSpPr>
          <p:spPr bwMode="auto">
            <a:xfrm>
              <a:off x="2276381" y="3163779"/>
              <a:ext cx="2967" cy="4774"/>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6" name="1732617621"/>
            <p:cNvSpPr>
              <a:spLocks/>
            </p:cNvSpPr>
            <p:nvPr/>
          </p:nvSpPr>
          <p:spPr bwMode="auto">
            <a:xfrm>
              <a:off x="2280501" y="3163779"/>
              <a:ext cx="3131" cy="4774"/>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7" name="1353176338"/>
            <p:cNvSpPr>
              <a:spLocks/>
            </p:cNvSpPr>
            <p:nvPr/>
          </p:nvSpPr>
          <p:spPr bwMode="auto">
            <a:xfrm>
              <a:off x="2284786" y="3163779"/>
              <a:ext cx="2967" cy="4774"/>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8" name="1533171613"/>
            <p:cNvSpPr>
              <a:spLocks/>
            </p:cNvSpPr>
            <p:nvPr/>
          </p:nvSpPr>
          <p:spPr bwMode="auto">
            <a:xfrm>
              <a:off x="2288906" y="3163779"/>
              <a:ext cx="2967" cy="4774"/>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49" name="368618152"/>
            <p:cNvSpPr>
              <a:spLocks/>
            </p:cNvSpPr>
            <p:nvPr/>
          </p:nvSpPr>
          <p:spPr bwMode="auto">
            <a:xfrm>
              <a:off x="2293027" y="3163779"/>
              <a:ext cx="2967" cy="4774"/>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0" name="489832786"/>
            <p:cNvSpPr>
              <a:spLocks/>
            </p:cNvSpPr>
            <p:nvPr/>
          </p:nvSpPr>
          <p:spPr bwMode="auto">
            <a:xfrm>
              <a:off x="2340492" y="3195074"/>
              <a:ext cx="21096" cy="5570"/>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1" name="1341567648"/>
            <p:cNvSpPr>
              <a:spLocks/>
            </p:cNvSpPr>
            <p:nvPr/>
          </p:nvSpPr>
          <p:spPr bwMode="auto">
            <a:xfrm>
              <a:off x="2276381" y="3195074"/>
              <a:ext cx="2967" cy="5039"/>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2" name="2114699930"/>
            <p:cNvSpPr>
              <a:spLocks/>
            </p:cNvSpPr>
            <p:nvPr/>
          </p:nvSpPr>
          <p:spPr bwMode="auto">
            <a:xfrm>
              <a:off x="2280501" y="3195074"/>
              <a:ext cx="3131" cy="5039"/>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3" name="561432437"/>
            <p:cNvSpPr>
              <a:spLocks/>
            </p:cNvSpPr>
            <p:nvPr/>
          </p:nvSpPr>
          <p:spPr bwMode="auto">
            <a:xfrm>
              <a:off x="2284786" y="3195074"/>
              <a:ext cx="2967" cy="5039"/>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4" name="595530097"/>
            <p:cNvSpPr>
              <a:spLocks/>
            </p:cNvSpPr>
            <p:nvPr/>
          </p:nvSpPr>
          <p:spPr bwMode="auto">
            <a:xfrm>
              <a:off x="2288906" y="3195074"/>
              <a:ext cx="2967" cy="5039"/>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5" name="252419083"/>
            <p:cNvSpPr>
              <a:spLocks/>
            </p:cNvSpPr>
            <p:nvPr/>
          </p:nvSpPr>
          <p:spPr bwMode="auto">
            <a:xfrm>
              <a:off x="2293027" y="3195074"/>
              <a:ext cx="2967" cy="5039"/>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6" name="1097085536"/>
            <p:cNvSpPr>
              <a:spLocks/>
            </p:cNvSpPr>
            <p:nvPr/>
          </p:nvSpPr>
          <p:spPr bwMode="auto">
            <a:xfrm>
              <a:off x="2340492" y="3038066"/>
              <a:ext cx="21096" cy="5835"/>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7" name="1441401514"/>
            <p:cNvSpPr>
              <a:spLocks/>
            </p:cNvSpPr>
            <p:nvPr/>
          </p:nvSpPr>
          <p:spPr bwMode="auto">
            <a:xfrm>
              <a:off x="2276381" y="3038331"/>
              <a:ext cx="2967" cy="4774"/>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8" name="680610114"/>
            <p:cNvSpPr>
              <a:spLocks/>
            </p:cNvSpPr>
            <p:nvPr/>
          </p:nvSpPr>
          <p:spPr bwMode="auto">
            <a:xfrm>
              <a:off x="2280501" y="3038331"/>
              <a:ext cx="3131" cy="4774"/>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59" name="828763280"/>
            <p:cNvSpPr>
              <a:spLocks/>
            </p:cNvSpPr>
            <p:nvPr/>
          </p:nvSpPr>
          <p:spPr bwMode="auto">
            <a:xfrm>
              <a:off x="2284786" y="3038331"/>
              <a:ext cx="2967" cy="4774"/>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0" name="2047086260"/>
            <p:cNvSpPr>
              <a:spLocks/>
            </p:cNvSpPr>
            <p:nvPr/>
          </p:nvSpPr>
          <p:spPr bwMode="auto">
            <a:xfrm>
              <a:off x="2288906" y="3038331"/>
              <a:ext cx="2967" cy="4774"/>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1" name="527262434"/>
            <p:cNvSpPr>
              <a:spLocks/>
            </p:cNvSpPr>
            <p:nvPr/>
          </p:nvSpPr>
          <p:spPr bwMode="auto">
            <a:xfrm>
              <a:off x="2293027" y="3038331"/>
              <a:ext cx="2967" cy="4774"/>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2" name="1534432829"/>
            <p:cNvSpPr>
              <a:spLocks noEditPoints="1"/>
            </p:cNvSpPr>
            <p:nvPr/>
          </p:nvSpPr>
          <p:spPr bwMode="auto">
            <a:xfrm>
              <a:off x="2258911" y="2911027"/>
              <a:ext cx="120806" cy="470760"/>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3" name="34265115"/>
            <p:cNvSpPr>
              <a:spLocks/>
            </p:cNvSpPr>
            <p:nvPr/>
          </p:nvSpPr>
          <p:spPr bwMode="auto">
            <a:xfrm>
              <a:off x="2461132" y="2944179"/>
              <a:ext cx="21096" cy="5570"/>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4" name="2126295675"/>
            <p:cNvSpPr>
              <a:spLocks/>
            </p:cNvSpPr>
            <p:nvPr/>
          </p:nvSpPr>
          <p:spPr bwMode="auto">
            <a:xfrm>
              <a:off x="2397186" y="2944179"/>
              <a:ext cx="2967" cy="5039"/>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5" name="501051474"/>
            <p:cNvSpPr>
              <a:spLocks/>
            </p:cNvSpPr>
            <p:nvPr/>
          </p:nvSpPr>
          <p:spPr bwMode="auto">
            <a:xfrm>
              <a:off x="2401307" y="2944179"/>
              <a:ext cx="2967" cy="5039"/>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6" name="168837208"/>
            <p:cNvSpPr>
              <a:spLocks/>
            </p:cNvSpPr>
            <p:nvPr/>
          </p:nvSpPr>
          <p:spPr bwMode="auto">
            <a:xfrm>
              <a:off x="2405427" y="2944179"/>
              <a:ext cx="3131" cy="5039"/>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7" name="14250813"/>
            <p:cNvSpPr>
              <a:spLocks/>
            </p:cNvSpPr>
            <p:nvPr/>
          </p:nvSpPr>
          <p:spPr bwMode="auto">
            <a:xfrm>
              <a:off x="2409712" y="2944179"/>
              <a:ext cx="2967" cy="5039"/>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8" name="1860281665"/>
            <p:cNvSpPr>
              <a:spLocks/>
            </p:cNvSpPr>
            <p:nvPr/>
          </p:nvSpPr>
          <p:spPr bwMode="auto">
            <a:xfrm>
              <a:off x="2413832" y="2944179"/>
              <a:ext cx="2967" cy="5039"/>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69" name="399706327"/>
            <p:cNvSpPr>
              <a:spLocks/>
            </p:cNvSpPr>
            <p:nvPr/>
          </p:nvSpPr>
          <p:spPr bwMode="auto">
            <a:xfrm>
              <a:off x="2461132" y="2975475"/>
              <a:ext cx="21096" cy="5835"/>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0" name="679085458"/>
            <p:cNvSpPr>
              <a:spLocks/>
            </p:cNvSpPr>
            <p:nvPr/>
          </p:nvSpPr>
          <p:spPr bwMode="auto">
            <a:xfrm>
              <a:off x="2397186" y="2975740"/>
              <a:ext cx="2967" cy="4774"/>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1" name="610121289"/>
            <p:cNvSpPr>
              <a:spLocks/>
            </p:cNvSpPr>
            <p:nvPr/>
          </p:nvSpPr>
          <p:spPr bwMode="auto">
            <a:xfrm>
              <a:off x="2401307" y="2975740"/>
              <a:ext cx="2967" cy="4774"/>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2" name="358054902"/>
            <p:cNvSpPr>
              <a:spLocks/>
            </p:cNvSpPr>
            <p:nvPr/>
          </p:nvSpPr>
          <p:spPr bwMode="auto">
            <a:xfrm>
              <a:off x="2405427" y="2975740"/>
              <a:ext cx="3131" cy="4774"/>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3" name="1401862291"/>
            <p:cNvSpPr>
              <a:spLocks/>
            </p:cNvSpPr>
            <p:nvPr/>
          </p:nvSpPr>
          <p:spPr bwMode="auto">
            <a:xfrm>
              <a:off x="2409712" y="2975740"/>
              <a:ext cx="2967" cy="4774"/>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4" name="798391561"/>
            <p:cNvSpPr>
              <a:spLocks/>
            </p:cNvSpPr>
            <p:nvPr/>
          </p:nvSpPr>
          <p:spPr bwMode="auto">
            <a:xfrm>
              <a:off x="2413832" y="2975740"/>
              <a:ext cx="2967" cy="4774"/>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5" name="1932589246"/>
            <p:cNvSpPr>
              <a:spLocks/>
            </p:cNvSpPr>
            <p:nvPr/>
          </p:nvSpPr>
          <p:spPr bwMode="auto">
            <a:xfrm>
              <a:off x="2461132" y="3006770"/>
              <a:ext cx="21096" cy="5835"/>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6" name="540498456"/>
            <p:cNvSpPr>
              <a:spLocks/>
            </p:cNvSpPr>
            <p:nvPr/>
          </p:nvSpPr>
          <p:spPr bwMode="auto">
            <a:xfrm>
              <a:off x="2397186" y="3007036"/>
              <a:ext cx="2967" cy="4774"/>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7" name="1151333690"/>
            <p:cNvSpPr>
              <a:spLocks/>
            </p:cNvSpPr>
            <p:nvPr/>
          </p:nvSpPr>
          <p:spPr bwMode="auto">
            <a:xfrm>
              <a:off x="2401307" y="3007036"/>
              <a:ext cx="2967" cy="4774"/>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8" name="1175354743"/>
            <p:cNvSpPr>
              <a:spLocks/>
            </p:cNvSpPr>
            <p:nvPr/>
          </p:nvSpPr>
          <p:spPr bwMode="auto">
            <a:xfrm>
              <a:off x="2405427" y="3007036"/>
              <a:ext cx="3131" cy="4774"/>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79" name="965910445"/>
            <p:cNvSpPr>
              <a:spLocks/>
            </p:cNvSpPr>
            <p:nvPr/>
          </p:nvSpPr>
          <p:spPr bwMode="auto">
            <a:xfrm>
              <a:off x="2409712" y="3007036"/>
              <a:ext cx="2967" cy="4774"/>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0" name="2039769245"/>
            <p:cNvSpPr>
              <a:spLocks/>
            </p:cNvSpPr>
            <p:nvPr/>
          </p:nvSpPr>
          <p:spPr bwMode="auto">
            <a:xfrm>
              <a:off x="2413832" y="3007036"/>
              <a:ext cx="2967" cy="4774"/>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1" name="850948673"/>
            <p:cNvSpPr>
              <a:spLocks/>
            </p:cNvSpPr>
            <p:nvPr/>
          </p:nvSpPr>
          <p:spPr bwMode="auto">
            <a:xfrm>
              <a:off x="2461132" y="3226370"/>
              <a:ext cx="21096" cy="5835"/>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2" name="1213267861"/>
            <p:cNvSpPr>
              <a:spLocks/>
            </p:cNvSpPr>
            <p:nvPr/>
          </p:nvSpPr>
          <p:spPr bwMode="auto">
            <a:xfrm>
              <a:off x="2397186" y="3226635"/>
              <a:ext cx="2967" cy="4774"/>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3" name="827912751"/>
            <p:cNvSpPr>
              <a:spLocks/>
            </p:cNvSpPr>
            <p:nvPr/>
          </p:nvSpPr>
          <p:spPr bwMode="auto">
            <a:xfrm>
              <a:off x="2401307" y="3226635"/>
              <a:ext cx="2967" cy="4774"/>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4" name="2063317688"/>
            <p:cNvSpPr>
              <a:spLocks/>
            </p:cNvSpPr>
            <p:nvPr/>
          </p:nvSpPr>
          <p:spPr bwMode="auto">
            <a:xfrm>
              <a:off x="2405427" y="3226635"/>
              <a:ext cx="3131" cy="4774"/>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5" name="1420543182"/>
            <p:cNvSpPr>
              <a:spLocks/>
            </p:cNvSpPr>
            <p:nvPr/>
          </p:nvSpPr>
          <p:spPr bwMode="auto">
            <a:xfrm>
              <a:off x="2409712" y="3226635"/>
              <a:ext cx="2967" cy="4774"/>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6" name="655083023"/>
            <p:cNvSpPr>
              <a:spLocks/>
            </p:cNvSpPr>
            <p:nvPr/>
          </p:nvSpPr>
          <p:spPr bwMode="auto">
            <a:xfrm>
              <a:off x="2413832" y="3226635"/>
              <a:ext cx="2967" cy="4774"/>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7" name="943360524"/>
            <p:cNvSpPr>
              <a:spLocks/>
            </p:cNvSpPr>
            <p:nvPr/>
          </p:nvSpPr>
          <p:spPr bwMode="auto">
            <a:xfrm>
              <a:off x="2461132" y="3069627"/>
              <a:ext cx="21096" cy="5570"/>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8" name="1621747141"/>
            <p:cNvSpPr>
              <a:spLocks/>
            </p:cNvSpPr>
            <p:nvPr/>
          </p:nvSpPr>
          <p:spPr bwMode="auto">
            <a:xfrm>
              <a:off x="2397186" y="3069627"/>
              <a:ext cx="2967" cy="5039"/>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89" name="1763874709"/>
            <p:cNvSpPr>
              <a:spLocks/>
            </p:cNvSpPr>
            <p:nvPr/>
          </p:nvSpPr>
          <p:spPr bwMode="auto">
            <a:xfrm>
              <a:off x="2401307" y="3069627"/>
              <a:ext cx="2967" cy="5039"/>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0" name="904832362"/>
            <p:cNvSpPr>
              <a:spLocks/>
            </p:cNvSpPr>
            <p:nvPr/>
          </p:nvSpPr>
          <p:spPr bwMode="auto">
            <a:xfrm>
              <a:off x="2405427" y="3069627"/>
              <a:ext cx="3131" cy="5039"/>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1" name="724010392"/>
            <p:cNvSpPr>
              <a:spLocks/>
            </p:cNvSpPr>
            <p:nvPr/>
          </p:nvSpPr>
          <p:spPr bwMode="auto">
            <a:xfrm>
              <a:off x="2409712" y="3069627"/>
              <a:ext cx="2967" cy="5039"/>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2" name="2131032219"/>
            <p:cNvSpPr>
              <a:spLocks/>
            </p:cNvSpPr>
            <p:nvPr/>
          </p:nvSpPr>
          <p:spPr bwMode="auto">
            <a:xfrm>
              <a:off x="2413832" y="3069627"/>
              <a:ext cx="2967" cy="5039"/>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3" name="1251918298"/>
            <p:cNvSpPr>
              <a:spLocks/>
            </p:cNvSpPr>
            <p:nvPr/>
          </p:nvSpPr>
          <p:spPr bwMode="auto">
            <a:xfrm>
              <a:off x="2461132" y="3100922"/>
              <a:ext cx="21096" cy="5835"/>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4" name="845212197"/>
            <p:cNvSpPr>
              <a:spLocks/>
            </p:cNvSpPr>
            <p:nvPr/>
          </p:nvSpPr>
          <p:spPr bwMode="auto">
            <a:xfrm>
              <a:off x="2397186" y="3101188"/>
              <a:ext cx="2967" cy="4774"/>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5" name="1982639367"/>
            <p:cNvSpPr>
              <a:spLocks/>
            </p:cNvSpPr>
            <p:nvPr/>
          </p:nvSpPr>
          <p:spPr bwMode="auto">
            <a:xfrm>
              <a:off x="2401307" y="3101188"/>
              <a:ext cx="2967" cy="4774"/>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6" name="243513561"/>
            <p:cNvSpPr>
              <a:spLocks/>
            </p:cNvSpPr>
            <p:nvPr/>
          </p:nvSpPr>
          <p:spPr bwMode="auto">
            <a:xfrm>
              <a:off x="2405427" y="3101188"/>
              <a:ext cx="3131" cy="4774"/>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7" name="1788287605"/>
            <p:cNvSpPr>
              <a:spLocks/>
            </p:cNvSpPr>
            <p:nvPr/>
          </p:nvSpPr>
          <p:spPr bwMode="auto">
            <a:xfrm>
              <a:off x="2409712" y="3101188"/>
              <a:ext cx="2967" cy="4774"/>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8" name="1389868284"/>
            <p:cNvSpPr>
              <a:spLocks/>
            </p:cNvSpPr>
            <p:nvPr/>
          </p:nvSpPr>
          <p:spPr bwMode="auto">
            <a:xfrm>
              <a:off x="2413832" y="3101188"/>
              <a:ext cx="2967" cy="4774"/>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799" name="309793969"/>
            <p:cNvSpPr>
              <a:spLocks/>
            </p:cNvSpPr>
            <p:nvPr/>
          </p:nvSpPr>
          <p:spPr bwMode="auto">
            <a:xfrm>
              <a:off x="2461132" y="3132218"/>
              <a:ext cx="21096" cy="5835"/>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0" name="285502652"/>
            <p:cNvSpPr>
              <a:spLocks/>
            </p:cNvSpPr>
            <p:nvPr/>
          </p:nvSpPr>
          <p:spPr bwMode="auto">
            <a:xfrm>
              <a:off x="2397186" y="3132483"/>
              <a:ext cx="2967" cy="4774"/>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1" name="1718366808"/>
            <p:cNvSpPr>
              <a:spLocks/>
            </p:cNvSpPr>
            <p:nvPr/>
          </p:nvSpPr>
          <p:spPr bwMode="auto">
            <a:xfrm>
              <a:off x="2401307" y="3132483"/>
              <a:ext cx="2967" cy="4774"/>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2" name="1640378320"/>
            <p:cNvSpPr>
              <a:spLocks/>
            </p:cNvSpPr>
            <p:nvPr/>
          </p:nvSpPr>
          <p:spPr bwMode="auto">
            <a:xfrm>
              <a:off x="2405427" y="3132483"/>
              <a:ext cx="3131" cy="4774"/>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3" name="1133465286"/>
            <p:cNvSpPr>
              <a:spLocks/>
            </p:cNvSpPr>
            <p:nvPr/>
          </p:nvSpPr>
          <p:spPr bwMode="auto">
            <a:xfrm>
              <a:off x="2409712" y="3132483"/>
              <a:ext cx="2967" cy="4774"/>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4" name="1837016341"/>
            <p:cNvSpPr>
              <a:spLocks/>
            </p:cNvSpPr>
            <p:nvPr/>
          </p:nvSpPr>
          <p:spPr bwMode="auto">
            <a:xfrm>
              <a:off x="2413832" y="3132483"/>
              <a:ext cx="2967" cy="4774"/>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5" name="2027195144"/>
            <p:cNvSpPr>
              <a:spLocks/>
            </p:cNvSpPr>
            <p:nvPr/>
          </p:nvSpPr>
          <p:spPr bwMode="auto">
            <a:xfrm>
              <a:off x="2461132" y="3163513"/>
              <a:ext cx="21096" cy="5835"/>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6" name="983512746"/>
            <p:cNvSpPr>
              <a:spLocks/>
            </p:cNvSpPr>
            <p:nvPr/>
          </p:nvSpPr>
          <p:spPr bwMode="auto">
            <a:xfrm>
              <a:off x="2397186" y="3163779"/>
              <a:ext cx="2967" cy="4774"/>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7" name="712837639"/>
            <p:cNvSpPr>
              <a:spLocks/>
            </p:cNvSpPr>
            <p:nvPr/>
          </p:nvSpPr>
          <p:spPr bwMode="auto">
            <a:xfrm>
              <a:off x="2401307" y="3163779"/>
              <a:ext cx="2967" cy="4774"/>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8" name="1910524523"/>
            <p:cNvSpPr>
              <a:spLocks/>
            </p:cNvSpPr>
            <p:nvPr/>
          </p:nvSpPr>
          <p:spPr bwMode="auto">
            <a:xfrm>
              <a:off x="2405427" y="3163779"/>
              <a:ext cx="3131" cy="4774"/>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09" name="810424498"/>
            <p:cNvSpPr>
              <a:spLocks/>
            </p:cNvSpPr>
            <p:nvPr/>
          </p:nvSpPr>
          <p:spPr bwMode="auto">
            <a:xfrm>
              <a:off x="2409712" y="3163779"/>
              <a:ext cx="2967" cy="4774"/>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0" name="1859404274"/>
            <p:cNvSpPr>
              <a:spLocks/>
            </p:cNvSpPr>
            <p:nvPr/>
          </p:nvSpPr>
          <p:spPr bwMode="auto">
            <a:xfrm>
              <a:off x="2413832" y="3163779"/>
              <a:ext cx="2967" cy="4774"/>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1" name="2093235493"/>
            <p:cNvSpPr>
              <a:spLocks/>
            </p:cNvSpPr>
            <p:nvPr/>
          </p:nvSpPr>
          <p:spPr bwMode="auto">
            <a:xfrm>
              <a:off x="2461132" y="3195074"/>
              <a:ext cx="21096" cy="5570"/>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2" name="266046771"/>
            <p:cNvSpPr>
              <a:spLocks/>
            </p:cNvSpPr>
            <p:nvPr/>
          </p:nvSpPr>
          <p:spPr bwMode="auto">
            <a:xfrm>
              <a:off x="2397186" y="3195074"/>
              <a:ext cx="2967" cy="5039"/>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3" name="1862183316"/>
            <p:cNvSpPr>
              <a:spLocks/>
            </p:cNvSpPr>
            <p:nvPr/>
          </p:nvSpPr>
          <p:spPr bwMode="auto">
            <a:xfrm>
              <a:off x="2401307" y="3195074"/>
              <a:ext cx="2967" cy="5039"/>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4" name="936477682"/>
            <p:cNvSpPr>
              <a:spLocks/>
            </p:cNvSpPr>
            <p:nvPr/>
          </p:nvSpPr>
          <p:spPr bwMode="auto">
            <a:xfrm>
              <a:off x="2405427" y="3195074"/>
              <a:ext cx="3131" cy="5039"/>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5" name="1196137587"/>
            <p:cNvSpPr>
              <a:spLocks/>
            </p:cNvSpPr>
            <p:nvPr/>
          </p:nvSpPr>
          <p:spPr bwMode="auto">
            <a:xfrm>
              <a:off x="2409712" y="3195074"/>
              <a:ext cx="2967" cy="5039"/>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6" name="1461478220"/>
            <p:cNvSpPr>
              <a:spLocks/>
            </p:cNvSpPr>
            <p:nvPr/>
          </p:nvSpPr>
          <p:spPr bwMode="auto">
            <a:xfrm>
              <a:off x="2413832" y="3195074"/>
              <a:ext cx="2967" cy="5039"/>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7" name="706520078"/>
            <p:cNvSpPr>
              <a:spLocks/>
            </p:cNvSpPr>
            <p:nvPr/>
          </p:nvSpPr>
          <p:spPr bwMode="auto">
            <a:xfrm>
              <a:off x="2461132" y="3038066"/>
              <a:ext cx="21096" cy="5835"/>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8" name="118431074"/>
            <p:cNvSpPr>
              <a:spLocks/>
            </p:cNvSpPr>
            <p:nvPr/>
          </p:nvSpPr>
          <p:spPr bwMode="auto">
            <a:xfrm>
              <a:off x="2397186" y="3038331"/>
              <a:ext cx="2967" cy="4774"/>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19" name="705752493"/>
            <p:cNvSpPr>
              <a:spLocks/>
            </p:cNvSpPr>
            <p:nvPr/>
          </p:nvSpPr>
          <p:spPr bwMode="auto">
            <a:xfrm>
              <a:off x="2401307" y="3038331"/>
              <a:ext cx="2967" cy="4774"/>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0" name="1993452098"/>
            <p:cNvSpPr>
              <a:spLocks/>
            </p:cNvSpPr>
            <p:nvPr/>
          </p:nvSpPr>
          <p:spPr bwMode="auto">
            <a:xfrm>
              <a:off x="2405427" y="3038331"/>
              <a:ext cx="3131" cy="4774"/>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1" name="1372960331"/>
            <p:cNvSpPr>
              <a:spLocks/>
            </p:cNvSpPr>
            <p:nvPr/>
          </p:nvSpPr>
          <p:spPr bwMode="auto">
            <a:xfrm>
              <a:off x="2409712" y="3038331"/>
              <a:ext cx="2967" cy="4774"/>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2" name="539987319"/>
            <p:cNvSpPr>
              <a:spLocks/>
            </p:cNvSpPr>
            <p:nvPr/>
          </p:nvSpPr>
          <p:spPr bwMode="auto">
            <a:xfrm>
              <a:off x="2413832" y="3038331"/>
              <a:ext cx="2967" cy="4774"/>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3" name="96406956"/>
            <p:cNvSpPr>
              <a:spLocks noEditPoints="1"/>
            </p:cNvSpPr>
            <p:nvPr/>
          </p:nvSpPr>
          <p:spPr bwMode="auto">
            <a:xfrm>
              <a:off x="2379716" y="2911027"/>
              <a:ext cx="120806" cy="470760"/>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4" name="1642357612"/>
            <p:cNvSpPr>
              <a:spLocks/>
            </p:cNvSpPr>
            <p:nvPr/>
          </p:nvSpPr>
          <p:spPr bwMode="auto">
            <a:xfrm>
              <a:off x="3195941" y="3112024"/>
              <a:ext cx="21096" cy="5570"/>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5" name="2102558713"/>
            <p:cNvSpPr>
              <a:spLocks/>
            </p:cNvSpPr>
            <p:nvPr/>
          </p:nvSpPr>
          <p:spPr bwMode="auto">
            <a:xfrm>
              <a:off x="3131830" y="3112024"/>
              <a:ext cx="2967" cy="5039"/>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6" name="626572717"/>
            <p:cNvSpPr>
              <a:spLocks/>
            </p:cNvSpPr>
            <p:nvPr/>
          </p:nvSpPr>
          <p:spPr bwMode="auto">
            <a:xfrm>
              <a:off x="3135950" y="3112024"/>
              <a:ext cx="3131" cy="5039"/>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7" name="1253620251"/>
            <p:cNvSpPr>
              <a:spLocks/>
            </p:cNvSpPr>
            <p:nvPr/>
          </p:nvSpPr>
          <p:spPr bwMode="auto">
            <a:xfrm>
              <a:off x="3140235" y="3112024"/>
              <a:ext cx="2967" cy="5039"/>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8" name="556650094"/>
            <p:cNvSpPr>
              <a:spLocks/>
            </p:cNvSpPr>
            <p:nvPr/>
          </p:nvSpPr>
          <p:spPr bwMode="auto">
            <a:xfrm>
              <a:off x="3144355" y="3112024"/>
              <a:ext cx="2967" cy="5039"/>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29" name="963235841"/>
            <p:cNvSpPr>
              <a:spLocks/>
            </p:cNvSpPr>
            <p:nvPr/>
          </p:nvSpPr>
          <p:spPr bwMode="auto">
            <a:xfrm>
              <a:off x="3148476" y="3112024"/>
              <a:ext cx="2967" cy="5039"/>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0" name="1689075685"/>
            <p:cNvSpPr>
              <a:spLocks/>
            </p:cNvSpPr>
            <p:nvPr/>
          </p:nvSpPr>
          <p:spPr bwMode="auto">
            <a:xfrm>
              <a:off x="3195941" y="3143320"/>
              <a:ext cx="21096" cy="5835"/>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1" name="899694498"/>
            <p:cNvSpPr>
              <a:spLocks/>
            </p:cNvSpPr>
            <p:nvPr/>
          </p:nvSpPr>
          <p:spPr bwMode="auto">
            <a:xfrm>
              <a:off x="3131830" y="3143585"/>
              <a:ext cx="2967" cy="4774"/>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2" name="1908949053"/>
            <p:cNvSpPr>
              <a:spLocks/>
            </p:cNvSpPr>
            <p:nvPr/>
          </p:nvSpPr>
          <p:spPr bwMode="auto">
            <a:xfrm>
              <a:off x="3135950" y="3143585"/>
              <a:ext cx="3131" cy="4774"/>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3" name="865560774"/>
            <p:cNvSpPr>
              <a:spLocks/>
            </p:cNvSpPr>
            <p:nvPr/>
          </p:nvSpPr>
          <p:spPr bwMode="auto">
            <a:xfrm>
              <a:off x="3140235" y="3143585"/>
              <a:ext cx="2967" cy="4774"/>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4" name="680407793"/>
            <p:cNvSpPr>
              <a:spLocks/>
            </p:cNvSpPr>
            <p:nvPr/>
          </p:nvSpPr>
          <p:spPr bwMode="auto">
            <a:xfrm>
              <a:off x="3144355" y="3143585"/>
              <a:ext cx="2967" cy="4774"/>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5" name="321402437"/>
            <p:cNvSpPr>
              <a:spLocks/>
            </p:cNvSpPr>
            <p:nvPr/>
          </p:nvSpPr>
          <p:spPr bwMode="auto">
            <a:xfrm>
              <a:off x="3148476" y="3143585"/>
              <a:ext cx="2967" cy="4774"/>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6" name="1358054000"/>
            <p:cNvSpPr>
              <a:spLocks/>
            </p:cNvSpPr>
            <p:nvPr/>
          </p:nvSpPr>
          <p:spPr bwMode="auto">
            <a:xfrm>
              <a:off x="3195941" y="3174615"/>
              <a:ext cx="21096" cy="5835"/>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7" name="79802575"/>
            <p:cNvSpPr>
              <a:spLocks/>
            </p:cNvSpPr>
            <p:nvPr/>
          </p:nvSpPr>
          <p:spPr bwMode="auto">
            <a:xfrm>
              <a:off x="3131830" y="3174881"/>
              <a:ext cx="2967" cy="4774"/>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8" name="1138380057"/>
            <p:cNvSpPr>
              <a:spLocks/>
            </p:cNvSpPr>
            <p:nvPr/>
          </p:nvSpPr>
          <p:spPr bwMode="auto">
            <a:xfrm>
              <a:off x="3135950" y="3174881"/>
              <a:ext cx="3131" cy="4774"/>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39" name="36122544"/>
            <p:cNvSpPr>
              <a:spLocks/>
            </p:cNvSpPr>
            <p:nvPr/>
          </p:nvSpPr>
          <p:spPr bwMode="auto">
            <a:xfrm>
              <a:off x="3140235" y="3174881"/>
              <a:ext cx="2967" cy="4774"/>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0" name="437030436"/>
            <p:cNvSpPr>
              <a:spLocks/>
            </p:cNvSpPr>
            <p:nvPr/>
          </p:nvSpPr>
          <p:spPr bwMode="auto">
            <a:xfrm>
              <a:off x="3144355" y="3174881"/>
              <a:ext cx="2967" cy="4774"/>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1" name="2089729031"/>
            <p:cNvSpPr>
              <a:spLocks/>
            </p:cNvSpPr>
            <p:nvPr/>
          </p:nvSpPr>
          <p:spPr bwMode="auto">
            <a:xfrm>
              <a:off x="3148476" y="3174881"/>
              <a:ext cx="2967" cy="4774"/>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2" name="315440616"/>
            <p:cNvSpPr>
              <a:spLocks/>
            </p:cNvSpPr>
            <p:nvPr/>
          </p:nvSpPr>
          <p:spPr bwMode="auto">
            <a:xfrm>
              <a:off x="3195941" y="3237472"/>
              <a:ext cx="21096" cy="5570"/>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3" name="1796558257"/>
            <p:cNvSpPr>
              <a:spLocks/>
            </p:cNvSpPr>
            <p:nvPr/>
          </p:nvSpPr>
          <p:spPr bwMode="auto">
            <a:xfrm>
              <a:off x="3131830" y="3237472"/>
              <a:ext cx="2967" cy="5039"/>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4" name="521161147"/>
            <p:cNvSpPr>
              <a:spLocks/>
            </p:cNvSpPr>
            <p:nvPr/>
          </p:nvSpPr>
          <p:spPr bwMode="auto">
            <a:xfrm>
              <a:off x="3135950" y="3237472"/>
              <a:ext cx="3131" cy="5039"/>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5" name="1684477130"/>
            <p:cNvSpPr>
              <a:spLocks/>
            </p:cNvSpPr>
            <p:nvPr/>
          </p:nvSpPr>
          <p:spPr bwMode="auto">
            <a:xfrm>
              <a:off x="3140235" y="3237472"/>
              <a:ext cx="2967" cy="5039"/>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6" name="1669856531"/>
            <p:cNvSpPr>
              <a:spLocks/>
            </p:cNvSpPr>
            <p:nvPr/>
          </p:nvSpPr>
          <p:spPr bwMode="auto">
            <a:xfrm>
              <a:off x="3144355" y="3237472"/>
              <a:ext cx="2967" cy="5039"/>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7" name="684115791"/>
            <p:cNvSpPr>
              <a:spLocks/>
            </p:cNvSpPr>
            <p:nvPr/>
          </p:nvSpPr>
          <p:spPr bwMode="auto">
            <a:xfrm>
              <a:off x="3148476" y="3237472"/>
              <a:ext cx="2967" cy="5039"/>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8" name="463825518"/>
            <p:cNvSpPr>
              <a:spLocks/>
            </p:cNvSpPr>
            <p:nvPr/>
          </p:nvSpPr>
          <p:spPr bwMode="auto">
            <a:xfrm>
              <a:off x="3195941" y="3268767"/>
              <a:ext cx="21096" cy="5835"/>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49" name="1060025968"/>
            <p:cNvSpPr>
              <a:spLocks/>
            </p:cNvSpPr>
            <p:nvPr/>
          </p:nvSpPr>
          <p:spPr bwMode="auto">
            <a:xfrm>
              <a:off x="3131830" y="3269033"/>
              <a:ext cx="2967" cy="4774"/>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0" name="1178379489"/>
            <p:cNvSpPr>
              <a:spLocks/>
            </p:cNvSpPr>
            <p:nvPr/>
          </p:nvSpPr>
          <p:spPr bwMode="auto">
            <a:xfrm>
              <a:off x="3135950" y="3269033"/>
              <a:ext cx="3131" cy="4774"/>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1" name="1543971364"/>
            <p:cNvSpPr>
              <a:spLocks/>
            </p:cNvSpPr>
            <p:nvPr/>
          </p:nvSpPr>
          <p:spPr bwMode="auto">
            <a:xfrm>
              <a:off x="3140235" y="3269033"/>
              <a:ext cx="2967" cy="4774"/>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2" name="1638591321"/>
            <p:cNvSpPr>
              <a:spLocks/>
            </p:cNvSpPr>
            <p:nvPr/>
          </p:nvSpPr>
          <p:spPr bwMode="auto">
            <a:xfrm>
              <a:off x="3144355" y="3269033"/>
              <a:ext cx="2967" cy="4774"/>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3" name="1881941275"/>
            <p:cNvSpPr>
              <a:spLocks/>
            </p:cNvSpPr>
            <p:nvPr/>
          </p:nvSpPr>
          <p:spPr bwMode="auto">
            <a:xfrm>
              <a:off x="3148476" y="3269033"/>
              <a:ext cx="2967" cy="4774"/>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4" name="1400622427"/>
            <p:cNvSpPr>
              <a:spLocks/>
            </p:cNvSpPr>
            <p:nvPr/>
          </p:nvSpPr>
          <p:spPr bwMode="auto">
            <a:xfrm>
              <a:off x="3195941" y="3300063"/>
              <a:ext cx="21096" cy="5835"/>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5" name="1877376142"/>
            <p:cNvSpPr>
              <a:spLocks/>
            </p:cNvSpPr>
            <p:nvPr/>
          </p:nvSpPr>
          <p:spPr bwMode="auto">
            <a:xfrm>
              <a:off x="3131830" y="3300328"/>
              <a:ext cx="2967" cy="4774"/>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6" name="156187545"/>
            <p:cNvSpPr>
              <a:spLocks/>
            </p:cNvSpPr>
            <p:nvPr/>
          </p:nvSpPr>
          <p:spPr bwMode="auto">
            <a:xfrm>
              <a:off x="3135950" y="3300328"/>
              <a:ext cx="3131" cy="4774"/>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7" name="947288682"/>
            <p:cNvSpPr>
              <a:spLocks/>
            </p:cNvSpPr>
            <p:nvPr/>
          </p:nvSpPr>
          <p:spPr bwMode="auto">
            <a:xfrm>
              <a:off x="3140235" y="3300328"/>
              <a:ext cx="2967" cy="4774"/>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8" name="1268832460"/>
            <p:cNvSpPr>
              <a:spLocks/>
            </p:cNvSpPr>
            <p:nvPr/>
          </p:nvSpPr>
          <p:spPr bwMode="auto">
            <a:xfrm>
              <a:off x="3144355" y="3300328"/>
              <a:ext cx="2967" cy="4774"/>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59" name="959709776"/>
            <p:cNvSpPr>
              <a:spLocks/>
            </p:cNvSpPr>
            <p:nvPr/>
          </p:nvSpPr>
          <p:spPr bwMode="auto">
            <a:xfrm>
              <a:off x="3148476" y="3300328"/>
              <a:ext cx="2967" cy="4774"/>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0" name="184286440"/>
            <p:cNvSpPr>
              <a:spLocks/>
            </p:cNvSpPr>
            <p:nvPr/>
          </p:nvSpPr>
          <p:spPr bwMode="auto">
            <a:xfrm>
              <a:off x="3195941" y="3331358"/>
              <a:ext cx="21096" cy="5835"/>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1" name="1547969644"/>
            <p:cNvSpPr>
              <a:spLocks/>
            </p:cNvSpPr>
            <p:nvPr/>
          </p:nvSpPr>
          <p:spPr bwMode="auto">
            <a:xfrm>
              <a:off x="3131830" y="3331624"/>
              <a:ext cx="2967" cy="4774"/>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2" name="1181775523"/>
            <p:cNvSpPr>
              <a:spLocks/>
            </p:cNvSpPr>
            <p:nvPr/>
          </p:nvSpPr>
          <p:spPr bwMode="auto">
            <a:xfrm>
              <a:off x="3135950" y="3331624"/>
              <a:ext cx="3131" cy="4774"/>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3" name="615075245"/>
            <p:cNvSpPr>
              <a:spLocks/>
            </p:cNvSpPr>
            <p:nvPr/>
          </p:nvSpPr>
          <p:spPr bwMode="auto">
            <a:xfrm>
              <a:off x="3140235" y="3331624"/>
              <a:ext cx="2967" cy="4774"/>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4" name="1985567234"/>
            <p:cNvSpPr>
              <a:spLocks/>
            </p:cNvSpPr>
            <p:nvPr/>
          </p:nvSpPr>
          <p:spPr bwMode="auto">
            <a:xfrm>
              <a:off x="3144355" y="3331624"/>
              <a:ext cx="2967" cy="4774"/>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5" name="1381675645"/>
            <p:cNvSpPr>
              <a:spLocks/>
            </p:cNvSpPr>
            <p:nvPr/>
          </p:nvSpPr>
          <p:spPr bwMode="auto">
            <a:xfrm>
              <a:off x="3148476" y="3331624"/>
              <a:ext cx="2967" cy="4774"/>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6" name="1715623668"/>
            <p:cNvSpPr>
              <a:spLocks/>
            </p:cNvSpPr>
            <p:nvPr/>
          </p:nvSpPr>
          <p:spPr bwMode="auto">
            <a:xfrm>
              <a:off x="3195941" y="3362919"/>
              <a:ext cx="21096" cy="5570"/>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7" name="82308530"/>
            <p:cNvSpPr>
              <a:spLocks/>
            </p:cNvSpPr>
            <p:nvPr/>
          </p:nvSpPr>
          <p:spPr bwMode="auto">
            <a:xfrm>
              <a:off x="3131830" y="3362919"/>
              <a:ext cx="2967" cy="5039"/>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8" name="268722057"/>
            <p:cNvSpPr>
              <a:spLocks/>
            </p:cNvSpPr>
            <p:nvPr/>
          </p:nvSpPr>
          <p:spPr bwMode="auto">
            <a:xfrm>
              <a:off x="3135950" y="3362919"/>
              <a:ext cx="3131" cy="5039"/>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69" name="2051206714"/>
            <p:cNvSpPr>
              <a:spLocks/>
            </p:cNvSpPr>
            <p:nvPr/>
          </p:nvSpPr>
          <p:spPr bwMode="auto">
            <a:xfrm>
              <a:off x="3140235" y="3362919"/>
              <a:ext cx="2967" cy="5039"/>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0" name="192640683"/>
            <p:cNvSpPr>
              <a:spLocks/>
            </p:cNvSpPr>
            <p:nvPr/>
          </p:nvSpPr>
          <p:spPr bwMode="auto">
            <a:xfrm>
              <a:off x="3144355" y="3362919"/>
              <a:ext cx="2967" cy="5039"/>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1" name="1876148323"/>
            <p:cNvSpPr>
              <a:spLocks/>
            </p:cNvSpPr>
            <p:nvPr/>
          </p:nvSpPr>
          <p:spPr bwMode="auto">
            <a:xfrm>
              <a:off x="3148476" y="3362919"/>
              <a:ext cx="2967" cy="5039"/>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2" name="191936521"/>
            <p:cNvSpPr>
              <a:spLocks/>
            </p:cNvSpPr>
            <p:nvPr/>
          </p:nvSpPr>
          <p:spPr bwMode="auto">
            <a:xfrm>
              <a:off x="3195941" y="3205911"/>
              <a:ext cx="21096" cy="5835"/>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3" name="683277096"/>
            <p:cNvSpPr>
              <a:spLocks/>
            </p:cNvSpPr>
            <p:nvPr/>
          </p:nvSpPr>
          <p:spPr bwMode="auto">
            <a:xfrm>
              <a:off x="3131830" y="3206176"/>
              <a:ext cx="2967" cy="4774"/>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4" name="1644595092"/>
            <p:cNvSpPr>
              <a:spLocks/>
            </p:cNvSpPr>
            <p:nvPr/>
          </p:nvSpPr>
          <p:spPr bwMode="auto">
            <a:xfrm>
              <a:off x="3135950" y="3206176"/>
              <a:ext cx="3131" cy="4774"/>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5" name="357723814"/>
            <p:cNvSpPr>
              <a:spLocks/>
            </p:cNvSpPr>
            <p:nvPr/>
          </p:nvSpPr>
          <p:spPr bwMode="auto">
            <a:xfrm>
              <a:off x="3140235" y="3206176"/>
              <a:ext cx="2967" cy="4774"/>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6" name="938179635"/>
            <p:cNvSpPr>
              <a:spLocks/>
            </p:cNvSpPr>
            <p:nvPr/>
          </p:nvSpPr>
          <p:spPr bwMode="auto">
            <a:xfrm>
              <a:off x="3144355" y="3206176"/>
              <a:ext cx="2967" cy="4774"/>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7" name="907575484"/>
            <p:cNvSpPr>
              <a:spLocks/>
            </p:cNvSpPr>
            <p:nvPr/>
          </p:nvSpPr>
          <p:spPr bwMode="auto">
            <a:xfrm>
              <a:off x="3148476" y="3206176"/>
              <a:ext cx="2967" cy="4774"/>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8" name="442074694"/>
            <p:cNvSpPr>
              <a:spLocks noEditPoints="1"/>
            </p:cNvSpPr>
            <p:nvPr/>
          </p:nvSpPr>
          <p:spPr bwMode="auto">
            <a:xfrm>
              <a:off x="3114360" y="3078872"/>
              <a:ext cx="120806" cy="470760"/>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79" name="4598555"/>
            <p:cNvSpPr>
              <a:spLocks/>
            </p:cNvSpPr>
            <p:nvPr/>
          </p:nvSpPr>
          <p:spPr bwMode="auto">
            <a:xfrm>
              <a:off x="3316581" y="3112024"/>
              <a:ext cx="21096" cy="5570"/>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0" name="1377321614"/>
            <p:cNvSpPr>
              <a:spLocks/>
            </p:cNvSpPr>
            <p:nvPr/>
          </p:nvSpPr>
          <p:spPr bwMode="auto">
            <a:xfrm>
              <a:off x="3252635" y="3112024"/>
              <a:ext cx="2967" cy="5039"/>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1" name="1224833262"/>
            <p:cNvSpPr>
              <a:spLocks/>
            </p:cNvSpPr>
            <p:nvPr/>
          </p:nvSpPr>
          <p:spPr bwMode="auto">
            <a:xfrm>
              <a:off x="3256756" y="3112024"/>
              <a:ext cx="2967" cy="5039"/>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2" name="401735256"/>
            <p:cNvSpPr>
              <a:spLocks/>
            </p:cNvSpPr>
            <p:nvPr/>
          </p:nvSpPr>
          <p:spPr bwMode="auto">
            <a:xfrm>
              <a:off x="3260876" y="3112024"/>
              <a:ext cx="3131" cy="5039"/>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3" name="1767865472"/>
            <p:cNvSpPr>
              <a:spLocks/>
            </p:cNvSpPr>
            <p:nvPr/>
          </p:nvSpPr>
          <p:spPr bwMode="auto">
            <a:xfrm>
              <a:off x="3265161" y="3112024"/>
              <a:ext cx="2967" cy="5039"/>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4" name="1290506595"/>
            <p:cNvSpPr>
              <a:spLocks/>
            </p:cNvSpPr>
            <p:nvPr/>
          </p:nvSpPr>
          <p:spPr bwMode="auto">
            <a:xfrm>
              <a:off x="3269281" y="3112024"/>
              <a:ext cx="2967" cy="5039"/>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5" name="1961566283"/>
            <p:cNvSpPr>
              <a:spLocks/>
            </p:cNvSpPr>
            <p:nvPr/>
          </p:nvSpPr>
          <p:spPr bwMode="auto">
            <a:xfrm>
              <a:off x="3316581" y="3143320"/>
              <a:ext cx="21096" cy="5835"/>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6" name="588694901"/>
            <p:cNvSpPr>
              <a:spLocks/>
            </p:cNvSpPr>
            <p:nvPr/>
          </p:nvSpPr>
          <p:spPr bwMode="auto">
            <a:xfrm>
              <a:off x="3252635" y="3143585"/>
              <a:ext cx="2967" cy="4774"/>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7" name="1403922429"/>
            <p:cNvSpPr>
              <a:spLocks/>
            </p:cNvSpPr>
            <p:nvPr/>
          </p:nvSpPr>
          <p:spPr bwMode="auto">
            <a:xfrm>
              <a:off x="3256756" y="3143585"/>
              <a:ext cx="2967" cy="4774"/>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8" name="782983764"/>
            <p:cNvSpPr>
              <a:spLocks/>
            </p:cNvSpPr>
            <p:nvPr/>
          </p:nvSpPr>
          <p:spPr bwMode="auto">
            <a:xfrm>
              <a:off x="3260876" y="3143585"/>
              <a:ext cx="3131" cy="4774"/>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89" name="707137941"/>
            <p:cNvSpPr>
              <a:spLocks/>
            </p:cNvSpPr>
            <p:nvPr/>
          </p:nvSpPr>
          <p:spPr bwMode="auto">
            <a:xfrm>
              <a:off x="3265161" y="3143585"/>
              <a:ext cx="2967" cy="4774"/>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0" name="1933541486"/>
            <p:cNvSpPr>
              <a:spLocks/>
            </p:cNvSpPr>
            <p:nvPr/>
          </p:nvSpPr>
          <p:spPr bwMode="auto">
            <a:xfrm>
              <a:off x="3269281" y="3143585"/>
              <a:ext cx="2967" cy="4774"/>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1" name="233030966"/>
            <p:cNvSpPr>
              <a:spLocks/>
            </p:cNvSpPr>
            <p:nvPr/>
          </p:nvSpPr>
          <p:spPr bwMode="auto">
            <a:xfrm>
              <a:off x="3316581" y="3174615"/>
              <a:ext cx="21096" cy="5835"/>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2" name="1689973830"/>
            <p:cNvSpPr>
              <a:spLocks/>
            </p:cNvSpPr>
            <p:nvPr/>
          </p:nvSpPr>
          <p:spPr bwMode="auto">
            <a:xfrm>
              <a:off x="3252635" y="3174881"/>
              <a:ext cx="2967" cy="4774"/>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3" name="1092244306"/>
            <p:cNvSpPr>
              <a:spLocks/>
            </p:cNvSpPr>
            <p:nvPr/>
          </p:nvSpPr>
          <p:spPr bwMode="auto">
            <a:xfrm>
              <a:off x="3256756" y="3174881"/>
              <a:ext cx="2967" cy="4774"/>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4" name="774794076"/>
            <p:cNvSpPr>
              <a:spLocks/>
            </p:cNvSpPr>
            <p:nvPr/>
          </p:nvSpPr>
          <p:spPr bwMode="auto">
            <a:xfrm>
              <a:off x="3260876" y="3174881"/>
              <a:ext cx="3131" cy="4774"/>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5" name="1057477624"/>
            <p:cNvSpPr>
              <a:spLocks/>
            </p:cNvSpPr>
            <p:nvPr/>
          </p:nvSpPr>
          <p:spPr bwMode="auto">
            <a:xfrm>
              <a:off x="3265161" y="3174881"/>
              <a:ext cx="2967" cy="4774"/>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6" name="1234557027"/>
            <p:cNvSpPr>
              <a:spLocks/>
            </p:cNvSpPr>
            <p:nvPr/>
          </p:nvSpPr>
          <p:spPr bwMode="auto">
            <a:xfrm>
              <a:off x="3269281" y="3174881"/>
              <a:ext cx="2967" cy="4774"/>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7" name="560102451"/>
            <p:cNvSpPr>
              <a:spLocks/>
            </p:cNvSpPr>
            <p:nvPr/>
          </p:nvSpPr>
          <p:spPr bwMode="auto">
            <a:xfrm>
              <a:off x="3316581" y="3237472"/>
              <a:ext cx="21096" cy="5570"/>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8" name="867385285"/>
            <p:cNvSpPr>
              <a:spLocks/>
            </p:cNvSpPr>
            <p:nvPr/>
          </p:nvSpPr>
          <p:spPr bwMode="auto">
            <a:xfrm>
              <a:off x="3252635" y="3237472"/>
              <a:ext cx="2967" cy="5039"/>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899" name="1449714813"/>
            <p:cNvSpPr>
              <a:spLocks/>
            </p:cNvSpPr>
            <p:nvPr/>
          </p:nvSpPr>
          <p:spPr bwMode="auto">
            <a:xfrm>
              <a:off x="3256756" y="3237472"/>
              <a:ext cx="2967" cy="5039"/>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0" name="1352034843"/>
            <p:cNvSpPr>
              <a:spLocks/>
            </p:cNvSpPr>
            <p:nvPr/>
          </p:nvSpPr>
          <p:spPr bwMode="auto">
            <a:xfrm>
              <a:off x="3260876" y="3237472"/>
              <a:ext cx="3131" cy="5039"/>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1" name="955314225"/>
            <p:cNvSpPr>
              <a:spLocks/>
            </p:cNvSpPr>
            <p:nvPr/>
          </p:nvSpPr>
          <p:spPr bwMode="auto">
            <a:xfrm>
              <a:off x="3265161" y="3237472"/>
              <a:ext cx="2967" cy="5039"/>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2" name="237346183"/>
            <p:cNvSpPr>
              <a:spLocks/>
            </p:cNvSpPr>
            <p:nvPr/>
          </p:nvSpPr>
          <p:spPr bwMode="auto">
            <a:xfrm>
              <a:off x="3269281" y="3237472"/>
              <a:ext cx="2967" cy="5039"/>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3" name="1042898613"/>
            <p:cNvSpPr>
              <a:spLocks/>
            </p:cNvSpPr>
            <p:nvPr/>
          </p:nvSpPr>
          <p:spPr bwMode="auto">
            <a:xfrm>
              <a:off x="3316581" y="3268767"/>
              <a:ext cx="21096" cy="5835"/>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4" name="939196507"/>
            <p:cNvSpPr>
              <a:spLocks/>
            </p:cNvSpPr>
            <p:nvPr/>
          </p:nvSpPr>
          <p:spPr bwMode="auto">
            <a:xfrm>
              <a:off x="3252635" y="3269033"/>
              <a:ext cx="2967" cy="4774"/>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5" name="1396095708"/>
            <p:cNvSpPr>
              <a:spLocks/>
            </p:cNvSpPr>
            <p:nvPr/>
          </p:nvSpPr>
          <p:spPr bwMode="auto">
            <a:xfrm>
              <a:off x="3256756" y="3269033"/>
              <a:ext cx="2967" cy="4774"/>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6" name="505213988"/>
            <p:cNvSpPr>
              <a:spLocks/>
            </p:cNvSpPr>
            <p:nvPr/>
          </p:nvSpPr>
          <p:spPr bwMode="auto">
            <a:xfrm>
              <a:off x="3260876" y="3269033"/>
              <a:ext cx="3131" cy="4774"/>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7" name="1264233905"/>
            <p:cNvSpPr>
              <a:spLocks/>
            </p:cNvSpPr>
            <p:nvPr/>
          </p:nvSpPr>
          <p:spPr bwMode="auto">
            <a:xfrm>
              <a:off x="3265161" y="3269033"/>
              <a:ext cx="2967" cy="4774"/>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8" name="1729871809"/>
            <p:cNvSpPr>
              <a:spLocks/>
            </p:cNvSpPr>
            <p:nvPr/>
          </p:nvSpPr>
          <p:spPr bwMode="auto">
            <a:xfrm>
              <a:off x="3269281" y="3269033"/>
              <a:ext cx="2967" cy="4774"/>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09" name="1106936825"/>
            <p:cNvSpPr>
              <a:spLocks/>
            </p:cNvSpPr>
            <p:nvPr/>
          </p:nvSpPr>
          <p:spPr bwMode="auto">
            <a:xfrm>
              <a:off x="3316581" y="3300063"/>
              <a:ext cx="21096" cy="5835"/>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0" name="1146234388"/>
            <p:cNvSpPr>
              <a:spLocks/>
            </p:cNvSpPr>
            <p:nvPr/>
          </p:nvSpPr>
          <p:spPr bwMode="auto">
            <a:xfrm>
              <a:off x="3252635" y="3300328"/>
              <a:ext cx="2967" cy="4774"/>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1" name="1561393698"/>
            <p:cNvSpPr>
              <a:spLocks/>
            </p:cNvSpPr>
            <p:nvPr/>
          </p:nvSpPr>
          <p:spPr bwMode="auto">
            <a:xfrm>
              <a:off x="3256756" y="3300328"/>
              <a:ext cx="2967" cy="4774"/>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2" name="1472052297"/>
            <p:cNvSpPr>
              <a:spLocks/>
            </p:cNvSpPr>
            <p:nvPr/>
          </p:nvSpPr>
          <p:spPr bwMode="auto">
            <a:xfrm>
              <a:off x="3260876" y="3300328"/>
              <a:ext cx="3131" cy="4774"/>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3" name="24000951"/>
            <p:cNvSpPr>
              <a:spLocks/>
            </p:cNvSpPr>
            <p:nvPr/>
          </p:nvSpPr>
          <p:spPr bwMode="auto">
            <a:xfrm>
              <a:off x="3265161" y="3300328"/>
              <a:ext cx="2967" cy="4774"/>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4" name="792980744"/>
            <p:cNvSpPr>
              <a:spLocks/>
            </p:cNvSpPr>
            <p:nvPr/>
          </p:nvSpPr>
          <p:spPr bwMode="auto">
            <a:xfrm>
              <a:off x="3269281" y="3300328"/>
              <a:ext cx="2967" cy="4774"/>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5" name="311701239"/>
            <p:cNvSpPr>
              <a:spLocks/>
            </p:cNvSpPr>
            <p:nvPr/>
          </p:nvSpPr>
          <p:spPr bwMode="auto">
            <a:xfrm>
              <a:off x="3316581" y="3331358"/>
              <a:ext cx="21096" cy="5835"/>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6" name="1446808413"/>
            <p:cNvSpPr>
              <a:spLocks/>
            </p:cNvSpPr>
            <p:nvPr/>
          </p:nvSpPr>
          <p:spPr bwMode="auto">
            <a:xfrm>
              <a:off x="3252635" y="3331624"/>
              <a:ext cx="2967" cy="4774"/>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7" name="1709067763"/>
            <p:cNvSpPr>
              <a:spLocks/>
            </p:cNvSpPr>
            <p:nvPr/>
          </p:nvSpPr>
          <p:spPr bwMode="auto">
            <a:xfrm>
              <a:off x="3256756" y="3331624"/>
              <a:ext cx="2967" cy="4774"/>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8" name="117665228"/>
            <p:cNvSpPr>
              <a:spLocks/>
            </p:cNvSpPr>
            <p:nvPr/>
          </p:nvSpPr>
          <p:spPr bwMode="auto">
            <a:xfrm>
              <a:off x="3260876" y="3331624"/>
              <a:ext cx="3131" cy="4774"/>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19" name="2107093364"/>
            <p:cNvSpPr>
              <a:spLocks/>
            </p:cNvSpPr>
            <p:nvPr/>
          </p:nvSpPr>
          <p:spPr bwMode="auto">
            <a:xfrm>
              <a:off x="3265161" y="3331624"/>
              <a:ext cx="2967" cy="4774"/>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0" name="186174493"/>
            <p:cNvSpPr>
              <a:spLocks/>
            </p:cNvSpPr>
            <p:nvPr/>
          </p:nvSpPr>
          <p:spPr bwMode="auto">
            <a:xfrm>
              <a:off x="3269281" y="3331624"/>
              <a:ext cx="2967" cy="4774"/>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1" name="1247175862"/>
            <p:cNvSpPr>
              <a:spLocks/>
            </p:cNvSpPr>
            <p:nvPr/>
          </p:nvSpPr>
          <p:spPr bwMode="auto">
            <a:xfrm>
              <a:off x="3316581" y="3362919"/>
              <a:ext cx="21096" cy="5570"/>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2" name="2055966667"/>
            <p:cNvSpPr>
              <a:spLocks/>
            </p:cNvSpPr>
            <p:nvPr/>
          </p:nvSpPr>
          <p:spPr bwMode="auto">
            <a:xfrm>
              <a:off x="3252635" y="3362919"/>
              <a:ext cx="2967" cy="5039"/>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3" name="587117468"/>
            <p:cNvSpPr>
              <a:spLocks/>
            </p:cNvSpPr>
            <p:nvPr/>
          </p:nvSpPr>
          <p:spPr bwMode="auto">
            <a:xfrm>
              <a:off x="3256756" y="3362919"/>
              <a:ext cx="2967" cy="5039"/>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4" name="1270650434"/>
            <p:cNvSpPr>
              <a:spLocks/>
            </p:cNvSpPr>
            <p:nvPr/>
          </p:nvSpPr>
          <p:spPr bwMode="auto">
            <a:xfrm>
              <a:off x="3260876" y="3362919"/>
              <a:ext cx="3131" cy="5039"/>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5" name="1237814264"/>
            <p:cNvSpPr>
              <a:spLocks/>
            </p:cNvSpPr>
            <p:nvPr/>
          </p:nvSpPr>
          <p:spPr bwMode="auto">
            <a:xfrm>
              <a:off x="3265161" y="3362919"/>
              <a:ext cx="2967" cy="5039"/>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6" name="1096584461"/>
            <p:cNvSpPr>
              <a:spLocks/>
            </p:cNvSpPr>
            <p:nvPr/>
          </p:nvSpPr>
          <p:spPr bwMode="auto">
            <a:xfrm>
              <a:off x="3269281" y="3362919"/>
              <a:ext cx="2967" cy="5039"/>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7" name="1302589192"/>
            <p:cNvSpPr>
              <a:spLocks/>
            </p:cNvSpPr>
            <p:nvPr/>
          </p:nvSpPr>
          <p:spPr bwMode="auto">
            <a:xfrm>
              <a:off x="3316581" y="3205911"/>
              <a:ext cx="21096" cy="5835"/>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8" name="35745093"/>
            <p:cNvSpPr>
              <a:spLocks/>
            </p:cNvSpPr>
            <p:nvPr/>
          </p:nvSpPr>
          <p:spPr bwMode="auto">
            <a:xfrm>
              <a:off x="3252635" y="3206176"/>
              <a:ext cx="2967" cy="4774"/>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29" name="1937257260"/>
            <p:cNvSpPr>
              <a:spLocks/>
            </p:cNvSpPr>
            <p:nvPr/>
          </p:nvSpPr>
          <p:spPr bwMode="auto">
            <a:xfrm>
              <a:off x="3256756" y="3206176"/>
              <a:ext cx="2967" cy="4774"/>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0" name="809439528"/>
            <p:cNvSpPr>
              <a:spLocks/>
            </p:cNvSpPr>
            <p:nvPr/>
          </p:nvSpPr>
          <p:spPr bwMode="auto">
            <a:xfrm>
              <a:off x="3260876" y="3206176"/>
              <a:ext cx="3131" cy="4774"/>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1" name="1989116452"/>
            <p:cNvSpPr>
              <a:spLocks/>
            </p:cNvSpPr>
            <p:nvPr/>
          </p:nvSpPr>
          <p:spPr bwMode="auto">
            <a:xfrm>
              <a:off x="3265161" y="3206176"/>
              <a:ext cx="2967" cy="4774"/>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2" name="900480187"/>
            <p:cNvSpPr>
              <a:spLocks/>
            </p:cNvSpPr>
            <p:nvPr/>
          </p:nvSpPr>
          <p:spPr bwMode="auto">
            <a:xfrm>
              <a:off x="3269281" y="3206176"/>
              <a:ext cx="2967" cy="4774"/>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3" name="1988275429"/>
            <p:cNvSpPr>
              <a:spLocks noEditPoints="1"/>
            </p:cNvSpPr>
            <p:nvPr/>
          </p:nvSpPr>
          <p:spPr bwMode="auto">
            <a:xfrm>
              <a:off x="3235165" y="3078872"/>
              <a:ext cx="120806" cy="470760"/>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4" name="609531440"/>
            <p:cNvSpPr>
              <a:spLocks/>
            </p:cNvSpPr>
            <p:nvPr/>
          </p:nvSpPr>
          <p:spPr bwMode="auto">
            <a:xfrm>
              <a:off x="3950981" y="2821235"/>
              <a:ext cx="21096" cy="5570"/>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5" name="1780864323"/>
            <p:cNvSpPr>
              <a:spLocks/>
            </p:cNvSpPr>
            <p:nvPr/>
          </p:nvSpPr>
          <p:spPr bwMode="auto">
            <a:xfrm>
              <a:off x="3886870" y="2821235"/>
              <a:ext cx="2967" cy="5039"/>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6" name="1166576246"/>
            <p:cNvSpPr>
              <a:spLocks/>
            </p:cNvSpPr>
            <p:nvPr/>
          </p:nvSpPr>
          <p:spPr bwMode="auto">
            <a:xfrm>
              <a:off x="3890990" y="2821235"/>
              <a:ext cx="3131" cy="5039"/>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7" name="1887568798"/>
            <p:cNvSpPr>
              <a:spLocks/>
            </p:cNvSpPr>
            <p:nvPr/>
          </p:nvSpPr>
          <p:spPr bwMode="auto">
            <a:xfrm>
              <a:off x="3895275" y="2821235"/>
              <a:ext cx="2967" cy="5039"/>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8" name="1915425081"/>
            <p:cNvSpPr>
              <a:spLocks/>
            </p:cNvSpPr>
            <p:nvPr/>
          </p:nvSpPr>
          <p:spPr bwMode="auto">
            <a:xfrm>
              <a:off x="3899395" y="2821235"/>
              <a:ext cx="2967" cy="5039"/>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39" name="537445778"/>
            <p:cNvSpPr>
              <a:spLocks/>
            </p:cNvSpPr>
            <p:nvPr/>
          </p:nvSpPr>
          <p:spPr bwMode="auto">
            <a:xfrm>
              <a:off x="3903516" y="2821235"/>
              <a:ext cx="2967" cy="5039"/>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0" name="1875300625"/>
            <p:cNvSpPr>
              <a:spLocks/>
            </p:cNvSpPr>
            <p:nvPr/>
          </p:nvSpPr>
          <p:spPr bwMode="auto">
            <a:xfrm>
              <a:off x="3950981" y="2852531"/>
              <a:ext cx="21096" cy="5835"/>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1" name="425739925"/>
            <p:cNvSpPr>
              <a:spLocks/>
            </p:cNvSpPr>
            <p:nvPr/>
          </p:nvSpPr>
          <p:spPr bwMode="auto">
            <a:xfrm>
              <a:off x="3886870" y="2852796"/>
              <a:ext cx="2967" cy="4774"/>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2" name="1509856144"/>
            <p:cNvSpPr>
              <a:spLocks/>
            </p:cNvSpPr>
            <p:nvPr/>
          </p:nvSpPr>
          <p:spPr bwMode="auto">
            <a:xfrm>
              <a:off x="3890990" y="2852796"/>
              <a:ext cx="3131" cy="4774"/>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3" name="1815340898"/>
            <p:cNvSpPr>
              <a:spLocks/>
            </p:cNvSpPr>
            <p:nvPr/>
          </p:nvSpPr>
          <p:spPr bwMode="auto">
            <a:xfrm>
              <a:off x="3895275" y="2852796"/>
              <a:ext cx="2967" cy="4774"/>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4" name="2058726883"/>
            <p:cNvSpPr>
              <a:spLocks/>
            </p:cNvSpPr>
            <p:nvPr/>
          </p:nvSpPr>
          <p:spPr bwMode="auto">
            <a:xfrm>
              <a:off x="3899395" y="2852796"/>
              <a:ext cx="2967" cy="4774"/>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5" name="1820646976"/>
            <p:cNvSpPr>
              <a:spLocks/>
            </p:cNvSpPr>
            <p:nvPr/>
          </p:nvSpPr>
          <p:spPr bwMode="auto">
            <a:xfrm>
              <a:off x="3903516" y="2852796"/>
              <a:ext cx="2967" cy="4774"/>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6" name="375796721"/>
            <p:cNvSpPr>
              <a:spLocks/>
            </p:cNvSpPr>
            <p:nvPr/>
          </p:nvSpPr>
          <p:spPr bwMode="auto">
            <a:xfrm>
              <a:off x="3950981" y="2883826"/>
              <a:ext cx="21096" cy="5835"/>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7" name="1934473719"/>
            <p:cNvSpPr>
              <a:spLocks/>
            </p:cNvSpPr>
            <p:nvPr/>
          </p:nvSpPr>
          <p:spPr bwMode="auto">
            <a:xfrm>
              <a:off x="3886870" y="2884092"/>
              <a:ext cx="2967" cy="4774"/>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8" name="493988405"/>
            <p:cNvSpPr>
              <a:spLocks/>
            </p:cNvSpPr>
            <p:nvPr/>
          </p:nvSpPr>
          <p:spPr bwMode="auto">
            <a:xfrm>
              <a:off x="3890990" y="2884092"/>
              <a:ext cx="3131" cy="4774"/>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49" name="1804635870"/>
            <p:cNvSpPr>
              <a:spLocks/>
            </p:cNvSpPr>
            <p:nvPr/>
          </p:nvSpPr>
          <p:spPr bwMode="auto">
            <a:xfrm>
              <a:off x="3895275" y="2884092"/>
              <a:ext cx="2967" cy="4774"/>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0" name="140739588"/>
            <p:cNvSpPr>
              <a:spLocks/>
            </p:cNvSpPr>
            <p:nvPr/>
          </p:nvSpPr>
          <p:spPr bwMode="auto">
            <a:xfrm>
              <a:off x="3899395" y="2884092"/>
              <a:ext cx="2967" cy="4774"/>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1" name="853809618"/>
            <p:cNvSpPr>
              <a:spLocks/>
            </p:cNvSpPr>
            <p:nvPr/>
          </p:nvSpPr>
          <p:spPr bwMode="auto">
            <a:xfrm>
              <a:off x="3903516" y="2884092"/>
              <a:ext cx="2967" cy="4774"/>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2" name="442437223"/>
            <p:cNvSpPr>
              <a:spLocks/>
            </p:cNvSpPr>
            <p:nvPr/>
          </p:nvSpPr>
          <p:spPr bwMode="auto">
            <a:xfrm>
              <a:off x="3950981" y="3103426"/>
              <a:ext cx="21096" cy="5835"/>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3" name="907775568"/>
            <p:cNvSpPr>
              <a:spLocks/>
            </p:cNvSpPr>
            <p:nvPr/>
          </p:nvSpPr>
          <p:spPr bwMode="auto">
            <a:xfrm>
              <a:off x="3886870" y="3103691"/>
              <a:ext cx="2967" cy="4774"/>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4" name="1263540320"/>
            <p:cNvSpPr>
              <a:spLocks/>
            </p:cNvSpPr>
            <p:nvPr/>
          </p:nvSpPr>
          <p:spPr bwMode="auto">
            <a:xfrm>
              <a:off x="3890990" y="3103691"/>
              <a:ext cx="3131" cy="4774"/>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5" name="104858981"/>
            <p:cNvSpPr>
              <a:spLocks/>
            </p:cNvSpPr>
            <p:nvPr/>
          </p:nvSpPr>
          <p:spPr bwMode="auto">
            <a:xfrm>
              <a:off x="3895275" y="3103691"/>
              <a:ext cx="2967" cy="4774"/>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6" name="1046831205"/>
            <p:cNvSpPr>
              <a:spLocks/>
            </p:cNvSpPr>
            <p:nvPr/>
          </p:nvSpPr>
          <p:spPr bwMode="auto">
            <a:xfrm>
              <a:off x="3899395" y="3103691"/>
              <a:ext cx="2967" cy="4774"/>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7" name="1797712362"/>
            <p:cNvSpPr>
              <a:spLocks/>
            </p:cNvSpPr>
            <p:nvPr/>
          </p:nvSpPr>
          <p:spPr bwMode="auto">
            <a:xfrm>
              <a:off x="3903516" y="3103691"/>
              <a:ext cx="2967" cy="4774"/>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8" name="1919731826"/>
            <p:cNvSpPr>
              <a:spLocks/>
            </p:cNvSpPr>
            <p:nvPr/>
          </p:nvSpPr>
          <p:spPr bwMode="auto">
            <a:xfrm>
              <a:off x="3950981" y="2946683"/>
              <a:ext cx="21096" cy="5570"/>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59" name="1848865890"/>
            <p:cNvSpPr>
              <a:spLocks/>
            </p:cNvSpPr>
            <p:nvPr/>
          </p:nvSpPr>
          <p:spPr bwMode="auto">
            <a:xfrm>
              <a:off x="3886870" y="2946683"/>
              <a:ext cx="2967" cy="5039"/>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0" name="299511247"/>
            <p:cNvSpPr>
              <a:spLocks/>
            </p:cNvSpPr>
            <p:nvPr/>
          </p:nvSpPr>
          <p:spPr bwMode="auto">
            <a:xfrm>
              <a:off x="3890990" y="2946683"/>
              <a:ext cx="3131" cy="5039"/>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1" name="1350108443"/>
            <p:cNvSpPr>
              <a:spLocks/>
            </p:cNvSpPr>
            <p:nvPr/>
          </p:nvSpPr>
          <p:spPr bwMode="auto">
            <a:xfrm>
              <a:off x="3895275" y="2946683"/>
              <a:ext cx="2967" cy="5039"/>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2" name="1228488812"/>
            <p:cNvSpPr>
              <a:spLocks/>
            </p:cNvSpPr>
            <p:nvPr/>
          </p:nvSpPr>
          <p:spPr bwMode="auto">
            <a:xfrm>
              <a:off x="3899395" y="2946683"/>
              <a:ext cx="2967" cy="5039"/>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3" name="1940098196"/>
            <p:cNvSpPr>
              <a:spLocks/>
            </p:cNvSpPr>
            <p:nvPr/>
          </p:nvSpPr>
          <p:spPr bwMode="auto">
            <a:xfrm>
              <a:off x="3903516" y="2946683"/>
              <a:ext cx="2967" cy="5039"/>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4" name="297497297"/>
            <p:cNvSpPr>
              <a:spLocks/>
            </p:cNvSpPr>
            <p:nvPr/>
          </p:nvSpPr>
          <p:spPr bwMode="auto">
            <a:xfrm>
              <a:off x="3950981" y="2977978"/>
              <a:ext cx="21096" cy="5835"/>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5" name="1304601583"/>
            <p:cNvSpPr>
              <a:spLocks/>
            </p:cNvSpPr>
            <p:nvPr/>
          </p:nvSpPr>
          <p:spPr bwMode="auto">
            <a:xfrm>
              <a:off x="3886870" y="2978244"/>
              <a:ext cx="2967" cy="4774"/>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6" name="660913511"/>
            <p:cNvSpPr>
              <a:spLocks/>
            </p:cNvSpPr>
            <p:nvPr/>
          </p:nvSpPr>
          <p:spPr bwMode="auto">
            <a:xfrm>
              <a:off x="3890990" y="2978244"/>
              <a:ext cx="3131" cy="4774"/>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7" name="1631260515"/>
            <p:cNvSpPr>
              <a:spLocks/>
            </p:cNvSpPr>
            <p:nvPr/>
          </p:nvSpPr>
          <p:spPr bwMode="auto">
            <a:xfrm>
              <a:off x="3895275" y="2978244"/>
              <a:ext cx="2967" cy="4774"/>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8" name="1561953158"/>
            <p:cNvSpPr>
              <a:spLocks/>
            </p:cNvSpPr>
            <p:nvPr/>
          </p:nvSpPr>
          <p:spPr bwMode="auto">
            <a:xfrm>
              <a:off x="3899395" y="2978244"/>
              <a:ext cx="2967" cy="4774"/>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69" name="1159600068"/>
            <p:cNvSpPr>
              <a:spLocks/>
            </p:cNvSpPr>
            <p:nvPr/>
          </p:nvSpPr>
          <p:spPr bwMode="auto">
            <a:xfrm>
              <a:off x="3903516" y="2978244"/>
              <a:ext cx="2967" cy="4774"/>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0" name="1292608640"/>
            <p:cNvSpPr>
              <a:spLocks/>
            </p:cNvSpPr>
            <p:nvPr/>
          </p:nvSpPr>
          <p:spPr bwMode="auto">
            <a:xfrm>
              <a:off x="3950981" y="3009274"/>
              <a:ext cx="21096" cy="5835"/>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1" name="1706723262"/>
            <p:cNvSpPr>
              <a:spLocks/>
            </p:cNvSpPr>
            <p:nvPr/>
          </p:nvSpPr>
          <p:spPr bwMode="auto">
            <a:xfrm>
              <a:off x="3886870" y="3009539"/>
              <a:ext cx="2967" cy="4774"/>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2" name="1941126329"/>
            <p:cNvSpPr>
              <a:spLocks/>
            </p:cNvSpPr>
            <p:nvPr/>
          </p:nvSpPr>
          <p:spPr bwMode="auto">
            <a:xfrm>
              <a:off x="3890990" y="3009539"/>
              <a:ext cx="3131" cy="4774"/>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3" name="1727703097"/>
            <p:cNvSpPr>
              <a:spLocks/>
            </p:cNvSpPr>
            <p:nvPr/>
          </p:nvSpPr>
          <p:spPr bwMode="auto">
            <a:xfrm>
              <a:off x="3895275" y="3009539"/>
              <a:ext cx="2967" cy="4774"/>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4" name="231792739"/>
            <p:cNvSpPr>
              <a:spLocks/>
            </p:cNvSpPr>
            <p:nvPr/>
          </p:nvSpPr>
          <p:spPr bwMode="auto">
            <a:xfrm>
              <a:off x="3899395" y="3009539"/>
              <a:ext cx="2967" cy="4774"/>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5" name="1907918215"/>
            <p:cNvSpPr>
              <a:spLocks/>
            </p:cNvSpPr>
            <p:nvPr/>
          </p:nvSpPr>
          <p:spPr bwMode="auto">
            <a:xfrm>
              <a:off x="3903516" y="3009539"/>
              <a:ext cx="2967" cy="4774"/>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6" name="1884803365"/>
            <p:cNvSpPr>
              <a:spLocks/>
            </p:cNvSpPr>
            <p:nvPr/>
          </p:nvSpPr>
          <p:spPr bwMode="auto">
            <a:xfrm>
              <a:off x="3950981" y="3040569"/>
              <a:ext cx="21096" cy="5835"/>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7" name="240625769"/>
            <p:cNvSpPr>
              <a:spLocks/>
            </p:cNvSpPr>
            <p:nvPr/>
          </p:nvSpPr>
          <p:spPr bwMode="auto">
            <a:xfrm>
              <a:off x="3886870" y="3040835"/>
              <a:ext cx="2967" cy="4774"/>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8" name="675874232"/>
            <p:cNvSpPr>
              <a:spLocks/>
            </p:cNvSpPr>
            <p:nvPr/>
          </p:nvSpPr>
          <p:spPr bwMode="auto">
            <a:xfrm>
              <a:off x="3890990" y="3040835"/>
              <a:ext cx="3131" cy="4774"/>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79" name="1597487105"/>
            <p:cNvSpPr>
              <a:spLocks/>
            </p:cNvSpPr>
            <p:nvPr/>
          </p:nvSpPr>
          <p:spPr bwMode="auto">
            <a:xfrm>
              <a:off x="3895275" y="3040835"/>
              <a:ext cx="2967" cy="4774"/>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0" name="862017543"/>
            <p:cNvSpPr>
              <a:spLocks/>
            </p:cNvSpPr>
            <p:nvPr/>
          </p:nvSpPr>
          <p:spPr bwMode="auto">
            <a:xfrm>
              <a:off x="3899395" y="3040835"/>
              <a:ext cx="2967" cy="4774"/>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1" name="1309594389"/>
            <p:cNvSpPr>
              <a:spLocks/>
            </p:cNvSpPr>
            <p:nvPr/>
          </p:nvSpPr>
          <p:spPr bwMode="auto">
            <a:xfrm>
              <a:off x="3903516" y="3040835"/>
              <a:ext cx="2967" cy="4774"/>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2" name="808600787"/>
            <p:cNvSpPr>
              <a:spLocks/>
            </p:cNvSpPr>
            <p:nvPr/>
          </p:nvSpPr>
          <p:spPr bwMode="auto">
            <a:xfrm>
              <a:off x="3950981" y="3072130"/>
              <a:ext cx="21096" cy="5570"/>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3" name="378592870"/>
            <p:cNvSpPr>
              <a:spLocks/>
            </p:cNvSpPr>
            <p:nvPr/>
          </p:nvSpPr>
          <p:spPr bwMode="auto">
            <a:xfrm>
              <a:off x="3886870" y="3072130"/>
              <a:ext cx="2967" cy="5039"/>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4" name="1796517672"/>
            <p:cNvSpPr>
              <a:spLocks/>
            </p:cNvSpPr>
            <p:nvPr/>
          </p:nvSpPr>
          <p:spPr bwMode="auto">
            <a:xfrm>
              <a:off x="3890990" y="3072130"/>
              <a:ext cx="3131" cy="5039"/>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5" name="2103113557"/>
            <p:cNvSpPr>
              <a:spLocks/>
            </p:cNvSpPr>
            <p:nvPr/>
          </p:nvSpPr>
          <p:spPr bwMode="auto">
            <a:xfrm>
              <a:off x="3895275" y="3072130"/>
              <a:ext cx="2967" cy="5039"/>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6" name="1546679229"/>
            <p:cNvSpPr>
              <a:spLocks/>
            </p:cNvSpPr>
            <p:nvPr/>
          </p:nvSpPr>
          <p:spPr bwMode="auto">
            <a:xfrm>
              <a:off x="3899395" y="3072130"/>
              <a:ext cx="2967" cy="5039"/>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7" name="2140188266"/>
            <p:cNvSpPr>
              <a:spLocks/>
            </p:cNvSpPr>
            <p:nvPr/>
          </p:nvSpPr>
          <p:spPr bwMode="auto">
            <a:xfrm>
              <a:off x="3903516" y="3072130"/>
              <a:ext cx="2967" cy="5039"/>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8" name="724735109"/>
            <p:cNvSpPr>
              <a:spLocks/>
            </p:cNvSpPr>
            <p:nvPr/>
          </p:nvSpPr>
          <p:spPr bwMode="auto">
            <a:xfrm>
              <a:off x="3950981" y="2915122"/>
              <a:ext cx="21096" cy="5835"/>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89" name="504672459"/>
            <p:cNvSpPr>
              <a:spLocks/>
            </p:cNvSpPr>
            <p:nvPr/>
          </p:nvSpPr>
          <p:spPr bwMode="auto">
            <a:xfrm>
              <a:off x="3886870" y="2915387"/>
              <a:ext cx="2967" cy="4774"/>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0" name="734033118"/>
            <p:cNvSpPr>
              <a:spLocks/>
            </p:cNvSpPr>
            <p:nvPr/>
          </p:nvSpPr>
          <p:spPr bwMode="auto">
            <a:xfrm>
              <a:off x="3890990" y="2915387"/>
              <a:ext cx="3131" cy="4774"/>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1" name="1516347531"/>
            <p:cNvSpPr>
              <a:spLocks/>
            </p:cNvSpPr>
            <p:nvPr/>
          </p:nvSpPr>
          <p:spPr bwMode="auto">
            <a:xfrm>
              <a:off x="3895275" y="2915387"/>
              <a:ext cx="2967" cy="4774"/>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2" name="2115320619"/>
            <p:cNvSpPr>
              <a:spLocks/>
            </p:cNvSpPr>
            <p:nvPr/>
          </p:nvSpPr>
          <p:spPr bwMode="auto">
            <a:xfrm>
              <a:off x="3899395" y="2915387"/>
              <a:ext cx="2967" cy="4774"/>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3" name="66559191"/>
            <p:cNvSpPr>
              <a:spLocks/>
            </p:cNvSpPr>
            <p:nvPr/>
          </p:nvSpPr>
          <p:spPr bwMode="auto">
            <a:xfrm>
              <a:off x="3903516" y="2915387"/>
              <a:ext cx="2967" cy="4774"/>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4" name="237934531"/>
            <p:cNvSpPr>
              <a:spLocks noEditPoints="1"/>
            </p:cNvSpPr>
            <p:nvPr/>
          </p:nvSpPr>
          <p:spPr bwMode="auto">
            <a:xfrm>
              <a:off x="3869400" y="2788083"/>
              <a:ext cx="120806" cy="470760"/>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5" name="525192182"/>
            <p:cNvSpPr>
              <a:spLocks/>
            </p:cNvSpPr>
            <p:nvPr/>
          </p:nvSpPr>
          <p:spPr bwMode="auto">
            <a:xfrm>
              <a:off x="4071621" y="2821235"/>
              <a:ext cx="21096" cy="5570"/>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6" name="1344734760"/>
            <p:cNvSpPr>
              <a:spLocks/>
            </p:cNvSpPr>
            <p:nvPr/>
          </p:nvSpPr>
          <p:spPr bwMode="auto">
            <a:xfrm>
              <a:off x="4007675" y="2821235"/>
              <a:ext cx="2967" cy="5039"/>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7" name="1717241595"/>
            <p:cNvSpPr>
              <a:spLocks/>
            </p:cNvSpPr>
            <p:nvPr/>
          </p:nvSpPr>
          <p:spPr bwMode="auto">
            <a:xfrm>
              <a:off x="4011796" y="2821235"/>
              <a:ext cx="2967" cy="5039"/>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8" name="1517843601"/>
            <p:cNvSpPr>
              <a:spLocks/>
            </p:cNvSpPr>
            <p:nvPr/>
          </p:nvSpPr>
          <p:spPr bwMode="auto">
            <a:xfrm>
              <a:off x="4015916" y="2821235"/>
              <a:ext cx="3131" cy="5039"/>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999" name="754125300"/>
            <p:cNvSpPr>
              <a:spLocks/>
            </p:cNvSpPr>
            <p:nvPr/>
          </p:nvSpPr>
          <p:spPr bwMode="auto">
            <a:xfrm>
              <a:off x="4020201" y="2821235"/>
              <a:ext cx="2967" cy="5039"/>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0" name="1159733465"/>
            <p:cNvSpPr>
              <a:spLocks/>
            </p:cNvSpPr>
            <p:nvPr/>
          </p:nvSpPr>
          <p:spPr bwMode="auto">
            <a:xfrm>
              <a:off x="4024321" y="2821235"/>
              <a:ext cx="2967" cy="5039"/>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1" name="892019853"/>
            <p:cNvSpPr>
              <a:spLocks/>
            </p:cNvSpPr>
            <p:nvPr/>
          </p:nvSpPr>
          <p:spPr bwMode="auto">
            <a:xfrm>
              <a:off x="4071621" y="2852531"/>
              <a:ext cx="21096" cy="5835"/>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2" name="372520561"/>
            <p:cNvSpPr>
              <a:spLocks/>
            </p:cNvSpPr>
            <p:nvPr/>
          </p:nvSpPr>
          <p:spPr bwMode="auto">
            <a:xfrm>
              <a:off x="4007675" y="2852796"/>
              <a:ext cx="2967" cy="4774"/>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3" name="1481871984"/>
            <p:cNvSpPr>
              <a:spLocks/>
            </p:cNvSpPr>
            <p:nvPr/>
          </p:nvSpPr>
          <p:spPr bwMode="auto">
            <a:xfrm>
              <a:off x="4011796" y="2852796"/>
              <a:ext cx="2967" cy="4774"/>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4" name="512027230"/>
            <p:cNvSpPr>
              <a:spLocks/>
            </p:cNvSpPr>
            <p:nvPr/>
          </p:nvSpPr>
          <p:spPr bwMode="auto">
            <a:xfrm>
              <a:off x="4015916" y="2852796"/>
              <a:ext cx="3131" cy="4774"/>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5" name="581499973"/>
            <p:cNvSpPr>
              <a:spLocks/>
            </p:cNvSpPr>
            <p:nvPr/>
          </p:nvSpPr>
          <p:spPr bwMode="auto">
            <a:xfrm>
              <a:off x="4020201" y="2852796"/>
              <a:ext cx="2967" cy="4774"/>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6" name="1060166936"/>
            <p:cNvSpPr>
              <a:spLocks/>
            </p:cNvSpPr>
            <p:nvPr/>
          </p:nvSpPr>
          <p:spPr bwMode="auto">
            <a:xfrm>
              <a:off x="4024321" y="2852796"/>
              <a:ext cx="2967" cy="4774"/>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7" name="862217773"/>
            <p:cNvSpPr>
              <a:spLocks/>
            </p:cNvSpPr>
            <p:nvPr/>
          </p:nvSpPr>
          <p:spPr bwMode="auto">
            <a:xfrm>
              <a:off x="4071621" y="2883826"/>
              <a:ext cx="21096" cy="5835"/>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8" name="675982829"/>
            <p:cNvSpPr>
              <a:spLocks/>
            </p:cNvSpPr>
            <p:nvPr/>
          </p:nvSpPr>
          <p:spPr bwMode="auto">
            <a:xfrm>
              <a:off x="4007675" y="2884092"/>
              <a:ext cx="2967" cy="4774"/>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09" name="1503105752"/>
            <p:cNvSpPr>
              <a:spLocks/>
            </p:cNvSpPr>
            <p:nvPr/>
          </p:nvSpPr>
          <p:spPr bwMode="auto">
            <a:xfrm>
              <a:off x="4011796" y="2884092"/>
              <a:ext cx="2967" cy="4774"/>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0" name="367539263"/>
            <p:cNvSpPr>
              <a:spLocks/>
            </p:cNvSpPr>
            <p:nvPr/>
          </p:nvSpPr>
          <p:spPr bwMode="auto">
            <a:xfrm>
              <a:off x="4015916" y="2884092"/>
              <a:ext cx="3131" cy="4774"/>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1" name="806205436"/>
            <p:cNvSpPr>
              <a:spLocks/>
            </p:cNvSpPr>
            <p:nvPr/>
          </p:nvSpPr>
          <p:spPr bwMode="auto">
            <a:xfrm>
              <a:off x="4020201" y="2884092"/>
              <a:ext cx="2967" cy="4774"/>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2" name="1121838130"/>
            <p:cNvSpPr>
              <a:spLocks/>
            </p:cNvSpPr>
            <p:nvPr/>
          </p:nvSpPr>
          <p:spPr bwMode="auto">
            <a:xfrm>
              <a:off x="4024321" y="2884092"/>
              <a:ext cx="2967" cy="4774"/>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3" name="322244721"/>
            <p:cNvSpPr>
              <a:spLocks/>
            </p:cNvSpPr>
            <p:nvPr/>
          </p:nvSpPr>
          <p:spPr bwMode="auto">
            <a:xfrm>
              <a:off x="4071621" y="3103426"/>
              <a:ext cx="21096" cy="5835"/>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4" name="986848347"/>
            <p:cNvSpPr>
              <a:spLocks/>
            </p:cNvSpPr>
            <p:nvPr/>
          </p:nvSpPr>
          <p:spPr bwMode="auto">
            <a:xfrm>
              <a:off x="4007675" y="3103691"/>
              <a:ext cx="2967" cy="4774"/>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5" name="1137400505"/>
            <p:cNvSpPr>
              <a:spLocks/>
            </p:cNvSpPr>
            <p:nvPr/>
          </p:nvSpPr>
          <p:spPr bwMode="auto">
            <a:xfrm>
              <a:off x="4011796" y="3103691"/>
              <a:ext cx="2967" cy="4774"/>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6" name="541507656"/>
            <p:cNvSpPr>
              <a:spLocks/>
            </p:cNvSpPr>
            <p:nvPr/>
          </p:nvSpPr>
          <p:spPr bwMode="auto">
            <a:xfrm>
              <a:off x="4015916" y="3103691"/>
              <a:ext cx="3131" cy="4774"/>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7" name="849895942"/>
            <p:cNvSpPr>
              <a:spLocks/>
            </p:cNvSpPr>
            <p:nvPr/>
          </p:nvSpPr>
          <p:spPr bwMode="auto">
            <a:xfrm>
              <a:off x="4020201" y="3103691"/>
              <a:ext cx="2967" cy="4774"/>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8" name="143580524"/>
            <p:cNvSpPr>
              <a:spLocks/>
            </p:cNvSpPr>
            <p:nvPr/>
          </p:nvSpPr>
          <p:spPr bwMode="auto">
            <a:xfrm>
              <a:off x="4024321" y="3103691"/>
              <a:ext cx="2967" cy="4774"/>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19" name="341867387"/>
            <p:cNvSpPr>
              <a:spLocks/>
            </p:cNvSpPr>
            <p:nvPr/>
          </p:nvSpPr>
          <p:spPr bwMode="auto">
            <a:xfrm>
              <a:off x="4071621" y="2946683"/>
              <a:ext cx="21096" cy="5570"/>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0" name="1905406001"/>
            <p:cNvSpPr>
              <a:spLocks/>
            </p:cNvSpPr>
            <p:nvPr/>
          </p:nvSpPr>
          <p:spPr bwMode="auto">
            <a:xfrm>
              <a:off x="4007675" y="2946683"/>
              <a:ext cx="2967" cy="5039"/>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1" name="668208892"/>
            <p:cNvSpPr>
              <a:spLocks/>
            </p:cNvSpPr>
            <p:nvPr/>
          </p:nvSpPr>
          <p:spPr bwMode="auto">
            <a:xfrm>
              <a:off x="4011796" y="2946683"/>
              <a:ext cx="2967" cy="5039"/>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2" name="906525406"/>
            <p:cNvSpPr>
              <a:spLocks/>
            </p:cNvSpPr>
            <p:nvPr/>
          </p:nvSpPr>
          <p:spPr bwMode="auto">
            <a:xfrm>
              <a:off x="4015916" y="2946683"/>
              <a:ext cx="3131" cy="5039"/>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3" name="1057280699"/>
            <p:cNvSpPr>
              <a:spLocks/>
            </p:cNvSpPr>
            <p:nvPr/>
          </p:nvSpPr>
          <p:spPr bwMode="auto">
            <a:xfrm>
              <a:off x="4020201" y="2946683"/>
              <a:ext cx="2967" cy="5039"/>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4" name="425566950"/>
            <p:cNvSpPr>
              <a:spLocks/>
            </p:cNvSpPr>
            <p:nvPr/>
          </p:nvSpPr>
          <p:spPr bwMode="auto">
            <a:xfrm>
              <a:off x="4024321" y="2946683"/>
              <a:ext cx="2967" cy="5039"/>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5" name="1923744756"/>
            <p:cNvSpPr>
              <a:spLocks/>
            </p:cNvSpPr>
            <p:nvPr/>
          </p:nvSpPr>
          <p:spPr bwMode="auto">
            <a:xfrm>
              <a:off x="4071621" y="2977978"/>
              <a:ext cx="21096" cy="5835"/>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6" name="1738886290"/>
            <p:cNvSpPr>
              <a:spLocks/>
            </p:cNvSpPr>
            <p:nvPr/>
          </p:nvSpPr>
          <p:spPr bwMode="auto">
            <a:xfrm>
              <a:off x="4007675" y="2978244"/>
              <a:ext cx="2967" cy="4774"/>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7" name="1874567138"/>
            <p:cNvSpPr>
              <a:spLocks/>
            </p:cNvSpPr>
            <p:nvPr/>
          </p:nvSpPr>
          <p:spPr bwMode="auto">
            <a:xfrm>
              <a:off x="4011796" y="2978244"/>
              <a:ext cx="2967" cy="4774"/>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8" name="1489768566"/>
            <p:cNvSpPr>
              <a:spLocks/>
            </p:cNvSpPr>
            <p:nvPr/>
          </p:nvSpPr>
          <p:spPr bwMode="auto">
            <a:xfrm>
              <a:off x="4015916" y="2978244"/>
              <a:ext cx="3131" cy="4774"/>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29" name="1854084204"/>
            <p:cNvSpPr>
              <a:spLocks/>
            </p:cNvSpPr>
            <p:nvPr/>
          </p:nvSpPr>
          <p:spPr bwMode="auto">
            <a:xfrm>
              <a:off x="4020201" y="2978244"/>
              <a:ext cx="2967" cy="4774"/>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0" name="563183455"/>
            <p:cNvSpPr>
              <a:spLocks/>
            </p:cNvSpPr>
            <p:nvPr/>
          </p:nvSpPr>
          <p:spPr bwMode="auto">
            <a:xfrm>
              <a:off x="4024321" y="2978244"/>
              <a:ext cx="2967" cy="4774"/>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1" name="167561770"/>
            <p:cNvSpPr>
              <a:spLocks/>
            </p:cNvSpPr>
            <p:nvPr/>
          </p:nvSpPr>
          <p:spPr bwMode="auto">
            <a:xfrm>
              <a:off x="4071621" y="3009274"/>
              <a:ext cx="21096" cy="5835"/>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2" name="870265815"/>
            <p:cNvSpPr>
              <a:spLocks/>
            </p:cNvSpPr>
            <p:nvPr/>
          </p:nvSpPr>
          <p:spPr bwMode="auto">
            <a:xfrm>
              <a:off x="4007675" y="3009539"/>
              <a:ext cx="2967" cy="4774"/>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3" name="2069232579"/>
            <p:cNvSpPr>
              <a:spLocks/>
            </p:cNvSpPr>
            <p:nvPr/>
          </p:nvSpPr>
          <p:spPr bwMode="auto">
            <a:xfrm>
              <a:off x="4011796" y="3009539"/>
              <a:ext cx="2967" cy="4774"/>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4" name="437753640"/>
            <p:cNvSpPr>
              <a:spLocks/>
            </p:cNvSpPr>
            <p:nvPr/>
          </p:nvSpPr>
          <p:spPr bwMode="auto">
            <a:xfrm>
              <a:off x="4015916" y="3009539"/>
              <a:ext cx="3131" cy="4774"/>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5" name="2117481337"/>
            <p:cNvSpPr>
              <a:spLocks/>
            </p:cNvSpPr>
            <p:nvPr/>
          </p:nvSpPr>
          <p:spPr bwMode="auto">
            <a:xfrm>
              <a:off x="4020201" y="3009539"/>
              <a:ext cx="2967" cy="4774"/>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6" name="937073828"/>
            <p:cNvSpPr>
              <a:spLocks/>
            </p:cNvSpPr>
            <p:nvPr/>
          </p:nvSpPr>
          <p:spPr bwMode="auto">
            <a:xfrm>
              <a:off x="4024321" y="3009539"/>
              <a:ext cx="2967" cy="4774"/>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7" name="1474212450"/>
            <p:cNvSpPr>
              <a:spLocks/>
            </p:cNvSpPr>
            <p:nvPr/>
          </p:nvSpPr>
          <p:spPr bwMode="auto">
            <a:xfrm>
              <a:off x="4071621" y="3040569"/>
              <a:ext cx="21096" cy="5835"/>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8" name="2014049287"/>
            <p:cNvSpPr>
              <a:spLocks/>
            </p:cNvSpPr>
            <p:nvPr/>
          </p:nvSpPr>
          <p:spPr bwMode="auto">
            <a:xfrm>
              <a:off x="4007675" y="3040835"/>
              <a:ext cx="2967" cy="4774"/>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39" name="1215017699"/>
            <p:cNvSpPr>
              <a:spLocks/>
            </p:cNvSpPr>
            <p:nvPr/>
          </p:nvSpPr>
          <p:spPr bwMode="auto">
            <a:xfrm>
              <a:off x="4011796" y="3040835"/>
              <a:ext cx="2967" cy="4774"/>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0" name="1042946621"/>
            <p:cNvSpPr>
              <a:spLocks/>
            </p:cNvSpPr>
            <p:nvPr/>
          </p:nvSpPr>
          <p:spPr bwMode="auto">
            <a:xfrm>
              <a:off x="4015916" y="3040835"/>
              <a:ext cx="3131" cy="4774"/>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1" name="684461456"/>
            <p:cNvSpPr>
              <a:spLocks/>
            </p:cNvSpPr>
            <p:nvPr/>
          </p:nvSpPr>
          <p:spPr bwMode="auto">
            <a:xfrm>
              <a:off x="4020201" y="3040835"/>
              <a:ext cx="2967" cy="4774"/>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2" name="1464205437"/>
            <p:cNvSpPr>
              <a:spLocks/>
            </p:cNvSpPr>
            <p:nvPr/>
          </p:nvSpPr>
          <p:spPr bwMode="auto">
            <a:xfrm>
              <a:off x="4024321" y="3040835"/>
              <a:ext cx="2967" cy="4774"/>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3" name="1369113004"/>
            <p:cNvSpPr>
              <a:spLocks/>
            </p:cNvSpPr>
            <p:nvPr/>
          </p:nvSpPr>
          <p:spPr bwMode="auto">
            <a:xfrm>
              <a:off x="4071621" y="3072130"/>
              <a:ext cx="21096" cy="5570"/>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4" name="137133196"/>
            <p:cNvSpPr>
              <a:spLocks/>
            </p:cNvSpPr>
            <p:nvPr/>
          </p:nvSpPr>
          <p:spPr bwMode="auto">
            <a:xfrm>
              <a:off x="4007675" y="3072130"/>
              <a:ext cx="2967" cy="5039"/>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5" name="2075311329"/>
            <p:cNvSpPr>
              <a:spLocks/>
            </p:cNvSpPr>
            <p:nvPr/>
          </p:nvSpPr>
          <p:spPr bwMode="auto">
            <a:xfrm>
              <a:off x="4011796" y="3072130"/>
              <a:ext cx="2967" cy="5039"/>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6" name="394509401"/>
            <p:cNvSpPr>
              <a:spLocks/>
            </p:cNvSpPr>
            <p:nvPr/>
          </p:nvSpPr>
          <p:spPr bwMode="auto">
            <a:xfrm>
              <a:off x="4015916" y="3072130"/>
              <a:ext cx="3131" cy="5039"/>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7" name="1793075898"/>
            <p:cNvSpPr>
              <a:spLocks/>
            </p:cNvSpPr>
            <p:nvPr/>
          </p:nvSpPr>
          <p:spPr bwMode="auto">
            <a:xfrm>
              <a:off x="4020201" y="3072130"/>
              <a:ext cx="2967" cy="5039"/>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8" name="1227194491"/>
            <p:cNvSpPr>
              <a:spLocks/>
            </p:cNvSpPr>
            <p:nvPr/>
          </p:nvSpPr>
          <p:spPr bwMode="auto">
            <a:xfrm>
              <a:off x="4024321" y="3072130"/>
              <a:ext cx="2967" cy="5039"/>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49" name="1248017673"/>
            <p:cNvSpPr>
              <a:spLocks/>
            </p:cNvSpPr>
            <p:nvPr/>
          </p:nvSpPr>
          <p:spPr bwMode="auto">
            <a:xfrm>
              <a:off x="4071621" y="2915122"/>
              <a:ext cx="21096" cy="5835"/>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0" name="2131168173"/>
            <p:cNvSpPr>
              <a:spLocks/>
            </p:cNvSpPr>
            <p:nvPr/>
          </p:nvSpPr>
          <p:spPr bwMode="auto">
            <a:xfrm>
              <a:off x="4007675" y="2915387"/>
              <a:ext cx="2967" cy="4774"/>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1" name="494838818"/>
            <p:cNvSpPr>
              <a:spLocks/>
            </p:cNvSpPr>
            <p:nvPr/>
          </p:nvSpPr>
          <p:spPr bwMode="auto">
            <a:xfrm>
              <a:off x="4011796" y="2915387"/>
              <a:ext cx="2967" cy="4774"/>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2" name="1573661071"/>
            <p:cNvSpPr>
              <a:spLocks/>
            </p:cNvSpPr>
            <p:nvPr/>
          </p:nvSpPr>
          <p:spPr bwMode="auto">
            <a:xfrm>
              <a:off x="4015916" y="2915387"/>
              <a:ext cx="3131" cy="4774"/>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3" name="1175976214"/>
            <p:cNvSpPr>
              <a:spLocks/>
            </p:cNvSpPr>
            <p:nvPr/>
          </p:nvSpPr>
          <p:spPr bwMode="auto">
            <a:xfrm>
              <a:off x="4020201" y="2915387"/>
              <a:ext cx="2967" cy="4774"/>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4" name="996202946"/>
            <p:cNvSpPr>
              <a:spLocks/>
            </p:cNvSpPr>
            <p:nvPr/>
          </p:nvSpPr>
          <p:spPr bwMode="auto">
            <a:xfrm>
              <a:off x="4024321" y="2915387"/>
              <a:ext cx="2967" cy="4774"/>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5" name="491524573"/>
            <p:cNvSpPr>
              <a:spLocks noEditPoints="1"/>
            </p:cNvSpPr>
            <p:nvPr/>
          </p:nvSpPr>
          <p:spPr bwMode="auto">
            <a:xfrm>
              <a:off x="3990205" y="2788083"/>
              <a:ext cx="120806" cy="470760"/>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a:defRPr/>
              </a:pPr>
              <a:endParaRPr lang="zh-CN" altLang="en-US" sz="1400">
                <a:latin typeface="+mn-ea"/>
                <a:ea typeface="+mn-ea"/>
                <a:cs typeface="Arial" pitchFamily="34" charset="0"/>
              </a:endParaRPr>
            </a:p>
          </p:txBody>
        </p:sp>
        <p:sp>
          <p:nvSpPr>
            <p:cNvPr id="1056" name="Freeform 6"/>
            <p:cNvSpPr>
              <a:spLocks/>
            </p:cNvSpPr>
            <p:nvPr/>
          </p:nvSpPr>
          <p:spPr bwMode="auto">
            <a:xfrm>
              <a:off x="4893470" y="2952858"/>
              <a:ext cx="8293" cy="15495"/>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57" name="2132978094"/>
            <p:cNvSpPr>
              <a:spLocks/>
            </p:cNvSpPr>
            <p:nvPr/>
          </p:nvSpPr>
          <p:spPr bwMode="auto">
            <a:xfrm>
              <a:off x="4905729" y="2952858"/>
              <a:ext cx="8293" cy="15495"/>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58" name="1462723509"/>
            <p:cNvSpPr>
              <a:spLocks/>
            </p:cNvSpPr>
            <p:nvPr/>
          </p:nvSpPr>
          <p:spPr bwMode="auto">
            <a:xfrm>
              <a:off x="4917628" y="2952858"/>
              <a:ext cx="8293" cy="15495"/>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59" name="1056305034"/>
            <p:cNvSpPr>
              <a:spLocks/>
            </p:cNvSpPr>
            <p:nvPr/>
          </p:nvSpPr>
          <p:spPr bwMode="auto">
            <a:xfrm>
              <a:off x="4929887" y="2952858"/>
              <a:ext cx="8293" cy="15495"/>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0" name="735766121"/>
            <p:cNvSpPr>
              <a:spLocks/>
            </p:cNvSpPr>
            <p:nvPr/>
          </p:nvSpPr>
          <p:spPr bwMode="auto">
            <a:xfrm>
              <a:off x="4893470" y="3059298"/>
              <a:ext cx="8293" cy="15495"/>
            </a:xfrm>
            <a:custGeom>
              <a:avLst/>
              <a:gdLst/>
              <a:ahLst/>
              <a:cxnLst>
                <a:cxn ang="0">
                  <a:pos x="189" y="343"/>
                </a:cxn>
                <a:cxn ang="0">
                  <a:pos x="222" y="335"/>
                </a:cxn>
                <a:cxn ang="0">
                  <a:pos x="253" y="322"/>
                </a:cxn>
                <a:cxn ang="0">
                  <a:pos x="280" y="304"/>
                </a:cxn>
                <a:cxn ang="0">
                  <a:pos x="304" y="280"/>
                </a:cxn>
                <a:cxn ang="0">
                  <a:pos x="322" y="253"/>
                </a:cxn>
                <a:cxn ang="0">
                  <a:pos x="335" y="222"/>
                </a:cxn>
                <a:cxn ang="0">
                  <a:pos x="341" y="190"/>
                </a:cxn>
                <a:cxn ang="0">
                  <a:pos x="341" y="154"/>
                </a:cxn>
                <a:cxn ang="0">
                  <a:pos x="335" y="122"/>
                </a:cxn>
                <a:cxn ang="0">
                  <a:pos x="322" y="90"/>
                </a:cxn>
                <a:cxn ang="0">
                  <a:pos x="304" y="63"/>
                </a:cxn>
                <a:cxn ang="0">
                  <a:pos x="280" y="40"/>
                </a:cxn>
                <a:cxn ang="0">
                  <a:pos x="253" y="22"/>
                </a:cxn>
                <a:cxn ang="0">
                  <a:pos x="222" y="8"/>
                </a:cxn>
                <a:cxn ang="0">
                  <a:pos x="189" y="1"/>
                </a:cxn>
                <a:cxn ang="0">
                  <a:pos x="154" y="1"/>
                </a:cxn>
                <a:cxn ang="0">
                  <a:pos x="121" y="8"/>
                </a:cxn>
                <a:cxn ang="0">
                  <a:pos x="90" y="22"/>
                </a:cxn>
                <a:cxn ang="0">
                  <a:pos x="63" y="40"/>
                </a:cxn>
                <a:cxn ang="0">
                  <a:pos x="39" y="63"/>
                </a:cxn>
                <a:cxn ang="0">
                  <a:pos x="21" y="90"/>
                </a:cxn>
                <a:cxn ang="0">
                  <a:pos x="9" y="122"/>
                </a:cxn>
                <a:cxn ang="0">
                  <a:pos x="2" y="154"/>
                </a:cxn>
                <a:cxn ang="0">
                  <a:pos x="2" y="190"/>
                </a:cxn>
                <a:cxn ang="0">
                  <a:pos x="9" y="222"/>
                </a:cxn>
                <a:cxn ang="0">
                  <a:pos x="21" y="253"/>
                </a:cxn>
                <a:cxn ang="0">
                  <a:pos x="39" y="280"/>
                </a:cxn>
                <a:cxn ang="0">
                  <a:pos x="63" y="304"/>
                </a:cxn>
                <a:cxn ang="0">
                  <a:pos x="90" y="322"/>
                </a:cxn>
                <a:cxn ang="0">
                  <a:pos x="121" y="335"/>
                </a:cxn>
                <a:cxn ang="0">
                  <a:pos x="154" y="343"/>
                </a:cxn>
              </a:cxnLst>
              <a:rect l="0" t="0" r="r" b="b"/>
              <a:pathLst>
                <a:path w="342" h="344">
                  <a:moveTo>
                    <a:pt x="171" y="344"/>
                  </a:moveTo>
                  <a:lnTo>
                    <a:pt x="189" y="343"/>
                  </a:lnTo>
                  <a:lnTo>
                    <a:pt x="206" y="340"/>
                  </a:lnTo>
                  <a:lnTo>
                    <a:pt x="222" y="335"/>
                  </a:lnTo>
                  <a:lnTo>
                    <a:pt x="238" y="329"/>
                  </a:lnTo>
                  <a:lnTo>
                    <a:pt x="253" y="322"/>
                  </a:lnTo>
                  <a:lnTo>
                    <a:pt x="267" y="314"/>
                  </a:lnTo>
                  <a:lnTo>
                    <a:pt x="280" y="304"/>
                  </a:lnTo>
                  <a:lnTo>
                    <a:pt x="292" y="293"/>
                  </a:lnTo>
                  <a:lnTo>
                    <a:pt x="304" y="280"/>
                  </a:lnTo>
                  <a:lnTo>
                    <a:pt x="313" y="267"/>
                  </a:lnTo>
                  <a:lnTo>
                    <a:pt x="322" y="253"/>
                  </a:lnTo>
                  <a:lnTo>
                    <a:pt x="329" y="239"/>
                  </a:lnTo>
                  <a:lnTo>
                    <a:pt x="335" y="222"/>
                  </a:lnTo>
                  <a:lnTo>
                    <a:pt x="339" y="206"/>
                  </a:lnTo>
                  <a:lnTo>
                    <a:pt x="341" y="190"/>
                  </a:lnTo>
                  <a:lnTo>
                    <a:pt x="342" y="171"/>
                  </a:lnTo>
                  <a:lnTo>
                    <a:pt x="341" y="154"/>
                  </a:lnTo>
                  <a:lnTo>
                    <a:pt x="339" y="138"/>
                  </a:lnTo>
                  <a:lnTo>
                    <a:pt x="335" y="122"/>
                  </a:lnTo>
                  <a:lnTo>
                    <a:pt x="329" y="105"/>
                  </a:lnTo>
                  <a:lnTo>
                    <a:pt x="322" y="90"/>
                  </a:lnTo>
                  <a:lnTo>
                    <a:pt x="313" y="76"/>
                  </a:lnTo>
                  <a:lnTo>
                    <a:pt x="304" y="63"/>
                  </a:lnTo>
                  <a:lnTo>
                    <a:pt x="292" y="51"/>
                  </a:lnTo>
                  <a:lnTo>
                    <a:pt x="280" y="40"/>
                  </a:lnTo>
                  <a:lnTo>
                    <a:pt x="267" y="30"/>
                  </a:lnTo>
                  <a:lnTo>
                    <a:pt x="253" y="22"/>
                  </a:lnTo>
                  <a:lnTo>
                    <a:pt x="238" y="13"/>
                  </a:lnTo>
                  <a:lnTo>
                    <a:pt x="222" y="8"/>
                  </a:lnTo>
                  <a:lnTo>
                    <a:pt x="206" y="4"/>
                  </a:lnTo>
                  <a:lnTo>
                    <a:pt x="189" y="1"/>
                  </a:lnTo>
                  <a:lnTo>
                    <a:pt x="171" y="0"/>
                  </a:lnTo>
                  <a:lnTo>
                    <a:pt x="154" y="1"/>
                  </a:lnTo>
                  <a:lnTo>
                    <a:pt x="137" y="4"/>
                  </a:lnTo>
                  <a:lnTo>
                    <a:pt x="121" y="8"/>
                  </a:lnTo>
                  <a:lnTo>
                    <a:pt x="105" y="13"/>
                  </a:lnTo>
                  <a:lnTo>
                    <a:pt x="90" y="22"/>
                  </a:lnTo>
                  <a:lnTo>
                    <a:pt x="76" y="30"/>
                  </a:lnTo>
                  <a:lnTo>
                    <a:pt x="63" y="40"/>
                  </a:lnTo>
                  <a:lnTo>
                    <a:pt x="50" y="51"/>
                  </a:lnTo>
                  <a:lnTo>
                    <a:pt x="39" y="63"/>
                  </a:lnTo>
                  <a:lnTo>
                    <a:pt x="30" y="76"/>
                  </a:lnTo>
                  <a:lnTo>
                    <a:pt x="21" y="90"/>
                  </a:lnTo>
                  <a:lnTo>
                    <a:pt x="14" y="105"/>
                  </a:lnTo>
                  <a:lnTo>
                    <a:pt x="9" y="122"/>
                  </a:lnTo>
                  <a:lnTo>
                    <a:pt x="4" y="138"/>
                  </a:lnTo>
                  <a:lnTo>
                    <a:pt x="2" y="154"/>
                  </a:lnTo>
                  <a:lnTo>
                    <a:pt x="0" y="171"/>
                  </a:lnTo>
                  <a:lnTo>
                    <a:pt x="2" y="190"/>
                  </a:lnTo>
                  <a:lnTo>
                    <a:pt x="4" y="206"/>
                  </a:lnTo>
                  <a:lnTo>
                    <a:pt x="9" y="222"/>
                  </a:lnTo>
                  <a:lnTo>
                    <a:pt x="14" y="239"/>
                  </a:lnTo>
                  <a:lnTo>
                    <a:pt x="21" y="253"/>
                  </a:lnTo>
                  <a:lnTo>
                    <a:pt x="30" y="267"/>
                  </a:lnTo>
                  <a:lnTo>
                    <a:pt x="39" y="280"/>
                  </a:lnTo>
                  <a:lnTo>
                    <a:pt x="50" y="293"/>
                  </a:lnTo>
                  <a:lnTo>
                    <a:pt x="63" y="304"/>
                  </a:lnTo>
                  <a:lnTo>
                    <a:pt x="76" y="314"/>
                  </a:lnTo>
                  <a:lnTo>
                    <a:pt x="90" y="322"/>
                  </a:lnTo>
                  <a:lnTo>
                    <a:pt x="105" y="329"/>
                  </a:lnTo>
                  <a:lnTo>
                    <a:pt x="121" y="335"/>
                  </a:lnTo>
                  <a:lnTo>
                    <a:pt x="137" y="340"/>
                  </a:lnTo>
                  <a:lnTo>
                    <a:pt x="154" y="343"/>
                  </a:lnTo>
                  <a:lnTo>
                    <a:pt x="171"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1" name="990097330"/>
            <p:cNvSpPr>
              <a:spLocks/>
            </p:cNvSpPr>
            <p:nvPr/>
          </p:nvSpPr>
          <p:spPr bwMode="auto">
            <a:xfrm>
              <a:off x="4905729" y="3059298"/>
              <a:ext cx="8293" cy="15495"/>
            </a:xfrm>
            <a:custGeom>
              <a:avLst/>
              <a:gdLst/>
              <a:ahLst/>
              <a:cxnLst>
                <a:cxn ang="0">
                  <a:pos x="189" y="343"/>
                </a:cxn>
                <a:cxn ang="0">
                  <a:pos x="222" y="335"/>
                </a:cxn>
                <a:cxn ang="0">
                  <a:pos x="253" y="322"/>
                </a:cxn>
                <a:cxn ang="0">
                  <a:pos x="280" y="304"/>
                </a:cxn>
                <a:cxn ang="0">
                  <a:pos x="303" y="280"/>
                </a:cxn>
                <a:cxn ang="0">
                  <a:pos x="321" y="253"/>
                </a:cxn>
                <a:cxn ang="0">
                  <a:pos x="335" y="222"/>
                </a:cxn>
                <a:cxn ang="0">
                  <a:pos x="342" y="190"/>
                </a:cxn>
                <a:cxn ang="0">
                  <a:pos x="342" y="154"/>
                </a:cxn>
                <a:cxn ang="0">
                  <a:pos x="335" y="122"/>
                </a:cxn>
                <a:cxn ang="0">
                  <a:pos x="321" y="90"/>
                </a:cxn>
                <a:cxn ang="0">
                  <a:pos x="303" y="63"/>
                </a:cxn>
                <a:cxn ang="0">
                  <a:pos x="280" y="40"/>
                </a:cxn>
                <a:cxn ang="0">
                  <a:pos x="253" y="22"/>
                </a:cxn>
                <a:cxn ang="0">
                  <a:pos x="222" y="8"/>
                </a:cxn>
                <a:cxn ang="0">
                  <a:pos x="189" y="1"/>
                </a:cxn>
                <a:cxn ang="0">
                  <a:pos x="154" y="1"/>
                </a:cxn>
                <a:cxn ang="0">
                  <a:pos x="121" y="8"/>
                </a:cxn>
                <a:cxn ang="0">
                  <a:pos x="90" y="22"/>
                </a:cxn>
                <a:cxn ang="0">
                  <a:pos x="63" y="40"/>
                </a:cxn>
                <a:cxn ang="0">
                  <a:pos x="40" y="63"/>
                </a:cxn>
                <a:cxn ang="0">
                  <a:pos x="21" y="90"/>
                </a:cxn>
                <a:cxn ang="0">
                  <a:pos x="8" y="122"/>
                </a:cxn>
                <a:cxn ang="0">
                  <a:pos x="1" y="154"/>
                </a:cxn>
                <a:cxn ang="0">
                  <a:pos x="1" y="190"/>
                </a:cxn>
                <a:cxn ang="0">
                  <a:pos x="8" y="222"/>
                </a:cxn>
                <a:cxn ang="0">
                  <a:pos x="21" y="253"/>
                </a:cxn>
                <a:cxn ang="0">
                  <a:pos x="40" y="280"/>
                </a:cxn>
                <a:cxn ang="0">
                  <a:pos x="63" y="304"/>
                </a:cxn>
                <a:cxn ang="0">
                  <a:pos x="90" y="322"/>
                </a:cxn>
                <a:cxn ang="0">
                  <a:pos x="121" y="335"/>
                </a:cxn>
                <a:cxn ang="0">
                  <a:pos x="154" y="343"/>
                </a:cxn>
              </a:cxnLst>
              <a:rect l="0" t="0" r="r" b="b"/>
              <a:pathLst>
                <a:path w="343" h="344">
                  <a:moveTo>
                    <a:pt x="172" y="344"/>
                  </a:moveTo>
                  <a:lnTo>
                    <a:pt x="189" y="343"/>
                  </a:lnTo>
                  <a:lnTo>
                    <a:pt x="205" y="340"/>
                  </a:lnTo>
                  <a:lnTo>
                    <a:pt x="222" y="335"/>
                  </a:lnTo>
                  <a:lnTo>
                    <a:pt x="238" y="329"/>
                  </a:lnTo>
                  <a:lnTo>
                    <a:pt x="253" y="322"/>
                  </a:lnTo>
                  <a:lnTo>
                    <a:pt x="267" y="314"/>
                  </a:lnTo>
                  <a:lnTo>
                    <a:pt x="280" y="304"/>
                  </a:lnTo>
                  <a:lnTo>
                    <a:pt x="292" y="293"/>
                  </a:lnTo>
                  <a:lnTo>
                    <a:pt x="303" y="280"/>
                  </a:lnTo>
                  <a:lnTo>
                    <a:pt x="313" y="267"/>
                  </a:lnTo>
                  <a:lnTo>
                    <a:pt x="321" y="253"/>
                  </a:lnTo>
                  <a:lnTo>
                    <a:pt x="330" y="239"/>
                  </a:lnTo>
                  <a:lnTo>
                    <a:pt x="335" y="222"/>
                  </a:lnTo>
                  <a:lnTo>
                    <a:pt x="339" y="206"/>
                  </a:lnTo>
                  <a:lnTo>
                    <a:pt x="342" y="190"/>
                  </a:lnTo>
                  <a:lnTo>
                    <a:pt x="343" y="171"/>
                  </a:lnTo>
                  <a:lnTo>
                    <a:pt x="342" y="154"/>
                  </a:lnTo>
                  <a:lnTo>
                    <a:pt x="339" y="138"/>
                  </a:lnTo>
                  <a:lnTo>
                    <a:pt x="335" y="122"/>
                  </a:lnTo>
                  <a:lnTo>
                    <a:pt x="330" y="105"/>
                  </a:lnTo>
                  <a:lnTo>
                    <a:pt x="321" y="90"/>
                  </a:lnTo>
                  <a:lnTo>
                    <a:pt x="313" y="76"/>
                  </a:lnTo>
                  <a:lnTo>
                    <a:pt x="303" y="63"/>
                  </a:lnTo>
                  <a:lnTo>
                    <a:pt x="292" y="51"/>
                  </a:lnTo>
                  <a:lnTo>
                    <a:pt x="280" y="40"/>
                  </a:lnTo>
                  <a:lnTo>
                    <a:pt x="267" y="30"/>
                  </a:lnTo>
                  <a:lnTo>
                    <a:pt x="253" y="22"/>
                  </a:lnTo>
                  <a:lnTo>
                    <a:pt x="238" y="13"/>
                  </a:lnTo>
                  <a:lnTo>
                    <a:pt x="222" y="8"/>
                  </a:lnTo>
                  <a:lnTo>
                    <a:pt x="205" y="4"/>
                  </a:lnTo>
                  <a:lnTo>
                    <a:pt x="189" y="1"/>
                  </a:lnTo>
                  <a:lnTo>
                    <a:pt x="172" y="0"/>
                  </a:lnTo>
                  <a:lnTo>
                    <a:pt x="154" y="1"/>
                  </a:lnTo>
                  <a:lnTo>
                    <a:pt x="137" y="4"/>
                  </a:lnTo>
                  <a:lnTo>
                    <a:pt x="121" y="8"/>
                  </a:lnTo>
                  <a:lnTo>
                    <a:pt x="105" y="13"/>
                  </a:lnTo>
                  <a:lnTo>
                    <a:pt x="90" y="22"/>
                  </a:lnTo>
                  <a:lnTo>
                    <a:pt x="76" y="30"/>
                  </a:lnTo>
                  <a:lnTo>
                    <a:pt x="63" y="40"/>
                  </a:lnTo>
                  <a:lnTo>
                    <a:pt x="51" y="51"/>
                  </a:lnTo>
                  <a:lnTo>
                    <a:pt x="40" y="63"/>
                  </a:lnTo>
                  <a:lnTo>
                    <a:pt x="30" y="76"/>
                  </a:lnTo>
                  <a:lnTo>
                    <a:pt x="21" y="90"/>
                  </a:lnTo>
                  <a:lnTo>
                    <a:pt x="14" y="105"/>
                  </a:lnTo>
                  <a:lnTo>
                    <a:pt x="8" y="122"/>
                  </a:lnTo>
                  <a:lnTo>
                    <a:pt x="4" y="138"/>
                  </a:lnTo>
                  <a:lnTo>
                    <a:pt x="1" y="154"/>
                  </a:lnTo>
                  <a:lnTo>
                    <a:pt x="0" y="171"/>
                  </a:lnTo>
                  <a:lnTo>
                    <a:pt x="1" y="190"/>
                  </a:lnTo>
                  <a:lnTo>
                    <a:pt x="4" y="206"/>
                  </a:lnTo>
                  <a:lnTo>
                    <a:pt x="8" y="222"/>
                  </a:lnTo>
                  <a:lnTo>
                    <a:pt x="14" y="239"/>
                  </a:lnTo>
                  <a:lnTo>
                    <a:pt x="21" y="253"/>
                  </a:lnTo>
                  <a:lnTo>
                    <a:pt x="30" y="267"/>
                  </a:lnTo>
                  <a:lnTo>
                    <a:pt x="40" y="280"/>
                  </a:lnTo>
                  <a:lnTo>
                    <a:pt x="51" y="293"/>
                  </a:lnTo>
                  <a:lnTo>
                    <a:pt x="63" y="304"/>
                  </a:lnTo>
                  <a:lnTo>
                    <a:pt x="76" y="314"/>
                  </a:lnTo>
                  <a:lnTo>
                    <a:pt x="90" y="322"/>
                  </a:lnTo>
                  <a:lnTo>
                    <a:pt x="105" y="329"/>
                  </a:lnTo>
                  <a:lnTo>
                    <a:pt x="121" y="335"/>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2" name="1333083445"/>
            <p:cNvSpPr>
              <a:spLocks/>
            </p:cNvSpPr>
            <p:nvPr/>
          </p:nvSpPr>
          <p:spPr bwMode="auto">
            <a:xfrm>
              <a:off x="4917628" y="3059298"/>
              <a:ext cx="8293" cy="15495"/>
            </a:xfrm>
            <a:custGeom>
              <a:avLst/>
              <a:gdLst/>
              <a:ahLst/>
              <a:cxnLst>
                <a:cxn ang="0">
                  <a:pos x="188" y="343"/>
                </a:cxn>
                <a:cxn ang="0">
                  <a:pos x="221" y="335"/>
                </a:cxn>
                <a:cxn ang="0">
                  <a:pos x="252" y="322"/>
                </a:cxn>
                <a:cxn ang="0">
                  <a:pos x="279" y="304"/>
                </a:cxn>
                <a:cxn ang="0">
                  <a:pos x="303" y="280"/>
                </a:cxn>
                <a:cxn ang="0">
                  <a:pos x="321" y="253"/>
                </a:cxn>
                <a:cxn ang="0">
                  <a:pos x="334" y="222"/>
                </a:cxn>
                <a:cxn ang="0">
                  <a:pos x="340" y="190"/>
                </a:cxn>
                <a:cxn ang="0">
                  <a:pos x="340" y="154"/>
                </a:cxn>
                <a:cxn ang="0">
                  <a:pos x="334" y="122"/>
                </a:cxn>
                <a:cxn ang="0">
                  <a:pos x="321" y="90"/>
                </a:cxn>
                <a:cxn ang="0">
                  <a:pos x="303" y="63"/>
                </a:cxn>
                <a:cxn ang="0">
                  <a:pos x="279" y="40"/>
                </a:cxn>
                <a:cxn ang="0">
                  <a:pos x="252" y="22"/>
                </a:cxn>
                <a:cxn ang="0">
                  <a:pos x="221" y="8"/>
                </a:cxn>
                <a:cxn ang="0">
                  <a:pos x="188" y="1"/>
                </a:cxn>
                <a:cxn ang="0">
                  <a:pos x="153" y="1"/>
                </a:cxn>
                <a:cxn ang="0">
                  <a:pos x="120" y="8"/>
                </a:cxn>
                <a:cxn ang="0">
                  <a:pos x="89" y="22"/>
                </a:cxn>
                <a:cxn ang="0">
                  <a:pos x="62" y="40"/>
                </a:cxn>
                <a:cxn ang="0">
                  <a:pos x="38" y="63"/>
                </a:cxn>
                <a:cxn ang="0">
                  <a:pos x="20" y="90"/>
                </a:cxn>
                <a:cxn ang="0">
                  <a:pos x="7" y="122"/>
                </a:cxn>
                <a:cxn ang="0">
                  <a:pos x="1" y="154"/>
                </a:cxn>
                <a:cxn ang="0">
                  <a:pos x="1" y="190"/>
                </a:cxn>
                <a:cxn ang="0">
                  <a:pos x="7" y="222"/>
                </a:cxn>
                <a:cxn ang="0">
                  <a:pos x="20" y="253"/>
                </a:cxn>
                <a:cxn ang="0">
                  <a:pos x="38" y="280"/>
                </a:cxn>
                <a:cxn ang="0">
                  <a:pos x="62" y="304"/>
                </a:cxn>
                <a:cxn ang="0">
                  <a:pos x="89" y="322"/>
                </a:cxn>
                <a:cxn ang="0">
                  <a:pos x="120" y="335"/>
                </a:cxn>
                <a:cxn ang="0">
                  <a:pos x="153" y="343"/>
                </a:cxn>
              </a:cxnLst>
              <a:rect l="0" t="0" r="r" b="b"/>
              <a:pathLst>
                <a:path w="341" h="344">
                  <a:moveTo>
                    <a:pt x="170" y="344"/>
                  </a:moveTo>
                  <a:lnTo>
                    <a:pt x="188" y="343"/>
                  </a:lnTo>
                  <a:lnTo>
                    <a:pt x="205" y="340"/>
                  </a:lnTo>
                  <a:lnTo>
                    <a:pt x="221" y="335"/>
                  </a:lnTo>
                  <a:lnTo>
                    <a:pt x="237" y="329"/>
                  </a:lnTo>
                  <a:lnTo>
                    <a:pt x="252" y="322"/>
                  </a:lnTo>
                  <a:lnTo>
                    <a:pt x="266" y="314"/>
                  </a:lnTo>
                  <a:lnTo>
                    <a:pt x="279" y="304"/>
                  </a:lnTo>
                  <a:lnTo>
                    <a:pt x="291" y="293"/>
                  </a:lnTo>
                  <a:lnTo>
                    <a:pt x="303" y="280"/>
                  </a:lnTo>
                  <a:lnTo>
                    <a:pt x="312" y="267"/>
                  </a:lnTo>
                  <a:lnTo>
                    <a:pt x="321" y="253"/>
                  </a:lnTo>
                  <a:lnTo>
                    <a:pt x="328" y="239"/>
                  </a:lnTo>
                  <a:lnTo>
                    <a:pt x="334" y="222"/>
                  </a:lnTo>
                  <a:lnTo>
                    <a:pt x="338" y="206"/>
                  </a:lnTo>
                  <a:lnTo>
                    <a:pt x="340" y="190"/>
                  </a:lnTo>
                  <a:lnTo>
                    <a:pt x="341" y="171"/>
                  </a:lnTo>
                  <a:lnTo>
                    <a:pt x="340" y="154"/>
                  </a:lnTo>
                  <a:lnTo>
                    <a:pt x="338" y="138"/>
                  </a:lnTo>
                  <a:lnTo>
                    <a:pt x="334" y="122"/>
                  </a:lnTo>
                  <a:lnTo>
                    <a:pt x="328" y="105"/>
                  </a:lnTo>
                  <a:lnTo>
                    <a:pt x="321" y="90"/>
                  </a:lnTo>
                  <a:lnTo>
                    <a:pt x="312" y="76"/>
                  </a:lnTo>
                  <a:lnTo>
                    <a:pt x="303" y="63"/>
                  </a:lnTo>
                  <a:lnTo>
                    <a:pt x="291" y="51"/>
                  </a:lnTo>
                  <a:lnTo>
                    <a:pt x="279" y="40"/>
                  </a:lnTo>
                  <a:lnTo>
                    <a:pt x="266" y="30"/>
                  </a:lnTo>
                  <a:lnTo>
                    <a:pt x="252" y="22"/>
                  </a:lnTo>
                  <a:lnTo>
                    <a:pt x="237" y="13"/>
                  </a:lnTo>
                  <a:lnTo>
                    <a:pt x="221" y="8"/>
                  </a:lnTo>
                  <a:lnTo>
                    <a:pt x="205" y="4"/>
                  </a:lnTo>
                  <a:lnTo>
                    <a:pt x="188" y="1"/>
                  </a:lnTo>
                  <a:lnTo>
                    <a:pt x="170" y="0"/>
                  </a:lnTo>
                  <a:lnTo>
                    <a:pt x="153" y="1"/>
                  </a:lnTo>
                  <a:lnTo>
                    <a:pt x="136" y="4"/>
                  </a:lnTo>
                  <a:lnTo>
                    <a:pt x="120" y="8"/>
                  </a:lnTo>
                  <a:lnTo>
                    <a:pt x="104" y="13"/>
                  </a:lnTo>
                  <a:lnTo>
                    <a:pt x="89" y="22"/>
                  </a:lnTo>
                  <a:lnTo>
                    <a:pt x="75" y="30"/>
                  </a:lnTo>
                  <a:lnTo>
                    <a:pt x="62" y="40"/>
                  </a:lnTo>
                  <a:lnTo>
                    <a:pt x="49" y="51"/>
                  </a:lnTo>
                  <a:lnTo>
                    <a:pt x="38" y="63"/>
                  </a:lnTo>
                  <a:lnTo>
                    <a:pt x="29" y="76"/>
                  </a:lnTo>
                  <a:lnTo>
                    <a:pt x="20" y="90"/>
                  </a:lnTo>
                  <a:lnTo>
                    <a:pt x="13" y="105"/>
                  </a:lnTo>
                  <a:lnTo>
                    <a:pt x="7" y="122"/>
                  </a:lnTo>
                  <a:lnTo>
                    <a:pt x="3" y="138"/>
                  </a:lnTo>
                  <a:lnTo>
                    <a:pt x="1" y="154"/>
                  </a:lnTo>
                  <a:lnTo>
                    <a:pt x="0" y="171"/>
                  </a:lnTo>
                  <a:lnTo>
                    <a:pt x="1" y="190"/>
                  </a:lnTo>
                  <a:lnTo>
                    <a:pt x="3" y="206"/>
                  </a:lnTo>
                  <a:lnTo>
                    <a:pt x="7" y="222"/>
                  </a:lnTo>
                  <a:lnTo>
                    <a:pt x="13" y="239"/>
                  </a:lnTo>
                  <a:lnTo>
                    <a:pt x="20" y="253"/>
                  </a:lnTo>
                  <a:lnTo>
                    <a:pt x="29" y="267"/>
                  </a:lnTo>
                  <a:lnTo>
                    <a:pt x="38" y="280"/>
                  </a:lnTo>
                  <a:lnTo>
                    <a:pt x="49" y="293"/>
                  </a:lnTo>
                  <a:lnTo>
                    <a:pt x="62" y="304"/>
                  </a:lnTo>
                  <a:lnTo>
                    <a:pt x="75" y="314"/>
                  </a:lnTo>
                  <a:lnTo>
                    <a:pt x="89" y="322"/>
                  </a:lnTo>
                  <a:lnTo>
                    <a:pt x="104" y="329"/>
                  </a:lnTo>
                  <a:lnTo>
                    <a:pt x="120" y="335"/>
                  </a:lnTo>
                  <a:lnTo>
                    <a:pt x="136" y="340"/>
                  </a:lnTo>
                  <a:lnTo>
                    <a:pt x="153" y="343"/>
                  </a:lnTo>
                  <a:lnTo>
                    <a:pt x="170"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3" name="1519932854"/>
            <p:cNvSpPr>
              <a:spLocks/>
            </p:cNvSpPr>
            <p:nvPr/>
          </p:nvSpPr>
          <p:spPr bwMode="auto">
            <a:xfrm>
              <a:off x="4929887" y="3059298"/>
              <a:ext cx="8293" cy="15495"/>
            </a:xfrm>
            <a:custGeom>
              <a:avLst/>
              <a:gdLst/>
              <a:ahLst/>
              <a:cxnLst>
                <a:cxn ang="0">
                  <a:pos x="189" y="343"/>
                </a:cxn>
                <a:cxn ang="0">
                  <a:pos x="222" y="335"/>
                </a:cxn>
                <a:cxn ang="0">
                  <a:pos x="253" y="322"/>
                </a:cxn>
                <a:cxn ang="0">
                  <a:pos x="280" y="304"/>
                </a:cxn>
                <a:cxn ang="0">
                  <a:pos x="303" y="280"/>
                </a:cxn>
                <a:cxn ang="0">
                  <a:pos x="322" y="253"/>
                </a:cxn>
                <a:cxn ang="0">
                  <a:pos x="335" y="222"/>
                </a:cxn>
                <a:cxn ang="0">
                  <a:pos x="342" y="190"/>
                </a:cxn>
                <a:cxn ang="0">
                  <a:pos x="342" y="154"/>
                </a:cxn>
                <a:cxn ang="0">
                  <a:pos x="335" y="122"/>
                </a:cxn>
                <a:cxn ang="0">
                  <a:pos x="322" y="90"/>
                </a:cxn>
                <a:cxn ang="0">
                  <a:pos x="303" y="63"/>
                </a:cxn>
                <a:cxn ang="0">
                  <a:pos x="280" y="40"/>
                </a:cxn>
                <a:cxn ang="0">
                  <a:pos x="253" y="22"/>
                </a:cxn>
                <a:cxn ang="0">
                  <a:pos x="222" y="8"/>
                </a:cxn>
                <a:cxn ang="0">
                  <a:pos x="189" y="1"/>
                </a:cxn>
                <a:cxn ang="0">
                  <a:pos x="154" y="1"/>
                </a:cxn>
                <a:cxn ang="0">
                  <a:pos x="121" y="8"/>
                </a:cxn>
                <a:cxn ang="0">
                  <a:pos x="90" y="22"/>
                </a:cxn>
                <a:cxn ang="0">
                  <a:pos x="63" y="40"/>
                </a:cxn>
                <a:cxn ang="0">
                  <a:pos x="40" y="63"/>
                </a:cxn>
                <a:cxn ang="0">
                  <a:pos x="21" y="90"/>
                </a:cxn>
                <a:cxn ang="0">
                  <a:pos x="8" y="122"/>
                </a:cxn>
                <a:cxn ang="0">
                  <a:pos x="1" y="154"/>
                </a:cxn>
                <a:cxn ang="0">
                  <a:pos x="1" y="190"/>
                </a:cxn>
                <a:cxn ang="0">
                  <a:pos x="8" y="222"/>
                </a:cxn>
                <a:cxn ang="0">
                  <a:pos x="21" y="253"/>
                </a:cxn>
                <a:cxn ang="0">
                  <a:pos x="40" y="280"/>
                </a:cxn>
                <a:cxn ang="0">
                  <a:pos x="63" y="304"/>
                </a:cxn>
                <a:cxn ang="0">
                  <a:pos x="90" y="322"/>
                </a:cxn>
                <a:cxn ang="0">
                  <a:pos x="121" y="335"/>
                </a:cxn>
                <a:cxn ang="0">
                  <a:pos x="154" y="343"/>
                </a:cxn>
              </a:cxnLst>
              <a:rect l="0" t="0" r="r" b="b"/>
              <a:pathLst>
                <a:path w="343" h="344">
                  <a:moveTo>
                    <a:pt x="172" y="344"/>
                  </a:moveTo>
                  <a:lnTo>
                    <a:pt x="189" y="343"/>
                  </a:lnTo>
                  <a:lnTo>
                    <a:pt x="206" y="340"/>
                  </a:lnTo>
                  <a:lnTo>
                    <a:pt x="222" y="335"/>
                  </a:lnTo>
                  <a:lnTo>
                    <a:pt x="238" y="329"/>
                  </a:lnTo>
                  <a:lnTo>
                    <a:pt x="253" y="322"/>
                  </a:lnTo>
                  <a:lnTo>
                    <a:pt x="267" y="314"/>
                  </a:lnTo>
                  <a:lnTo>
                    <a:pt x="280" y="304"/>
                  </a:lnTo>
                  <a:lnTo>
                    <a:pt x="292" y="293"/>
                  </a:lnTo>
                  <a:lnTo>
                    <a:pt x="303" y="280"/>
                  </a:lnTo>
                  <a:lnTo>
                    <a:pt x="313" y="267"/>
                  </a:lnTo>
                  <a:lnTo>
                    <a:pt x="322" y="253"/>
                  </a:lnTo>
                  <a:lnTo>
                    <a:pt x="329" y="239"/>
                  </a:lnTo>
                  <a:lnTo>
                    <a:pt x="335" y="222"/>
                  </a:lnTo>
                  <a:lnTo>
                    <a:pt x="339" y="206"/>
                  </a:lnTo>
                  <a:lnTo>
                    <a:pt x="342" y="190"/>
                  </a:lnTo>
                  <a:lnTo>
                    <a:pt x="343" y="171"/>
                  </a:lnTo>
                  <a:lnTo>
                    <a:pt x="342" y="154"/>
                  </a:lnTo>
                  <a:lnTo>
                    <a:pt x="339" y="138"/>
                  </a:lnTo>
                  <a:lnTo>
                    <a:pt x="335" y="122"/>
                  </a:lnTo>
                  <a:lnTo>
                    <a:pt x="329" y="105"/>
                  </a:lnTo>
                  <a:lnTo>
                    <a:pt x="322" y="90"/>
                  </a:lnTo>
                  <a:lnTo>
                    <a:pt x="313" y="76"/>
                  </a:lnTo>
                  <a:lnTo>
                    <a:pt x="303" y="63"/>
                  </a:lnTo>
                  <a:lnTo>
                    <a:pt x="292" y="51"/>
                  </a:lnTo>
                  <a:lnTo>
                    <a:pt x="280" y="40"/>
                  </a:lnTo>
                  <a:lnTo>
                    <a:pt x="267" y="30"/>
                  </a:lnTo>
                  <a:lnTo>
                    <a:pt x="253" y="22"/>
                  </a:lnTo>
                  <a:lnTo>
                    <a:pt x="238" y="13"/>
                  </a:lnTo>
                  <a:lnTo>
                    <a:pt x="222" y="8"/>
                  </a:lnTo>
                  <a:lnTo>
                    <a:pt x="206" y="4"/>
                  </a:lnTo>
                  <a:lnTo>
                    <a:pt x="189" y="1"/>
                  </a:lnTo>
                  <a:lnTo>
                    <a:pt x="172" y="0"/>
                  </a:lnTo>
                  <a:lnTo>
                    <a:pt x="154" y="1"/>
                  </a:lnTo>
                  <a:lnTo>
                    <a:pt x="137" y="4"/>
                  </a:lnTo>
                  <a:lnTo>
                    <a:pt x="121" y="8"/>
                  </a:lnTo>
                  <a:lnTo>
                    <a:pt x="105" y="13"/>
                  </a:lnTo>
                  <a:lnTo>
                    <a:pt x="90" y="22"/>
                  </a:lnTo>
                  <a:lnTo>
                    <a:pt x="76" y="30"/>
                  </a:lnTo>
                  <a:lnTo>
                    <a:pt x="63" y="40"/>
                  </a:lnTo>
                  <a:lnTo>
                    <a:pt x="51" y="51"/>
                  </a:lnTo>
                  <a:lnTo>
                    <a:pt x="40" y="63"/>
                  </a:lnTo>
                  <a:lnTo>
                    <a:pt x="30" y="76"/>
                  </a:lnTo>
                  <a:lnTo>
                    <a:pt x="21" y="90"/>
                  </a:lnTo>
                  <a:lnTo>
                    <a:pt x="14" y="105"/>
                  </a:lnTo>
                  <a:lnTo>
                    <a:pt x="8" y="122"/>
                  </a:lnTo>
                  <a:lnTo>
                    <a:pt x="4" y="138"/>
                  </a:lnTo>
                  <a:lnTo>
                    <a:pt x="1" y="154"/>
                  </a:lnTo>
                  <a:lnTo>
                    <a:pt x="0" y="171"/>
                  </a:lnTo>
                  <a:lnTo>
                    <a:pt x="1" y="190"/>
                  </a:lnTo>
                  <a:lnTo>
                    <a:pt x="4" y="206"/>
                  </a:lnTo>
                  <a:lnTo>
                    <a:pt x="8" y="222"/>
                  </a:lnTo>
                  <a:lnTo>
                    <a:pt x="14" y="239"/>
                  </a:lnTo>
                  <a:lnTo>
                    <a:pt x="21" y="253"/>
                  </a:lnTo>
                  <a:lnTo>
                    <a:pt x="30" y="267"/>
                  </a:lnTo>
                  <a:lnTo>
                    <a:pt x="40" y="280"/>
                  </a:lnTo>
                  <a:lnTo>
                    <a:pt x="51" y="293"/>
                  </a:lnTo>
                  <a:lnTo>
                    <a:pt x="63" y="304"/>
                  </a:lnTo>
                  <a:lnTo>
                    <a:pt x="76" y="314"/>
                  </a:lnTo>
                  <a:lnTo>
                    <a:pt x="90" y="322"/>
                  </a:lnTo>
                  <a:lnTo>
                    <a:pt x="105" y="329"/>
                  </a:lnTo>
                  <a:lnTo>
                    <a:pt x="121" y="335"/>
                  </a:lnTo>
                  <a:lnTo>
                    <a:pt x="137" y="340"/>
                  </a:lnTo>
                  <a:lnTo>
                    <a:pt x="154" y="343"/>
                  </a:lnTo>
                  <a:lnTo>
                    <a:pt x="172" y="34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4" name="969382272"/>
            <p:cNvSpPr>
              <a:spLocks noEditPoints="1"/>
            </p:cNvSpPr>
            <p:nvPr/>
          </p:nvSpPr>
          <p:spPr bwMode="auto">
            <a:xfrm>
              <a:off x="4609703" y="2903679"/>
              <a:ext cx="391216" cy="110483"/>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sp>
          <p:nvSpPr>
            <p:cNvPr id="1065" name="939922297"/>
            <p:cNvSpPr>
              <a:spLocks noEditPoints="1"/>
            </p:cNvSpPr>
            <p:nvPr/>
          </p:nvSpPr>
          <p:spPr bwMode="auto">
            <a:xfrm>
              <a:off x="4609703" y="3014162"/>
              <a:ext cx="391216" cy="109809"/>
            </a:xfrm>
            <a:custGeom>
              <a:avLst/>
              <a:gdLst/>
              <a:ahLst/>
              <a:cxnLst>
                <a:cxn ang="0">
                  <a:pos x="15920" y="2437"/>
                </a:cxn>
                <a:cxn ang="0">
                  <a:pos x="16066" y="2370"/>
                </a:cxn>
                <a:cxn ang="0">
                  <a:pos x="16180" y="2261"/>
                </a:cxn>
                <a:cxn ang="0">
                  <a:pos x="16254" y="2119"/>
                </a:cxn>
                <a:cxn ang="0">
                  <a:pos x="16275" y="473"/>
                </a:cxn>
                <a:cxn ang="0">
                  <a:pos x="16247" y="311"/>
                </a:cxn>
                <a:cxn ang="0">
                  <a:pos x="16166" y="173"/>
                </a:cxn>
                <a:cxn ang="0">
                  <a:pos x="16047" y="69"/>
                </a:cxn>
                <a:cxn ang="0">
                  <a:pos x="15897" y="10"/>
                </a:cxn>
                <a:cxn ang="0">
                  <a:pos x="425" y="2"/>
                </a:cxn>
                <a:cxn ang="0">
                  <a:pos x="269" y="46"/>
                </a:cxn>
                <a:cxn ang="0">
                  <a:pos x="139" y="139"/>
                </a:cxn>
                <a:cxn ang="0">
                  <a:pos x="47" y="268"/>
                </a:cxn>
                <a:cxn ang="0">
                  <a:pos x="2" y="425"/>
                </a:cxn>
                <a:cxn ang="0">
                  <a:pos x="9" y="2073"/>
                </a:cxn>
                <a:cxn ang="0">
                  <a:pos x="68" y="2224"/>
                </a:cxn>
                <a:cxn ang="0">
                  <a:pos x="173" y="2344"/>
                </a:cxn>
                <a:cxn ang="0">
                  <a:pos x="310" y="2423"/>
                </a:cxn>
                <a:cxn ang="0">
                  <a:pos x="473" y="2452"/>
                </a:cxn>
                <a:cxn ang="0">
                  <a:pos x="14525" y="1969"/>
                </a:cxn>
                <a:cxn ang="0">
                  <a:pos x="14616" y="1928"/>
                </a:cxn>
                <a:cxn ang="0">
                  <a:pos x="14686" y="1860"/>
                </a:cxn>
                <a:cxn ang="0">
                  <a:pos x="14732" y="1772"/>
                </a:cxn>
                <a:cxn ang="0">
                  <a:pos x="14745" y="753"/>
                </a:cxn>
                <a:cxn ang="0">
                  <a:pos x="14727" y="654"/>
                </a:cxn>
                <a:cxn ang="0">
                  <a:pos x="14678" y="568"/>
                </a:cxn>
                <a:cxn ang="0">
                  <a:pos x="14604" y="503"/>
                </a:cxn>
                <a:cxn ang="0">
                  <a:pos x="14511" y="466"/>
                </a:cxn>
                <a:cxn ang="0">
                  <a:pos x="7552" y="462"/>
                </a:cxn>
                <a:cxn ang="0">
                  <a:pos x="7455" y="490"/>
                </a:cxn>
                <a:cxn ang="0">
                  <a:pos x="7375" y="547"/>
                </a:cxn>
                <a:cxn ang="0">
                  <a:pos x="7318" y="627"/>
                </a:cxn>
                <a:cxn ang="0">
                  <a:pos x="7290" y="724"/>
                </a:cxn>
                <a:cxn ang="0">
                  <a:pos x="7295" y="1744"/>
                </a:cxn>
                <a:cxn ang="0">
                  <a:pos x="7332" y="1837"/>
                </a:cxn>
                <a:cxn ang="0">
                  <a:pos x="7396" y="1911"/>
                </a:cxn>
                <a:cxn ang="0">
                  <a:pos x="7481" y="1961"/>
                </a:cxn>
                <a:cxn ang="0">
                  <a:pos x="7582" y="1978"/>
                </a:cxn>
                <a:cxn ang="0">
                  <a:pos x="3118" y="1766"/>
                </a:cxn>
                <a:cxn ang="0">
                  <a:pos x="3301" y="1672"/>
                </a:cxn>
                <a:cxn ang="0">
                  <a:pos x="3442" y="1524"/>
                </a:cxn>
                <a:cxn ang="0">
                  <a:pos x="3528" y="1334"/>
                </a:cxn>
                <a:cxn ang="0">
                  <a:pos x="3544" y="1119"/>
                </a:cxn>
                <a:cxn ang="0">
                  <a:pos x="3487" y="917"/>
                </a:cxn>
                <a:cxn ang="0">
                  <a:pos x="3368" y="749"/>
                </a:cxn>
                <a:cxn ang="0">
                  <a:pos x="3200" y="630"/>
                </a:cxn>
                <a:cxn ang="0">
                  <a:pos x="2999" y="573"/>
                </a:cxn>
                <a:cxn ang="0">
                  <a:pos x="2784" y="589"/>
                </a:cxn>
                <a:cxn ang="0">
                  <a:pos x="2595" y="675"/>
                </a:cxn>
                <a:cxn ang="0">
                  <a:pos x="2446" y="816"/>
                </a:cxn>
                <a:cxn ang="0">
                  <a:pos x="2353" y="1000"/>
                </a:cxn>
                <a:cxn ang="0">
                  <a:pos x="2326" y="1213"/>
                </a:cxn>
                <a:cxn ang="0">
                  <a:pos x="2373" y="1420"/>
                </a:cxn>
                <a:cxn ang="0">
                  <a:pos x="2484" y="1593"/>
                </a:cxn>
                <a:cxn ang="0">
                  <a:pos x="2646" y="1719"/>
                </a:cxn>
                <a:cxn ang="0">
                  <a:pos x="2843" y="1787"/>
                </a:cxn>
              </a:cxnLst>
              <a:rect l="0" t="0" r="r" b="b"/>
              <a:pathLst>
                <a:path w="16275" h="2452">
                  <a:moveTo>
                    <a:pt x="473" y="2452"/>
                  </a:moveTo>
                  <a:lnTo>
                    <a:pt x="15802" y="2452"/>
                  </a:lnTo>
                  <a:lnTo>
                    <a:pt x="15826" y="2451"/>
                  </a:lnTo>
                  <a:lnTo>
                    <a:pt x="15850" y="2450"/>
                  </a:lnTo>
                  <a:lnTo>
                    <a:pt x="15874" y="2447"/>
                  </a:lnTo>
                  <a:lnTo>
                    <a:pt x="15897" y="2443"/>
                  </a:lnTo>
                  <a:lnTo>
                    <a:pt x="15920" y="2437"/>
                  </a:lnTo>
                  <a:lnTo>
                    <a:pt x="15942" y="2431"/>
                  </a:lnTo>
                  <a:lnTo>
                    <a:pt x="15964" y="2423"/>
                  </a:lnTo>
                  <a:lnTo>
                    <a:pt x="15986" y="2414"/>
                  </a:lnTo>
                  <a:lnTo>
                    <a:pt x="16006" y="2405"/>
                  </a:lnTo>
                  <a:lnTo>
                    <a:pt x="16027" y="2395"/>
                  </a:lnTo>
                  <a:lnTo>
                    <a:pt x="16047" y="2384"/>
                  </a:lnTo>
                  <a:lnTo>
                    <a:pt x="16066" y="2370"/>
                  </a:lnTo>
                  <a:lnTo>
                    <a:pt x="16085" y="2357"/>
                  </a:lnTo>
                  <a:lnTo>
                    <a:pt x="16102" y="2344"/>
                  </a:lnTo>
                  <a:lnTo>
                    <a:pt x="16119" y="2329"/>
                  </a:lnTo>
                  <a:lnTo>
                    <a:pt x="16136" y="2312"/>
                  </a:lnTo>
                  <a:lnTo>
                    <a:pt x="16152" y="2296"/>
                  </a:lnTo>
                  <a:lnTo>
                    <a:pt x="16166" y="2279"/>
                  </a:lnTo>
                  <a:lnTo>
                    <a:pt x="16180" y="2261"/>
                  </a:lnTo>
                  <a:lnTo>
                    <a:pt x="16194" y="2243"/>
                  </a:lnTo>
                  <a:lnTo>
                    <a:pt x="16206" y="2224"/>
                  </a:lnTo>
                  <a:lnTo>
                    <a:pt x="16218" y="2203"/>
                  </a:lnTo>
                  <a:lnTo>
                    <a:pt x="16228" y="2183"/>
                  </a:lnTo>
                  <a:lnTo>
                    <a:pt x="16237" y="2163"/>
                  </a:lnTo>
                  <a:lnTo>
                    <a:pt x="16247" y="2141"/>
                  </a:lnTo>
                  <a:lnTo>
                    <a:pt x="16254" y="2119"/>
                  </a:lnTo>
                  <a:lnTo>
                    <a:pt x="16260" y="2096"/>
                  </a:lnTo>
                  <a:lnTo>
                    <a:pt x="16265" y="2073"/>
                  </a:lnTo>
                  <a:lnTo>
                    <a:pt x="16270" y="2051"/>
                  </a:lnTo>
                  <a:lnTo>
                    <a:pt x="16273" y="2026"/>
                  </a:lnTo>
                  <a:lnTo>
                    <a:pt x="16274" y="2003"/>
                  </a:lnTo>
                  <a:lnTo>
                    <a:pt x="16275" y="1978"/>
                  </a:lnTo>
                  <a:lnTo>
                    <a:pt x="16275" y="473"/>
                  </a:lnTo>
                  <a:lnTo>
                    <a:pt x="16274" y="449"/>
                  </a:lnTo>
                  <a:lnTo>
                    <a:pt x="16273" y="425"/>
                  </a:lnTo>
                  <a:lnTo>
                    <a:pt x="16270" y="401"/>
                  </a:lnTo>
                  <a:lnTo>
                    <a:pt x="16265" y="379"/>
                  </a:lnTo>
                  <a:lnTo>
                    <a:pt x="16260" y="355"/>
                  </a:lnTo>
                  <a:lnTo>
                    <a:pt x="16254" y="333"/>
                  </a:lnTo>
                  <a:lnTo>
                    <a:pt x="16247" y="311"/>
                  </a:lnTo>
                  <a:lnTo>
                    <a:pt x="16237" y="289"/>
                  </a:lnTo>
                  <a:lnTo>
                    <a:pt x="16228" y="268"/>
                  </a:lnTo>
                  <a:lnTo>
                    <a:pt x="16218" y="248"/>
                  </a:lnTo>
                  <a:lnTo>
                    <a:pt x="16206" y="228"/>
                  </a:lnTo>
                  <a:lnTo>
                    <a:pt x="16194" y="209"/>
                  </a:lnTo>
                  <a:lnTo>
                    <a:pt x="16180" y="190"/>
                  </a:lnTo>
                  <a:lnTo>
                    <a:pt x="16166" y="173"/>
                  </a:lnTo>
                  <a:lnTo>
                    <a:pt x="16152" y="155"/>
                  </a:lnTo>
                  <a:lnTo>
                    <a:pt x="16136" y="139"/>
                  </a:lnTo>
                  <a:lnTo>
                    <a:pt x="16119" y="123"/>
                  </a:lnTo>
                  <a:lnTo>
                    <a:pt x="16102" y="109"/>
                  </a:lnTo>
                  <a:lnTo>
                    <a:pt x="16085" y="94"/>
                  </a:lnTo>
                  <a:lnTo>
                    <a:pt x="16066" y="81"/>
                  </a:lnTo>
                  <a:lnTo>
                    <a:pt x="16047" y="69"/>
                  </a:lnTo>
                  <a:lnTo>
                    <a:pt x="16027" y="57"/>
                  </a:lnTo>
                  <a:lnTo>
                    <a:pt x="16006" y="46"/>
                  </a:lnTo>
                  <a:lnTo>
                    <a:pt x="15986" y="37"/>
                  </a:lnTo>
                  <a:lnTo>
                    <a:pt x="15964" y="28"/>
                  </a:lnTo>
                  <a:lnTo>
                    <a:pt x="15942" y="21"/>
                  </a:lnTo>
                  <a:lnTo>
                    <a:pt x="15920" y="15"/>
                  </a:lnTo>
                  <a:lnTo>
                    <a:pt x="15897" y="10"/>
                  </a:lnTo>
                  <a:lnTo>
                    <a:pt x="15874" y="5"/>
                  </a:lnTo>
                  <a:lnTo>
                    <a:pt x="15850" y="2"/>
                  </a:lnTo>
                  <a:lnTo>
                    <a:pt x="15826" y="1"/>
                  </a:lnTo>
                  <a:lnTo>
                    <a:pt x="15802" y="0"/>
                  </a:lnTo>
                  <a:lnTo>
                    <a:pt x="473" y="0"/>
                  </a:lnTo>
                  <a:lnTo>
                    <a:pt x="449" y="1"/>
                  </a:lnTo>
                  <a:lnTo>
                    <a:pt x="425" y="2"/>
                  </a:lnTo>
                  <a:lnTo>
                    <a:pt x="401" y="5"/>
                  </a:lnTo>
                  <a:lnTo>
                    <a:pt x="378" y="10"/>
                  </a:lnTo>
                  <a:lnTo>
                    <a:pt x="355" y="15"/>
                  </a:lnTo>
                  <a:lnTo>
                    <a:pt x="333" y="21"/>
                  </a:lnTo>
                  <a:lnTo>
                    <a:pt x="310" y="28"/>
                  </a:lnTo>
                  <a:lnTo>
                    <a:pt x="289" y="37"/>
                  </a:lnTo>
                  <a:lnTo>
                    <a:pt x="269" y="46"/>
                  </a:lnTo>
                  <a:lnTo>
                    <a:pt x="248" y="57"/>
                  </a:lnTo>
                  <a:lnTo>
                    <a:pt x="228" y="69"/>
                  </a:lnTo>
                  <a:lnTo>
                    <a:pt x="209" y="81"/>
                  </a:lnTo>
                  <a:lnTo>
                    <a:pt x="190" y="94"/>
                  </a:lnTo>
                  <a:lnTo>
                    <a:pt x="173" y="109"/>
                  </a:lnTo>
                  <a:lnTo>
                    <a:pt x="156" y="123"/>
                  </a:lnTo>
                  <a:lnTo>
                    <a:pt x="139" y="139"/>
                  </a:lnTo>
                  <a:lnTo>
                    <a:pt x="123" y="155"/>
                  </a:lnTo>
                  <a:lnTo>
                    <a:pt x="108" y="173"/>
                  </a:lnTo>
                  <a:lnTo>
                    <a:pt x="95" y="190"/>
                  </a:lnTo>
                  <a:lnTo>
                    <a:pt x="81" y="209"/>
                  </a:lnTo>
                  <a:lnTo>
                    <a:pt x="68" y="228"/>
                  </a:lnTo>
                  <a:lnTo>
                    <a:pt x="57" y="248"/>
                  </a:lnTo>
                  <a:lnTo>
                    <a:pt x="47" y="268"/>
                  </a:lnTo>
                  <a:lnTo>
                    <a:pt x="38" y="289"/>
                  </a:lnTo>
                  <a:lnTo>
                    <a:pt x="28" y="311"/>
                  </a:lnTo>
                  <a:lnTo>
                    <a:pt x="21" y="333"/>
                  </a:lnTo>
                  <a:lnTo>
                    <a:pt x="15" y="355"/>
                  </a:lnTo>
                  <a:lnTo>
                    <a:pt x="9" y="379"/>
                  </a:lnTo>
                  <a:lnTo>
                    <a:pt x="5" y="401"/>
                  </a:lnTo>
                  <a:lnTo>
                    <a:pt x="2" y="425"/>
                  </a:lnTo>
                  <a:lnTo>
                    <a:pt x="1" y="449"/>
                  </a:lnTo>
                  <a:lnTo>
                    <a:pt x="0" y="473"/>
                  </a:lnTo>
                  <a:lnTo>
                    <a:pt x="0" y="1978"/>
                  </a:lnTo>
                  <a:lnTo>
                    <a:pt x="1" y="2003"/>
                  </a:lnTo>
                  <a:lnTo>
                    <a:pt x="2" y="2026"/>
                  </a:lnTo>
                  <a:lnTo>
                    <a:pt x="5" y="2051"/>
                  </a:lnTo>
                  <a:lnTo>
                    <a:pt x="9" y="2073"/>
                  </a:lnTo>
                  <a:lnTo>
                    <a:pt x="15" y="2096"/>
                  </a:lnTo>
                  <a:lnTo>
                    <a:pt x="21" y="2119"/>
                  </a:lnTo>
                  <a:lnTo>
                    <a:pt x="28" y="2141"/>
                  </a:lnTo>
                  <a:lnTo>
                    <a:pt x="38" y="2163"/>
                  </a:lnTo>
                  <a:lnTo>
                    <a:pt x="47" y="2183"/>
                  </a:lnTo>
                  <a:lnTo>
                    <a:pt x="57" y="2203"/>
                  </a:lnTo>
                  <a:lnTo>
                    <a:pt x="68" y="2224"/>
                  </a:lnTo>
                  <a:lnTo>
                    <a:pt x="81" y="2243"/>
                  </a:lnTo>
                  <a:lnTo>
                    <a:pt x="95" y="2261"/>
                  </a:lnTo>
                  <a:lnTo>
                    <a:pt x="108" y="2279"/>
                  </a:lnTo>
                  <a:lnTo>
                    <a:pt x="123" y="2296"/>
                  </a:lnTo>
                  <a:lnTo>
                    <a:pt x="139" y="2312"/>
                  </a:lnTo>
                  <a:lnTo>
                    <a:pt x="156" y="2329"/>
                  </a:lnTo>
                  <a:lnTo>
                    <a:pt x="173" y="2344"/>
                  </a:lnTo>
                  <a:lnTo>
                    <a:pt x="190" y="2357"/>
                  </a:lnTo>
                  <a:lnTo>
                    <a:pt x="209" y="2370"/>
                  </a:lnTo>
                  <a:lnTo>
                    <a:pt x="228" y="2384"/>
                  </a:lnTo>
                  <a:lnTo>
                    <a:pt x="248" y="2395"/>
                  </a:lnTo>
                  <a:lnTo>
                    <a:pt x="269" y="2405"/>
                  </a:lnTo>
                  <a:lnTo>
                    <a:pt x="289" y="2414"/>
                  </a:lnTo>
                  <a:lnTo>
                    <a:pt x="310" y="2423"/>
                  </a:lnTo>
                  <a:lnTo>
                    <a:pt x="333" y="2431"/>
                  </a:lnTo>
                  <a:lnTo>
                    <a:pt x="355" y="2437"/>
                  </a:lnTo>
                  <a:lnTo>
                    <a:pt x="378" y="2443"/>
                  </a:lnTo>
                  <a:lnTo>
                    <a:pt x="401" y="2447"/>
                  </a:lnTo>
                  <a:lnTo>
                    <a:pt x="425" y="2450"/>
                  </a:lnTo>
                  <a:lnTo>
                    <a:pt x="449" y="2451"/>
                  </a:lnTo>
                  <a:lnTo>
                    <a:pt x="473" y="2452"/>
                  </a:lnTo>
                  <a:close/>
                  <a:moveTo>
                    <a:pt x="7582" y="1978"/>
                  </a:moveTo>
                  <a:lnTo>
                    <a:pt x="14452" y="1978"/>
                  </a:lnTo>
                  <a:lnTo>
                    <a:pt x="14467" y="1978"/>
                  </a:lnTo>
                  <a:lnTo>
                    <a:pt x="14482" y="1977"/>
                  </a:lnTo>
                  <a:lnTo>
                    <a:pt x="14497" y="1975"/>
                  </a:lnTo>
                  <a:lnTo>
                    <a:pt x="14511" y="1972"/>
                  </a:lnTo>
                  <a:lnTo>
                    <a:pt x="14525" y="1969"/>
                  </a:lnTo>
                  <a:lnTo>
                    <a:pt x="14539" y="1965"/>
                  </a:lnTo>
                  <a:lnTo>
                    <a:pt x="14553" y="1961"/>
                  </a:lnTo>
                  <a:lnTo>
                    <a:pt x="14566" y="1955"/>
                  </a:lnTo>
                  <a:lnTo>
                    <a:pt x="14578" y="1950"/>
                  </a:lnTo>
                  <a:lnTo>
                    <a:pt x="14592" y="1943"/>
                  </a:lnTo>
                  <a:lnTo>
                    <a:pt x="14604" y="1935"/>
                  </a:lnTo>
                  <a:lnTo>
                    <a:pt x="14616" y="1928"/>
                  </a:lnTo>
                  <a:lnTo>
                    <a:pt x="14627" y="1920"/>
                  </a:lnTo>
                  <a:lnTo>
                    <a:pt x="14638" y="1911"/>
                  </a:lnTo>
                  <a:lnTo>
                    <a:pt x="14649" y="1902"/>
                  </a:lnTo>
                  <a:lnTo>
                    <a:pt x="14659" y="1893"/>
                  </a:lnTo>
                  <a:lnTo>
                    <a:pt x="14669" y="1882"/>
                  </a:lnTo>
                  <a:lnTo>
                    <a:pt x="14678" y="1871"/>
                  </a:lnTo>
                  <a:lnTo>
                    <a:pt x="14686" y="1860"/>
                  </a:lnTo>
                  <a:lnTo>
                    <a:pt x="14694" y="1849"/>
                  </a:lnTo>
                  <a:lnTo>
                    <a:pt x="14702" y="1837"/>
                  </a:lnTo>
                  <a:lnTo>
                    <a:pt x="14710" y="1824"/>
                  </a:lnTo>
                  <a:lnTo>
                    <a:pt x="14716" y="1812"/>
                  </a:lnTo>
                  <a:lnTo>
                    <a:pt x="14722" y="1799"/>
                  </a:lnTo>
                  <a:lnTo>
                    <a:pt x="14727" y="1786"/>
                  </a:lnTo>
                  <a:lnTo>
                    <a:pt x="14732" y="1772"/>
                  </a:lnTo>
                  <a:lnTo>
                    <a:pt x="14736" y="1758"/>
                  </a:lnTo>
                  <a:lnTo>
                    <a:pt x="14739" y="1744"/>
                  </a:lnTo>
                  <a:lnTo>
                    <a:pt x="14741" y="1730"/>
                  </a:lnTo>
                  <a:lnTo>
                    <a:pt x="14743" y="1715"/>
                  </a:lnTo>
                  <a:lnTo>
                    <a:pt x="14744" y="1700"/>
                  </a:lnTo>
                  <a:lnTo>
                    <a:pt x="14745" y="1685"/>
                  </a:lnTo>
                  <a:lnTo>
                    <a:pt x="14745" y="753"/>
                  </a:lnTo>
                  <a:lnTo>
                    <a:pt x="14744" y="739"/>
                  </a:lnTo>
                  <a:lnTo>
                    <a:pt x="14743" y="724"/>
                  </a:lnTo>
                  <a:lnTo>
                    <a:pt x="14741" y="710"/>
                  </a:lnTo>
                  <a:lnTo>
                    <a:pt x="14739" y="695"/>
                  </a:lnTo>
                  <a:lnTo>
                    <a:pt x="14736" y="681"/>
                  </a:lnTo>
                  <a:lnTo>
                    <a:pt x="14732" y="667"/>
                  </a:lnTo>
                  <a:lnTo>
                    <a:pt x="14727" y="654"/>
                  </a:lnTo>
                  <a:lnTo>
                    <a:pt x="14722" y="640"/>
                  </a:lnTo>
                  <a:lnTo>
                    <a:pt x="14716" y="627"/>
                  </a:lnTo>
                  <a:lnTo>
                    <a:pt x="14710" y="614"/>
                  </a:lnTo>
                  <a:lnTo>
                    <a:pt x="14702" y="602"/>
                  </a:lnTo>
                  <a:lnTo>
                    <a:pt x="14694" y="590"/>
                  </a:lnTo>
                  <a:lnTo>
                    <a:pt x="14686" y="579"/>
                  </a:lnTo>
                  <a:lnTo>
                    <a:pt x="14678" y="568"/>
                  </a:lnTo>
                  <a:lnTo>
                    <a:pt x="14669" y="557"/>
                  </a:lnTo>
                  <a:lnTo>
                    <a:pt x="14659" y="547"/>
                  </a:lnTo>
                  <a:lnTo>
                    <a:pt x="14649" y="537"/>
                  </a:lnTo>
                  <a:lnTo>
                    <a:pt x="14638" y="528"/>
                  </a:lnTo>
                  <a:lnTo>
                    <a:pt x="14627" y="519"/>
                  </a:lnTo>
                  <a:lnTo>
                    <a:pt x="14616" y="511"/>
                  </a:lnTo>
                  <a:lnTo>
                    <a:pt x="14604" y="503"/>
                  </a:lnTo>
                  <a:lnTo>
                    <a:pt x="14592" y="496"/>
                  </a:lnTo>
                  <a:lnTo>
                    <a:pt x="14578" y="490"/>
                  </a:lnTo>
                  <a:lnTo>
                    <a:pt x="14566" y="483"/>
                  </a:lnTo>
                  <a:lnTo>
                    <a:pt x="14553" y="478"/>
                  </a:lnTo>
                  <a:lnTo>
                    <a:pt x="14539" y="474"/>
                  </a:lnTo>
                  <a:lnTo>
                    <a:pt x="14525" y="470"/>
                  </a:lnTo>
                  <a:lnTo>
                    <a:pt x="14511" y="466"/>
                  </a:lnTo>
                  <a:lnTo>
                    <a:pt x="14497" y="464"/>
                  </a:lnTo>
                  <a:lnTo>
                    <a:pt x="14482" y="462"/>
                  </a:lnTo>
                  <a:lnTo>
                    <a:pt x="14467" y="461"/>
                  </a:lnTo>
                  <a:lnTo>
                    <a:pt x="14452" y="461"/>
                  </a:lnTo>
                  <a:lnTo>
                    <a:pt x="7582" y="461"/>
                  </a:lnTo>
                  <a:lnTo>
                    <a:pt x="7567" y="461"/>
                  </a:lnTo>
                  <a:lnTo>
                    <a:pt x="7552" y="462"/>
                  </a:lnTo>
                  <a:lnTo>
                    <a:pt x="7537" y="464"/>
                  </a:lnTo>
                  <a:lnTo>
                    <a:pt x="7523" y="466"/>
                  </a:lnTo>
                  <a:lnTo>
                    <a:pt x="7509" y="470"/>
                  </a:lnTo>
                  <a:lnTo>
                    <a:pt x="7495" y="474"/>
                  </a:lnTo>
                  <a:lnTo>
                    <a:pt x="7481" y="478"/>
                  </a:lnTo>
                  <a:lnTo>
                    <a:pt x="7468" y="483"/>
                  </a:lnTo>
                  <a:lnTo>
                    <a:pt x="7455" y="490"/>
                  </a:lnTo>
                  <a:lnTo>
                    <a:pt x="7443" y="496"/>
                  </a:lnTo>
                  <a:lnTo>
                    <a:pt x="7431" y="503"/>
                  </a:lnTo>
                  <a:lnTo>
                    <a:pt x="7418" y="511"/>
                  </a:lnTo>
                  <a:lnTo>
                    <a:pt x="7407" y="519"/>
                  </a:lnTo>
                  <a:lnTo>
                    <a:pt x="7396" y="527"/>
                  </a:lnTo>
                  <a:lnTo>
                    <a:pt x="7385" y="537"/>
                  </a:lnTo>
                  <a:lnTo>
                    <a:pt x="7375" y="547"/>
                  </a:lnTo>
                  <a:lnTo>
                    <a:pt x="7365" y="557"/>
                  </a:lnTo>
                  <a:lnTo>
                    <a:pt x="7356" y="568"/>
                  </a:lnTo>
                  <a:lnTo>
                    <a:pt x="7347" y="579"/>
                  </a:lnTo>
                  <a:lnTo>
                    <a:pt x="7339" y="590"/>
                  </a:lnTo>
                  <a:lnTo>
                    <a:pt x="7332" y="602"/>
                  </a:lnTo>
                  <a:lnTo>
                    <a:pt x="7325" y="614"/>
                  </a:lnTo>
                  <a:lnTo>
                    <a:pt x="7318" y="627"/>
                  </a:lnTo>
                  <a:lnTo>
                    <a:pt x="7312" y="640"/>
                  </a:lnTo>
                  <a:lnTo>
                    <a:pt x="7306" y="654"/>
                  </a:lnTo>
                  <a:lnTo>
                    <a:pt x="7302" y="667"/>
                  </a:lnTo>
                  <a:lnTo>
                    <a:pt x="7298" y="681"/>
                  </a:lnTo>
                  <a:lnTo>
                    <a:pt x="7295" y="695"/>
                  </a:lnTo>
                  <a:lnTo>
                    <a:pt x="7292" y="710"/>
                  </a:lnTo>
                  <a:lnTo>
                    <a:pt x="7290" y="724"/>
                  </a:lnTo>
                  <a:lnTo>
                    <a:pt x="7289" y="739"/>
                  </a:lnTo>
                  <a:lnTo>
                    <a:pt x="7289" y="753"/>
                  </a:lnTo>
                  <a:lnTo>
                    <a:pt x="7289" y="1685"/>
                  </a:lnTo>
                  <a:lnTo>
                    <a:pt x="7289" y="1700"/>
                  </a:lnTo>
                  <a:lnTo>
                    <a:pt x="7290" y="1715"/>
                  </a:lnTo>
                  <a:lnTo>
                    <a:pt x="7292" y="1730"/>
                  </a:lnTo>
                  <a:lnTo>
                    <a:pt x="7295" y="1744"/>
                  </a:lnTo>
                  <a:lnTo>
                    <a:pt x="7298" y="1758"/>
                  </a:lnTo>
                  <a:lnTo>
                    <a:pt x="7302" y="1772"/>
                  </a:lnTo>
                  <a:lnTo>
                    <a:pt x="7306" y="1786"/>
                  </a:lnTo>
                  <a:lnTo>
                    <a:pt x="7312" y="1799"/>
                  </a:lnTo>
                  <a:lnTo>
                    <a:pt x="7318" y="1812"/>
                  </a:lnTo>
                  <a:lnTo>
                    <a:pt x="7325" y="1824"/>
                  </a:lnTo>
                  <a:lnTo>
                    <a:pt x="7332" y="1837"/>
                  </a:lnTo>
                  <a:lnTo>
                    <a:pt x="7339" y="1849"/>
                  </a:lnTo>
                  <a:lnTo>
                    <a:pt x="7347" y="1860"/>
                  </a:lnTo>
                  <a:lnTo>
                    <a:pt x="7356" y="1871"/>
                  </a:lnTo>
                  <a:lnTo>
                    <a:pt x="7365" y="1882"/>
                  </a:lnTo>
                  <a:lnTo>
                    <a:pt x="7375" y="1893"/>
                  </a:lnTo>
                  <a:lnTo>
                    <a:pt x="7385" y="1902"/>
                  </a:lnTo>
                  <a:lnTo>
                    <a:pt x="7396" y="1911"/>
                  </a:lnTo>
                  <a:lnTo>
                    <a:pt x="7407" y="1920"/>
                  </a:lnTo>
                  <a:lnTo>
                    <a:pt x="7418" y="1928"/>
                  </a:lnTo>
                  <a:lnTo>
                    <a:pt x="7431" y="1935"/>
                  </a:lnTo>
                  <a:lnTo>
                    <a:pt x="7443" y="1943"/>
                  </a:lnTo>
                  <a:lnTo>
                    <a:pt x="7455" y="1950"/>
                  </a:lnTo>
                  <a:lnTo>
                    <a:pt x="7468" y="1955"/>
                  </a:lnTo>
                  <a:lnTo>
                    <a:pt x="7481" y="1961"/>
                  </a:lnTo>
                  <a:lnTo>
                    <a:pt x="7495" y="1965"/>
                  </a:lnTo>
                  <a:lnTo>
                    <a:pt x="7509" y="1969"/>
                  </a:lnTo>
                  <a:lnTo>
                    <a:pt x="7523" y="1972"/>
                  </a:lnTo>
                  <a:lnTo>
                    <a:pt x="7537" y="1975"/>
                  </a:lnTo>
                  <a:lnTo>
                    <a:pt x="7552" y="1977"/>
                  </a:lnTo>
                  <a:lnTo>
                    <a:pt x="7567" y="1978"/>
                  </a:lnTo>
                  <a:lnTo>
                    <a:pt x="7582" y="1978"/>
                  </a:lnTo>
                  <a:close/>
                  <a:moveTo>
                    <a:pt x="2937" y="1794"/>
                  </a:moveTo>
                  <a:lnTo>
                    <a:pt x="2967" y="1793"/>
                  </a:lnTo>
                  <a:lnTo>
                    <a:pt x="2999" y="1791"/>
                  </a:lnTo>
                  <a:lnTo>
                    <a:pt x="3029" y="1787"/>
                  </a:lnTo>
                  <a:lnTo>
                    <a:pt x="3059" y="1782"/>
                  </a:lnTo>
                  <a:lnTo>
                    <a:pt x="3088" y="1774"/>
                  </a:lnTo>
                  <a:lnTo>
                    <a:pt x="3118" y="1766"/>
                  </a:lnTo>
                  <a:lnTo>
                    <a:pt x="3146" y="1756"/>
                  </a:lnTo>
                  <a:lnTo>
                    <a:pt x="3174" y="1746"/>
                  </a:lnTo>
                  <a:lnTo>
                    <a:pt x="3200" y="1734"/>
                  </a:lnTo>
                  <a:lnTo>
                    <a:pt x="3227" y="1719"/>
                  </a:lnTo>
                  <a:lnTo>
                    <a:pt x="3252" y="1705"/>
                  </a:lnTo>
                  <a:lnTo>
                    <a:pt x="3277" y="1689"/>
                  </a:lnTo>
                  <a:lnTo>
                    <a:pt x="3301" y="1672"/>
                  </a:lnTo>
                  <a:lnTo>
                    <a:pt x="3324" y="1654"/>
                  </a:lnTo>
                  <a:lnTo>
                    <a:pt x="3347" y="1635"/>
                  </a:lnTo>
                  <a:lnTo>
                    <a:pt x="3368" y="1614"/>
                  </a:lnTo>
                  <a:lnTo>
                    <a:pt x="3388" y="1593"/>
                  </a:lnTo>
                  <a:lnTo>
                    <a:pt x="3408" y="1571"/>
                  </a:lnTo>
                  <a:lnTo>
                    <a:pt x="3425" y="1547"/>
                  </a:lnTo>
                  <a:lnTo>
                    <a:pt x="3442" y="1524"/>
                  </a:lnTo>
                  <a:lnTo>
                    <a:pt x="3458" y="1498"/>
                  </a:lnTo>
                  <a:lnTo>
                    <a:pt x="3473" y="1473"/>
                  </a:lnTo>
                  <a:lnTo>
                    <a:pt x="3487" y="1446"/>
                  </a:lnTo>
                  <a:lnTo>
                    <a:pt x="3499" y="1420"/>
                  </a:lnTo>
                  <a:lnTo>
                    <a:pt x="3509" y="1392"/>
                  </a:lnTo>
                  <a:lnTo>
                    <a:pt x="3519" y="1364"/>
                  </a:lnTo>
                  <a:lnTo>
                    <a:pt x="3528" y="1334"/>
                  </a:lnTo>
                  <a:lnTo>
                    <a:pt x="3535" y="1305"/>
                  </a:lnTo>
                  <a:lnTo>
                    <a:pt x="3540" y="1275"/>
                  </a:lnTo>
                  <a:lnTo>
                    <a:pt x="3544" y="1245"/>
                  </a:lnTo>
                  <a:lnTo>
                    <a:pt x="3546" y="1213"/>
                  </a:lnTo>
                  <a:lnTo>
                    <a:pt x="3547" y="1181"/>
                  </a:lnTo>
                  <a:lnTo>
                    <a:pt x="3546" y="1150"/>
                  </a:lnTo>
                  <a:lnTo>
                    <a:pt x="3544" y="1119"/>
                  </a:lnTo>
                  <a:lnTo>
                    <a:pt x="3540" y="1089"/>
                  </a:lnTo>
                  <a:lnTo>
                    <a:pt x="3535" y="1059"/>
                  </a:lnTo>
                  <a:lnTo>
                    <a:pt x="3528" y="1030"/>
                  </a:lnTo>
                  <a:lnTo>
                    <a:pt x="3519" y="1000"/>
                  </a:lnTo>
                  <a:lnTo>
                    <a:pt x="3509" y="972"/>
                  </a:lnTo>
                  <a:lnTo>
                    <a:pt x="3499" y="944"/>
                  </a:lnTo>
                  <a:lnTo>
                    <a:pt x="3487" y="917"/>
                  </a:lnTo>
                  <a:lnTo>
                    <a:pt x="3473" y="890"/>
                  </a:lnTo>
                  <a:lnTo>
                    <a:pt x="3458" y="865"/>
                  </a:lnTo>
                  <a:lnTo>
                    <a:pt x="3442" y="840"/>
                  </a:lnTo>
                  <a:lnTo>
                    <a:pt x="3425" y="816"/>
                  </a:lnTo>
                  <a:lnTo>
                    <a:pt x="3408" y="793"/>
                  </a:lnTo>
                  <a:lnTo>
                    <a:pt x="3388" y="771"/>
                  </a:lnTo>
                  <a:lnTo>
                    <a:pt x="3368" y="749"/>
                  </a:lnTo>
                  <a:lnTo>
                    <a:pt x="3347" y="729"/>
                  </a:lnTo>
                  <a:lnTo>
                    <a:pt x="3324" y="710"/>
                  </a:lnTo>
                  <a:lnTo>
                    <a:pt x="3301" y="691"/>
                  </a:lnTo>
                  <a:lnTo>
                    <a:pt x="3277" y="675"/>
                  </a:lnTo>
                  <a:lnTo>
                    <a:pt x="3252" y="659"/>
                  </a:lnTo>
                  <a:lnTo>
                    <a:pt x="3227" y="643"/>
                  </a:lnTo>
                  <a:lnTo>
                    <a:pt x="3200" y="630"/>
                  </a:lnTo>
                  <a:lnTo>
                    <a:pt x="3174" y="618"/>
                  </a:lnTo>
                  <a:lnTo>
                    <a:pt x="3146" y="607"/>
                  </a:lnTo>
                  <a:lnTo>
                    <a:pt x="3118" y="598"/>
                  </a:lnTo>
                  <a:lnTo>
                    <a:pt x="3088" y="589"/>
                  </a:lnTo>
                  <a:lnTo>
                    <a:pt x="3059" y="582"/>
                  </a:lnTo>
                  <a:lnTo>
                    <a:pt x="3029" y="577"/>
                  </a:lnTo>
                  <a:lnTo>
                    <a:pt x="2999" y="573"/>
                  </a:lnTo>
                  <a:lnTo>
                    <a:pt x="2967" y="570"/>
                  </a:lnTo>
                  <a:lnTo>
                    <a:pt x="2937" y="570"/>
                  </a:lnTo>
                  <a:lnTo>
                    <a:pt x="2905" y="570"/>
                  </a:lnTo>
                  <a:lnTo>
                    <a:pt x="2874" y="573"/>
                  </a:lnTo>
                  <a:lnTo>
                    <a:pt x="2843" y="577"/>
                  </a:lnTo>
                  <a:lnTo>
                    <a:pt x="2814" y="582"/>
                  </a:lnTo>
                  <a:lnTo>
                    <a:pt x="2784" y="589"/>
                  </a:lnTo>
                  <a:lnTo>
                    <a:pt x="2755" y="598"/>
                  </a:lnTo>
                  <a:lnTo>
                    <a:pt x="2726" y="607"/>
                  </a:lnTo>
                  <a:lnTo>
                    <a:pt x="2699" y="618"/>
                  </a:lnTo>
                  <a:lnTo>
                    <a:pt x="2671" y="630"/>
                  </a:lnTo>
                  <a:lnTo>
                    <a:pt x="2646" y="643"/>
                  </a:lnTo>
                  <a:lnTo>
                    <a:pt x="2619" y="659"/>
                  </a:lnTo>
                  <a:lnTo>
                    <a:pt x="2595" y="675"/>
                  </a:lnTo>
                  <a:lnTo>
                    <a:pt x="2570" y="691"/>
                  </a:lnTo>
                  <a:lnTo>
                    <a:pt x="2548" y="710"/>
                  </a:lnTo>
                  <a:lnTo>
                    <a:pt x="2526" y="729"/>
                  </a:lnTo>
                  <a:lnTo>
                    <a:pt x="2504" y="749"/>
                  </a:lnTo>
                  <a:lnTo>
                    <a:pt x="2484" y="771"/>
                  </a:lnTo>
                  <a:lnTo>
                    <a:pt x="2465" y="793"/>
                  </a:lnTo>
                  <a:lnTo>
                    <a:pt x="2446" y="816"/>
                  </a:lnTo>
                  <a:lnTo>
                    <a:pt x="2430" y="840"/>
                  </a:lnTo>
                  <a:lnTo>
                    <a:pt x="2414" y="865"/>
                  </a:lnTo>
                  <a:lnTo>
                    <a:pt x="2399" y="890"/>
                  </a:lnTo>
                  <a:lnTo>
                    <a:pt x="2385" y="917"/>
                  </a:lnTo>
                  <a:lnTo>
                    <a:pt x="2373" y="944"/>
                  </a:lnTo>
                  <a:lnTo>
                    <a:pt x="2362" y="972"/>
                  </a:lnTo>
                  <a:lnTo>
                    <a:pt x="2353" y="1000"/>
                  </a:lnTo>
                  <a:lnTo>
                    <a:pt x="2345" y="1030"/>
                  </a:lnTo>
                  <a:lnTo>
                    <a:pt x="2337" y="1059"/>
                  </a:lnTo>
                  <a:lnTo>
                    <a:pt x="2332" y="1089"/>
                  </a:lnTo>
                  <a:lnTo>
                    <a:pt x="2328" y="1119"/>
                  </a:lnTo>
                  <a:lnTo>
                    <a:pt x="2326" y="1150"/>
                  </a:lnTo>
                  <a:lnTo>
                    <a:pt x="2325" y="1181"/>
                  </a:lnTo>
                  <a:lnTo>
                    <a:pt x="2326" y="1213"/>
                  </a:lnTo>
                  <a:lnTo>
                    <a:pt x="2328" y="1245"/>
                  </a:lnTo>
                  <a:lnTo>
                    <a:pt x="2332" y="1275"/>
                  </a:lnTo>
                  <a:lnTo>
                    <a:pt x="2337" y="1305"/>
                  </a:lnTo>
                  <a:lnTo>
                    <a:pt x="2345" y="1334"/>
                  </a:lnTo>
                  <a:lnTo>
                    <a:pt x="2353" y="1364"/>
                  </a:lnTo>
                  <a:lnTo>
                    <a:pt x="2362" y="1392"/>
                  </a:lnTo>
                  <a:lnTo>
                    <a:pt x="2373" y="1420"/>
                  </a:lnTo>
                  <a:lnTo>
                    <a:pt x="2385" y="1446"/>
                  </a:lnTo>
                  <a:lnTo>
                    <a:pt x="2399" y="1473"/>
                  </a:lnTo>
                  <a:lnTo>
                    <a:pt x="2414" y="1498"/>
                  </a:lnTo>
                  <a:lnTo>
                    <a:pt x="2430" y="1524"/>
                  </a:lnTo>
                  <a:lnTo>
                    <a:pt x="2446" y="1547"/>
                  </a:lnTo>
                  <a:lnTo>
                    <a:pt x="2465" y="1571"/>
                  </a:lnTo>
                  <a:lnTo>
                    <a:pt x="2484" y="1593"/>
                  </a:lnTo>
                  <a:lnTo>
                    <a:pt x="2504" y="1614"/>
                  </a:lnTo>
                  <a:lnTo>
                    <a:pt x="2526" y="1635"/>
                  </a:lnTo>
                  <a:lnTo>
                    <a:pt x="2548" y="1654"/>
                  </a:lnTo>
                  <a:lnTo>
                    <a:pt x="2570" y="1672"/>
                  </a:lnTo>
                  <a:lnTo>
                    <a:pt x="2595" y="1689"/>
                  </a:lnTo>
                  <a:lnTo>
                    <a:pt x="2619" y="1705"/>
                  </a:lnTo>
                  <a:lnTo>
                    <a:pt x="2646" y="1719"/>
                  </a:lnTo>
                  <a:lnTo>
                    <a:pt x="2671" y="1734"/>
                  </a:lnTo>
                  <a:lnTo>
                    <a:pt x="2699" y="1746"/>
                  </a:lnTo>
                  <a:lnTo>
                    <a:pt x="2726" y="1756"/>
                  </a:lnTo>
                  <a:lnTo>
                    <a:pt x="2755" y="1766"/>
                  </a:lnTo>
                  <a:lnTo>
                    <a:pt x="2784" y="1774"/>
                  </a:lnTo>
                  <a:lnTo>
                    <a:pt x="2814" y="1782"/>
                  </a:lnTo>
                  <a:lnTo>
                    <a:pt x="2843" y="1787"/>
                  </a:lnTo>
                  <a:lnTo>
                    <a:pt x="2874" y="1791"/>
                  </a:lnTo>
                  <a:lnTo>
                    <a:pt x="2905" y="1793"/>
                  </a:lnTo>
                  <a:lnTo>
                    <a:pt x="2937" y="1794"/>
                  </a:lnTo>
                  <a:close/>
                </a:path>
              </a:pathLst>
            </a:custGeom>
            <a:solidFill>
              <a:schemeClr val="tx1">
                <a:lumMod val="50000"/>
                <a:lumOff val="50000"/>
              </a:schemeClr>
            </a:solidFill>
            <a:ln w="9525">
              <a:noFill/>
              <a:round/>
              <a:headEnd/>
              <a:tailEnd/>
            </a:ln>
          </p:spPr>
          <p:txBody>
            <a:bodyPr/>
            <a:lstStyle/>
            <a:p>
              <a:pPr>
                <a:defRPr/>
              </a:pPr>
              <a:endParaRPr lang="zh-CN" altLang="en-US" sz="1400">
                <a:latin typeface="+mn-ea"/>
                <a:ea typeface="+mn-ea"/>
                <a:cs typeface="Arial" pitchFamily="34" charset="0"/>
              </a:endParaRPr>
            </a:p>
          </p:txBody>
        </p:sp>
        <p:cxnSp>
          <p:nvCxnSpPr>
            <p:cNvPr id="1066" name="199977493"/>
            <p:cNvCxnSpPr>
              <a:cxnSpLocks noChangeShapeType="1"/>
            </p:cNvCxnSpPr>
            <p:nvPr/>
          </p:nvCxnSpPr>
          <p:spPr bwMode="auto">
            <a:xfrm flipH="1">
              <a:off x="2506912" y="2552802"/>
              <a:ext cx="509342" cy="610712"/>
            </a:xfrm>
            <a:prstGeom prst="line">
              <a:avLst/>
            </a:prstGeom>
            <a:noFill/>
            <a:ln w="9525">
              <a:solidFill>
                <a:srgbClr val="C00000"/>
              </a:solidFill>
              <a:round/>
              <a:headEnd/>
              <a:tailEnd/>
            </a:ln>
          </p:spPr>
        </p:cxnSp>
        <p:cxnSp>
          <p:nvCxnSpPr>
            <p:cNvPr id="1067" name="2083423268"/>
            <p:cNvCxnSpPr>
              <a:cxnSpLocks noChangeShapeType="1"/>
            </p:cNvCxnSpPr>
            <p:nvPr/>
          </p:nvCxnSpPr>
          <p:spPr bwMode="auto">
            <a:xfrm flipH="1" flipV="1">
              <a:off x="2506912" y="3174615"/>
              <a:ext cx="612018" cy="156743"/>
            </a:xfrm>
            <a:prstGeom prst="line">
              <a:avLst/>
            </a:prstGeom>
            <a:noFill/>
            <a:ln w="9525">
              <a:solidFill>
                <a:srgbClr val="C00000"/>
              </a:solidFill>
              <a:round/>
              <a:headEnd/>
              <a:tailEnd/>
            </a:ln>
          </p:spPr>
        </p:cxnSp>
        <p:cxnSp>
          <p:nvCxnSpPr>
            <p:cNvPr id="1068" name="1200089198"/>
            <p:cNvCxnSpPr>
              <a:cxnSpLocks noChangeShapeType="1"/>
            </p:cNvCxnSpPr>
            <p:nvPr/>
          </p:nvCxnSpPr>
          <p:spPr bwMode="auto">
            <a:xfrm flipH="1">
              <a:off x="3355970" y="3012605"/>
              <a:ext cx="513430" cy="319018"/>
            </a:xfrm>
            <a:prstGeom prst="line">
              <a:avLst/>
            </a:prstGeom>
            <a:noFill/>
            <a:ln w="9525">
              <a:solidFill>
                <a:srgbClr val="C00000"/>
              </a:solidFill>
              <a:round/>
              <a:headEnd/>
              <a:tailEnd/>
            </a:ln>
          </p:spPr>
        </p:cxnSp>
        <p:cxnSp>
          <p:nvCxnSpPr>
            <p:cNvPr id="1069" name="2031974728"/>
            <p:cNvCxnSpPr>
              <a:cxnSpLocks noChangeShapeType="1"/>
            </p:cNvCxnSpPr>
            <p:nvPr/>
          </p:nvCxnSpPr>
          <p:spPr bwMode="auto">
            <a:xfrm flipH="1" flipV="1">
              <a:off x="3255601" y="2558636"/>
              <a:ext cx="613799" cy="479430"/>
            </a:xfrm>
            <a:prstGeom prst="line">
              <a:avLst/>
            </a:prstGeom>
            <a:noFill/>
            <a:ln w="9525">
              <a:solidFill>
                <a:srgbClr val="C00000"/>
              </a:solidFill>
              <a:round/>
              <a:headEnd/>
              <a:tailEnd/>
            </a:ln>
          </p:spPr>
        </p:cxnSp>
        <p:sp>
          <p:nvSpPr>
            <p:cNvPr id="1070" name="1016850657"/>
            <p:cNvSpPr txBox="1">
              <a:spLocks/>
            </p:cNvSpPr>
            <p:nvPr/>
          </p:nvSpPr>
          <p:spPr bwMode="auto">
            <a:xfrm>
              <a:off x="-526133" y="2129160"/>
              <a:ext cx="3726373" cy="274493"/>
            </a:xfrm>
            <a:prstGeom prst="rect">
              <a:avLst/>
            </a:prstGeom>
            <a:noFill/>
            <a:ln w="9525">
              <a:noFill/>
              <a:miter lim="800000"/>
              <a:headEnd/>
              <a:tailEnd/>
            </a:ln>
          </p:spPr>
          <p:txBody>
            <a:bodyPr anchor="ctr"/>
            <a:lstStyle/>
            <a:p>
              <a:pPr algn="ctr" eaLnBrk="0" hangingPunct="0">
                <a:spcBef>
                  <a:spcPct val="20000"/>
                </a:spcBef>
              </a:pPr>
              <a:r>
                <a:rPr lang="en-US" altLang="zh-CN" sz="1400" dirty="0">
                  <a:latin typeface="+mn-ea"/>
                  <a:ea typeface="+mn-ea"/>
                  <a:cs typeface="Arial" pitchFamily="34" charset="0"/>
                </a:rPr>
                <a:t>Example for deploying L3VPN for an enterprise:</a:t>
              </a:r>
              <a:endParaRPr lang="zh-CN" altLang="en-US" sz="1400" dirty="0">
                <a:latin typeface="+mn-ea"/>
                <a:ea typeface="+mn-ea"/>
                <a:cs typeface="Arial" pitchFamily="34" charset="0"/>
              </a:endParaRPr>
            </a:p>
          </p:txBody>
        </p:sp>
        <p:pic>
          <p:nvPicPr>
            <p:cNvPr id="1071" name="1220944545" descr="1473131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flipH="1">
              <a:off x="1463788" y="3743822"/>
              <a:ext cx="1043362" cy="1301662"/>
            </a:xfrm>
            <a:prstGeom prst="rect">
              <a:avLst/>
            </a:prstGeom>
            <a:noFill/>
            <a:ln w="9525">
              <a:noFill/>
              <a:miter lim="800000"/>
              <a:headEnd/>
              <a:tailEnd/>
            </a:ln>
          </p:spPr>
        </p:pic>
        <p:sp>
          <p:nvSpPr>
            <p:cNvPr id="1072" name="2093294039"/>
            <p:cNvSpPr/>
            <p:nvPr/>
          </p:nvSpPr>
          <p:spPr bwMode="auto">
            <a:xfrm>
              <a:off x="2369704" y="3351255"/>
              <a:ext cx="302921" cy="1384805"/>
            </a:xfrm>
            <a:custGeom>
              <a:avLst/>
              <a:gdLst>
                <a:gd name="connsiteX0" fmla="*/ 39520 w 367994"/>
                <a:gd name="connsiteY0" fmla="*/ 1400451 h 1400451"/>
                <a:gd name="connsiteX1" fmla="*/ 287170 w 367994"/>
                <a:gd name="connsiteY1" fmla="*/ 1238526 h 1400451"/>
                <a:gd name="connsiteX2" fmla="*/ 315745 w 367994"/>
                <a:gd name="connsiteY2" fmla="*/ 1133751 h 1400451"/>
                <a:gd name="connsiteX3" fmla="*/ 277645 w 367994"/>
                <a:gd name="connsiteY3" fmla="*/ 638451 h 1400451"/>
                <a:gd name="connsiteX4" fmla="*/ 268120 w 367994"/>
                <a:gd name="connsiteY4" fmla="*/ 581301 h 1400451"/>
                <a:gd name="connsiteX5" fmla="*/ 258595 w 367994"/>
                <a:gd name="connsiteY5" fmla="*/ 514626 h 1400451"/>
                <a:gd name="connsiteX6" fmla="*/ 230020 w 367994"/>
                <a:gd name="connsiteY6" fmla="*/ 486051 h 1400451"/>
                <a:gd name="connsiteX7" fmla="*/ 210970 w 367994"/>
                <a:gd name="connsiteY7" fmla="*/ 438426 h 1400451"/>
                <a:gd name="connsiteX8" fmla="*/ 201445 w 367994"/>
                <a:gd name="connsiteY8" fmla="*/ 409851 h 1400451"/>
                <a:gd name="connsiteX9" fmla="*/ 134770 w 367994"/>
                <a:gd name="connsiteY9" fmla="*/ 343176 h 1400451"/>
                <a:gd name="connsiteX10" fmla="*/ 49045 w 367994"/>
                <a:gd name="connsiteY10" fmla="*/ 238401 h 1400451"/>
                <a:gd name="connsiteX11" fmla="*/ 20470 w 367994"/>
                <a:gd name="connsiteY11" fmla="*/ 95526 h 1400451"/>
                <a:gd name="connsiteX12" fmla="*/ 1420 w 367994"/>
                <a:gd name="connsiteY12" fmla="*/ 47901 h 140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994" h="1400451">
                  <a:moveTo>
                    <a:pt x="39520" y="1400451"/>
                  </a:moveTo>
                  <a:cubicBezTo>
                    <a:pt x="122070" y="1346476"/>
                    <a:pt x="216216" y="1307034"/>
                    <a:pt x="287170" y="1238526"/>
                  </a:cubicBezTo>
                  <a:cubicBezTo>
                    <a:pt x="313213" y="1213381"/>
                    <a:pt x="314476" y="1169929"/>
                    <a:pt x="315745" y="1133751"/>
                  </a:cubicBezTo>
                  <a:cubicBezTo>
                    <a:pt x="330154" y="723101"/>
                    <a:pt x="367994" y="819149"/>
                    <a:pt x="277645" y="638451"/>
                  </a:cubicBezTo>
                  <a:cubicBezTo>
                    <a:pt x="274470" y="619401"/>
                    <a:pt x="271057" y="600389"/>
                    <a:pt x="268120" y="581301"/>
                  </a:cubicBezTo>
                  <a:cubicBezTo>
                    <a:pt x="264706" y="559111"/>
                    <a:pt x="266933" y="535471"/>
                    <a:pt x="258595" y="514626"/>
                  </a:cubicBezTo>
                  <a:cubicBezTo>
                    <a:pt x="253592" y="502119"/>
                    <a:pt x="239545" y="495576"/>
                    <a:pt x="230020" y="486051"/>
                  </a:cubicBezTo>
                  <a:cubicBezTo>
                    <a:pt x="223670" y="470176"/>
                    <a:pt x="216973" y="454435"/>
                    <a:pt x="210970" y="438426"/>
                  </a:cubicBezTo>
                  <a:cubicBezTo>
                    <a:pt x="207445" y="429025"/>
                    <a:pt x="207717" y="417691"/>
                    <a:pt x="201445" y="409851"/>
                  </a:cubicBezTo>
                  <a:cubicBezTo>
                    <a:pt x="181810" y="385308"/>
                    <a:pt x="154673" y="367502"/>
                    <a:pt x="134770" y="343176"/>
                  </a:cubicBezTo>
                  <a:lnTo>
                    <a:pt x="49045" y="238401"/>
                  </a:lnTo>
                  <a:cubicBezTo>
                    <a:pt x="3337" y="124131"/>
                    <a:pt x="59330" y="276874"/>
                    <a:pt x="20470" y="95526"/>
                  </a:cubicBezTo>
                  <a:cubicBezTo>
                    <a:pt x="0" y="0"/>
                    <a:pt x="1420" y="83831"/>
                    <a:pt x="1420" y="47901"/>
                  </a:cubicBezTo>
                </a:path>
              </a:pathLst>
            </a:custGeom>
            <a:ln w="15875">
              <a:solidFill>
                <a:schemeClr val="tx1">
                  <a:lumMod val="50000"/>
                  <a:lumOff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zh-CN" altLang="en-US" sz="1400">
                <a:latin typeface="+mn-ea"/>
                <a:cs typeface="Arial" pitchFamily="34" charset="0"/>
              </a:endParaRPr>
            </a:p>
          </p:txBody>
        </p:sp>
        <p:sp>
          <p:nvSpPr>
            <p:cNvPr id="14" name="200326677"/>
            <p:cNvSpPr>
              <a:spLocks noChangeArrowheads="1"/>
            </p:cNvSpPr>
            <p:nvPr/>
          </p:nvSpPr>
          <p:spPr bwMode="auto">
            <a:xfrm>
              <a:off x="3564191" y="3667775"/>
              <a:ext cx="1223092" cy="249360"/>
            </a:xfrm>
            <a:prstGeom prst="rect">
              <a:avLst/>
            </a:prstGeom>
            <a:noFill/>
            <a:ln w="6350" algn="ctr">
              <a:noFill/>
              <a:miter lim="800000"/>
              <a:headEnd/>
              <a:tailEnd/>
            </a:ln>
          </p:spPr>
          <p:txBody>
            <a:bodyPr wrap="none" lIns="0" tIns="0" rIns="0" bIns="0" anchor="ctr"/>
            <a:lstStyle/>
            <a:p>
              <a:pPr fontAlgn="ctr">
                <a:spcBef>
                  <a:spcPts val="0"/>
                </a:spcBef>
                <a:spcAft>
                  <a:spcPts val="0"/>
                </a:spcAft>
                <a:defRPr/>
              </a:pPr>
              <a:r>
                <a:rPr lang="en-US" altLang="zh-CN" sz="1400" kern="0" dirty="0">
                  <a:solidFill>
                    <a:sysClr val="windowText" lastClr="000000"/>
                  </a:solidFill>
                  <a:latin typeface="+mn-ea"/>
                  <a:ea typeface="+mn-ea"/>
                  <a:cs typeface="Arial" pitchFamily="34" charset="0"/>
                </a:rPr>
                <a:t>IGP needs to be configured.</a:t>
              </a:r>
            </a:p>
          </p:txBody>
        </p:sp>
        <p:sp>
          <p:nvSpPr>
            <p:cNvPr id="15" name="1214778853"/>
            <p:cNvSpPr>
              <a:spLocks noChangeArrowheads="1"/>
            </p:cNvSpPr>
            <p:nvPr/>
          </p:nvSpPr>
          <p:spPr bwMode="auto">
            <a:xfrm>
              <a:off x="3564191" y="3917460"/>
              <a:ext cx="1223833" cy="248954"/>
            </a:xfrm>
            <a:prstGeom prst="rect">
              <a:avLst/>
            </a:prstGeom>
            <a:noFill/>
            <a:ln w="6350" algn="ctr">
              <a:noFill/>
              <a:miter lim="800000"/>
              <a:headEnd/>
              <a:tailEnd/>
            </a:ln>
          </p:spPr>
          <p:txBody>
            <a:bodyPr wrap="none" lIns="0" tIns="0" rIns="0" bIns="0" anchor="ctr"/>
            <a:lstStyle/>
            <a:p>
              <a:pPr defTabSz="685617" fontAlgn="ctr"/>
              <a:r>
                <a:rPr lang="en-US" altLang="zh-CN" sz="1400" dirty="0">
                  <a:latin typeface="+mn-ea"/>
                  <a:ea typeface="+mn-ea"/>
                  <a:cs typeface="Arial" pitchFamily="34" charset="0"/>
                </a:rPr>
                <a:t>MPLS </a:t>
              </a:r>
              <a:r>
                <a:rPr lang="en-US" altLang="zh-CN" sz="1400" kern="0" dirty="0">
                  <a:solidFill>
                    <a:sysClr val="windowText" lastClr="000000"/>
                  </a:solidFill>
                  <a:latin typeface="+mn-ea"/>
                  <a:ea typeface="+mn-ea"/>
                  <a:cs typeface="Arial" pitchFamily="34" charset="0"/>
                </a:rPr>
                <a:t>needs to be configured</a:t>
              </a:r>
              <a:r>
                <a:rPr lang="en-US" altLang="zh-CN" sz="1400" dirty="0">
                  <a:latin typeface="+mn-ea"/>
                  <a:ea typeface="+mn-ea"/>
                  <a:cs typeface="Arial" pitchFamily="34" charset="0"/>
                </a:rPr>
                <a:t>.</a:t>
              </a:r>
            </a:p>
          </p:txBody>
        </p:sp>
        <p:sp>
          <p:nvSpPr>
            <p:cNvPr id="16" name="983330302"/>
            <p:cNvSpPr>
              <a:spLocks noChangeArrowheads="1"/>
            </p:cNvSpPr>
            <p:nvPr/>
          </p:nvSpPr>
          <p:spPr bwMode="auto">
            <a:xfrm>
              <a:off x="3564191" y="4188453"/>
              <a:ext cx="1223833" cy="248954"/>
            </a:xfrm>
            <a:prstGeom prst="rect">
              <a:avLst/>
            </a:prstGeom>
            <a:noFill/>
            <a:ln w="6350" algn="ctr">
              <a:noFill/>
              <a:miter lim="800000"/>
              <a:headEnd/>
              <a:tailEnd/>
            </a:ln>
          </p:spPr>
          <p:txBody>
            <a:bodyPr wrap="none" lIns="0" tIns="0" rIns="0" bIns="0" anchor="ctr"/>
            <a:lstStyle/>
            <a:p>
              <a:pPr defTabSz="685617" fontAlgn="ctr"/>
              <a:r>
                <a:rPr lang="en-US" altLang="zh-CN" sz="1400" dirty="0">
                  <a:latin typeface="+mn-ea"/>
                  <a:ea typeface="+mn-ea"/>
                  <a:cs typeface="Arial" pitchFamily="34" charset="0"/>
                </a:rPr>
                <a:t>VPNv4 </a:t>
              </a:r>
              <a:r>
                <a:rPr lang="en-US" altLang="zh-CN" sz="1400" kern="0" dirty="0">
                  <a:solidFill>
                    <a:sysClr val="windowText" lastClr="000000"/>
                  </a:solidFill>
                  <a:latin typeface="+mn-ea"/>
                  <a:ea typeface="+mn-ea"/>
                  <a:cs typeface="Arial" pitchFamily="34" charset="0"/>
                </a:rPr>
                <a:t>needs to be configured</a:t>
              </a:r>
              <a:r>
                <a:rPr lang="en-US" altLang="zh-CN" sz="1400" dirty="0">
                  <a:latin typeface="+mn-ea"/>
                  <a:ea typeface="+mn-ea"/>
                  <a:cs typeface="Arial" pitchFamily="34" charset="0"/>
                </a:rPr>
                <a:t>.</a:t>
              </a:r>
            </a:p>
          </p:txBody>
        </p:sp>
        <p:sp>
          <p:nvSpPr>
            <p:cNvPr id="17" name="1076046472"/>
            <p:cNvSpPr>
              <a:spLocks noChangeArrowheads="1"/>
            </p:cNvSpPr>
            <p:nvPr/>
          </p:nvSpPr>
          <p:spPr bwMode="auto">
            <a:xfrm>
              <a:off x="3564191" y="4462071"/>
              <a:ext cx="1223833" cy="248954"/>
            </a:xfrm>
            <a:prstGeom prst="rect">
              <a:avLst/>
            </a:prstGeom>
            <a:noFill/>
            <a:ln w="6350" algn="ctr">
              <a:noFill/>
              <a:miter lim="800000"/>
              <a:headEnd/>
              <a:tailEnd/>
            </a:ln>
          </p:spPr>
          <p:txBody>
            <a:bodyPr wrap="none" lIns="0" tIns="0" rIns="0" bIns="0" anchor="ctr"/>
            <a:lstStyle/>
            <a:p>
              <a:pPr defTabSz="685617" fontAlgn="ctr"/>
              <a:r>
                <a:rPr lang="en-US" altLang="zh-CN" sz="1400" dirty="0">
                  <a:latin typeface="+mn-ea"/>
                  <a:ea typeface="+mn-ea"/>
                  <a:cs typeface="Arial" pitchFamily="34" charset="0"/>
                </a:rPr>
                <a:t>The PE-CE protocol </a:t>
              </a:r>
              <a:r>
                <a:rPr lang="en-US" altLang="zh-CN" sz="1400" kern="0" dirty="0">
                  <a:solidFill>
                    <a:sysClr val="windowText" lastClr="000000"/>
                  </a:solidFill>
                  <a:latin typeface="+mn-ea"/>
                  <a:ea typeface="+mn-ea"/>
                  <a:cs typeface="Arial" pitchFamily="34" charset="0"/>
                </a:rPr>
                <a:t>needs </a:t>
              </a:r>
              <a:br>
                <a:rPr lang="en-US" altLang="zh-CN" sz="1400" kern="0" dirty="0">
                  <a:solidFill>
                    <a:sysClr val="windowText" lastClr="000000"/>
                  </a:solidFill>
                  <a:latin typeface="+mn-ea"/>
                  <a:ea typeface="+mn-ea"/>
                  <a:cs typeface="Arial" pitchFamily="34" charset="0"/>
                </a:rPr>
              </a:br>
              <a:r>
                <a:rPr lang="en-US" altLang="zh-CN" sz="1400" kern="0" dirty="0">
                  <a:solidFill>
                    <a:sysClr val="windowText" lastClr="000000"/>
                  </a:solidFill>
                  <a:latin typeface="+mn-ea"/>
                  <a:ea typeface="+mn-ea"/>
                  <a:cs typeface="Arial" pitchFamily="34" charset="0"/>
                </a:rPr>
                <a:t>to be configured</a:t>
              </a:r>
              <a:r>
                <a:rPr lang="en-US" altLang="zh-CN" sz="1400" dirty="0">
                  <a:latin typeface="+mn-ea"/>
                  <a:ea typeface="+mn-ea"/>
                  <a:cs typeface="Arial" pitchFamily="34" charset="0"/>
                </a:rPr>
                <a:t>.</a:t>
              </a:r>
            </a:p>
          </p:txBody>
        </p:sp>
        <p:sp>
          <p:nvSpPr>
            <p:cNvPr id="18" name="1446404413"/>
            <p:cNvSpPr>
              <a:spLocks noChangeArrowheads="1"/>
            </p:cNvSpPr>
            <p:nvPr/>
          </p:nvSpPr>
          <p:spPr bwMode="auto">
            <a:xfrm>
              <a:off x="3564191" y="4786376"/>
              <a:ext cx="1223833" cy="248954"/>
            </a:xfrm>
            <a:prstGeom prst="rect">
              <a:avLst/>
            </a:prstGeom>
            <a:noFill/>
            <a:ln w="6350" algn="ctr">
              <a:noFill/>
              <a:miter lim="800000"/>
              <a:headEnd/>
              <a:tailEnd/>
            </a:ln>
          </p:spPr>
          <p:txBody>
            <a:bodyPr wrap="none" lIns="0" tIns="0" rIns="0" bIns="0" anchor="ctr"/>
            <a:lstStyle/>
            <a:p>
              <a:pPr defTabSz="685617" fontAlgn="ctr"/>
              <a:r>
                <a:rPr lang="en-US" altLang="zh-CN" sz="1400" dirty="0">
                  <a:latin typeface="+mn-ea"/>
                  <a:ea typeface="+mn-ea"/>
                  <a:cs typeface="Arial" pitchFamily="34" charset="0"/>
                </a:rPr>
                <a:t>MP-BGP </a:t>
              </a:r>
              <a:r>
                <a:rPr lang="en-US" altLang="zh-CN" sz="1400" kern="0" dirty="0">
                  <a:solidFill>
                    <a:sysClr val="windowText" lastClr="000000"/>
                  </a:solidFill>
                  <a:latin typeface="+mn-ea"/>
                  <a:ea typeface="+mn-ea"/>
                  <a:cs typeface="Arial" pitchFamily="34" charset="0"/>
                </a:rPr>
                <a:t>needs to be configured</a:t>
              </a:r>
              <a:r>
                <a:rPr lang="en-US" altLang="zh-CN" sz="1400" dirty="0">
                  <a:latin typeface="+mn-ea"/>
                  <a:ea typeface="+mn-ea"/>
                  <a:cs typeface="Arial" pitchFamily="34" charset="0"/>
                </a:rPr>
                <a:t>.</a:t>
              </a:r>
            </a:p>
          </p:txBody>
        </p:sp>
        <p:sp>
          <p:nvSpPr>
            <p:cNvPr id="20" name="1351487102"/>
            <p:cNvSpPr/>
            <p:nvPr/>
          </p:nvSpPr>
          <p:spPr bwMode="auto">
            <a:xfrm flipH="1">
              <a:off x="2339752" y="3125469"/>
              <a:ext cx="2736304" cy="763761"/>
            </a:xfrm>
            <a:custGeom>
              <a:avLst/>
              <a:gdLst>
                <a:gd name="connsiteX0" fmla="*/ 2064774 w 2064774"/>
                <a:gd name="connsiteY0" fmla="*/ 0 h 368710"/>
                <a:gd name="connsiteX1" fmla="*/ 1740310 w 2064774"/>
                <a:gd name="connsiteY1" fmla="*/ 368710 h 368710"/>
                <a:gd name="connsiteX2" fmla="*/ 0 w 2064774"/>
                <a:gd name="connsiteY2" fmla="*/ 368710 h 368710"/>
                <a:gd name="connsiteX0" fmla="*/ 2064774 w 2064774"/>
                <a:gd name="connsiteY0" fmla="*/ 0 h 368710"/>
                <a:gd name="connsiteX1" fmla="*/ 1235881 w 2064774"/>
                <a:gd name="connsiteY1" fmla="*/ 368710 h 368710"/>
                <a:gd name="connsiteX2" fmla="*/ 0 w 2064774"/>
                <a:gd name="connsiteY2" fmla="*/ 368710 h 368710"/>
              </a:gdLst>
              <a:ahLst/>
              <a:cxnLst>
                <a:cxn ang="0">
                  <a:pos x="connsiteX0" y="connsiteY0"/>
                </a:cxn>
                <a:cxn ang="0">
                  <a:pos x="connsiteX1" y="connsiteY1"/>
                </a:cxn>
                <a:cxn ang="0">
                  <a:pos x="connsiteX2" y="connsiteY2"/>
                </a:cxn>
              </a:cxnLst>
              <a:rect l="l" t="t" r="r" b="b"/>
              <a:pathLst>
                <a:path w="2064774" h="368710">
                  <a:moveTo>
                    <a:pt x="2064774" y="0"/>
                  </a:moveTo>
                  <a:lnTo>
                    <a:pt x="1235881" y="368710"/>
                  </a:lnTo>
                  <a:lnTo>
                    <a:pt x="0" y="368710"/>
                  </a:lnTo>
                </a:path>
              </a:pathLst>
            </a:custGeom>
            <a:noFill/>
            <a:ln>
              <a:solidFill>
                <a:schemeClr val="tx1">
                  <a:lumMod val="85000"/>
                  <a:lumOff val="15000"/>
                </a:schemeClr>
              </a:solidFill>
              <a:headEnd type="oval"/>
              <a:tailEnd type="none"/>
            </a:ln>
            <a:effectLst/>
          </p:spPr>
          <p:txBody>
            <a:bodyPr/>
            <a:lstStyle/>
            <a:p>
              <a:pPr defTabSz="685617" fontAlgn="ctr">
                <a:buClr>
                  <a:srgbClr val="CC9900"/>
                </a:buClr>
                <a:buFont typeface="Wingdings" pitchFamily="2" charset="2"/>
                <a:buChar char="n"/>
                <a:defRPr/>
              </a:pPr>
              <a:endParaRPr lang="en-US" altLang="zh-CN" sz="1400">
                <a:latin typeface="+mn-ea"/>
                <a:ea typeface="+mn-ea"/>
                <a:cs typeface="Arial" pitchFamily="34" charset="0"/>
              </a:endParaRPr>
            </a:p>
          </p:txBody>
        </p:sp>
        <p:sp>
          <p:nvSpPr>
            <p:cNvPr id="21" name="1684896049"/>
            <p:cNvSpPr/>
            <p:nvPr/>
          </p:nvSpPr>
          <p:spPr bwMode="auto">
            <a:xfrm flipH="1">
              <a:off x="2354188" y="3118872"/>
              <a:ext cx="2721867" cy="1013120"/>
            </a:xfrm>
            <a:custGeom>
              <a:avLst/>
              <a:gdLst>
                <a:gd name="connsiteX0" fmla="*/ 2064774 w 2064774"/>
                <a:gd name="connsiteY0" fmla="*/ 0 h 368710"/>
                <a:gd name="connsiteX1" fmla="*/ 1740310 w 2064774"/>
                <a:gd name="connsiteY1" fmla="*/ 368710 h 368710"/>
                <a:gd name="connsiteX2" fmla="*/ 0 w 2064774"/>
                <a:gd name="connsiteY2" fmla="*/ 368710 h 368710"/>
                <a:gd name="connsiteX0" fmla="*/ 2064774 w 2064774"/>
                <a:gd name="connsiteY0" fmla="*/ 0 h 368710"/>
                <a:gd name="connsiteX1" fmla="*/ 1235881 w 2064774"/>
                <a:gd name="connsiteY1" fmla="*/ 368710 h 368710"/>
                <a:gd name="connsiteX2" fmla="*/ 0 w 2064774"/>
                <a:gd name="connsiteY2" fmla="*/ 368710 h 368710"/>
              </a:gdLst>
              <a:ahLst/>
              <a:cxnLst>
                <a:cxn ang="0">
                  <a:pos x="connsiteX0" y="connsiteY0"/>
                </a:cxn>
                <a:cxn ang="0">
                  <a:pos x="connsiteX1" y="connsiteY1"/>
                </a:cxn>
                <a:cxn ang="0">
                  <a:pos x="connsiteX2" y="connsiteY2"/>
                </a:cxn>
              </a:cxnLst>
              <a:rect l="l" t="t" r="r" b="b"/>
              <a:pathLst>
                <a:path w="2064774" h="368710">
                  <a:moveTo>
                    <a:pt x="2064774" y="0"/>
                  </a:moveTo>
                  <a:lnTo>
                    <a:pt x="1235881" y="368710"/>
                  </a:lnTo>
                  <a:lnTo>
                    <a:pt x="0" y="368710"/>
                  </a:lnTo>
                </a:path>
              </a:pathLst>
            </a:custGeom>
            <a:noFill/>
            <a:ln>
              <a:solidFill>
                <a:schemeClr val="tx1">
                  <a:lumMod val="85000"/>
                  <a:lumOff val="15000"/>
                </a:schemeClr>
              </a:solidFill>
              <a:headEnd type="oval"/>
              <a:tailEnd type="none"/>
            </a:ln>
            <a:effectLst/>
          </p:spPr>
          <p:txBody>
            <a:bodyPr/>
            <a:lstStyle/>
            <a:p>
              <a:pPr defTabSz="685617" fontAlgn="ctr">
                <a:buClr>
                  <a:srgbClr val="CC9900"/>
                </a:buClr>
                <a:buFont typeface="Wingdings" pitchFamily="2" charset="2"/>
                <a:buChar char="n"/>
                <a:defRPr/>
              </a:pPr>
              <a:endParaRPr lang="en-US" altLang="zh-CN" sz="1400">
                <a:latin typeface="+mn-ea"/>
                <a:ea typeface="+mn-ea"/>
                <a:cs typeface="Arial" pitchFamily="34" charset="0"/>
              </a:endParaRPr>
            </a:p>
          </p:txBody>
        </p:sp>
        <p:sp>
          <p:nvSpPr>
            <p:cNvPr id="22" name="920147503"/>
            <p:cNvSpPr/>
            <p:nvPr/>
          </p:nvSpPr>
          <p:spPr bwMode="auto">
            <a:xfrm flipH="1">
              <a:off x="2354189" y="3115735"/>
              <a:ext cx="2721866" cy="1293844"/>
            </a:xfrm>
            <a:custGeom>
              <a:avLst/>
              <a:gdLst>
                <a:gd name="connsiteX0" fmla="*/ 2064774 w 2064774"/>
                <a:gd name="connsiteY0" fmla="*/ 0 h 368710"/>
                <a:gd name="connsiteX1" fmla="*/ 1740310 w 2064774"/>
                <a:gd name="connsiteY1" fmla="*/ 368710 h 368710"/>
                <a:gd name="connsiteX2" fmla="*/ 0 w 2064774"/>
                <a:gd name="connsiteY2" fmla="*/ 368710 h 368710"/>
                <a:gd name="connsiteX0" fmla="*/ 2064774 w 2064774"/>
                <a:gd name="connsiteY0" fmla="*/ 0 h 368710"/>
                <a:gd name="connsiteX1" fmla="*/ 1235881 w 2064774"/>
                <a:gd name="connsiteY1" fmla="*/ 368710 h 368710"/>
                <a:gd name="connsiteX2" fmla="*/ 0 w 2064774"/>
                <a:gd name="connsiteY2" fmla="*/ 368710 h 368710"/>
              </a:gdLst>
              <a:ahLst/>
              <a:cxnLst>
                <a:cxn ang="0">
                  <a:pos x="connsiteX0" y="connsiteY0"/>
                </a:cxn>
                <a:cxn ang="0">
                  <a:pos x="connsiteX1" y="connsiteY1"/>
                </a:cxn>
                <a:cxn ang="0">
                  <a:pos x="connsiteX2" y="connsiteY2"/>
                </a:cxn>
              </a:cxnLst>
              <a:rect l="l" t="t" r="r" b="b"/>
              <a:pathLst>
                <a:path w="2064774" h="368710">
                  <a:moveTo>
                    <a:pt x="2064774" y="0"/>
                  </a:moveTo>
                  <a:lnTo>
                    <a:pt x="1235881" y="368710"/>
                  </a:lnTo>
                  <a:lnTo>
                    <a:pt x="0" y="368710"/>
                  </a:lnTo>
                </a:path>
              </a:pathLst>
            </a:custGeom>
            <a:noFill/>
            <a:ln>
              <a:solidFill>
                <a:schemeClr val="tx1">
                  <a:lumMod val="85000"/>
                  <a:lumOff val="15000"/>
                </a:schemeClr>
              </a:solidFill>
              <a:headEnd type="oval"/>
              <a:tailEnd type="none"/>
            </a:ln>
            <a:effectLst/>
          </p:spPr>
          <p:txBody>
            <a:bodyPr/>
            <a:lstStyle/>
            <a:p>
              <a:pPr defTabSz="685617" fontAlgn="ctr">
                <a:buClr>
                  <a:srgbClr val="CC9900"/>
                </a:buClr>
                <a:buFont typeface="Wingdings" pitchFamily="2" charset="2"/>
                <a:buChar char="n"/>
                <a:defRPr/>
              </a:pPr>
              <a:endParaRPr lang="en-US" altLang="zh-CN" sz="1400">
                <a:latin typeface="+mn-ea"/>
                <a:ea typeface="+mn-ea"/>
                <a:cs typeface="Arial" pitchFamily="34" charset="0"/>
              </a:endParaRPr>
            </a:p>
          </p:txBody>
        </p:sp>
        <p:sp>
          <p:nvSpPr>
            <p:cNvPr id="23" name="497739268"/>
            <p:cNvSpPr/>
            <p:nvPr/>
          </p:nvSpPr>
          <p:spPr bwMode="auto">
            <a:xfrm flipH="1">
              <a:off x="2352919" y="3106325"/>
              <a:ext cx="2723136" cy="1642412"/>
            </a:xfrm>
            <a:custGeom>
              <a:avLst/>
              <a:gdLst>
                <a:gd name="connsiteX0" fmla="*/ 2064774 w 2064774"/>
                <a:gd name="connsiteY0" fmla="*/ 0 h 368710"/>
                <a:gd name="connsiteX1" fmla="*/ 1740310 w 2064774"/>
                <a:gd name="connsiteY1" fmla="*/ 368710 h 368710"/>
                <a:gd name="connsiteX2" fmla="*/ 0 w 2064774"/>
                <a:gd name="connsiteY2" fmla="*/ 368710 h 368710"/>
                <a:gd name="connsiteX0" fmla="*/ 2064774 w 2064774"/>
                <a:gd name="connsiteY0" fmla="*/ 0 h 368710"/>
                <a:gd name="connsiteX1" fmla="*/ 1235881 w 2064774"/>
                <a:gd name="connsiteY1" fmla="*/ 368710 h 368710"/>
                <a:gd name="connsiteX2" fmla="*/ 0 w 2064774"/>
                <a:gd name="connsiteY2" fmla="*/ 368710 h 368710"/>
              </a:gdLst>
              <a:ahLst/>
              <a:cxnLst>
                <a:cxn ang="0">
                  <a:pos x="connsiteX0" y="connsiteY0"/>
                </a:cxn>
                <a:cxn ang="0">
                  <a:pos x="connsiteX1" y="connsiteY1"/>
                </a:cxn>
                <a:cxn ang="0">
                  <a:pos x="connsiteX2" y="connsiteY2"/>
                </a:cxn>
              </a:cxnLst>
              <a:rect l="l" t="t" r="r" b="b"/>
              <a:pathLst>
                <a:path w="2064774" h="368710">
                  <a:moveTo>
                    <a:pt x="2064774" y="0"/>
                  </a:moveTo>
                  <a:lnTo>
                    <a:pt x="1235881" y="368710"/>
                  </a:lnTo>
                  <a:lnTo>
                    <a:pt x="0" y="368710"/>
                  </a:lnTo>
                </a:path>
              </a:pathLst>
            </a:custGeom>
            <a:noFill/>
            <a:ln>
              <a:solidFill>
                <a:schemeClr val="tx1">
                  <a:lumMod val="85000"/>
                  <a:lumOff val="15000"/>
                </a:schemeClr>
              </a:solidFill>
              <a:headEnd type="oval"/>
              <a:tailEnd type="none"/>
            </a:ln>
            <a:effectLst/>
          </p:spPr>
          <p:txBody>
            <a:bodyPr/>
            <a:lstStyle/>
            <a:p>
              <a:pPr defTabSz="685617" fontAlgn="ctr">
                <a:buClr>
                  <a:srgbClr val="CC9900"/>
                </a:buClr>
                <a:buFont typeface="Wingdings" pitchFamily="2" charset="2"/>
                <a:buChar char="n"/>
                <a:defRPr/>
              </a:pPr>
              <a:endParaRPr lang="en-US" altLang="zh-CN" sz="1400">
                <a:latin typeface="+mn-ea"/>
                <a:ea typeface="+mn-ea"/>
                <a:cs typeface="Arial" pitchFamily="34" charset="0"/>
              </a:endParaRPr>
            </a:p>
          </p:txBody>
        </p:sp>
        <p:sp>
          <p:nvSpPr>
            <p:cNvPr id="24" name="1529235355"/>
            <p:cNvSpPr/>
            <p:nvPr/>
          </p:nvSpPr>
          <p:spPr bwMode="auto">
            <a:xfrm flipH="1">
              <a:off x="2354187" y="3112599"/>
              <a:ext cx="2844316" cy="1885092"/>
            </a:xfrm>
            <a:custGeom>
              <a:avLst/>
              <a:gdLst>
                <a:gd name="connsiteX0" fmla="*/ 2064774 w 2064774"/>
                <a:gd name="connsiteY0" fmla="*/ 0 h 368710"/>
                <a:gd name="connsiteX1" fmla="*/ 1740310 w 2064774"/>
                <a:gd name="connsiteY1" fmla="*/ 368710 h 368710"/>
                <a:gd name="connsiteX2" fmla="*/ 0 w 2064774"/>
                <a:gd name="connsiteY2" fmla="*/ 368710 h 368710"/>
                <a:gd name="connsiteX0" fmla="*/ 2064774 w 2064774"/>
                <a:gd name="connsiteY0" fmla="*/ 0 h 368710"/>
                <a:gd name="connsiteX1" fmla="*/ 1235881 w 2064774"/>
                <a:gd name="connsiteY1" fmla="*/ 368710 h 368710"/>
                <a:gd name="connsiteX2" fmla="*/ 0 w 2064774"/>
                <a:gd name="connsiteY2" fmla="*/ 368710 h 368710"/>
              </a:gdLst>
              <a:ahLst/>
              <a:cxnLst>
                <a:cxn ang="0">
                  <a:pos x="connsiteX0" y="connsiteY0"/>
                </a:cxn>
                <a:cxn ang="0">
                  <a:pos x="connsiteX1" y="connsiteY1"/>
                </a:cxn>
                <a:cxn ang="0">
                  <a:pos x="connsiteX2" y="connsiteY2"/>
                </a:cxn>
              </a:cxnLst>
              <a:rect l="l" t="t" r="r" b="b"/>
              <a:pathLst>
                <a:path w="2064774" h="368710">
                  <a:moveTo>
                    <a:pt x="2064774" y="0"/>
                  </a:moveTo>
                  <a:lnTo>
                    <a:pt x="1235881" y="368710"/>
                  </a:lnTo>
                  <a:lnTo>
                    <a:pt x="0" y="368710"/>
                  </a:lnTo>
                </a:path>
              </a:pathLst>
            </a:custGeom>
            <a:noFill/>
            <a:ln>
              <a:solidFill>
                <a:schemeClr val="tx1">
                  <a:lumMod val="85000"/>
                  <a:lumOff val="15000"/>
                </a:schemeClr>
              </a:solidFill>
              <a:headEnd type="oval"/>
              <a:tailEnd type="none"/>
            </a:ln>
            <a:effectLst/>
          </p:spPr>
          <p:txBody>
            <a:bodyPr/>
            <a:lstStyle/>
            <a:p>
              <a:pPr defTabSz="685617" fontAlgn="ctr">
                <a:buClr>
                  <a:srgbClr val="CC9900"/>
                </a:buClr>
                <a:buFont typeface="Wingdings" pitchFamily="2" charset="2"/>
                <a:buChar char="n"/>
                <a:defRPr/>
              </a:pPr>
              <a:endParaRPr lang="en-US" altLang="zh-CN" sz="1400">
                <a:latin typeface="+mn-ea"/>
                <a:ea typeface="+mn-ea"/>
                <a:cs typeface="Arial" pitchFamily="34" charset="0"/>
              </a:endParaRPr>
            </a:p>
          </p:txBody>
        </p:sp>
      </p:grpSp>
    </p:spTree>
    <p:extLst>
      <p:ext uri="{BB962C8B-B14F-4D97-AF65-F5344CB8AC3E}">
        <p14:creationId xmlns:p14="http://schemas.microsoft.com/office/powerpoint/2010/main" val="13351650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48920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2"/>
          </p:nvPr>
        </p:nvSpPr>
        <p:spPr>
          <a:xfrm>
            <a:off x="1595500" y="410400"/>
            <a:ext cx="9831600" cy="562615"/>
          </a:xfrm>
        </p:spPr>
        <p:txBody>
          <a:bodyPr/>
          <a:lstStyle/>
          <a:p>
            <a:r>
              <a:rPr lang="en-US" altLang="zh-CN" sz="3000" dirty="0"/>
              <a:t>Slow Provisioning of Innovative Network Services</a:t>
            </a:r>
            <a:endParaRPr lang="zh-CN" altLang="en-US" sz="3000" dirty="0"/>
          </a:p>
        </p:txBody>
      </p:sp>
      <p:grpSp>
        <p:nvGrpSpPr>
          <p:cNvPr id="4" name="组合 3"/>
          <p:cNvGrpSpPr/>
          <p:nvPr/>
        </p:nvGrpSpPr>
        <p:grpSpPr>
          <a:xfrm>
            <a:off x="1008063" y="1448780"/>
            <a:ext cx="10464799" cy="4284476"/>
            <a:chOff x="2300714" y="2457145"/>
            <a:chExt cx="7395687" cy="2807582"/>
          </a:xfrm>
        </p:grpSpPr>
        <p:cxnSp>
          <p:nvCxnSpPr>
            <p:cNvPr id="551" name="241750893"/>
            <p:cNvCxnSpPr>
              <a:cxnSpLocks/>
              <a:endCxn id="587" idx="1"/>
            </p:cNvCxnSpPr>
            <p:nvPr/>
          </p:nvCxnSpPr>
          <p:spPr>
            <a:xfrm flipV="1">
              <a:off x="5531238" y="3451506"/>
              <a:ext cx="757674" cy="11456"/>
            </a:xfrm>
            <a:prstGeom prst="line">
              <a:avLst/>
            </a:prstGeom>
            <a:ln w="15875">
              <a:solidFill>
                <a:schemeClr val="tx1">
                  <a:lumMod val="50000"/>
                  <a:lumOff val="50000"/>
                </a:schemeClr>
              </a:solidFill>
              <a:tailEnd type="arrow"/>
            </a:ln>
            <a:effectLst/>
          </p:spPr>
          <p:style>
            <a:lnRef idx="2">
              <a:schemeClr val="accent1"/>
            </a:lnRef>
            <a:fillRef idx="0">
              <a:schemeClr val="accent1"/>
            </a:fillRef>
            <a:effectRef idx="1">
              <a:schemeClr val="accent1"/>
            </a:effectRef>
            <a:fontRef idx="minor">
              <a:schemeClr val="tx1"/>
            </a:fontRef>
          </p:style>
        </p:cxnSp>
        <p:sp>
          <p:nvSpPr>
            <p:cNvPr id="563" name="1870399678"/>
            <p:cNvSpPr>
              <a:spLocks noChangeArrowheads="1"/>
            </p:cNvSpPr>
            <p:nvPr/>
          </p:nvSpPr>
          <p:spPr bwMode="auto">
            <a:xfrm>
              <a:off x="4871434" y="2768231"/>
              <a:ext cx="185155" cy="21700"/>
            </a:xfrm>
            <a:prstGeom prst="rect">
              <a:avLst/>
            </a:prstGeom>
            <a:solidFill>
              <a:schemeClr val="tx1">
                <a:lumMod val="50000"/>
                <a:lumOff val="50000"/>
              </a:schemeClr>
            </a:solidFill>
            <a:ln w="9525">
              <a:noFill/>
              <a:miter lim="800000"/>
              <a:headEnd/>
              <a:tailEnd/>
            </a:ln>
          </p:spPr>
          <p:txBody>
            <a:bodyPr/>
            <a:lstStyle/>
            <a:p>
              <a:pPr fontAlgn="ctr">
                <a:defRPr/>
              </a:pPr>
              <a:endParaRPr lang="en-US" altLang="zh-CN" sz="1400">
                <a:latin typeface="+mn-lt"/>
                <a:ea typeface="华文细黑" panose="02010600040101010101" pitchFamily="2" charset="-122"/>
              </a:endParaRPr>
            </a:p>
          </p:txBody>
        </p:sp>
        <p:sp>
          <p:nvSpPr>
            <p:cNvPr id="564" name="68344637"/>
            <p:cNvSpPr>
              <a:spLocks noChangeArrowheads="1"/>
            </p:cNvSpPr>
            <p:nvPr/>
          </p:nvSpPr>
          <p:spPr bwMode="auto">
            <a:xfrm>
              <a:off x="4871434" y="2828992"/>
              <a:ext cx="185155" cy="21700"/>
            </a:xfrm>
            <a:prstGeom prst="rect">
              <a:avLst/>
            </a:prstGeom>
            <a:solidFill>
              <a:schemeClr val="tx1">
                <a:lumMod val="50000"/>
                <a:lumOff val="50000"/>
              </a:schemeClr>
            </a:solidFill>
            <a:ln w="9525">
              <a:noFill/>
              <a:miter lim="800000"/>
              <a:headEnd/>
              <a:tailEnd/>
            </a:ln>
          </p:spPr>
          <p:txBody>
            <a:bodyPr/>
            <a:lstStyle/>
            <a:p>
              <a:pPr fontAlgn="ctr">
                <a:defRPr/>
              </a:pPr>
              <a:endParaRPr lang="en-US" altLang="zh-CN" sz="1400">
                <a:latin typeface="+mn-lt"/>
                <a:ea typeface="华文细黑" panose="02010600040101010101" pitchFamily="2" charset="-122"/>
              </a:endParaRPr>
            </a:p>
          </p:txBody>
        </p:sp>
        <p:sp>
          <p:nvSpPr>
            <p:cNvPr id="565" name="741384346"/>
            <p:cNvSpPr>
              <a:spLocks noChangeArrowheads="1"/>
            </p:cNvSpPr>
            <p:nvPr/>
          </p:nvSpPr>
          <p:spPr bwMode="auto">
            <a:xfrm>
              <a:off x="4871434" y="2885413"/>
              <a:ext cx="185155" cy="21700"/>
            </a:xfrm>
            <a:prstGeom prst="rect">
              <a:avLst/>
            </a:prstGeom>
            <a:solidFill>
              <a:schemeClr val="tx1">
                <a:lumMod val="50000"/>
                <a:lumOff val="50000"/>
              </a:schemeClr>
            </a:solidFill>
            <a:ln w="9525">
              <a:noFill/>
              <a:miter lim="800000"/>
              <a:headEnd/>
              <a:tailEnd/>
            </a:ln>
          </p:spPr>
          <p:txBody>
            <a:bodyPr/>
            <a:lstStyle/>
            <a:p>
              <a:pPr fontAlgn="ctr">
                <a:defRPr/>
              </a:pPr>
              <a:endParaRPr lang="en-US" altLang="zh-CN" sz="1400">
                <a:latin typeface="+mn-lt"/>
                <a:ea typeface="华文细黑" panose="02010600040101010101" pitchFamily="2" charset="-122"/>
              </a:endParaRPr>
            </a:p>
          </p:txBody>
        </p:sp>
        <p:sp>
          <p:nvSpPr>
            <p:cNvPr id="566" name="1841773248"/>
            <p:cNvSpPr>
              <a:spLocks/>
            </p:cNvSpPr>
            <p:nvPr/>
          </p:nvSpPr>
          <p:spPr bwMode="auto">
            <a:xfrm>
              <a:off x="4613191" y="2620670"/>
              <a:ext cx="204645" cy="182283"/>
            </a:xfrm>
            <a:custGeom>
              <a:avLst/>
              <a:gdLst/>
              <a:ahLst/>
              <a:cxnLst>
                <a:cxn ang="0">
                  <a:pos x="84" y="42"/>
                </a:cxn>
                <a:cxn ang="0">
                  <a:pos x="84" y="42"/>
                </a:cxn>
                <a:cxn ang="0">
                  <a:pos x="82" y="50"/>
                </a:cxn>
                <a:cxn ang="0">
                  <a:pos x="80" y="58"/>
                </a:cxn>
                <a:cxn ang="0">
                  <a:pos x="76" y="66"/>
                </a:cxn>
                <a:cxn ang="0">
                  <a:pos x="72" y="72"/>
                </a:cxn>
                <a:cxn ang="0">
                  <a:pos x="66" y="76"/>
                </a:cxn>
                <a:cxn ang="0">
                  <a:pos x="58" y="80"/>
                </a:cxn>
                <a:cxn ang="0">
                  <a:pos x="50" y="84"/>
                </a:cxn>
                <a:cxn ang="0">
                  <a:pos x="42" y="84"/>
                </a:cxn>
                <a:cxn ang="0">
                  <a:pos x="42" y="84"/>
                </a:cxn>
                <a:cxn ang="0">
                  <a:pos x="32" y="84"/>
                </a:cxn>
                <a:cxn ang="0">
                  <a:pos x="24" y="80"/>
                </a:cxn>
                <a:cxn ang="0">
                  <a:pos x="18" y="76"/>
                </a:cxn>
                <a:cxn ang="0">
                  <a:pos x="12" y="72"/>
                </a:cxn>
                <a:cxn ang="0">
                  <a:pos x="6" y="66"/>
                </a:cxn>
                <a:cxn ang="0">
                  <a:pos x="2" y="58"/>
                </a:cxn>
                <a:cxn ang="0">
                  <a:pos x="0" y="50"/>
                </a:cxn>
                <a:cxn ang="0">
                  <a:pos x="0" y="42"/>
                </a:cxn>
                <a:cxn ang="0">
                  <a:pos x="0" y="42"/>
                </a:cxn>
                <a:cxn ang="0">
                  <a:pos x="0" y="32"/>
                </a:cxn>
                <a:cxn ang="0">
                  <a:pos x="2" y="26"/>
                </a:cxn>
                <a:cxn ang="0">
                  <a:pos x="6" y="18"/>
                </a:cxn>
                <a:cxn ang="0">
                  <a:pos x="12" y="12"/>
                </a:cxn>
                <a:cxn ang="0">
                  <a:pos x="18" y="6"/>
                </a:cxn>
                <a:cxn ang="0">
                  <a:pos x="24" y="2"/>
                </a:cxn>
                <a:cxn ang="0">
                  <a:pos x="32" y="0"/>
                </a:cxn>
                <a:cxn ang="0">
                  <a:pos x="42" y="0"/>
                </a:cxn>
                <a:cxn ang="0">
                  <a:pos x="42" y="0"/>
                </a:cxn>
                <a:cxn ang="0">
                  <a:pos x="50" y="0"/>
                </a:cxn>
                <a:cxn ang="0">
                  <a:pos x="58" y="2"/>
                </a:cxn>
                <a:cxn ang="0">
                  <a:pos x="66" y="6"/>
                </a:cxn>
                <a:cxn ang="0">
                  <a:pos x="72" y="12"/>
                </a:cxn>
                <a:cxn ang="0">
                  <a:pos x="76" y="18"/>
                </a:cxn>
                <a:cxn ang="0">
                  <a:pos x="80" y="26"/>
                </a:cxn>
                <a:cxn ang="0">
                  <a:pos x="82" y="32"/>
                </a:cxn>
                <a:cxn ang="0">
                  <a:pos x="84" y="42"/>
                </a:cxn>
                <a:cxn ang="0">
                  <a:pos x="84" y="42"/>
                </a:cxn>
              </a:cxnLst>
              <a:rect l="0" t="0" r="r" b="b"/>
              <a:pathLst>
                <a:path w="84" h="84">
                  <a:moveTo>
                    <a:pt x="84" y="42"/>
                  </a:moveTo>
                  <a:lnTo>
                    <a:pt x="84" y="42"/>
                  </a:lnTo>
                  <a:lnTo>
                    <a:pt x="82" y="50"/>
                  </a:lnTo>
                  <a:lnTo>
                    <a:pt x="80" y="58"/>
                  </a:lnTo>
                  <a:lnTo>
                    <a:pt x="76" y="66"/>
                  </a:lnTo>
                  <a:lnTo>
                    <a:pt x="72" y="72"/>
                  </a:lnTo>
                  <a:lnTo>
                    <a:pt x="66" y="76"/>
                  </a:lnTo>
                  <a:lnTo>
                    <a:pt x="58" y="80"/>
                  </a:lnTo>
                  <a:lnTo>
                    <a:pt x="50" y="84"/>
                  </a:lnTo>
                  <a:lnTo>
                    <a:pt x="42" y="84"/>
                  </a:lnTo>
                  <a:lnTo>
                    <a:pt x="42" y="84"/>
                  </a:lnTo>
                  <a:lnTo>
                    <a:pt x="32" y="84"/>
                  </a:lnTo>
                  <a:lnTo>
                    <a:pt x="24" y="80"/>
                  </a:lnTo>
                  <a:lnTo>
                    <a:pt x="18" y="76"/>
                  </a:lnTo>
                  <a:lnTo>
                    <a:pt x="12" y="72"/>
                  </a:lnTo>
                  <a:lnTo>
                    <a:pt x="6" y="66"/>
                  </a:lnTo>
                  <a:lnTo>
                    <a:pt x="2" y="58"/>
                  </a:lnTo>
                  <a:lnTo>
                    <a:pt x="0" y="50"/>
                  </a:lnTo>
                  <a:lnTo>
                    <a:pt x="0" y="42"/>
                  </a:lnTo>
                  <a:lnTo>
                    <a:pt x="0" y="42"/>
                  </a:lnTo>
                  <a:lnTo>
                    <a:pt x="0" y="32"/>
                  </a:lnTo>
                  <a:lnTo>
                    <a:pt x="2" y="26"/>
                  </a:lnTo>
                  <a:lnTo>
                    <a:pt x="6" y="18"/>
                  </a:lnTo>
                  <a:lnTo>
                    <a:pt x="12" y="12"/>
                  </a:lnTo>
                  <a:lnTo>
                    <a:pt x="18" y="6"/>
                  </a:lnTo>
                  <a:lnTo>
                    <a:pt x="24" y="2"/>
                  </a:lnTo>
                  <a:lnTo>
                    <a:pt x="32" y="0"/>
                  </a:lnTo>
                  <a:lnTo>
                    <a:pt x="42" y="0"/>
                  </a:lnTo>
                  <a:lnTo>
                    <a:pt x="42" y="0"/>
                  </a:lnTo>
                  <a:lnTo>
                    <a:pt x="50" y="0"/>
                  </a:lnTo>
                  <a:lnTo>
                    <a:pt x="58" y="2"/>
                  </a:lnTo>
                  <a:lnTo>
                    <a:pt x="66" y="6"/>
                  </a:lnTo>
                  <a:lnTo>
                    <a:pt x="72" y="12"/>
                  </a:lnTo>
                  <a:lnTo>
                    <a:pt x="76" y="18"/>
                  </a:lnTo>
                  <a:lnTo>
                    <a:pt x="80" y="26"/>
                  </a:lnTo>
                  <a:lnTo>
                    <a:pt x="82" y="32"/>
                  </a:lnTo>
                  <a:lnTo>
                    <a:pt x="84" y="42"/>
                  </a:lnTo>
                  <a:lnTo>
                    <a:pt x="84" y="42"/>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567" name="1073029633"/>
            <p:cNvSpPr>
              <a:spLocks/>
            </p:cNvSpPr>
            <p:nvPr/>
          </p:nvSpPr>
          <p:spPr bwMode="auto">
            <a:xfrm>
              <a:off x="4632681" y="2802952"/>
              <a:ext cx="160793" cy="260404"/>
            </a:xfrm>
            <a:custGeom>
              <a:avLst/>
              <a:gdLst/>
              <a:ahLst/>
              <a:cxnLst>
                <a:cxn ang="0">
                  <a:pos x="34" y="10"/>
                </a:cxn>
                <a:cxn ang="0">
                  <a:pos x="34" y="10"/>
                </a:cxn>
                <a:cxn ang="0">
                  <a:pos x="24" y="8"/>
                </a:cxn>
                <a:cxn ang="0">
                  <a:pos x="16" y="6"/>
                </a:cxn>
                <a:cxn ang="0">
                  <a:pos x="8" y="4"/>
                </a:cxn>
                <a:cxn ang="0">
                  <a:pos x="0" y="0"/>
                </a:cxn>
                <a:cxn ang="0">
                  <a:pos x="0" y="120"/>
                </a:cxn>
                <a:cxn ang="0">
                  <a:pos x="2" y="120"/>
                </a:cxn>
                <a:cxn ang="0">
                  <a:pos x="32" y="74"/>
                </a:cxn>
                <a:cxn ang="0">
                  <a:pos x="64" y="120"/>
                </a:cxn>
                <a:cxn ang="0">
                  <a:pos x="66" y="120"/>
                </a:cxn>
                <a:cxn ang="0">
                  <a:pos x="66" y="0"/>
                </a:cxn>
                <a:cxn ang="0">
                  <a:pos x="66" y="0"/>
                </a:cxn>
                <a:cxn ang="0">
                  <a:pos x="58" y="4"/>
                </a:cxn>
                <a:cxn ang="0">
                  <a:pos x="50" y="6"/>
                </a:cxn>
                <a:cxn ang="0">
                  <a:pos x="42" y="8"/>
                </a:cxn>
                <a:cxn ang="0">
                  <a:pos x="34" y="10"/>
                </a:cxn>
                <a:cxn ang="0">
                  <a:pos x="34" y="10"/>
                </a:cxn>
              </a:cxnLst>
              <a:rect l="0" t="0" r="r" b="b"/>
              <a:pathLst>
                <a:path w="66" h="120">
                  <a:moveTo>
                    <a:pt x="34" y="10"/>
                  </a:moveTo>
                  <a:lnTo>
                    <a:pt x="34" y="10"/>
                  </a:lnTo>
                  <a:lnTo>
                    <a:pt x="24" y="8"/>
                  </a:lnTo>
                  <a:lnTo>
                    <a:pt x="16" y="6"/>
                  </a:lnTo>
                  <a:lnTo>
                    <a:pt x="8" y="4"/>
                  </a:lnTo>
                  <a:lnTo>
                    <a:pt x="0" y="0"/>
                  </a:lnTo>
                  <a:lnTo>
                    <a:pt x="0" y="120"/>
                  </a:lnTo>
                  <a:lnTo>
                    <a:pt x="2" y="120"/>
                  </a:lnTo>
                  <a:lnTo>
                    <a:pt x="32" y="74"/>
                  </a:lnTo>
                  <a:lnTo>
                    <a:pt x="64" y="120"/>
                  </a:lnTo>
                  <a:lnTo>
                    <a:pt x="66" y="120"/>
                  </a:lnTo>
                  <a:lnTo>
                    <a:pt x="66" y="0"/>
                  </a:lnTo>
                  <a:lnTo>
                    <a:pt x="66" y="0"/>
                  </a:lnTo>
                  <a:lnTo>
                    <a:pt x="58" y="4"/>
                  </a:lnTo>
                  <a:lnTo>
                    <a:pt x="50" y="6"/>
                  </a:lnTo>
                  <a:lnTo>
                    <a:pt x="42" y="8"/>
                  </a:lnTo>
                  <a:lnTo>
                    <a:pt x="34" y="10"/>
                  </a:lnTo>
                  <a:lnTo>
                    <a:pt x="34" y="10"/>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568" name="2093712714"/>
            <p:cNvSpPr>
              <a:spLocks noEditPoints="1"/>
            </p:cNvSpPr>
            <p:nvPr/>
          </p:nvSpPr>
          <p:spPr bwMode="auto">
            <a:xfrm>
              <a:off x="4696024" y="2499147"/>
              <a:ext cx="438525" cy="481748"/>
            </a:xfrm>
            <a:custGeom>
              <a:avLst/>
              <a:gdLst/>
              <a:ahLst/>
              <a:cxnLst>
                <a:cxn ang="0">
                  <a:pos x="180" y="104"/>
                </a:cxn>
                <a:cxn ang="0">
                  <a:pos x="180" y="104"/>
                </a:cxn>
                <a:cxn ang="0">
                  <a:pos x="180" y="104"/>
                </a:cxn>
                <a:cxn ang="0">
                  <a:pos x="180" y="104"/>
                </a:cxn>
                <a:cxn ang="0">
                  <a:pos x="180" y="102"/>
                </a:cxn>
                <a:cxn ang="0">
                  <a:pos x="78" y="0"/>
                </a:cxn>
                <a:cxn ang="0">
                  <a:pos x="76" y="0"/>
                </a:cxn>
                <a:cxn ang="0">
                  <a:pos x="76" y="0"/>
                </a:cxn>
                <a:cxn ang="0">
                  <a:pos x="20" y="0"/>
                </a:cxn>
                <a:cxn ang="0">
                  <a:pos x="20" y="0"/>
                </a:cxn>
                <a:cxn ang="0">
                  <a:pos x="12" y="2"/>
                </a:cxn>
                <a:cxn ang="0">
                  <a:pos x="6" y="6"/>
                </a:cxn>
                <a:cxn ang="0">
                  <a:pos x="0" y="12"/>
                </a:cxn>
                <a:cxn ang="0">
                  <a:pos x="0" y="20"/>
                </a:cxn>
                <a:cxn ang="0">
                  <a:pos x="0" y="42"/>
                </a:cxn>
                <a:cxn ang="0">
                  <a:pos x="14" y="42"/>
                </a:cxn>
                <a:cxn ang="0">
                  <a:pos x="14" y="20"/>
                </a:cxn>
                <a:cxn ang="0">
                  <a:pos x="14" y="20"/>
                </a:cxn>
                <a:cxn ang="0">
                  <a:pos x="16" y="18"/>
                </a:cxn>
                <a:cxn ang="0">
                  <a:pos x="20" y="16"/>
                </a:cxn>
                <a:cxn ang="0">
                  <a:pos x="76" y="16"/>
                </a:cxn>
                <a:cxn ang="0">
                  <a:pos x="76" y="82"/>
                </a:cxn>
                <a:cxn ang="0">
                  <a:pos x="76" y="82"/>
                </a:cxn>
                <a:cxn ang="0">
                  <a:pos x="78" y="90"/>
                </a:cxn>
                <a:cxn ang="0">
                  <a:pos x="82" y="98"/>
                </a:cxn>
                <a:cxn ang="0">
                  <a:pos x="90" y="102"/>
                </a:cxn>
                <a:cxn ang="0">
                  <a:pos x="98" y="104"/>
                </a:cxn>
                <a:cxn ang="0">
                  <a:pos x="164" y="104"/>
                </a:cxn>
                <a:cxn ang="0">
                  <a:pos x="164" y="202"/>
                </a:cxn>
                <a:cxn ang="0">
                  <a:pos x="164" y="202"/>
                </a:cxn>
                <a:cxn ang="0">
                  <a:pos x="162" y="206"/>
                </a:cxn>
                <a:cxn ang="0">
                  <a:pos x="160" y="206"/>
                </a:cxn>
                <a:cxn ang="0">
                  <a:pos x="90" y="206"/>
                </a:cxn>
                <a:cxn ang="0">
                  <a:pos x="76" y="222"/>
                </a:cxn>
                <a:cxn ang="0">
                  <a:pos x="160" y="222"/>
                </a:cxn>
                <a:cxn ang="0">
                  <a:pos x="160" y="222"/>
                </a:cxn>
                <a:cxn ang="0">
                  <a:pos x="168" y="220"/>
                </a:cxn>
                <a:cxn ang="0">
                  <a:pos x="174" y="216"/>
                </a:cxn>
                <a:cxn ang="0">
                  <a:pos x="178" y="210"/>
                </a:cxn>
                <a:cxn ang="0">
                  <a:pos x="180" y="202"/>
                </a:cxn>
                <a:cxn ang="0">
                  <a:pos x="180" y="104"/>
                </a:cxn>
                <a:cxn ang="0">
                  <a:pos x="180" y="104"/>
                </a:cxn>
                <a:cxn ang="0">
                  <a:pos x="92" y="82"/>
                </a:cxn>
                <a:cxn ang="0">
                  <a:pos x="92" y="28"/>
                </a:cxn>
                <a:cxn ang="0">
                  <a:pos x="152" y="88"/>
                </a:cxn>
                <a:cxn ang="0">
                  <a:pos x="98" y="88"/>
                </a:cxn>
                <a:cxn ang="0">
                  <a:pos x="98" y="88"/>
                </a:cxn>
                <a:cxn ang="0">
                  <a:pos x="94" y="86"/>
                </a:cxn>
                <a:cxn ang="0">
                  <a:pos x="92" y="82"/>
                </a:cxn>
                <a:cxn ang="0">
                  <a:pos x="92" y="82"/>
                </a:cxn>
              </a:cxnLst>
              <a:rect l="0" t="0" r="r" b="b"/>
              <a:pathLst>
                <a:path w="180" h="222">
                  <a:moveTo>
                    <a:pt x="180" y="104"/>
                  </a:moveTo>
                  <a:lnTo>
                    <a:pt x="180" y="104"/>
                  </a:lnTo>
                  <a:lnTo>
                    <a:pt x="180" y="104"/>
                  </a:lnTo>
                  <a:lnTo>
                    <a:pt x="180" y="104"/>
                  </a:lnTo>
                  <a:lnTo>
                    <a:pt x="180" y="102"/>
                  </a:lnTo>
                  <a:lnTo>
                    <a:pt x="78" y="0"/>
                  </a:lnTo>
                  <a:lnTo>
                    <a:pt x="76" y="0"/>
                  </a:lnTo>
                  <a:lnTo>
                    <a:pt x="76" y="0"/>
                  </a:lnTo>
                  <a:lnTo>
                    <a:pt x="20" y="0"/>
                  </a:lnTo>
                  <a:lnTo>
                    <a:pt x="20" y="0"/>
                  </a:lnTo>
                  <a:lnTo>
                    <a:pt x="12" y="2"/>
                  </a:lnTo>
                  <a:lnTo>
                    <a:pt x="6" y="6"/>
                  </a:lnTo>
                  <a:lnTo>
                    <a:pt x="0" y="12"/>
                  </a:lnTo>
                  <a:lnTo>
                    <a:pt x="0" y="20"/>
                  </a:lnTo>
                  <a:lnTo>
                    <a:pt x="0" y="42"/>
                  </a:lnTo>
                  <a:lnTo>
                    <a:pt x="14" y="42"/>
                  </a:lnTo>
                  <a:lnTo>
                    <a:pt x="14" y="20"/>
                  </a:lnTo>
                  <a:lnTo>
                    <a:pt x="14" y="20"/>
                  </a:lnTo>
                  <a:lnTo>
                    <a:pt x="16" y="18"/>
                  </a:lnTo>
                  <a:lnTo>
                    <a:pt x="20" y="16"/>
                  </a:lnTo>
                  <a:lnTo>
                    <a:pt x="76" y="16"/>
                  </a:lnTo>
                  <a:lnTo>
                    <a:pt x="76" y="82"/>
                  </a:lnTo>
                  <a:lnTo>
                    <a:pt x="76" y="82"/>
                  </a:lnTo>
                  <a:lnTo>
                    <a:pt x="78" y="90"/>
                  </a:lnTo>
                  <a:lnTo>
                    <a:pt x="82" y="98"/>
                  </a:lnTo>
                  <a:lnTo>
                    <a:pt x="90" y="102"/>
                  </a:lnTo>
                  <a:lnTo>
                    <a:pt x="98" y="104"/>
                  </a:lnTo>
                  <a:lnTo>
                    <a:pt x="164" y="104"/>
                  </a:lnTo>
                  <a:lnTo>
                    <a:pt x="164" y="202"/>
                  </a:lnTo>
                  <a:lnTo>
                    <a:pt x="164" y="202"/>
                  </a:lnTo>
                  <a:lnTo>
                    <a:pt x="162" y="206"/>
                  </a:lnTo>
                  <a:lnTo>
                    <a:pt x="160" y="206"/>
                  </a:lnTo>
                  <a:lnTo>
                    <a:pt x="90" y="206"/>
                  </a:lnTo>
                  <a:lnTo>
                    <a:pt x="76" y="222"/>
                  </a:lnTo>
                  <a:lnTo>
                    <a:pt x="160" y="222"/>
                  </a:lnTo>
                  <a:lnTo>
                    <a:pt x="160" y="222"/>
                  </a:lnTo>
                  <a:lnTo>
                    <a:pt x="168" y="220"/>
                  </a:lnTo>
                  <a:lnTo>
                    <a:pt x="174" y="216"/>
                  </a:lnTo>
                  <a:lnTo>
                    <a:pt x="178" y="210"/>
                  </a:lnTo>
                  <a:lnTo>
                    <a:pt x="180" y="202"/>
                  </a:lnTo>
                  <a:lnTo>
                    <a:pt x="180" y="104"/>
                  </a:lnTo>
                  <a:lnTo>
                    <a:pt x="180" y="104"/>
                  </a:lnTo>
                  <a:close/>
                  <a:moveTo>
                    <a:pt x="92" y="82"/>
                  </a:moveTo>
                  <a:lnTo>
                    <a:pt x="92" y="28"/>
                  </a:lnTo>
                  <a:lnTo>
                    <a:pt x="152" y="88"/>
                  </a:lnTo>
                  <a:lnTo>
                    <a:pt x="98" y="88"/>
                  </a:lnTo>
                  <a:lnTo>
                    <a:pt x="98" y="88"/>
                  </a:lnTo>
                  <a:lnTo>
                    <a:pt x="94" y="86"/>
                  </a:lnTo>
                  <a:lnTo>
                    <a:pt x="92" y="82"/>
                  </a:lnTo>
                  <a:lnTo>
                    <a:pt x="92" y="82"/>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570" name="2131986890"/>
            <p:cNvSpPr>
              <a:spLocks noEditPoints="1"/>
            </p:cNvSpPr>
            <p:nvPr/>
          </p:nvSpPr>
          <p:spPr bwMode="auto">
            <a:xfrm>
              <a:off x="8253259" y="2582705"/>
              <a:ext cx="550393" cy="479781"/>
            </a:xfrm>
            <a:custGeom>
              <a:avLst/>
              <a:gdLst/>
              <a:ahLst/>
              <a:cxnLst>
                <a:cxn ang="0">
                  <a:pos x="8160" y="8364"/>
                </a:cxn>
                <a:cxn ang="0">
                  <a:pos x="12036" y="9792"/>
                </a:cxn>
                <a:cxn ang="0">
                  <a:pos x="13464" y="9282"/>
                </a:cxn>
                <a:cxn ang="0">
                  <a:pos x="12240" y="11016"/>
                </a:cxn>
                <a:cxn ang="0">
                  <a:pos x="14178" y="9996"/>
                </a:cxn>
                <a:cxn ang="0">
                  <a:pos x="15096" y="7650"/>
                </a:cxn>
                <a:cxn ang="0">
                  <a:pos x="15096" y="6018"/>
                </a:cxn>
                <a:cxn ang="0">
                  <a:pos x="14076" y="3672"/>
                </a:cxn>
                <a:cxn ang="0">
                  <a:pos x="12444" y="1836"/>
                </a:cxn>
                <a:cxn ang="0">
                  <a:pos x="11016" y="816"/>
                </a:cxn>
                <a:cxn ang="0">
                  <a:pos x="7242" y="0"/>
                </a:cxn>
                <a:cxn ang="0">
                  <a:pos x="4386" y="714"/>
                </a:cxn>
                <a:cxn ang="0">
                  <a:pos x="2346" y="2142"/>
                </a:cxn>
                <a:cxn ang="0">
                  <a:pos x="816" y="4182"/>
                </a:cxn>
                <a:cxn ang="0">
                  <a:pos x="0" y="6630"/>
                </a:cxn>
                <a:cxn ang="0">
                  <a:pos x="102" y="9078"/>
                </a:cxn>
                <a:cxn ang="0">
                  <a:pos x="918" y="11322"/>
                </a:cxn>
                <a:cxn ang="0">
                  <a:pos x="3162" y="13872"/>
                </a:cxn>
                <a:cxn ang="0">
                  <a:pos x="6528" y="15198"/>
                </a:cxn>
                <a:cxn ang="0">
                  <a:pos x="8262" y="15300"/>
                </a:cxn>
                <a:cxn ang="0">
                  <a:pos x="13260" y="5508"/>
                </a:cxn>
                <a:cxn ang="0">
                  <a:pos x="12240" y="7242"/>
                </a:cxn>
                <a:cxn ang="0">
                  <a:pos x="13260" y="5508"/>
                </a:cxn>
                <a:cxn ang="0">
                  <a:pos x="12648" y="4182"/>
                </a:cxn>
                <a:cxn ang="0">
                  <a:pos x="11934" y="3366"/>
                </a:cxn>
                <a:cxn ang="0">
                  <a:pos x="9180" y="1734"/>
                </a:cxn>
                <a:cxn ang="0">
                  <a:pos x="9384" y="3468"/>
                </a:cxn>
                <a:cxn ang="0">
                  <a:pos x="8160" y="4386"/>
                </a:cxn>
                <a:cxn ang="0">
                  <a:pos x="11118" y="6018"/>
                </a:cxn>
                <a:cxn ang="0">
                  <a:pos x="8160" y="4386"/>
                </a:cxn>
                <a:cxn ang="0">
                  <a:pos x="6324" y="1734"/>
                </a:cxn>
                <a:cxn ang="0">
                  <a:pos x="6018" y="3366"/>
                </a:cxn>
                <a:cxn ang="0">
                  <a:pos x="3264" y="3366"/>
                </a:cxn>
                <a:cxn ang="0">
                  <a:pos x="3774" y="3774"/>
                </a:cxn>
                <a:cxn ang="0">
                  <a:pos x="1530" y="7140"/>
                </a:cxn>
                <a:cxn ang="0">
                  <a:pos x="1734" y="6120"/>
                </a:cxn>
                <a:cxn ang="0">
                  <a:pos x="3570" y="4896"/>
                </a:cxn>
                <a:cxn ang="0">
                  <a:pos x="1428" y="7242"/>
                </a:cxn>
                <a:cxn ang="0">
                  <a:pos x="1632" y="9180"/>
                </a:cxn>
                <a:cxn ang="0">
                  <a:pos x="3468" y="9486"/>
                </a:cxn>
                <a:cxn ang="0">
                  <a:pos x="1938" y="9894"/>
                </a:cxn>
                <a:cxn ang="0">
                  <a:pos x="3978" y="11730"/>
                </a:cxn>
                <a:cxn ang="0">
                  <a:pos x="3264" y="12036"/>
                </a:cxn>
                <a:cxn ang="0">
                  <a:pos x="7140" y="4386"/>
                </a:cxn>
                <a:cxn ang="0">
                  <a:pos x="4488" y="5916"/>
                </a:cxn>
                <a:cxn ang="0">
                  <a:pos x="7140" y="8364"/>
                </a:cxn>
                <a:cxn ang="0">
                  <a:pos x="4795" y="10914"/>
                </a:cxn>
              </a:cxnLst>
              <a:rect l="0" t="0" r="r" b="b"/>
              <a:pathLst>
                <a:path w="15198" h="15300">
                  <a:moveTo>
                    <a:pt x="4998" y="11730"/>
                  </a:moveTo>
                  <a:lnTo>
                    <a:pt x="8160" y="10914"/>
                  </a:lnTo>
                  <a:lnTo>
                    <a:pt x="8160" y="8364"/>
                  </a:lnTo>
                  <a:lnTo>
                    <a:pt x="11118" y="8364"/>
                  </a:lnTo>
                  <a:lnTo>
                    <a:pt x="10914" y="10098"/>
                  </a:lnTo>
                  <a:lnTo>
                    <a:pt x="12036" y="9792"/>
                  </a:lnTo>
                  <a:lnTo>
                    <a:pt x="12138" y="8364"/>
                  </a:lnTo>
                  <a:lnTo>
                    <a:pt x="13668" y="8364"/>
                  </a:lnTo>
                  <a:lnTo>
                    <a:pt x="13464" y="9282"/>
                  </a:lnTo>
                  <a:lnTo>
                    <a:pt x="13260" y="9996"/>
                  </a:lnTo>
                  <a:lnTo>
                    <a:pt x="12444" y="10302"/>
                  </a:lnTo>
                  <a:lnTo>
                    <a:pt x="12240" y="11016"/>
                  </a:lnTo>
                  <a:lnTo>
                    <a:pt x="13056" y="10812"/>
                  </a:lnTo>
                  <a:lnTo>
                    <a:pt x="13668" y="10506"/>
                  </a:lnTo>
                  <a:lnTo>
                    <a:pt x="14178" y="9996"/>
                  </a:lnTo>
                  <a:lnTo>
                    <a:pt x="14586" y="9384"/>
                  </a:lnTo>
                  <a:lnTo>
                    <a:pt x="14994" y="8568"/>
                  </a:lnTo>
                  <a:lnTo>
                    <a:pt x="15096" y="7650"/>
                  </a:lnTo>
                  <a:lnTo>
                    <a:pt x="15198" y="6936"/>
                  </a:lnTo>
                  <a:lnTo>
                    <a:pt x="15096" y="6120"/>
                  </a:lnTo>
                  <a:lnTo>
                    <a:pt x="15096" y="6018"/>
                  </a:lnTo>
                  <a:lnTo>
                    <a:pt x="14789" y="5202"/>
                  </a:lnTo>
                  <a:lnTo>
                    <a:pt x="14484" y="4488"/>
                  </a:lnTo>
                  <a:lnTo>
                    <a:pt x="14076" y="3672"/>
                  </a:lnTo>
                  <a:lnTo>
                    <a:pt x="13668" y="3060"/>
                  </a:lnTo>
                  <a:lnTo>
                    <a:pt x="13056" y="2346"/>
                  </a:lnTo>
                  <a:lnTo>
                    <a:pt x="12444" y="1836"/>
                  </a:lnTo>
                  <a:lnTo>
                    <a:pt x="11832" y="1327"/>
                  </a:lnTo>
                  <a:lnTo>
                    <a:pt x="11118" y="816"/>
                  </a:lnTo>
                  <a:lnTo>
                    <a:pt x="11016" y="816"/>
                  </a:lnTo>
                  <a:lnTo>
                    <a:pt x="9894" y="408"/>
                  </a:lnTo>
                  <a:lnTo>
                    <a:pt x="8568" y="102"/>
                  </a:lnTo>
                  <a:lnTo>
                    <a:pt x="7242" y="0"/>
                  </a:lnTo>
                  <a:lnTo>
                    <a:pt x="6018" y="204"/>
                  </a:lnTo>
                  <a:lnTo>
                    <a:pt x="5202" y="408"/>
                  </a:lnTo>
                  <a:lnTo>
                    <a:pt x="4386" y="714"/>
                  </a:lnTo>
                  <a:lnTo>
                    <a:pt x="3672" y="1122"/>
                  </a:lnTo>
                  <a:lnTo>
                    <a:pt x="2958" y="1632"/>
                  </a:lnTo>
                  <a:lnTo>
                    <a:pt x="2346" y="2142"/>
                  </a:lnTo>
                  <a:lnTo>
                    <a:pt x="1734" y="2754"/>
                  </a:lnTo>
                  <a:lnTo>
                    <a:pt x="1224" y="3468"/>
                  </a:lnTo>
                  <a:lnTo>
                    <a:pt x="816" y="4182"/>
                  </a:lnTo>
                  <a:lnTo>
                    <a:pt x="816" y="4284"/>
                  </a:lnTo>
                  <a:lnTo>
                    <a:pt x="306" y="5406"/>
                  </a:lnTo>
                  <a:lnTo>
                    <a:pt x="0" y="6630"/>
                  </a:lnTo>
                  <a:lnTo>
                    <a:pt x="0" y="6732"/>
                  </a:lnTo>
                  <a:lnTo>
                    <a:pt x="0" y="7956"/>
                  </a:lnTo>
                  <a:lnTo>
                    <a:pt x="102" y="9078"/>
                  </a:lnTo>
                  <a:lnTo>
                    <a:pt x="102" y="9180"/>
                  </a:lnTo>
                  <a:lnTo>
                    <a:pt x="408" y="10302"/>
                  </a:lnTo>
                  <a:lnTo>
                    <a:pt x="918" y="11322"/>
                  </a:lnTo>
                  <a:lnTo>
                    <a:pt x="1428" y="12240"/>
                  </a:lnTo>
                  <a:lnTo>
                    <a:pt x="2142" y="13056"/>
                  </a:lnTo>
                  <a:lnTo>
                    <a:pt x="3162" y="13872"/>
                  </a:lnTo>
                  <a:lnTo>
                    <a:pt x="4182" y="14484"/>
                  </a:lnTo>
                  <a:lnTo>
                    <a:pt x="5304" y="14994"/>
                  </a:lnTo>
                  <a:lnTo>
                    <a:pt x="6528" y="15198"/>
                  </a:lnTo>
                  <a:lnTo>
                    <a:pt x="6630" y="15198"/>
                  </a:lnTo>
                  <a:lnTo>
                    <a:pt x="7446" y="15300"/>
                  </a:lnTo>
                  <a:lnTo>
                    <a:pt x="8262" y="15300"/>
                  </a:lnTo>
                  <a:lnTo>
                    <a:pt x="5304" y="12138"/>
                  </a:lnTo>
                  <a:lnTo>
                    <a:pt x="4998" y="11730"/>
                  </a:lnTo>
                  <a:close/>
                  <a:moveTo>
                    <a:pt x="13260" y="5508"/>
                  </a:moveTo>
                  <a:lnTo>
                    <a:pt x="13566" y="6324"/>
                  </a:lnTo>
                  <a:lnTo>
                    <a:pt x="13668" y="7242"/>
                  </a:lnTo>
                  <a:lnTo>
                    <a:pt x="12240" y="7242"/>
                  </a:lnTo>
                  <a:lnTo>
                    <a:pt x="12138" y="6222"/>
                  </a:lnTo>
                  <a:lnTo>
                    <a:pt x="12036" y="5100"/>
                  </a:lnTo>
                  <a:lnTo>
                    <a:pt x="13260" y="5508"/>
                  </a:lnTo>
                  <a:close/>
                  <a:moveTo>
                    <a:pt x="11934" y="3366"/>
                  </a:moveTo>
                  <a:lnTo>
                    <a:pt x="12444" y="3978"/>
                  </a:lnTo>
                  <a:lnTo>
                    <a:pt x="12648" y="4182"/>
                  </a:lnTo>
                  <a:lnTo>
                    <a:pt x="11730" y="3876"/>
                  </a:lnTo>
                  <a:lnTo>
                    <a:pt x="11526" y="2958"/>
                  </a:lnTo>
                  <a:lnTo>
                    <a:pt x="11934" y="3366"/>
                  </a:lnTo>
                  <a:close/>
                  <a:moveTo>
                    <a:pt x="8160" y="1530"/>
                  </a:moveTo>
                  <a:lnTo>
                    <a:pt x="8364" y="1632"/>
                  </a:lnTo>
                  <a:lnTo>
                    <a:pt x="9180" y="1734"/>
                  </a:lnTo>
                  <a:lnTo>
                    <a:pt x="9996" y="2040"/>
                  </a:lnTo>
                  <a:lnTo>
                    <a:pt x="10608" y="3672"/>
                  </a:lnTo>
                  <a:lnTo>
                    <a:pt x="9384" y="3468"/>
                  </a:lnTo>
                  <a:lnTo>
                    <a:pt x="8160" y="3366"/>
                  </a:lnTo>
                  <a:lnTo>
                    <a:pt x="8160" y="1530"/>
                  </a:lnTo>
                  <a:close/>
                  <a:moveTo>
                    <a:pt x="8160" y="4386"/>
                  </a:moveTo>
                  <a:lnTo>
                    <a:pt x="9486" y="4488"/>
                  </a:lnTo>
                  <a:lnTo>
                    <a:pt x="10914" y="4794"/>
                  </a:lnTo>
                  <a:lnTo>
                    <a:pt x="11118" y="6018"/>
                  </a:lnTo>
                  <a:lnTo>
                    <a:pt x="11118" y="7242"/>
                  </a:lnTo>
                  <a:lnTo>
                    <a:pt x="8160" y="7242"/>
                  </a:lnTo>
                  <a:lnTo>
                    <a:pt x="8160" y="4386"/>
                  </a:lnTo>
                  <a:close/>
                  <a:moveTo>
                    <a:pt x="5610" y="1938"/>
                  </a:moveTo>
                  <a:lnTo>
                    <a:pt x="6222" y="1734"/>
                  </a:lnTo>
                  <a:lnTo>
                    <a:pt x="6324" y="1734"/>
                  </a:lnTo>
                  <a:lnTo>
                    <a:pt x="7140" y="1530"/>
                  </a:lnTo>
                  <a:lnTo>
                    <a:pt x="7140" y="3366"/>
                  </a:lnTo>
                  <a:lnTo>
                    <a:pt x="6018" y="3366"/>
                  </a:lnTo>
                  <a:lnTo>
                    <a:pt x="4998" y="3570"/>
                  </a:lnTo>
                  <a:lnTo>
                    <a:pt x="5610" y="1938"/>
                  </a:lnTo>
                  <a:close/>
                  <a:moveTo>
                    <a:pt x="3264" y="3366"/>
                  </a:moveTo>
                  <a:lnTo>
                    <a:pt x="3876" y="2857"/>
                  </a:lnTo>
                  <a:lnTo>
                    <a:pt x="4182" y="2652"/>
                  </a:lnTo>
                  <a:lnTo>
                    <a:pt x="3774" y="3774"/>
                  </a:lnTo>
                  <a:lnTo>
                    <a:pt x="2550" y="4182"/>
                  </a:lnTo>
                  <a:lnTo>
                    <a:pt x="3264" y="3366"/>
                  </a:lnTo>
                  <a:close/>
                  <a:moveTo>
                    <a:pt x="1530" y="7140"/>
                  </a:moveTo>
                  <a:lnTo>
                    <a:pt x="1530" y="6936"/>
                  </a:lnTo>
                  <a:lnTo>
                    <a:pt x="1530" y="6834"/>
                  </a:lnTo>
                  <a:lnTo>
                    <a:pt x="1734" y="6120"/>
                  </a:lnTo>
                  <a:lnTo>
                    <a:pt x="1836" y="5610"/>
                  </a:lnTo>
                  <a:lnTo>
                    <a:pt x="2652" y="5202"/>
                  </a:lnTo>
                  <a:lnTo>
                    <a:pt x="3570" y="4896"/>
                  </a:lnTo>
                  <a:lnTo>
                    <a:pt x="3366" y="6120"/>
                  </a:lnTo>
                  <a:lnTo>
                    <a:pt x="3366" y="7242"/>
                  </a:lnTo>
                  <a:lnTo>
                    <a:pt x="1428" y="7242"/>
                  </a:lnTo>
                  <a:lnTo>
                    <a:pt x="1530" y="7140"/>
                  </a:lnTo>
                  <a:close/>
                  <a:moveTo>
                    <a:pt x="1938" y="9894"/>
                  </a:moveTo>
                  <a:lnTo>
                    <a:pt x="1632" y="9180"/>
                  </a:lnTo>
                  <a:lnTo>
                    <a:pt x="1530" y="8364"/>
                  </a:lnTo>
                  <a:lnTo>
                    <a:pt x="3366" y="8364"/>
                  </a:lnTo>
                  <a:lnTo>
                    <a:pt x="3468" y="9486"/>
                  </a:lnTo>
                  <a:lnTo>
                    <a:pt x="3672" y="10608"/>
                  </a:lnTo>
                  <a:lnTo>
                    <a:pt x="2754" y="10302"/>
                  </a:lnTo>
                  <a:lnTo>
                    <a:pt x="1938" y="9894"/>
                  </a:lnTo>
                  <a:close/>
                  <a:moveTo>
                    <a:pt x="3264" y="12036"/>
                  </a:moveTo>
                  <a:lnTo>
                    <a:pt x="2754" y="11424"/>
                  </a:lnTo>
                  <a:lnTo>
                    <a:pt x="3978" y="11730"/>
                  </a:lnTo>
                  <a:lnTo>
                    <a:pt x="4182" y="12750"/>
                  </a:lnTo>
                  <a:lnTo>
                    <a:pt x="3672" y="12445"/>
                  </a:lnTo>
                  <a:lnTo>
                    <a:pt x="3264" y="12036"/>
                  </a:lnTo>
                  <a:close/>
                  <a:moveTo>
                    <a:pt x="4692" y="4692"/>
                  </a:moveTo>
                  <a:lnTo>
                    <a:pt x="5916" y="4488"/>
                  </a:lnTo>
                  <a:lnTo>
                    <a:pt x="7140" y="4386"/>
                  </a:lnTo>
                  <a:lnTo>
                    <a:pt x="7140" y="7242"/>
                  </a:lnTo>
                  <a:lnTo>
                    <a:pt x="4386" y="7242"/>
                  </a:lnTo>
                  <a:lnTo>
                    <a:pt x="4488" y="5916"/>
                  </a:lnTo>
                  <a:lnTo>
                    <a:pt x="4692" y="4692"/>
                  </a:lnTo>
                  <a:close/>
                  <a:moveTo>
                    <a:pt x="4386" y="8364"/>
                  </a:moveTo>
                  <a:lnTo>
                    <a:pt x="7140" y="8364"/>
                  </a:lnTo>
                  <a:lnTo>
                    <a:pt x="7140" y="11118"/>
                  </a:lnTo>
                  <a:lnTo>
                    <a:pt x="5916" y="11016"/>
                  </a:lnTo>
                  <a:lnTo>
                    <a:pt x="4795" y="10914"/>
                  </a:lnTo>
                  <a:lnTo>
                    <a:pt x="4590" y="9588"/>
                  </a:lnTo>
                  <a:lnTo>
                    <a:pt x="4386" y="8364"/>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571" name="1621833966"/>
            <p:cNvSpPr>
              <a:spLocks/>
            </p:cNvSpPr>
            <p:nvPr/>
          </p:nvSpPr>
          <p:spPr bwMode="auto">
            <a:xfrm>
              <a:off x="8508138" y="2822595"/>
              <a:ext cx="328758" cy="252685"/>
            </a:xfrm>
            <a:custGeom>
              <a:avLst/>
              <a:gdLst/>
              <a:ahLst/>
              <a:cxnLst>
                <a:cxn ang="0">
                  <a:pos x="4080" y="4488"/>
                </a:cxn>
                <a:cxn ang="0">
                  <a:pos x="4386" y="3366"/>
                </a:cxn>
                <a:cxn ang="0">
                  <a:pos x="0" y="4590"/>
                </a:cxn>
                <a:cxn ang="0">
                  <a:pos x="3162" y="8058"/>
                </a:cxn>
                <a:cxn ang="0">
                  <a:pos x="3468" y="6936"/>
                </a:cxn>
                <a:cxn ang="0">
                  <a:pos x="4080" y="6936"/>
                </a:cxn>
                <a:cxn ang="0">
                  <a:pos x="4692" y="6834"/>
                </a:cxn>
                <a:cxn ang="0">
                  <a:pos x="5304" y="6630"/>
                </a:cxn>
                <a:cxn ang="0">
                  <a:pos x="5815" y="6426"/>
                </a:cxn>
                <a:cxn ang="0">
                  <a:pos x="6324" y="6120"/>
                </a:cxn>
                <a:cxn ang="0">
                  <a:pos x="6732" y="5814"/>
                </a:cxn>
                <a:cxn ang="0">
                  <a:pos x="7140" y="5406"/>
                </a:cxn>
                <a:cxn ang="0">
                  <a:pos x="7548" y="4998"/>
                </a:cxn>
                <a:cxn ang="0">
                  <a:pos x="8160" y="3978"/>
                </a:cxn>
                <a:cxn ang="0">
                  <a:pos x="8670" y="2754"/>
                </a:cxn>
                <a:cxn ang="0">
                  <a:pos x="8976" y="1428"/>
                </a:cxn>
                <a:cxn ang="0">
                  <a:pos x="9078" y="0"/>
                </a:cxn>
                <a:cxn ang="0">
                  <a:pos x="8874" y="1122"/>
                </a:cxn>
                <a:cxn ang="0">
                  <a:pos x="8568" y="2040"/>
                </a:cxn>
                <a:cxn ang="0">
                  <a:pos x="8058" y="2856"/>
                </a:cxn>
                <a:cxn ang="0">
                  <a:pos x="7446" y="3468"/>
                </a:cxn>
                <a:cxn ang="0">
                  <a:pos x="6732" y="3978"/>
                </a:cxn>
                <a:cxn ang="0">
                  <a:pos x="5916" y="4284"/>
                </a:cxn>
                <a:cxn ang="0">
                  <a:pos x="4998" y="4488"/>
                </a:cxn>
                <a:cxn ang="0">
                  <a:pos x="4080" y="4488"/>
                </a:cxn>
              </a:cxnLst>
              <a:rect l="0" t="0" r="r" b="b"/>
              <a:pathLst>
                <a:path w="9078" h="8058">
                  <a:moveTo>
                    <a:pt x="4080" y="4488"/>
                  </a:moveTo>
                  <a:lnTo>
                    <a:pt x="4386" y="3366"/>
                  </a:lnTo>
                  <a:lnTo>
                    <a:pt x="0" y="4590"/>
                  </a:lnTo>
                  <a:lnTo>
                    <a:pt x="3162" y="8058"/>
                  </a:lnTo>
                  <a:lnTo>
                    <a:pt x="3468" y="6936"/>
                  </a:lnTo>
                  <a:lnTo>
                    <a:pt x="4080" y="6936"/>
                  </a:lnTo>
                  <a:lnTo>
                    <a:pt x="4692" y="6834"/>
                  </a:lnTo>
                  <a:lnTo>
                    <a:pt x="5304" y="6630"/>
                  </a:lnTo>
                  <a:lnTo>
                    <a:pt x="5815" y="6426"/>
                  </a:lnTo>
                  <a:lnTo>
                    <a:pt x="6324" y="6120"/>
                  </a:lnTo>
                  <a:lnTo>
                    <a:pt x="6732" y="5814"/>
                  </a:lnTo>
                  <a:lnTo>
                    <a:pt x="7140" y="5406"/>
                  </a:lnTo>
                  <a:lnTo>
                    <a:pt x="7548" y="4998"/>
                  </a:lnTo>
                  <a:lnTo>
                    <a:pt x="8160" y="3978"/>
                  </a:lnTo>
                  <a:lnTo>
                    <a:pt x="8670" y="2754"/>
                  </a:lnTo>
                  <a:lnTo>
                    <a:pt x="8976" y="1428"/>
                  </a:lnTo>
                  <a:lnTo>
                    <a:pt x="9078" y="0"/>
                  </a:lnTo>
                  <a:lnTo>
                    <a:pt x="8874" y="1122"/>
                  </a:lnTo>
                  <a:lnTo>
                    <a:pt x="8568" y="2040"/>
                  </a:lnTo>
                  <a:lnTo>
                    <a:pt x="8058" y="2856"/>
                  </a:lnTo>
                  <a:lnTo>
                    <a:pt x="7446" y="3468"/>
                  </a:lnTo>
                  <a:lnTo>
                    <a:pt x="6732" y="3978"/>
                  </a:lnTo>
                  <a:lnTo>
                    <a:pt x="5916" y="4284"/>
                  </a:lnTo>
                  <a:lnTo>
                    <a:pt x="4998" y="4488"/>
                  </a:lnTo>
                  <a:lnTo>
                    <a:pt x="4080" y="4488"/>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pic>
          <p:nvPicPr>
            <p:cNvPr id="572" name="417907416" descr="3845317"/>
            <p:cNvPicPr>
              <a:picLocks noChangeAspect="1" noChangeArrowheads="1"/>
            </p:cNvPicPr>
            <p:nvPr/>
          </p:nvPicPr>
          <p:blipFill>
            <a:blip r:embed="rId3" cstate="print">
              <a:clrChange>
                <a:clrFrom>
                  <a:srgbClr val="FFFFFF"/>
                </a:clrFrom>
                <a:clrTo>
                  <a:srgbClr val="FFFFFF">
                    <a:alpha val="0"/>
                  </a:srgbClr>
                </a:clrTo>
              </a:clrChange>
              <a:lum bright="50000"/>
            </a:blip>
            <a:srcRect/>
            <a:stretch>
              <a:fillRect/>
            </a:stretch>
          </p:blipFill>
          <p:spPr bwMode="auto">
            <a:xfrm>
              <a:off x="2584236" y="2457145"/>
              <a:ext cx="929636" cy="604680"/>
            </a:xfrm>
            <a:prstGeom prst="rect">
              <a:avLst/>
            </a:prstGeom>
            <a:noFill/>
            <a:ln w="9525">
              <a:noFill/>
              <a:miter lim="800000"/>
              <a:headEnd/>
              <a:tailEnd/>
            </a:ln>
          </p:spPr>
        </p:pic>
        <p:grpSp>
          <p:nvGrpSpPr>
            <p:cNvPr id="576" name="组合 376"/>
            <p:cNvGrpSpPr>
              <a:grpSpLocks/>
            </p:cNvGrpSpPr>
            <p:nvPr/>
          </p:nvGrpSpPr>
          <p:grpSpPr bwMode="auto">
            <a:xfrm>
              <a:off x="6487484" y="2881169"/>
              <a:ext cx="408532" cy="160420"/>
              <a:chOff x="3298897" y="4095287"/>
              <a:chExt cx="1257750" cy="591162"/>
            </a:xfrm>
          </p:grpSpPr>
          <p:sp>
            <p:nvSpPr>
              <p:cNvPr id="583" name="Freeform 13"/>
              <p:cNvSpPr>
                <a:spLocks noEditPoints="1"/>
              </p:cNvSpPr>
              <p:nvPr/>
            </p:nvSpPr>
            <p:spPr bwMode="auto">
              <a:xfrm>
                <a:off x="3298897" y="4094284"/>
                <a:ext cx="1256965" cy="298276"/>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sp>
            <p:nvSpPr>
              <p:cNvPr id="584" name="Freeform 13"/>
              <p:cNvSpPr>
                <a:spLocks noEditPoints="1"/>
              </p:cNvSpPr>
              <p:nvPr/>
            </p:nvSpPr>
            <p:spPr bwMode="auto">
              <a:xfrm>
                <a:off x="3298897" y="4388173"/>
                <a:ext cx="1256965" cy="298276"/>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grpSp>
        <p:sp>
          <p:nvSpPr>
            <p:cNvPr id="581" name="Freeform 13"/>
            <p:cNvSpPr>
              <a:spLocks noEditPoints="1"/>
            </p:cNvSpPr>
            <p:nvPr/>
          </p:nvSpPr>
          <p:spPr bwMode="auto">
            <a:xfrm>
              <a:off x="6487485" y="2726157"/>
              <a:ext cx="408277" cy="8094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sp>
          <p:nvSpPr>
            <p:cNvPr id="582" name="1278283166"/>
            <p:cNvSpPr>
              <a:spLocks noEditPoints="1"/>
            </p:cNvSpPr>
            <p:nvPr/>
          </p:nvSpPr>
          <p:spPr bwMode="auto">
            <a:xfrm>
              <a:off x="6487485" y="2805908"/>
              <a:ext cx="408277" cy="8094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sp>
          <p:nvSpPr>
            <p:cNvPr id="579" name="Freeform 13"/>
            <p:cNvSpPr>
              <a:spLocks noEditPoints="1"/>
            </p:cNvSpPr>
            <p:nvPr/>
          </p:nvSpPr>
          <p:spPr bwMode="auto">
            <a:xfrm>
              <a:off x="6487485" y="2571416"/>
              <a:ext cx="408277" cy="8094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sp>
          <p:nvSpPr>
            <p:cNvPr id="580" name="224920369"/>
            <p:cNvSpPr>
              <a:spLocks noEditPoints="1"/>
            </p:cNvSpPr>
            <p:nvPr/>
          </p:nvSpPr>
          <p:spPr bwMode="auto">
            <a:xfrm>
              <a:off x="6487485" y="2651167"/>
              <a:ext cx="408277" cy="8094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cs typeface="Arial" pitchFamily="34" charset="0"/>
              </a:endParaRPr>
            </a:p>
          </p:txBody>
        </p:sp>
        <p:sp>
          <p:nvSpPr>
            <p:cNvPr id="575" name="1857346823"/>
            <p:cNvSpPr>
              <a:spLocks/>
            </p:cNvSpPr>
            <p:nvPr/>
          </p:nvSpPr>
          <p:spPr bwMode="auto">
            <a:xfrm>
              <a:off x="6720786" y="2771389"/>
              <a:ext cx="349952" cy="238063"/>
            </a:xfrm>
            <a:custGeom>
              <a:avLst/>
              <a:gdLst/>
              <a:ahLst/>
              <a:cxnLst>
                <a:cxn ang="0">
                  <a:pos x="166" y="2"/>
                </a:cxn>
                <a:cxn ang="0">
                  <a:pos x="166" y="2"/>
                </a:cxn>
                <a:cxn ang="0">
                  <a:pos x="160" y="0"/>
                </a:cxn>
                <a:cxn ang="0">
                  <a:pos x="156" y="0"/>
                </a:cxn>
                <a:cxn ang="0">
                  <a:pos x="150" y="2"/>
                </a:cxn>
                <a:cxn ang="0">
                  <a:pos x="146" y="6"/>
                </a:cxn>
                <a:cxn ang="0">
                  <a:pos x="72" y="120"/>
                </a:cxn>
                <a:cxn ang="0">
                  <a:pos x="36" y="72"/>
                </a:cxn>
                <a:cxn ang="0">
                  <a:pos x="0" y="72"/>
                </a:cxn>
                <a:cxn ang="0">
                  <a:pos x="2" y="74"/>
                </a:cxn>
                <a:cxn ang="0">
                  <a:pos x="62" y="154"/>
                </a:cxn>
                <a:cxn ang="0">
                  <a:pos x="62" y="154"/>
                </a:cxn>
                <a:cxn ang="0">
                  <a:pos x="66" y="158"/>
                </a:cxn>
                <a:cxn ang="0">
                  <a:pos x="74" y="160"/>
                </a:cxn>
                <a:cxn ang="0">
                  <a:pos x="74" y="160"/>
                </a:cxn>
                <a:cxn ang="0">
                  <a:pos x="74" y="160"/>
                </a:cxn>
                <a:cxn ang="0">
                  <a:pos x="80" y="158"/>
                </a:cxn>
                <a:cxn ang="0">
                  <a:pos x="86" y="154"/>
                </a:cxn>
                <a:cxn ang="0">
                  <a:pos x="170" y="22"/>
                </a:cxn>
                <a:cxn ang="0">
                  <a:pos x="170" y="22"/>
                </a:cxn>
                <a:cxn ang="0">
                  <a:pos x="172" y="16"/>
                </a:cxn>
                <a:cxn ang="0">
                  <a:pos x="172" y="10"/>
                </a:cxn>
                <a:cxn ang="0">
                  <a:pos x="170" y="6"/>
                </a:cxn>
                <a:cxn ang="0">
                  <a:pos x="166" y="2"/>
                </a:cxn>
                <a:cxn ang="0">
                  <a:pos x="166" y="2"/>
                </a:cxn>
              </a:cxnLst>
              <a:rect l="0" t="0" r="r" b="b"/>
              <a:pathLst>
                <a:path w="172" h="160">
                  <a:moveTo>
                    <a:pt x="166" y="2"/>
                  </a:moveTo>
                  <a:lnTo>
                    <a:pt x="166" y="2"/>
                  </a:lnTo>
                  <a:lnTo>
                    <a:pt x="160" y="0"/>
                  </a:lnTo>
                  <a:lnTo>
                    <a:pt x="156" y="0"/>
                  </a:lnTo>
                  <a:lnTo>
                    <a:pt x="150" y="2"/>
                  </a:lnTo>
                  <a:lnTo>
                    <a:pt x="146" y="6"/>
                  </a:lnTo>
                  <a:lnTo>
                    <a:pt x="72" y="120"/>
                  </a:lnTo>
                  <a:lnTo>
                    <a:pt x="36" y="72"/>
                  </a:lnTo>
                  <a:lnTo>
                    <a:pt x="0" y="72"/>
                  </a:lnTo>
                  <a:lnTo>
                    <a:pt x="2" y="74"/>
                  </a:lnTo>
                  <a:lnTo>
                    <a:pt x="62" y="154"/>
                  </a:lnTo>
                  <a:lnTo>
                    <a:pt x="62" y="154"/>
                  </a:lnTo>
                  <a:lnTo>
                    <a:pt x="66" y="158"/>
                  </a:lnTo>
                  <a:lnTo>
                    <a:pt x="74" y="160"/>
                  </a:lnTo>
                  <a:lnTo>
                    <a:pt x="74" y="160"/>
                  </a:lnTo>
                  <a:lnTo>
                    <a:pt x="74" y="160"/>
                  </a:lnTo>
                  <a:lnTo>
                    <a:pt x="80" y="158"/>
                  </a:lnTo>
                  <a:lnTo>
                    <a:pt x="86" y="154"/>
                  </a:lnTo>
                  <a:lnTo>
                    <a:pt x="170" y="22"/>
                  </a:lnTo>
                  <a:lnTo>
                    <a:pt x="170" y="22"/>
                  </a:lnTo>
                  <a:lnTo>
                    <a:pt x="172" y="16"/>
                  </a:lnTo>
                  <a:lnTo>
                    <a:pt x="172" y="10"/>
                  </a:lnTo>
                  <a:lnTo>
                    <a:pt x="170" y="6"/>
                  </a:lnTo>
                  <a:lnTo>
                    <a:pt x="166" y="2"/>
                  </a:lnTo>
                  <a:lnTo>
                    <a:pt x="166" y="2"/>
                  </a:lnTo>
                  <a:close/>
                </a:path>
              </a:pathLst>
            </a:custGeom>
            <a:solidFill>
              <a:schemeClr val="tx1">
                <a:lumMod val="65000"/>
                <a:lumOff val="35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585" name="1312012249"/>
            <p:cNvSpPr>
              <a:spLocks noChangeArrowheads="1"/>
            </p:cNvSpPr>
            <p:nvPr/>
          </p:nvSpPr>
          <p:spPr bwMode="auto">
            <a:xfrm>
              <a:off x="4422250" y="3301974"/>
              <a:ext cx="1134548" cy="299064"/>
            </a:xfrm>
            <a:prstGeom prst="chevron">
              <a:avLst>
                <a:gd name="adj" fmla="val 15207"/>
              </a:avLst>
            </a:prstGeom>
            <a:gradFill rotWithShape="1">
              <a:gsLst>
                <a:gs pos="0">
                  <a:srgbClr val="DDE3ED">
                    <a:alpha val="62000"/>
                  </a:srgbClr>
                </a:gs>
                <a:gs pos="100000">
                  <a:srgbClr val="89A9C1">
                    <a:alpha val="60001"/>
                  </a:srgbClr>
                </a:gs>
              </a:gsLst>
              <a:path path="rect">
                <a:fillToRect l="50000" t="50000" r="50000" b="50000"/>
              </a:path>
            </a:gradFill>
            <a:ln w="6350" algn="ctr">
              <a:solidFill>
                <a:srgbClr val="000000"/>
              </a:solidFill>
              <a:miter lim="800000"/>
              <a:headEnd/>
              <a:tailEnd/>
            </a:ln>
          </p:spPr>
          <p:txBody>
            <a:bodyPr/>
            <a:lstStyle/>
            <a:p>
              <a:pPr defTabSz="685617" fontAlgn="ctr">
                <a:spcBef>
                  <a:spcPts val="0"/>
                </a:spcBef>
                <a:spcAft>
                  <a:spcPts val="0"/>
                </a:spcAft>
                <a:defRPr/>
              </a:pPr>
              <a:endParaRPr lang="en-US" altLang="zh-CN" sz="1400" kern="0">
                <a:solidFill>
                  <a:sysClr val="windowText" lastClr="000000"/>
                </a:solidFill>
                <a:latin typeface="+mn-lt"/>
                <a:ea typeface="华文细黑" panose="02010600040101010101" pitchFamily="2" charset="-122"/>
              </a:endParaRPr>
            </a:p>
          </p:txBody>
        </p:sp>
        <p:sp>
          <p:nvSpPr>
            <p:cNvPr id="586" name="494823165"/>
            <p:cNvSpPr>
              <a:spLocks noChangeArrowheads="1"/>
            </p:cNvSpPr>
            <p:nvPr/>
          </p:nvSpPr>
          <p:spPr bwMode="auto">
            <a:xfrm>
              <a:off x="2399795" y="3291374"/>
              <a:ext cx="1059322" cy="309664"/>
            </a:xfrm>
            <a:prstGeom prst="homePlate">
              <a:avLst>
                <a:gd name="adj" fmla="val 14936"/>
              </a:avLst>
            </a:prstGeom>
            <a:gradFill rotWithShape="1">
              <a:gsLst>
                <a:gs pos="0">
                  <a:srgbClr val="DDE3ED">
                    <a:alpha val="62000"/>
                  </a:srgbClr>
                </a:gs>
                <a:gs pos="100000">
                  <a:srgbClr val="89A9C1">
                    <a:alpha val="60001"/>
                  </a:srgbClr>
                </a:gs>
              </a:gsLst>
              <a:path path="shape">
                <a:fillToRect l="50000" t="50000" r="50000" b="50000"/>
              </a:path>
            </a:gradFill>
            <a:ln w="6350" algn="ctr">
              <a:solidFill>
                <a:srgbClr val="000000"/>
              </a:solidFill>
              <a:miter lim="800000"/>
              <a:headEnd/>
              <a:tailEnd/>
            </a:ln>
          </p:spPr>
          <p:txBody>
            <a:bodyPr/>
            <a:lstStyle/>
            <a:p>
              <a:pPr defTabSz="685617" fontAlgn="ctr">
                <a:spcBef>
                  <a:spcPts val="0"/>
                </a:spcBef>
                <a:spcAft>
                  <a:spcPts val="0"/>
                </a:spcAft>
                <a:defRPr/>
              </a:pPr>
              <a:endParaRPr lang="en-US" altLang="zh-CN" sz="1400" kern="0">
                <a:solidFill>
                  <a:sysClr val="windowText" lastClr="000000"/>
                </a:solidFill>
                <a:latin typeface="+mn-lt"/>
                <a:ea typeface="华文细黑" panose="02010600040101010101" pitchFamily="2" charset="-122"/>
              </a:endParaRPr>
            </a:p>
          </p:txBody>
        </p:sp>
        <p:sp>
          <p:nvSpPr>
            <p:cNvPr id="587" name="429190707"/>
            <p:cNvSpPr>
              <a:spLocks noChangeArrowheads="1"/>
            </p:cNvSpPr>
            <p:nvPr/>
          </p:nvSpPr>
          <p:spPr bwMode="auto">
            <a:xfrm>
              <a:off x="6243469" y="3301975"/>
              <a:ext cx="868930" cy="299063"/>
            </a:xfrm>
            <a:prstGeom prst="chevron">
              <a:avLst>
                <a:gd name="adj" fmla="val 15195"/>
              </a:avLst>
            </a:prstGeom>
            <a:gradFill rotWithShape="1">
              <a:gsLst>
                <a:gs pos="0">
                  <a:srgbClr val="DDE3ED">
                    <a:alpha val="62000"/>
                  </a:srgbClr>
                </a:gs>
                <a:gs pos="100000">
                  <a:srgbClr val="89A9C1">
                    <a:alpha val="60001"/>
                  </a:srgbClr>
                </a:gs>
              </a:gsLst>
              <a:path path="rect">
                <a:fillToRect l="50000" t="50000" r="50000" b="50000"/>
              </a:path>
            </a:gradFill>
            <a:ln w="6350" algn="ctr">
              <a:solidFill>
                <a:srgbClr val="000000"/>
              </a:solidFill>
              <a:miter lim="800000"/>
              <a:headEnd/>
              <a:tailEnd/>
            </a:ln>
          </p:spPr>
          <p:txBody>
            <a:bodyPr/>
            <a:lstStyle/>
            <a:p>
              <a:pPr defTabSz="685617" fontAlgn="ctr">
                <a:spcBef>
                  <a:spcPts val="0"/>
                </a:spcBef>
                <a:spcAft>
                  <a:spcPts val="0"/>
                </a:spcAft>
                <a:defRPr/>
              </a:pPr>
              <a:endParaRPr lang="en-US" altLang="zh-CN" sz="1400" kern="0">
                <a:solidFill>
                  <a:sysClr val="windowText" lastClr="000000"/>
                </a:solidFill>
                <a:latin typeface="+mn-lt"/>
                <a:ea typeface="华文细黑" panose="02010600040101010101" pitchFamily="2" charset="-122"/>
              </a:endParaRPr>
            </a:p>
          </p:txBody>
        </p:sp>
        <p:sp>
          <p:nvSpPr>
            <p:cNvPr id="588" name="2084639350"/>
            <p:cNvSpPr>
              <a:spLocks noChangeArrowheads="1"/>
            </p:cNvSpPr>
            <p:nvPr/>
          </p:nvSpPr>
          <p:spPr bwMode="auto">
            <a:xfrm>
              <a:off x="8109306" y="3301974"/>
              <a:ext cx="1146424" cy="299064"/>
            </a:xfrm>
            <a:prstGeom prst="chevron">
              <a:avLst>
                <a:gd name="adj" fmla="val 15195"/>
              </a:avLst>
            </a:prstGeom>
            <a:gradFill rotWithShape="1">
              <a:gsLst>
                <a:gs pos="0">
                  <a:srgbClr val="DDE3ED">
                    <a:alpha val="62000"/>
                  </a:srgbClr>
                </a:gs>
                <a:gs pos="100000">
                  <a:srgbClr val="89A9C1">
                    <a:alpha val="60001"/>
                  </a:srgbClr>
                </a:gs>
              </a:gsLst>
              <a:path path="rect">
                <a:fillToRect l="50000" t="50000" r="50000" b="50000"/>
              </a:path>
            </a:gradFill>
            <a:ln w="6350" algn="ctr">
              <a:solidFill>
                <a:srgbClr val="000000"/>
              </a:solidFill>
              <a:miter lim="800000"/>
              <a:headEnd/>
              <a:tailEnd/>
            </a:ln>
          </p:spPr>
          <p:txBody>
            <a:bodyPr/>
            <a:lstStyle/>
            <a:p>
              <a:pPr defTabSz="685617" fontAlgn="ctr">
                <a:spcBef>
                  <a:spcPts val="0"/>
                </a:spcBef>
                <a:spcAft>
                  <a:spcPts val="0"/>
                </a:spcAft>
                <a:defRPr/>
              </a:pPr>
              <a:endParaRPr lang="en-US" altLang="zh-CN" sz="1400" kern="0">
                <a:solidFill>
                  <a:sysClr val="windowText" lastClr="000000"/>
                </a:solidFill>
                <a:latin typeface="+mn-lt"/>
                <a:ea typeface="华文细黑" panose="02010600040101010101" pitchFamily="2" charset="-122"/>
              </a:endParaRPr>
            </a:p>
          </p:txBody>
        </p:sp>
        <p:sp>
          <p:nvSpPr>
            <p:cNvPr id="589" name="2139371708"/>
            <p:cNvSpPr txBox="1">
              <a:spLocks noChangeArrowheads="1"/>
            </p:cNvSpPr>
            <p:nvPr/>
          </p:nvSpPr>
          <p:spPr bwMode="auto">
            <a:xfrm>
              <a:off x="4485042" y="3260081"/>
              <a:ext cx="1070898" cy="387798"/>
            </a:xfrm>
            <a:prstGeom prst="rect">
              <a:avLst/>
            </a:prstGeom>
            <a:noFill/>
            <a:ln w="6350">
              <a:noFill/>
              <a:miter lim="800000"/>
              <a:headEnd/>
              <a:tailEnd/>
            </a:ln>
          </p:spPr>
          <p:txBody>
            <a:bodyPr wrap="square" lIns="0" tIns="0" rIns="0" bIns="0" anchor="ctr">
              <a:spAutoFit/>
            </a:bodyPr>
            <a:lstStyle/>
            <a:p>
              <a:pPr algn="ctr" eaLnBrk="0" fontAlgn="ctr" hangingPunct="0">
                <a:lnSpc>
                  <a:spcPct val="90000"/>
                </a:lnSpc>
              </a:pPr>
              <a:r>
                <a:rPr lang="en-US" altLang="zh-CN" sz="1400" dirty="0">
                  <a:latin typeface="+mn-lt"/>
                  <a:ea typeface="华文细黑" panose="02010600040101010101" pitchFamily="2" charset="-122"/>
                  <a:sym typeface="Arial" charset="0"/>
                </a:rPr>
                <a:t>Standardization</a:t>
              </a:r>
            </a:p>
          </p:txBody>
        </p:sp>
        <p:sp>
          <p:nvSpPr>
            <p:cNvPr id="590" name="1341903850"/>
            <p:cNvSpPr txBox="1">
              <a:spLocks noChangeArrowheads="1"/>
            </p:cNvSpPr>
            <p:nvPr/>
          </p:nvSpPr>
          <p:spPr bwMode="auto">
            <a:xfrm>
              <a:off x="2520229" y="3075325"/>
              <a:ext cx="853456" cy="775597"/>
            </a:xfrm>
            <a:prstGeom prst="rect">
              <a:avLst/>
            </a:prstGeom>
            <a:noFill/>
            <a:ln w="6350">
              <a:noFill/>
              <a:miter lim="800000"/>
              <a:headEnd/>
              <a:tailEnd/>
            </a:ln>
          </p:spPr>
          <p:txBody>
            <a:bodyPr wrap="square" lIns="0" tIns="0" rIns="0" bIns="0" anchor="ctr">
              <a:spAutoFit/>
            </a:bodyPr>
            <a:lstStyle/>
            <a:p>
              <a:pPr algn="ctr" eaLnBrk="0" fontAlgn="ctr" hangingPunct="0">
                <a:lnSpc>
                  <a:spcPct val="90000"/>
                </a:lnSpc>
              </a:pPr>
              <a:r>
                <a:rPr lang="en-US" altLang="zh-CN" sz="1400" dirty="0">
                  <a:latin typeface="+mn-lt"/>
                  <a:ea typeface="华文细黑" panose="02010600040101010101" pitchFamily="2" charset="-122"/>
                  <a:sym typeface="Arial" charset="0"/>
                </a:rPr>
                <a:t>Requirement proposing</a:t>
              </a:r>
            </a:p>
          </p:txBody>
        </p:sp>
        <p:sp>
          <p:nvSpPr>
            <p:cNvPr id="591" name="1908584817"/>
            <p:cNvSpPr txBox="1">
              <a:spLocks noChangeArrowheads="1"/>
            </p:cNvSpPr>
            <p:nvPr/>
          </p:nvSpPr>
          <p:spPr bwMode="auto">
            <a:xfrm>
              <a:off x="6268742" y="3263675"/>
              <a:ext cx="801082" cy="387798"/>
            </a:xfrm>
            <a:prstGeom prst="rect">
              <a:avLst/>
            </a:prstGeom>
            <a:noFill/>
            <a:ln w="6350">
              <a:noFill/>
              <a:miter lim="800000"/>
              <a:headEnd/>
              <a:tailEnd/>
            </a:ln>
          </p:spPr>
          <p:txBody>
            <a:bodyPr wrap="square" lIns="0" tIns="0" rIns="0" bIns="0" anchor="ctr">
              <a:spAutoFit/>
            </a:bodyPr>
            <a:lstStyle/>
            <a:p>
              <a:pPr algn="ctr" eaLnBrk="0" fontAlgn="ctr" hangingPunct="0">
                <a:lnSpc>
                  <a:spcPct val="90000"/>
                </a:lnSpc>
              </a:pPr>
              <a:r>
                <a:rPr lang="en-US" altLang="zh-CN" sz="1400" dirty="0">
                  <a:latin typeface="+mn-lt"/>
                  <a:ea typeface="华文细黑" panose="02010600040101010101" pitchFamily="2" charset="-122"/>
                  <a:sym typeface="Arial" charset="0"/>
                </a:rPr>
                <a:t>Vendor support</a:t>
              </a:r>
            </a:p>
          </p:txBody>
        </p:sp>
        <p:sp>
          <p:nvSpPr>
            <p:cNvPr id="592" name="210343834"/>
            <p:cNvSpPr txBox="1">
              <a:spLocks noChangeArrowheads="1"/>
            </p:cNvSpPr>
            <p:nvPr/>
          </p:nvSpPr>
          <p:spPr bwMode="auto">
            <a:xfrm>
              <a:off x="8274528" y="3072291"/>
              <a:ext cx="855836" cy="775597"/>
            </a:xfrm>
            <a:prstGeom prst="rect">
              <a:avLst/>
            </a:prstGeom>
            <a:noFill/>
            <a:ln w="6350">
              <a:noFill/>
              <a:miter lim="800000"/>
              <a:headEnd/>
              <a:tailEnd/>
            </a:ln>
          </p:spPr>
          <p:txBody>
            <a:bodyPr wrap="square" lIns="0" tIns="0" rIns="0" bIns="0" anchor="ctr">
              <a:spAutoFit/>
            </a:bodyPr>
            <a:lstStyle/>
            <a:p>
              <a:pPr algn="ctr" eaLnBrk="0" fontAlgn="ctr" hangingPunct="0">
                <a:lnSpc>
                  <a:spcPct val="90000"/>
                </a:lnSpc>
              </a:pPr>
              <a:r>
                <a:rPr lang="en-US" altLang="zh-CN" sz="1400" dirty="0">
                  <a:latin typeface="+mn-lt"/>
                  <a:ea typeface="华文细黑" panose="02010600040101010101" pitchFamily="2" charset="-122"/>
                  <a:sym typeface="Arial" charset="0"/>
                </a:rPr>
                <a:t>Large-scale deployment</a:t>
              </a:r>
            </a:p>
          </p:txBody>
        </p:sp>
        <p:cxnSp>
          <p:nvCxnSpPr>
            <p:cNvPr id="593" name="1047690996"/>
            <p:cNvCxnSpPr>
              <a:stCxn id="586" idx="3"/>
              <a:endCxn id="585" idx="1"/>
            </p:cNvCxnSpPr>
            <p:nvPr/>
          </p:nvCxnSpPr>
          <p:spPr>
            <a:xfrm>
              <a:off x="3459117" y="3446206"/>
              <a:ext cx="1008612" cy="5300"/>
            </a:xfrm>
            <a:prstGeom prst="line">
              <a:avLst/>
            </a:prstGeom>
            <a:ln w="15875">
              <a:solidFill>
                <a:schemeClr val="tx1">
                  <a:lumMod val="50000"/>
                  <a:lumOff val="50000"/>
                </a:schemeClr>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4" name="916389320"/>
            <p:cNvCxnSpPr>
              <a:cxnSpLocks/>
              <a:stCxn id="587" idx="3"/>
              <a:endCxn id="588" idx="1"/>
            </p:cNvCxnSpPr>
            <p:nvPr/>
          </p:nvCxnSpPr>
          <p:spPr>
            <a:xfrm>
              <a:off x="7112399" y="3451506"/>
              <a:ext cx="1042350" cy="0"/>
            </a:xfrm>
            <a:prstGeom prst="line">
              <a:avLst/>
            </a:prstGeom>
            <a:ln w="15875">
              <a:solidFill>
                <a:schemeClr val="tx1">
                  <a:lumMod val="50000"/>
                  <a:lumOff val="50000"/>
                </a:schemeClr>
              </a:solidFill>
              <a:tailEnd type="arrow"/>
            </a:ln>
            <a:effectLst/>
          </p:spPr>
          <p:style>
            <a:lnRef idx="2">
              <a:schemeClr val="accent1"/>
            </a:lnRef>
            <a:fillRef idx="0">
              <a:schemeClr val="accent1"/>
            </a:fillRef>
            <a:effectRef idx="1">
              <a:schemeClr val="accent1"/>
            </a:effectRef>
            <a:fontRef idx="minor">
              <a:schemeClr val="tx1"/>
            </a:fontRef>
          </p:style>
        </p:cxnSp>
        <p:sp>
          <p:nvSpPr>
            <p:cNvPr id="595" name="1658992163"/>
            <p:cNvSpPr txBox="1">
              <a:spLocks noChangeArrowheads="1"/>
            </p:cNvSpPr>
            <p:nvPr/>
          </p:nvSpPr>
          <p:spPr bwMode="auto">
            <a:xfrm>
              <a:off x="3696715" y="3455820"/>
              <a:ext cx="746378" cy="284671"/>
            </a:xfrm>
            <a:prstGeom prst="rect">
              <a:avLst/>
            </a:prstGeom>
            <a:noFill/>
            <a:ln w="9525">
              <a:noFill/>
              <a:miter lim="800000"/>
              <a:headEnd/>
              <a:tailEnd/>
            </a:ln>
          </p:spPr>
          <p:txBody>
            <a:bodyPr wrap="none" lIns="68558" tIns="34279" rIns="68558" bIns="34279">
              <a:spAutoFit/>
            </a:bodyPr>
            <a:lstStyle/>
            <a:p>
              <a:pPr fontAlgn="ctr"/>
              <a:r>
                <a:rPr lang="en-US" altLang="zh-CN" sz="1400" dirty="0">
                  <a:solidFill>
                    <a:srgbClr val="000000"/>
                  </a:solidFill>
                  <a:latin typeface="+mn-lt"/>
                  <a:ea typeface="华文细黑" panose="02010600040101010101" pitchFamily="2" charset="-122"/>
                  <a:sym typeface="Arial" charset="0"/>
                </a:rPr>
                <a:t>2 years</a:t>
              </a:r>
            </a:p>
          </p:txBody>
        </p:sp>
        <p:sp>
          <p:nvSpPr>
            <p:cNvPr id="596" name="497614599"/>
            <p:cNvSpPr txBox="1">
              <a:spLocks noChangeArrowheads="1"/>
            </p:cNvSpPr>
            <p:nvPr/>
          </p:nvSpPr>
          <p:spPr bwMode="auto">
            <a:xfrm>
              <a:off x="5531239" y="3455820"/>
              <a:ext cx="661675" cy="284671"/>
            </a:xfrm>
            <a:prstGeom prst="rect">
              <a:avLst/>
            </a:prstGeom>
            <a:noFill/>
            <a:ln w="9525">
              <a:noFill/>
              <a:miter lim="800000"/>
              <a:headEnd/>
              <a:tailEnd/>
            </a:ln>
          </p:spPr>
          <p:txBody>
            <a:bodyPr wrap="none" lIns="68558" tIns="34279" rIns="68558" bIns="34279">
              <a:spAutoFit/>
            </a:bodyPr>
            <a:lstStyle/>
            <a:p>
              <a:pPr fontAlgn="ctr"/>
              <a:r>
                <a:rPr lang="en-US" altLang="zh-CN" sz="1400" dirty="0">
                  <a:solidFill>
                    <a:srgbClr val="000000"/>
                  </a:solidFill>
                  <a:latin typeface="+mn-lt"/>
                  <a:ea typeface="华文细黑" panose="02010600040101010101" pitchFamily="2" charset="-122"/>
                  <a:sym typeface="Arial" charset="0"/>
                </a:rPr>
                <a:t>1 year</a:t>
              </a:r>
            </a:p>
          </p:txBody>
        </p:sp>
        <p:sp>
          <p:nvSpPr>
            <p:cNvPr id="597" name="1877055448"/>
            <p:cNvSpPr txBox="1">
              <a:spLocks noChangeArrowheads="1"/>
            </p:cNvSpPr>
            <p:nvPr/>
          </p:nvSpPr>
          <p:spPr bwMode="auto">
            <a:xfrm>
              <a:off x="7368168" y="3455820"/>
              <a:ext cx="661675" cy="284671"/>
            </a:xfrm>
            <a:prstGeom prst="rect">
              <a:avLst/>
            </a:prstGeom>
            <a:noFill/>
            <a:ln w="9525">
              <a:noFill/>
              <a:miter lim="800000"/>
              <a:headEnd/>
              <a:tailEnd/>
            </a:ln>
          </p:spPr>
          <p:txBody>
            <a:bodyPr wrap="none" lIns="68558" tIns="34279" rIns="68558" bIns="34279">
              <a:spAutoFit/>
            </a:bodyPr>
            <a:lstStyle/>
            <a:p>
              <a:pPr fontAlgn="ctr"/>
              <a:r>
                <a:rPr lang="en-US" altLang="zh-CN" sz="1400">
                  <a:solidFill>
                    <a:srgbClr val="000000"/>
                  </a:solidFill>
                  <a:latin typeface="+mn-lt"/>
                  <a:ea typeface="华文细黑" panose="02010600040101010101" pitchFamily="2" charset="-122"/>
                  <a:sym typeface="Arial" charset="0"/>
                </a:rPr>
                <a:t>1 year</a:t>
              </a:r>
              <a:endParaRPr lang="en-US" altLang="zh-CN" sz="1400" dirty="0">
                <a:solidFill>
                  <a:srgbClr val="000000"/>
                </a:solidFill>
                <a:latin typeface="+mn-lt"/>
                <a:ea typeface="华文细黑" panose="02010600040101010101" pitchFamily="2" charset="-122"/>
                <a:sym typeface="Arial" charset="0"/>
              </a:endParaRPr>
            </a:p>
          </p:txBody>
        </p:sp>
        <p:sp>
          <p:nvSpPr>
            <p:cNvPr id="610" name="Freeform 31"/>
            <p:cNvSpPr>
              <a:spLocks/>
            </p:cNvSpPr>
            <p:nvPr/>
          </p:nvSpPr>
          <p:spPr bwMode="auto">
            <a:xfrm>
              <a:off x="2300714" y="4765995"/>
              <a:ext cx="618888" cy="447060"/>
            </a:xfrm>
            <a:custGeom>
              <a:avLst/>
              <a:gdLst/>
              <a:ahLst/>
              <a:cxnLst>
                <a:cxn ang="0">
                  <a:pos x="0" y="6079"/>
                </a:cxn>
                <a:cxn ang="0">
                  <a:pos x="35" y="6215"/>
                </a:cxn>
                <a:cxn ang="0">
                  <a:pos x="102" y="6317"/>
                </a:cxn>
                <a:cxn ang="0">
                  <a:pos x="204" y="6403"/>
                </a:cxn>
                <a:cxn ang="0">
                  <a:pos x="338" y="6418"/>
                </a:cxn>
                <a:cxn ang="0">
                  <a:pos x="5588" y="6418"/>
                </a:cxn>
                <a:cxn ang="0">
                  <a:pos x="10481" y="6418"/>
                </a:cxn>
                <a:cxn ang="0">
                  <a:pos x="10600" y="6367"/>
                </a:cxn>
                <a:cxn ang="0">
                  <a:pos x="10685" y="6265"/>
                </a:cxn>
                <a:cxn ang="0">
                  <a:pos x="10735" y="6148"/>
                </a:cxn>
                <a:cxn ang="0">
                  <a:pos x="10753" y="2140"/>
                </a:cxn>
                <a:cxn ang="0">
                  <a:pos x="10668" y="1833"/>
                </a:cxn>
                <a:cxn ang="0">
                  <a:pos x="10466" y="1614"/>
                </a:cxn>
                <a:cxn ang="0">
                  <a:pos x="8105" y="35"/>
                </a:cxn>
                <a:cxn ang="0">
                  <a:pos x="7984" y="17"/>
                </a:cxn>
                <a:cxn ang="0">
                  <a:pos x="7865" y="52"/>
                </a:cxn>
                <a:cxn ang="0">
                  <a:pos x="7781" y="119"/>
                </a:cxn>
                <a:cxn ang="0">
                  <a:pos x="6385" y="3312"/>
                </a:cxn>
                <a:cxn ang="0">
                  <a:pos x="5740" y="2037"/>
                </a:cxn>
                <a:cxn ang="0">
                  <a:pos x="5760" y="1850"/>
                </a:cxn>
                <a:cxn ang="0">
                  <a:pos x="6183" y="1188"/>
                </a:cxn>
                <a:cxn ang="0">
                  <a:pos x="6233" y="1019"/>
                </a:cxn>
                <a:cxn ang="0">
                  <a:pos x="6166" y="867"/>
                </a:cxn>
                <a:cxn ang="0">
                  <a:pos x="5367" y="0"/>
                </a:cxn>
                <a:cxn ang="0">
                  <a:pos x="4537" y="933"/>
                </a:cxn>
                <a:cxn ang="0">
                  <a:pos x="4537" y="1104"/>
                </a:cxn>
                <a:cxn ang="0">
                  <a:pos x="4943" y="1783"/>
                </a:cxn>
                <a:cxn ang="0">
                  <a:pos x="5010" y="1952"/>
                </a:cxn>
                <a:cxn ang="0">
                  <a:pos x="4977" y="2122"/>
                </a:cxn>
                <a:cxn ang="0">
                  <a:pos x="3005" y="188"/>
                </a:cxn>
                <a:cxn ang="0">
                  <a:pos x="2938" y="85"/>
                </a:cxn>
                <a:cxn ang="0">
                  <a:pos x="2818" y="17"/>
                </a:cxn>
                <a:cxn ang="0">
                  <a:pos x="2701" y="17"/>
                </a:cxn>
                <a:cxn ang="0">
                  <a:pos x="2581" y="70"/>
                </a:cxn>
                <a:cxn ang="0">
                  <a:pos x="170" y="1714"/>
                </a:cxn>
                <a:cxn ang="0">
                  <a:pos x="15" y="1988"/>
                </a:cxn>
              </a:cxnLst>
              <a:rect l="0" t="0" r="r" b="b"/>
              <a:pathLst>
                <a:path w="10753" h="6418">
                  <a:moveTo>
                    <a:pt x="0" y="2140"/>
                  </a:moveTo>
                  <a:lnTo>
                    <a:pt x="0" y="6079"/>
                  </a:lnTo>
                  <a:lnTo>
                    <a:pt x="0" y="6148"/>
                  </a:lnTo>
                  <a:lnTo>
                    <a:pt x="35" y="6215"/>
                  </a:lnTo>
                  <a:lnTo>
                    <a:pt x="50" y="6265"/>
                  </a:lnTo>
                  <a:lnTo>
                    <a:pt x="102" y="6317"/>
                  </a:lnTo>
                  <a:lnTo>
                    <a:pt x="152" y="6367"/>
                  </a:lnTo>
                  <a:lnTo>
                    <a:pt x="204" y="6403"/>
                  </a:lnTo>
                  <a:lnTo>
                    <a:pt x="271" y="6418"/>
                  </a:lnTo>
                  <a:lnTo>
                    <a:pt x="338" y="6418"/>
                  </a:lnTo>
                  <a:lnTo>
                    <a:pt x="5162" y="6418"/>
                  </a:lnTo>
                  <a:lnTo>
                    <a:pt x="5588" y="6418"/>
                  </a:lnTo>
                  <a:lnTo>
                    <a:pt x="10414" y="6418"/>
                  </a:lnTo>
                  <a:lnTo>
                    <a:pt x="10481" y="6418"/>
                  </a:lnTo>
                  <a:lnTo>
                    <a:pt x="10551" y="6403"/>
                  </a:lnTo>
                  <a:lnTo>
                    <a:pt x="10600" y="6367"/>
                  </a:lnTo>
                  <a:lnTo>
                    <a:pt x="10651" y="6317"/>
                  </a:lnTo>
                  <a:lnTo>
                    <a:pt x="10685" y="6265"/>
                  </a:lnTo>
                  <a:lnTo>
                    <a:pt x="10720" y="6215"/>
                  </a:lnTo>
                  <a:lnTo>
                    <a:pt x="10735" y="6148"/>
                  </a:lnTo>
                  <a:lnTo>
                    <a:pt x="10753" y="6079"/>
                  </a:lnTo>
                  <a:lnTo>
                    <a:pt x="10753" y="2140"/>
                  </a:lnTo>
                  <a:lnTo>
                    <a:pt x="10735" y="1988"/>
                  </a:lnTo>
                  <a:lnTo>
                    <a:pt x="10668" y="1833"/>
                  </a:lnTo>
                  <a:lnTo>
                    <a:pt x="10583" y="1714"/>
                  </a:lnTo>
                  <a:lnTo>
                    <a:pt x="10466" y="1614"/>
                  </a:lnTo>
                  <a:lnTo>
                    <a:pt x="8171" y="70"/>
                  </a:lnTo>
                  <a:lnTo>
                    <a:pt x="8105" y="35"/>
                  </a:lnTo>
                  <a:lnTo>
                    <a:pt x="8053" y="17"/>
                  </a:lnTo>
                  <a:lnTo>
                    <a:pt x="7984" y="17"/>
                  </a:lnTo>
                  <a:lnTo>
                    <a:pt x="7932" y="17"/>
                  </a:lnTo>
                  <a:lnTo>
                    <a:pt x="7865" y="52"/>
                  </a:lnTo>
                  <a:lnTo>
                    <a:pt x="7812" y="85"/>
                  </a:lnTo>
                  <a:lnTo>
                    <a:pt x="7781" y="119"/>
                  </a:lnTo>
                  <a:lnTo>
                    <a:pt x="7745" y="188"/>
                  </a:lnTo>
                  <a:lnTo>
                    <a:pt x="6385" y="3312"/>
                  </a:lnTo>
                  <a:lnTo>
                    <a:pt x="5775" y="2122"/>
                  </a:lnTo>
                  <a:lnTo>
                    <a:pt x="5740" y="2037"/>
                  </a:lnTo>
                  <a:lnTo>
                    <a:pt x="5740" y="1952"/>
                  </a:lnTo>
                  <a:lnTo>
                    <a:pt x="5760" y="1850"/>
                  </a:lnTo>
                  <a:lnTo>
                    <a:pt x="5792" y="1783"/>
                  </a:lnTo>
                  <a:lnTo>
                    <a:pt x="6183" y="1188"/>
                  </a:lnTo>
                  <a:lnTo>
                    <a:pt x="6216" y="1104"/>
                  </a:lnTo>
                  <a:lnTo>
                    <a:pt x="6233" y="1019"/>
                  </a:lnTo>
                  <a:lnTo>
                    <a:pt x="6201" y="933"/>
                  </a:lnTo>
                  <a:lnTo>
                    <a:pt x="6166" y="867"/>
                  </a:lnTo>
                  <a:lnTo>
                    <a:pt x="5384" y="0"/>
                  </a:lnTo>
                  <a:lnTo>
                    <a:pt x="5367" y="0"/>
                  </a:lnTo>
                  <a:lnTo>
                    <a:pt x="4587" y="867"/>
                  </a:lnTo>
                  <a:lnTo>
                    <a:pt x="4537" y="933"/>
                  </a:lnTo>
                  <a:lnTo>
                    <a:pt x="4517" y="1019"/>
                  </a:lnTo>
                  <a:lnTo>
                    <a:pt x="4537" y="1104"/>
                  </a:lnTo>
                  <a:lnTo>
                    <a:pt x="4570" y="1188"/>
                  </a:lnTo>
                  <a:lnTo>
                    <a:pt x="4943" y="1783"/>
                  </a:lnTo>
                  <a:lnTo>
                    <a:pt x="4993" y="1850"/>
                  </a:lnTo>
                  <a:lnTo>
                    <a:pt x="5010" y="1952"/>
                  </a:lnTo>
                  <a:lnTo>
                    <a:pt x="4993" y="2037"/>
                  </a:lnTo>
                  <a:lnTo>
                    <a:pt x="4977" y="2122"/>
                  </a:lnTo>
                  <a:lnTo>
                    <a:pt x="4365" y="3312"/>
                  </a:lnTo>
                  <a:lnTo>
                    <a:pt x="3005" y="188"/>
                  </a:lnTo>
                  <a:lnTo>
                    <a:pt x="2972" y="119"/>
                  </a:lnTo>
                  <a:lnTo>
                    <a:pt x="2938" y="85"/>
                  </a:lnTo>
                  <a:lnTo>
                    <a:pt x="2888" y="52"/>
                  </a:lnTo>
                  <a:lnTo>
                    <a:pt x="2818" y="17"/>
                  </a:lnTo>
                  <a:lnTo>
                    <a:pt x="2769" y="17"/>
                  </a:lnTo>
                  <a:lnTo>
                    <a:pt x="2701" y="17"/>
                  </a:lnTo>
                  <a:lnTo>
                    <a:pt x="2649" y="35"/>
                  </a:lnTo>
                  <a:lnTo>
                    <a:pt x="2581" y="70"/>
                  </a:lnTo>
                  <a:lnTo>
                    <a:pt x="286" y="1614"/>
                  </a:lnTo>
                  <a:lnTo>
                    <a:pt x="170" y="1714"/>
                  </a:lnTo>
                  <a:lnTo>
                    <a:pt x="67" y="1833"/>
                  </a:lnTo>
                  <a:lnTo>
                    <a:pt x="15" y="1988"/>
                  </a:lnTo>
                  <a:lnTo>
                    <a:pt x="0" y="2140"/>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611" name="1922742048"/>
            <p:cNvSpPr>
              <a:spLocks noEditPoints="1"/>
            </p:cNvSpPr>
            <p:nvPr/>
          </p:nvSpPr>
          <p:spPr bwMode="auto">
            <a:xfrm>
              <a:off x="2375068" y="4078210"/>
              <a:ext cx="451592" cy="589908"/>
            </a:xfrm>
            <a:custGeom>
              <a:avLst/>
              <a:gdLst/>
              <a:ahLst/>
              <a:cxnLst>
                <a:cxn ang="0">
                  <a:pos x="1054" y="1614"/>
                </a:cxn>
                <a:cxn ang="0">
                  <a:pos x="681" y="1663"/>
                </a:cxn>
                <a:cxn ang="0">
                  <a:pos x="221" y="1988"/>
                </a:cxn>
                <a:cxn ang="0">
                  <a:pos x="52" y="2343"/>
                </a:cxn>
                <a:cxn ang="0">
                  <a:pos x="35" y="3975"/>
                </a:cxn>
                <a:cxn ang="0">
                  <a:pos x="0" y="4756"/>
                </a:cxn>
                <a:cxn ang="0">
                  <a:pos x="170" y="5705"/>
                </a:cxn>
                <a:cxn ang="0">
                  <a:pos x="663" y="6741"/>
                </a:cxn>
                <a:cxn ang="0">
                  <a:pos x="1427" y="7574"/>
                </a:cxn>
                <a:cxn ang="0">
                  <a:pos x="2397" y="8167"/>
                </a:cxn>
                <a:cxn ang="0">
                  <a:pos x="3516" y="8457"/>
                </a:cxn>
                <a:cxn ang="0">
                  <a:pos x="4129" y="8474"/>
                </a:cxn>
                <a:cxn ang="0">
                  <a:pos x="5095" y="8305"/>
                </a:cxn>
                <a:cxn ang="0">
                  <a:pos x="6118" y="7793"/>
                </a:cxn>
                <a:cxn ang="0">
                  <a:pos x="6948" y="7048"/>
                </a:cxn>
                <a:cxn ang="0">
                  <a:pos x="7545" y="6078"/>
                </a:cxn>
                <a:cxn ang="0">
                  <a:pos x="7833" y="4941"/>
                </a:cxn>
                <a:cxn ang="0">
                  <a:pos x="7848" y="4244"/>
                </a:cxn>
                <a:cxn ang="0">
                  <a:pos x="7764" y="2565"/>
                </a:cxn>
                <a:cxn ang="0">
                  <a:pos x="7424" y="1631"/>
                </a:cxn>
                <a:cxn ang="0">
                  <a:pos x="6847" y="917"/>
                </a:cxn>
                <a:cxn ang="0">
                  <a:pos x="6099" y="425"/>
                </a:cxn>
                <a:cxn ang="0">
                  <a:pos x="5232" y="119"/>
                </a:cxn>
                <a:cxn ang="0">
                  <a:pos x="4333" y="0"/>
                </a:cxn>
                <a:cxn ang="0">
                  <a:pos x="3449" y="35"/>
                </a:cxn>
                <a:cxn ang="0">
                  <a:pos x="2649" y="236"/>
                </a:cxn>
                <a:cxn ang="0">
                  <a:pos x="1988" y="560"/>
                </a:cxn>
                <a:cxn ang="0">
                  <a:pos x="1528" y="1018"/>
                </a:cxn>
                <a:cxn ang="0">
                  <a:pos x="1341" y="1596"/>
                </a:cxn>
                <a:cxn ang="0">
                  <a:pos x="3416" y="7522"/>
                </a:cxn>
                <a:cxn ang="0">
                  <a:pos x="2702" y="7319"/>
                </a:cxn>
                <a:cxn ang="0">
                  <a:pos x="2090" y="6945"/>
                </a:cxn>
                <a:cxn ang="0">
                  <a:pos x="1664" y="6454"/>
                </a:cxn>
                <a:cxn ang="0">
                  <a:pos x="1444" y="5908"/>
                </a:cxn>
                <a:cxn ang="0">
                  <a:pos x="1359" y="5316"/>
                </a:cxn>
                <a:cxn ang="0">
                  <a:pos x="1411" y="4771"/>
                </a:cxn>
                <a:cxn ang="0">
                  <a:pos x="1598" y="4144"/>
                </a:cxn>
                <a:cxn ang="0">
                  <a:pos x="1767" y="3923"/>
                </a:cxn>
                <a:cxn ang="0">
                  <a:pos x="2003" y="3770"/>
                </a:cxn>
                <a:cxn ang="0">
                  <a:pos x="2295" y="3703"/>
                </a:cxn>
                <a:cxn ang="0">
                  <a:pos x="2564" y="3770"/>
                </a:cxn>
                <a:cxn ang="0">
                  <a:pos x="2804" y="3923"/>
                </a:cxn>
                <a:cxn ang="0">
                  <a:pos x="3127" y="4244"/>
                </a:cxn>
                <a:cxn ang="0">
                  <a:pos x="3635" y="4534"/>
                </a:cxn>
                <a:cxn ang="0">
                  <a:pos x="4248" y="4686"/>
                </a:cxn>
                <a:cxn ang="0">
                  <a:pos x="4893" y="4721"/>
                </a:cxn>
                <a:cxn ang="0">
                  <a:pos x="5540" y="4601"/>
                </a:cxn>
                <a:cxn ang="0">
                  <a:pos x="5963" y="4415"/>
                </a:cxn>
                <a:cxn ang="0">
                  <a:pos x="5913" y="4296"/>
                </a:cxn>
                <a:cxn ang="0">
                  <a:pos x="5540" y="4126"/>
                </a:cxn>
                <a:cxn ang="0">
                  <a:pos x="5317" y="3804"/>
                </a:cxn>
                <a:cxn ang="0">
                  <a:pos x="5471" y="3566"/>
                </a:cxn>
                <a:cxn ang="0">
                  <a:pos x="5996" y="3668"/>
                </a:cxn>
                <a:cxn ang="0">
                  <a:pos x="6389" y="3872"/>
                </a:cxn>
                <a:cxn ang="0">
                  <a:pos x="6660" y="4178"/>
                </a:cxn>
                <a:cxn ang="0">
                  <a:pos x="6815" y="4584"/>
                </a:cxn>
                <a:cxn ang="0">
                  <a:pos x="6898" y="5094"/>
                </a:cxn>
                <a:cxn ang="0">
                  <a:pos x="6642" y="5842"/>
                </a:cxn>
                <a:cxn ang="0">
                  <a:pos x="6234" y="6503"/>
                </a:cxn>
                <a:cxn ang="0">
                  <a:pos x="5658" y="7012"/>
                </a:cxn>
                <a:cxn ang="0">
                  <a:pos x="4978" y="7371"/>
                </a:cxn>
                <a:cxn ang="0">
                  <a:pos x="4196" y="7557"/>
                </a:cxn>
              </a:cxnLst>
              <a:rect l="0" t="0" r="r" b="b"/>
              <a:pathLst>
                <a:path w="7848" h="8474">
                  <a:moveTo>
                    <a:pt x="1341" y="1596"/>
                  </a:moveTo>
                  <a:lnTo>
                    <a:pt x="1275" y="1648"/>
                  </a:lnTo>
                  <a:lnTo>
                    <a:pt x="1054" y="1614"/>
                  </a:lnTo>
                  <a:lnTo>
                    <a:pt x="953" y="1614"/>
                  </a:lnTo>
                  <a:lnTo>
                    <a:pt x="867" y="1614"/>
                  </a:lnTo>
                  <a:lnTo>
                    <a:pt x="681" y="1663"/>
                  </a:lnTo>
                  <a:lnTo>
                    <a:pt x="509" y="1733"/>
                  </a:lnTo>
                  <a:lnTo>
                    <a:pt x="356" y="1851"/>
                  </a:lnTo>
                  <a:lnTo>
                    <a:pt x="221" y="1988"/>
                  </a:lnTo>
                  <a:lnTo>
                    <a:pt x="118" y="2156"/>
                  </a:lnTo>
                  <a:lnTo>
                    <a:pt x="85" y="2241"/>
                  </a:lnTo>
                  <a:lnTo>
                    <a:pt x="52" y="2343"/>
                  </a:lnTo>
                  <a:lnTo>
                    <a:pt x="35" y="2428"/>
                  </a:lnTo>
                  <a:lnTo>
                    <a:pt x="35" y="2530"/>
                  </a:lnTo>
                  <a:lnTo>
                    <a:pt x="35" y="3975"/>
                  </a:lnTo>
                  <a:lnTo>
                    <a:pt x="0" y="4263"/>
                  </a:lnTo>
                  <a:lnTo>
                    <a:pt x="0" y="4551"/>
                  </a:lnTo>
                  <a:lnTo>
                    <a:pt x="0" y="4756"/>
                  </a:lnTo>
                  <a:lnTo>
                    <a:pt x="18" y="4941"/>
                  </a:lnTo>
                  <a:lnTo>
                    <a:pt x="68" y="5333"/>
                  </a:lnTo>
                  <a:lnTo>
                    <a:pt x="170" y="5705"/>
                  </a:lnTo>
                  <a:lnTo>
                    <a:pt x="304" y="6078"/>
                  </a:lnTo>
                  <a:lnTo>
                    <a:pt x="459" y="6419"/>
                  </a:lnTo>
                  <a:lnTo>
                    <a:pt x="663" y="6741"/>
                  </a:lnTo>
                  <a:lnTo>
                    <a:pt x="885" y="7048"/>
                  </a:lnTo>
                  <a:lnTo>
                    <a:pt x="1139" y="7319"/>
                  </a:lnTo>
                  <a:lnTo>
                    <a:pt x="1427" y="7574"/>
                  </a:lnTo>
                  <a:lnTo>
                    <a:pt x="1732" y="7793"/>
                  </a:lnTo>
                  <a:lnTo>
                    <a:pt x="2055" y="7997"/>
                  </a:lnTo>
                  <a:lnTo>
                    <a:pt x="2397" y="8167"/>
                  </a:lnTo>
                  <a:lnTo>
                    <a:pt x="2754" y="8305"/>
                  </a:lnTo>
                  <a:lnTo>
                    <a:pt x="3127" y="8389"/>
                  </a:lnTo>
                  <a:lnTo>
                    <a:pt x="3516" y="8457"/>
                  </a:lnTo>
                  <a:lnTo>
                    <a:pt x="3720" y="8474"/>
                  </a:lnTo>
                  <a:lnTo>
                    <a:pt x="3924" y="8474"/>
                  </a:lnTo>
                  <a:lnTo>
                    <a:pt x="4129" y="8474"/>
                  </a:lnTo>
                  <a:lnTo>
                    <a:pt x="4316" y="8457"/>
                  </a:lnTo>
                  <a:lnTo>
                    <a:pt x="4706" y="8389"/>
                  </a:lnTo>
                  <a:lnTo>
                    <a:pt x="5095" y="8305"/>
                  </a:lnTo>
                  <a:lnTo>
                    <a:pt x="5454" y="8167"/>
                  </a:lnTo>
                  <a:lnTo>
                    <a:pt x="5792" y="7997"/>
                  </a:lnTo>
                  <a:lnTo>
                    <a:pt x="6118" y="7793"/>
                  </a:lnTo>
                  <a:lnTo>
                    <a:pt x="6422" y="7574"/>
                  </a:lnTo>
                  <a:lnTo>
                    <a:pt x="6694" y="7319"/>
                  </a:lnTo>
                  <a:lnTo>
                    <a:pt x="6948" y="7048"/>
                  </a:lnTo>
                  <a:lnTo>
                    <a:pt x="7186" y="6741"/>
                  </a:lnTo>
                  <a:lnTo>
                    <a:pt x="7372" y="6419"/>
                  </a:lnTo>
                  <a:lnTo>
                    <a:pt x="7545" y="6078"/>
                  </a:lnTo>
                  <a:lnTo>
                    <a:pt x="7679" y="5705"/>
                  </a:lnTo>
                  <a:lnTo>
                    <a:pt x="7781" y="5333"/>
                  </a:lnTo>
                  <a:lnTo>
                    <a:pt x="7833" y="4941"/>
                  </a:lnTo>
                  <a:lnTo>
                    <a:pt x="7848" y="4756"/>
                  </a:lnTo>
                  <a:lnTo>
                    <a:pt x="7848" y="4551"/>
                  </a:lnTo>
                  <a:lnTo>
                    <a:pt x="7848" y="4244"/>
                  </a:lnTo>
                  <a:lnTo>
                    <a:pt x="7848" y="3311"/>
                  </a:lnTo>
                  <a:lnTo>
                    <a:pt x="7833" y="2921"/>
                  </a:lnTo>
                  <a:lnTo>
                    <a:pt x="7764" y="2565"/>
                  </a:lnTo>
                  <a:lnTo>
                    <a:pt x="7679" y="2224"/>
                  </a:lnTo>
                  <a:lnTo>
                    <a:pt x="7577" y="1918"/>
                  </a:lnTo>
                  <a:lnTo>
                    <a:pt x="7424" y="1631"/>
                  </a:lnTo>
                  <a:lnTo>
                    <a:pt x="7255" y="1374"/>
                  </a:lnTo>
                  <a:lnTo>
                    <a:pt x="7051" y="1137"/>
                  </a:lnTo>
                  <a:lnTo>
                    <a:pt x="6847" y="917"/>
                  </a:lnTo>
                  <a:lnTo>
                    <a:pt x="6611" y="730"/>
                  </a:lnTo>
                  <a:lnTo>
                    <a:pt x="6354" y="578"/>
                  </a:lnTo>
                  <a:lnTo>
                    <a:pt x="6099" y="425"/>
                  </a:lnTo>
                  <a:lnTo>
                    <a:pt x="5811" y="307"/>
                  </a:lnTo>
                  <a:lnTo>
                    <a:pt x="5521" y="204"/>
                  </a:lnTo>
                  <a:lnTo>
                    <a:pt x="5232" y="119"/>
                  </a:lnTo>
                  <a:lnTo>
                    <a:pt x="4943" y="67"/>
                  </a:lnTo>
                  <a:lnTo>
                    <a:pt x="4639" y="17"/>
                  </a:lnTo>
                  <a:lnTo>
                    <a:pt x="4333" y="0"/>
                  </a:lnTo>
                  <a:lnTo>
                    <a:pt x="4027" y="0"/>
                  </a:lnTo>
                  <a:lnTo>
                    <a:pt x="3737" y="0"/>
                  </a:lnTo>
                  <a:lnTo>
                    <a:pt x="3449" y="35"/>
                  </a:lnTo>
                  <a:lnTo>
                    <a:pt x="3159" y="85"/>
                  </a:lnTo>
                  <a:lnTo>
                    <a:pt x="2906" y="152"/>
                  </a:lnTo>
                  <a:lnTo>
                    <a:pt x="2649" y="236"/>
                  </a:lnTo>
                  <a:lnTo>
                    <a:pt x="2397" y="323"/>
                  </a:lnTo>
                  <a:lnTo>
                    <a:pt x="2176" y="440"/>
                  </a:lnTo>
                  <a:lnTo>
                    <a:pt x="1988" y="560"/>
                  </a:lnTo>
                  <a:lnTo>
                    <a:pt x="1802" y="713"/>
                  </a:lnTo>
                  <a:lnTo>
                    <a:pt x="1648" y="849"/>
                  </a:lnTo>
                  <a:lnTo>
                    <a:pt x="1528" y="1018"/>
                  </a:lnTo>
                  <a:lnTo>
                    <a:pt x="1427" y="1206"/>
                  </a:lnTo>
                  <a:lnTo>
                    <a:pt x="1359" y="1392"/>
                  </a:lnTo>
                  <a:lnTo>
                    <a:pt x="1341" y="1596"/>
                  </a:lnTo>
                  <a:close/>
                  <a:moveTo>
                    <a:pt x="3924" y="7574"/>
                  </a:moveTo>
                  <a:lnTo>
                    <a:pt x="3668" y="7557"/>
                  </a:lnTo>
                  <a:lnTo>
                    <a:pt x="3416" y="7522"/>
                  </a:lnTo>
                  <a:lnTo>
                    <a:pt x="3177" y="7472"/>
                  </a:lnTo>
                  <a:lnTo>
                    <a:pt x="2938" y="7405"/>
                  </a:lnTo>
                  <a:lnTo>
                    <a:pt x="2702" y="7319"/>
                  </a:lnTo>
                  <a:lnTo>
                    <a:pt x="2498" y="7201"/>
                  </a:lnTo>
                  <a:lnTo>
                    <a:pt x="2278" y="7081"/>
                  </a:lnTo>
                  <a:lnTo>
                    <a:pt x="2090" y="6945"/>
                  </a:lnTo>
                  <a:lnTo>
                    <a:pt x="1920" y="6793"/>
                  </a:lnTo>
                  <a:lnTo>
                    <a:pt x="1784" y="6639"/>
                  </a:lnTo>
                  <a:lnTo>
                    <a:pt x="1664" y="6454"/>
                  </a:lnTo>
                  <a:lnTo>
                    <a:pt x="1563" y="6282"/>
                  </a:lnTo>
                  <a:lnTo>
                    <a:pt x="1496" y="6096"/>
                  </a:lnTo>
                  <a:lnTo>
                    <a:pt x="1444" y="5908"/>
                  </a:lnTo>
                  <a:lnTo>
                    <a:pt x="1393" y="5705"/>
                  </a:lnTo>
                  <a:lnTo>
                    <a:pt x="1376" y="5518"/>
                  </a:lnTo>
                  <a:lnTo>
                    <a:pt x="1359" y="5316"/>
                  </a:lnTo>
                  <a:lnTo>
                    <a:pt x="1376" y="5129"/>
                  </a:lnTo>
                  <a:lnTo>
                    <a:pt x="1393" y="4941"/>
                  </a:lnTo>
                  <a:lnTo>
                    <a:pt x="1411" y="4771"/>
                  </a:lnTo>
                  <a:lnTo>
                    <a:pt x="1444" y="4601"/>
                  </a:lnTo>
                  <a:lnTo>
                    <a:pt x="1496" y="4432"/>
                  </a:lnTo>
                  <a:lnTo>
                    <a:pt x="1598" y="4144"/>
                  </a:lnTo>
                  <a:lnTo>
                    <a:pt x="1648" y="4059"/>
                  </a:lnTo>
                  <a:lnTo>
                    <a:pt x="1700" y="3992"/>
                  </a:lnTo>
                  <a:lnTo>
                    <a:pt x="1767" y="3923"/>
                  </a:lnTo>
                  <a:lnTo>
                    <a:pt x="1834" y="3854"/>
                  </a:lnTo>
                  <a:lnTo>
                    <a:pt x="1920" y="3804"/>
                  </a:lnTo>
                  <a:lnTo>
                    <a:pt x="2003" y="3770"/>
                  </a:lnTo>
                  <a:lnTo>
                    <a:pt x="2090" y="3735"/>
                  </a:lnTo>
                  <a:lnTo>
                    <a:pt x="2193" y="3719"/>
                  </a:lnTo>
                  <a:lnTo>
                    <a:pt x="2295" y="3703"/>
                  </a:lnTo>
                  <a:lnTo>
                    <a:pt x="2380" y="3719"/>
                  </a:lnTo>
                  <a:lnTo>
                    <a:pt x="2480" y="3735"/>
                  </a:lnTo>
                  <a:lnTo>
                    <a:pt x="2564" y="3770"/>
                  </a:lnTo>
                  <a:lnTo>
                    <a:pt x="2649" y="3804"/>
                  </a:lnTo>
                  <a:lnTo>
                    <a:pt x="2734" y="3854"/>
                  </a:lnTo>
                  <a:lnTo>
                    <a:pt x="2804" y="3923"/>
                  </a:lnTo>
                  <a:lnTo>
                    <a:pt x="2871" y="3992"/>
                  </a:lnTo>
                  <a:lnTo>
                    <a:pt x="2990" y="4126"/>
                  </a:lnTo>
                  <a:lnTo>
                    <a:pt x="3127" y="4244"/>
                  </a:lnTo>
                  <a:lnTo>
                    <a:pt x="3280" y="4363"/>
                  </a:lnTo>
                  <a:lnTo>
                    <a:pt x="3449" y="4447"/>
                  </a:lnTo>
                  <a:lnTo>
                    <a:pt x="3635" y="4534"/>
                  </a:lnTo>
                  <a:lnTo>
                    <a:pt x="3840" y="4601"/>
                  </a:lnTo>
                  <a:lnTo>
                    <a:pt x="4027" y="4652"/>
                  </a:lnTo>
                  <a:lnTo>
                    <a:pt x="4248" y="4686"/>
                  </a:lnTo>
                  <a:lnTo>
                    <a:pt x="4450" y="4721"/>
                  </a:lnTo>
                  <a:lnTo>
                    <a:pt x="4674" y="4721"/>
                  </a:lnTo>
                  <a:lnTo>
                    <a:pt x="4893" y="4721"/>
                  </a:lnTo>
                  <a:lnTo>
                    <a:pt x="5116" y="4686"/>
                  </a:lnTo>
                  <a:lnTo>
                    <a:pt x="5317" y="4652"/>
                  </a:lnTo>
                  <a:lnTo>
                    <a:pt x="5540" y="4601"/>
                  </a:lnTo>
                  <a:lnTo>
                    <a:pt x="5743" y="4534"/>
                  </a:lnTo>
                  <a:lnTo>
                    <a:pt x="5929" y="4447"/>
                  </a:lnTo>
                  <a:lnTo>
                    <a:pt x="5963" y="4415"/>
                  </a:lnTo>
                  <a:lnTo>
                    <a:pt x="5980" y="4363"/>
                  </a:lnTo>
                  <a:lnTo>
                    <a:pt x="5963" y="4312"/>
                  </a:lnTo>
                  <a:lnTo>
                    <a:pt x="5913" y="4296"/>
                  </a:lnTo>
                  <a:lnTo>
                    <a:pt x="5777" y="4263"/>
                  </a:lnTo>
                  <a:lnTo>
                    <a:pt x="5658" y="4194"/>
                  </a:lnTo>
                  <a:lnTo>
                    <a:pt x="5540" y="4126"/>
                  </a:lnTo>
                  <a:lnTo>
                    <a:pt x="5437" y="4027"/>
                  </a:lnTo>
                  <a:lnTo>
                    <a:pt x="5369" y="3923"/>
                  </a:lnTo>
                  <a:lnTo>
                    <a:pt x="5317" y="3804"/>
                  </a:lnTo>
                  <a:lnTo>
                    <a:pt x="5285" y="3668"/>
                  </a:lnTo>
                  <a:lnTo>
                    <a:pt x="5267" y="3549"/>
                  </a:lnTo>
                  <a:lnTo>
                    <a:pt x="5471" y="3566"/>
                  </a:lnTo>
                  <a:lnTo>
                    <a:pt x="5658" y="3582"/>
                  </a:lnTo>
                  <a:lnTo>
                    <a:pt x="5844" y="3618"/>
                  </a:lnTo>
                  <a:lnTo>
                    <a:pt x="5996" y="3668"/>
                  </a:lnTo>
                  <a:lnTo>
                    <a:pt x="6133" y="3719"/>
                  </a:lnTo>
                  <a:lnTo>
                    <a:pt x="6269" y="3786"/>
                  </a:lnTo>
                  <a:lnTo>
                    <a:pt x="6389" y="3872"/>
                  </a:lnTo>
                  <a:lnTo>
                    <a:pt x="6491" y="3975"/>
                  </a:lnTo>
                  <a:lnTo>
                    <a:pt x="6575" y="4076"/>
                  </a:lnTo>
                  <a:lnTo>
                    <a:pt x="6660" y="4178"/>
                  </a:lnTo>
                  <a:lnTo>
                    <a:pt x="6727" y="4312"/>
                  </a:lnTo>
                  <a:lnTo>
                    <a:pt x="6779" y="4447"/>
                  </a:lnTo>
                  <a:lnTo>
                    <a:pt x="6815" y="4584"/>
                  </a:lnTo>
                  <a:lnTo>
                    <a:pt x="6847" y="4756"/>
                  </a:lnTo>
                  <a:lnTo>
                    <a:pt x="6881" y="4925"/>
                  </a:lnTo>
                  <a:lnTo>
                    <a:pt x="6898" y="5094"/>
                  </a:lnTo>
                  <a:lnTo>
                    <a:pt x="6829" y="5366"/>
                  </a:lnTo>
                  <a:lnTo>
                    <a:pt x="6744" y="5605"/>
                  </a:lnTo>
                  <a:lnTo>
                    <a:pt x="6642" y="5842"/>
                  </a:lnTo>
                  <a:lnTo>
                    <a:pt x="6522" y="6078"/>
                  </a:lnTo>
                  <a:lnTo>
                    <a:pt x="6389" y="6300"/>
                  </a:lnTo>
                  <a:lnTo>
                    <a:pt x="6234" y="6503"/>
                  </a:lnTo>
                  <a:lnTo>
                    <a:pt x="6047" y="6691"/>
                  </a:lnTo>
                  <a:lnTo>
                    <a:pt x="5863" y="6860"/>
                  </a:lnTo>
                  <a:lnTo>
                    <a:pt x="5658" y="7012"/>
                  </a:lnTo>
                  <a:lnTo>
                    <a:pt x="5437" y="7148"/>
                  </a:lnTo>
                  <a:lnTo>
                    <a:pt x="5215" y="7286"/>
                  </a:lnTo>
                  <a:lnTo>
                    <a:pt x="4978" y="7371"/>
                  </a:lnTo>
                  <a:lnTo>
                    <a:pt x="4724" y="7455"/>
                  </a:lnTo>
                  <a:lnTo>
                    <a:pt x="4470" y="7522"/>
                  </a:lnTo>
                  <a:lnTo>
                    <a:pt x="4196" y="7557"/>
                  </a:lnTo>
                  <a:lnTo>
                    <a:pt x="3924" y="7574"/>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sp>
          <p:nvSpPr>
            <p:cNvPr id="607" name="1287521118"/>
            <p:cNvSpPr>
              <a:spLocks noEditPoints="1"/>
            </p:cNvSpPr>
            <p:nvPr/>
          </p:nvSpPr>
          <p:spPr bwMode="auto">
            <a:xfrm>
              <a:off x="8866290" y="4278422"/>
              <a:ext cx="830111" cy="986305"/>
            </a:xfrm>
            <a:custGeom>
              <a:avLst/>
              <a:gdLst/>
              <a:ahLst/>
              <a:cxnLst>
                <a:cxn ang="0">
                  <a:pos x="4692" y="15566"/>
                </a:cxn>
                <a:cxn ang="0">
                  <a:pos x="10589" y="15958"/>
                </a:cxn>
                <a:cxn ang="0">
                  <a:pos x="14123" y="12618"/>
                </a:cxn>
                <a:cxn ang="0">
                  <a:pos x="15929" y="9471"/>
                </a:cxn>
                <a:cxn ang="0">
                  <a:pos x="15577" y="6995"/>
                </a:cxn>
                <a:cxn ang="0">
                  <a:pos x="15831" y="5678"/>
                </a:cxn>
                <a:cxn ang="0">
                  <a:pos x="16263" y="4361"/>
                </a:cxn>
                <a:cxn ang="0">
                  <a:pos x="16148" y="3280"/>
                </a:cxn>
                <a:cxn ang="0">
                  <a:pos x="16050" y="1669"/>
                </a:cxn>
                <a:cxn ang="0">
                  <a:pos x="14515" y="1002"/>
                </a:cxn>
                <a:cxn ang="0">
                  <a:pos x="13063" y="608"/>
                </a:cxn>
                <a:cxn ang="0">
                  <a:pos x="10880" y="412"/>
                </a:cxn>
                <a:cxn ang="0">
                  <a:pos x="4891" y="530"/>
                </a:cxn>
                <a:cxn ang="0">
                  <a:pos x="2748" y="786"/>
                </a:cxn>
                <a:cxn ang="0">
                  <a:pos x="1138" y="1061"/>
                </a:cxn>
                <a:cxn ang="0">
                  <a:pos x="57" y="2240"/>
                </a:cxn>
                <a:cxn ang="0">
                  <a:pos x="372" y="3694"/>
                </a:cxn>
                <a:cxn ang="0">
                  <a:pos x="274" y="4913"/>
                </a:cxn>
                <a:cxn ang="0">
                  <a:pos x="567" y="6230"/>
                </a:cxn>
                <a:cxn ang="0">
                  <a:pos x="19" y="8942"/>
                </a:cxn>
                <a:cxn ang="0">
                  <a:pos x="1059" y="11220"/>
                </a:cxn>
                <a:cxn ang="0">
                  <a:pos x="9291" y="13482"/>
                </a:cxn>
                <a:cxn ang="0">
                  <a:pos x="6188" y="13071"/>
                </a:cxn>
                <a:cxn ang="0">
                  <a:pos x="9801" y="12480"/>
                </a:cxn>
                <a:cxn ang="0">
                  <a:pos x="13708" y="10023"/>
                </a:cxn>
                <a:cxn ang="0">
                  <a:pos x="11155" y="13580"/>
                </a:cxn>
                <a:cxn ang="0">
                  <a:pos x="10470" y="11713"/>
                </a:cxn>
                <a:cxn ang="0">
                  <a:pos x="6147" y="11555"/>
                </a:cxn>
                <a:cxn ang="0">
                  <a:pos x="5185" y="12894"/>
                </a:cxn>
                <a:cxn ang="0">
                  <a:pos x="2984" y="10219"/>
                </a:cxn>
                <a:cxn ang="0">
                  <a:pos x="1786" y="8352"/>
                </a:cxn>
                <a:cxn ang="0">
                  <a:pos x="3103" y="8923"/>
                </a:cxn>
                <a:cxn ang="0">
                  <a:pos x="4910" y="10551"/>
                </a:cxn>
                <a:cxn ang="0">
                  <a:pos x="6934" y="10023"/>
                </a:cxn>
                <a:cxn ang="0">
                  <a:pos x="8878" y="9492"/>
                </a:cxn>
                <a:cxn ang="0">
                  <a:pos x="10509" y="10572"/>
                </a:cxn>
                <a:cxn ang="0">
                  <a:pos x="12729" y="9727"/>
                </a:cxn>
                <a:cxn ang="0">
                  <a:pos x="14143" y="8057"/>
                </a:cxn>
                <a:cxn ang="0">
                  <a:pos x="4300" y="7015"/>
                </a:cxn>
                <a:cxn ang="0">
                  <a:pos x="6147" y="6800"/>
                </a:cxn>
                <a:cxn ang="0">
                  <a:pos x="6991" y="8215"/>
                </a:cxn>
                <a:cxn ang="0">
                  <a:pos x="6147" y="9629"/>
                </a:cxn>
                <a:cxn ang="0">
                  <a:pos x="4479" y="9551"/>
                </a:cxn>
                <a:cxn ang="0">
                  <a:pos x="3790" y="7958"/>
                </a:cxn>
                <a:cxn ang="0">
                  <a:pos x="11923" y="9453"/>
                </a:cxn>
                <a:cxn ang="0">
                  <a:pos x="10255" y="9707"/>
                </a:cxn>
                <a:cxn ang="0">
                  <a:pos x="9291" y="8372"/>
                </a:cxn>
                <a:cxn ang="0">
                  <a:pos x="9977" y="6879"/>
                </a:cxn>
                <a:cxn ang="0">
                  <a:pos x="11648" y="6800"/>
                </a:cxn>
                <a:cxn ang="0">
                  <a:pos x="12513" y="8215"/>
                </a:cxn>
                <a:cxn ang="0">
                  <a:pos x="12885" y="6897"/>
                </a:cxn>
                <a:cxn ang="0">
                  <a:pos x="10272" y="5914"/>
                </a:cxn>
                <a:cxn ang="0">
                  <a:pos x="8682" y="7311"/>
                </a:cxn>
                <a:cxn ang="0">
                  <a:pos x="6875" y="6369"/>
                </a:cxn>
                <a:cxn ang="0">
                  <a:pos x="4517" y="5994"/>
                </a:cxn>
                <a:cxn ang="0">
                  <a:pos x="2866" y="4695"/>
                </a:cxn>
                <a:cxn ang="0">
                  <a:pos x="4949" y="2398"/>
                </a:cxn>
                <a:cxn ang="0">
                  <a:pos x="8446" y="1767"/>
                </a:cxn>
                <a:cxn ang="0">
                  <a:pos x="11747" y="2673"/>
                </a:cxn>
              </a:cxnLst>
              <a:rect l="0" t="0" r="r" b="b"/>
              <a:pathLst>
                <a:path w="16322" h="16036">
                  <a:moveTo>
                    <a:pt x="1689" y="11655"/>
                  </a:moveTo>
                  <a:lnTo>
                    <a:pt x="1924" y="12125"/>
                  </a:lnTo>
                  <a:lnTo>
                    <a:pt x="2200" y="12618"/>
                  </a:lnTo>
                  <a:lnTo>
                    <a:pt x="2514" y="13131"/>
                  </a:lnTo>
                  <a:lnTo>
                    <a:pt x="2847" y="13618"/>
                  </a:lnTo>
                  <a:lnTo>
                    <a:pt x="3220" y="14131"/>
                  </a:lnTo>
                  <a:lnTo>
                    <a:pt x="3612" y="14600"/>
                  </a:lnTo>
                  <a:lnTo>
                    <a:pt x="4046" y="15037"/>
                  </a:lnTo>
                  <a:lnTo>
                    <a:pt x="4261" y="15232"/>
                  </a:lnTo>
                  <a:lnTo>
                    <a:pt x="4496" y="15428"/>
                  </a:lnTo>
                  <a:lnTo>
                    <a:pt x="4692" y="15566"/>
                  </a:lnTo>
                  <a:lnTo>
                    <a:pt x="4891" y="15684"/>
                  </a:lnTo>
                  <a:lnTo>
                    <a:pt x="5106" y="15802"/>
                  </a:lnTo>
                  <a:lnTo>
                    <a:pt x="5324" y="15881"/>
                  </a:lnTo>
                  <a:lnTo>
                    <a:pt x="5559" y="15958"/>
                  </a:lnTo>
                  <a:lnTo>
                    <a:pt x="5795" y="15996"/>
                  </a:lnTo>
                  <a:lnTo>
                    <a:pt x="6029" y="16036"/>
                  </a:lnTo>
                  <a:lnTo>
                    <a:pt x="6265" y="16036"/>
                  </a:lnTo>
                  <a:lnTo>
                    <a:pt x="9861" y="16036"/>
                  </a:lnTo>
                  <a:lnTo>
                    <a:pt x="10096" y="16036"/>
                  </a:lnTo>
                  <a:lnTo>
                    <a:pt x="10352" y="15996"/>
                  </a:lnTo>
                  <a:lnTo>
                    <a:pt x="10589" y="15958"/>
                  </a:lnTo>
                  <a:lnTo>
                    <a:pt x="10822" y="15881"/>
                  </a:lnTo>
                  <a:lnTo>
                    <a:pt x="11038" y="15802"/>
                  </a:lnTo>
                  <a:lnTo>
                    <a:pt x="11275" y="15684"/>
                  </a:lnTo>
                  <a:lnTo>
                    <a:pt x="11471" y="15566"/>
                  </a:lnTo>
                  <a:lnTo>
                    <a:pt x="11687" y="15428"/>
                  </a:lnTo>
                  <a:lnTo>
                    <a:pt x="12179" y="15015"/>
                  </a:lnTo>
                  <a:lnTo>
                    <a:pt x="12629" y="14583"/>
                  </a:lnTo>
                  <a:lnTo>
                    <a:pt x="13063" y="14131"/>
                  </a:lnTo>
                  <a:lnTo>
                    <a:pt x="13455" y="13638"/>
                  </a:lnTo>
                  <a:lnTo>
                    <a:pt x="13809" y="13148"/>
                  </a:lnTo>
                  <a:lnTo>
                    <a:pt x="14123" y="12618"/>
                  </a:lnTo>
                  <a:lnTo>
                    <a:pt x="14399" y="12067"/>
                  </a:lnTo>
                  <a:lnTo>
                    <a:pt x="14613" y="11516"/>
                  </a:lnTo>
                  <a:lnTo>
                    <a:pt x="14889" y="11321"/>
                  </a:lnTo>
                  <a:lnTo>
                    <a:pt x="15122" y="11104"/>
                  </a:lnTo>
                  <a:lnTo>
                    <a:pt x="15342" y="10848"/>
                  </a:lnTo>
                  <a:lnTo>
                    <a:pt x="15537" y="10551"/>
                  </a:lnTo>
                  <a:lnTo>
                    <a:pt x="15636" y="10358"/>
                  </a:lnTo>
                  <a:lnTo>
                    <a:pt x="15734" y="10142"/>
                  </a:lnTo>
                  <a:lnTo>
                    <a:pt x="15813" y="9926"/>
                  </a:lnTo>
                  <a:lnTo>
                    <a:pt x="15872" y="9707"/>
                  </a:lnTo>
                  <a:lnTo>
                    <a:pt x="15929" y="9471"/>
                  </a:lnTo>
                  <a:lnTo>
                    <a:pt x="15970" y="9236"/>
                  </a:lnTo>
                  <a:lnTo>
                    <a:pt x="15989" y="9001"/>
                  </a:lnTo>
                  <a:lnTo>
                    <a:pt x="16010" y="8765"/>
                  </a:lnTo>
                  <a:lnTo>
                    <a:pt x="15989" y="8529"/>
                  </a:lnTo>
                  <a:lnTo>
                    <a:pt x="15970" y="8292"/>
                  </a:lnTo>
                  <a:lnTo>
                    <a:pt x="15950" y="8057"/>
                  </a:lnTo>
                  <a:lnTo>
                    <a:pt x="15891" y="7839"/>
                  </a:lnTo>
                  <a:lnTo>
                    <a:pt x="15831" y="7606"/>
                  </a:lnTo>
                  <a:lnTo>
                    <a:pt x="15774" y="7409"/>
                  </a:lnTo>
                  <a:lnTo>
                    <a:pt x="15675" y="7193"/>
                  </a:lnTo>
                  <a:lnTo>
                    <a:pt x="15577" y="6995"/>
                  </a:lnTo>
                  <a:lnTo>
                    <a:pt x="15459" y="6818"/>
                  </a:lnTo>
                  <a:lnTo>
                    <a:pt x="15321" y="6642"/>
                  </a:lnTo>
                  <a:lnTo>
                    <a:pt x="15439" y="6582"/>
                  </a:lnTo>
                  <a:lnTo>
                    <a:pt x="15537" y="6505"/>
                  </a:lnTo>
                  <a:lnTo>
                    <a:pt x="15636" y="6427"/>
                  </a:lnTo>
                  <a:lnTo>
                    <a:pt x="15714" y="6329"/>
                  </a:lnTo>
                  <a:lnTo>
                    <a:pt x="15774" y="6230"/>
                  </a:lnTo>
                  <a:lnTo>
                    <a:pt x="15813" y="6113"/>
                  </a:lnTo>
                  <a:lnTo>
                    <a:pt x="15852" y="5994"/>
                  </a:lnTo>
                  <a:lnTo>
                    <a:pt x="15852" y="5856"/>
                  </a:lnTo>
                  <a:lnTo>
                    <a:pt x="15831" y="5678"/>
                  </a:lnTo>
                  <a:lnTo>
                    <a:pt x="15774" y="5501"/>
                  </a:lnTo>
                  <a:lnTo>
                    <a:pt x="15692" y="5363"/>
                  </a:lnTo>
                  <a:lnTo>
                    <a:pt x="15577" y="5228"/>
                  </a:lnTo>
                  <a:lnTo>
                    <a:pt x="15714" y="5188"/>
                  </a:lnTo>
                  <a:lnTo>
                    <a:pt x="15852" y="5109"/>
                  </a:lnTo>
                  <a:lnTo>
                    <a:pt x="15970" y="5032"/>
                  </a:lnTo>
                  <a:lnTo>
                    <a:pt x="16067" y="4913"/>
                  </a:lnTo>
                  <a:lnTo>
                    <a:pt x="16148" y="4796"/>
                  </a:lnTo>
                  <a:lnTo>
                    <a:pt x="16206" y="4658"/>
                  </a:lnTo>
                  <a:lnTo>
                    <a:pt x="16245" y="4519"/>
                  </a:lnTo>
                  <a:lnTo>
                    <a:pt x="16263" y="4361"/>
                  </a:lnTo>
                  <a:lnTo>
                    <a:pt x="16245" y="4245"/>
                  </a:lnTo>
                  <a:lnTo>
                    <a:pt x="16226" y="4147"/>
                  </a:lnTo>
                  <a:lnTo>
                    <a:pt x="16206" y="4050"/>
                  </a:lnTo>
                  <a:lnTo>
                    <a:pt x="16165" y="3949"/>
                  </a:lnTo>
                  <a:lnTo>
                    <a:pt x="16108" y="3851"/>
                  </a:lnTo>
                  <a:lnTo>
                    <a:pt x="16050" y="3773"/>
                  </a:lnTo>
                  <a:lnTo>
                    <a:pt x="15970" y="3694"/>
                  </a:lnTo>
                  <a:lnTo>
                    <a:pt x="15891" y="3637"/>
                  </a:lnTo>
                  <a:lnTo>
                    <a:pt x="15989" y="3516"/>
                  </a:lnTo>
                  <a:lnTo>
                    <a:pt x="16067" y="3401"/>
                  </a:lnTo>
                  <a:lnTo>
                    <a:pt x="16148" y="3280"/>
                  </a:lnTo>
                  <a:lnTo>
                    <a:pt x="16206" y="3144"/>
                  </a:lnTo>
                  <a:lnTo>
                    <a:pt x="16245" y="3005"/>
                  </a:lnTo>
                  <a:lnTo>
                    <a:pt x="16284" y="2867"/>
                  </a:lnTo>
                  <a:lnTo>
                    <a:pt x="16305" y="2711"/>
                  </a:lnTo>
                  <a:lnTo>
                    <a:pt x="16322" y="2553"/>
                  </a:lnTo>
                  <a:lnTo>
                    <a:pt x="16305" y="2398"/>
                  </a:lnTo>
                  <a:lnTo>
                    <a:pt x="16284" y="2240"/>
                  </a:lnTo>
                  <a:lnTo>
                    <a:pt x="16245" y="2084"/>
                  </a:lnTo>
                  <a:lnTo>
                    <a:pt x="16185" y="1945"/>
                  </a:lnTo>
                  <a:lnTo>
                    <a:pt x="16127" y="1807"/>
                  </a:lnTo>
                  <a:lnTo>
                    <a:pt x="16050" y="1669"/>
                  </a:lnTo>
                  <a:lnTo>
                    <a:pt x="15950" y="1550"/>
                  </a:lnTo>
                  <a:lnTo>
                    <a:pt x="15852" y="1453"/>
                  </a:lnTo>
                  <a:lnTo>
                    <a:pt x="15753" y="1334"/>
                  </a:lnTo>
                  <a:lnTo>
                    <a:pt x="15615" y="1257"/>
                  </a:lnTo>
                  <a:lnTo>
                    <a:pt x="15497" y="1179"/>
                  </a:lnTo>
                  <a:lnTo>
                    <a:pt x="15359" y="1098"/>
                  </a:lnTo>
                  <a:lnTo>
                    <a:pt x="15204" y="1061"/>
                  </a:lnTo>
                  <a:lnTo>
                    <a:pt x="15066" y="1022"/>
                  </a:lnTo>
                  <a:lnTo>
                    <a:pt x="14910" y="1002"/>
                  </a:lnTo>
                  <a:lnTo>
                    <a:pt x="14751" y="983"/>
                  </a:lnTo>
                  <a:lnTo>
                    <a:pt x="14515" y="1002"/>
                  </a:lnTo>
                  <a:lnTo>
                    <a:pt x="14302" y="1040"/>
                  </a:lnTo>
                  <a:lnTo>
                    <a:pt x="14103" y="1119"/>
                  </a:lnTo>
                  <a:lnTo>
                    <a:pt x="13926" y="1217"/>
                  </a:lnTo>
                  <a:lnTo>
                    <a:pt x="13866" y="1098"/>
                  </a:lnTo>
                  <a:lnTo>
                    <a:pt x="13789" y="983"/>
                  </a:lnTo>
                  <a:lnTo>
                    <a:pt x="13691" y="864"/>
                  </a:lnTo>
                  <a:lnTo>
                    <a:pt x="13594" y="786"/>
                  </a:lnTo>
                  <a:lnTo>
                    <a:pt x="13474" y="705"/>
                  </a:lnTo>
                  <a:lnTo>
                    <a:pt x="13357" y="648"/>
                  </a:lnTo>
                  <a:lnTo>
                    <a:pt x="13221" y="628"/>
                  </a:lnTo>
                  <a:lnTo>
                    <a:pt x="13063" y="608"/>
                  </a:lnTo>
                  <a:lnTo>
                    <a:pt x="12945" y="608"/>
                  </a:lnTo>
                  <a:lnTo>
                    <a:pt x="12847" y="628"/>
                  </a:lnTo>
                  <a:lnTo>
                    <a:pt x="12749" y="668"/>
                  </a:lnTo>
                  <a:lnTo>
                    <a:pt x="12651" y="705"/>
                  </a:lnTo>
                  <a:lnTo>
                    <a:pt x="12550" y="767"/>
                  </a:lnTo>
                  <a:lnTo>
                    <a:pt x="12473" y="845"/>
                  </a:lnTo>
                  <a:lnTo>
                    <a:pt x="12392" y="925"/>
                  </a:lnTo>
                  <a:lnTo>
                    <a:pt x="12334" y="1002"/>
                  </a:lnTo>
                  <a:lnTo>
                    <a:pt x="11865" y="767"/>
                  </a:lnTo>
                  <a:lnTo>
                    <a:pt x="11392" y="571"/>
                  </a:lnTo>
                  <a:lnTo>
                    <a:pt x="10880" y="412"/>
                  </a:lnTo>
                  <a:lnTo>
                    <a:pt x="10352" y="254"/>
                  </a:lnTo>
                  <a:lnTo>
                    <a:pt x="9801" y="155"/>
                  </a:lnTo>
                  <a:lnTo>
                    <a:pt x="9253" y="78"/>
                  </a:lnTo>
                  <a:lnTo>
                    <a:pt x="8682" y="17"/>
                  </a:lnTo>
                  <a:lnTo>
                    <a:pt x="8094" y="0"/>
                  </a:lnTo>
                  <a:lnTo>
                    <a:pt x="7523" y="17"/>
                  </a:lnTo>
                  <a:lnTo>
                    <a:pt x="6973" y="57"/>
                  </a:lnTo>
                  <a:lnTo>
                    <a:pt x="6424" y="135"/>
                  </a:lnTo>
                  <a:lnTo>
                    <a:pt x="5894" y="254"/>
                  </a:lnTo>
                  <a:lnTo>
                    <a:pt x="5384" y="372"/>
                  </a:lnTo>
                  <a:lnTo>
                    <a:pt x="4891" y="530"/>
                  </a:lnTo>
                  <a:lnTo>
                    <a:pt x="4419" y="726"/>
                  </a:lnTo>
                  <a:lnTo>
                    <a:pt x="3969" y="942"/>
                  </a:lnTo>
                  <a:lnTo>
                    <a:pt x="3831" y="803"/>
                  </a:lnTo>
                  <a:lnTo>
                    <a:pt x="3672" y="688"/>
                  </a:lnTo>
                  <a:lnTo>
                    <a:pt x="3477" y="628"/>
                  </a:lnTo>
                  <a:lnTo>
                    <a:pt x="3378" y="608"/>
                  </a:lnTo>
                  <a:lnTo>
                    <a:pt x="3279" y="608"/>
                  </a:lnTo>
                  <a:lnTo>
                    <a:pt x="3142" y="628"/>
                  </a:lnTo>
                  <a:lnTo>
                    <a:pt x="2984" y="648"/>
                  </a:lnTo>
                  <a:lnTo>
                    <a:pt x="2866" y="705"/>
                  </a:lnTo>
                  <a:lnTo>
                    <a:pt x="2748" y="786"/>
                  </a:lnTo>
                  <a:lnTo>
                    <a:pt x="2653" y="864"/>
                  </a:lnTo>
                  <a:lnTo>
                    <a:pt x="2552" y="983"/>
                  </a:lnTo>
                  <a:lnTo>
                    <a:pt x="2474" y="1098"/>
                  </a:lnTo>
                  <a:lnTo>
                    <a:pt x="2436" y="1217"/>
                  </a:lnTo>
                  <a:lnTo>
                    <a:pt x="2238" y="1119"/>
                  </a:lnTo>
                  <a:lnTo>
                    <a:pt x="2042" y="1040"/>
                  </a:lnTo>
                  <a:lnTo>
                    <a:pt x="1826" y="1002"/>
                  </a:lnTo>
                  <a:lnTo>
                    <a:pt x="1591" y="983"/>
                  </a:lnTo>
                  <a:lnTo>
                    <a:pt x="1431" y="1002"/>
                  </a:lnTo>
                  <a:lnTo>
                    <a:pt x="1275" y="1022"/>
                  </a:lnTo>
                  <a:lnTo>
                    <a:pt x="1138" y="1061"/>
                  </a:lnTo>
                  <a:lnTo>
                    <a:pt x="982" y="1098"/>
                  </a:lnTo>
                  <a:lnTo>
                    <a:pt x="845" y="1179"/>
                  </a:lnTo>
                  <a:lnTo>
                    <a:pt x="725" y="1257"/>
                  </a:lnTo>
                  <a:lnTo>
                    <a:pt x="608" y="1334"/>
                  </a:lnTo>
                  <a:lnTo>
                    <a:pt x="490" y="1453"/>
                  </a:lnTo>
                  <a:lnTo>
                    <a:pt x="391" y="1550"/>
                  </a:lnTo>
                  <a:lnTo>
                    <a:pt x="294" y="1669"/>
                  </a:lnTo>
                  <a:lnTo>
                    <a:pt x="215" y="1807"/>
                  </a:lnTo>
                  <a:lnTo>
                    <a:pt x="155" y="1945"/>
                  </a:lnTo>
                  <a:lnTo>
                    <a:pt x="97" y="2084"/>
                  </a:lnTo>
                  <a:lnTo>
                    <a:pt x="57" y="2240"/>
                  </a:lnTo>
                  <a:lnTo>
                    <a:pt x="38" y="2398"/>
                  </a:lnTo>
                  <a:lnTo>
                    <a:pt x="19" y="2553"/>
                  </a:lnTo>
                  <a:lnTo>
                    <a:pt x="38" y="2711"/>
                  </a:lnTo>
                  <a:lnTo>
                    <a:pt x="57" y="2867"/>
                  </a:lnTo>
                  <a:lnTo>
                    <a:pt x="97" y="3005"/>
                  </a:lnTo>
                  <a:lnTo>
                    <a:pt x="135" y="3144"/>
                  </a:lnTo>
                  <a:lnTo>
                    <a:pt x="196" y="3280"/>
                  </a:lnTo>
                  <a:lnTo>
                    <a:pt x="274" y="3401"/>
                  </a:lnTo>
                  <a:lnTo>
                    <a:pt x="352" y="3516"/>
                  </a:lnTo>
                  <a:lnTo>
                    <a:pt x="452" y="3637"/>
                  </a:lnTo>
                  <a:lnTo>
                    <a:pt x="372" y="3694"/>
                  </a:lnTo>
                  <a:lnTo>
                    <a:pt x="294" y="3773"/>
                  </a:lnTo>
                  <a:lnTo>
                    <a:pt x="233" y="3851"/>
                  </a:lnTo>
                  <a:lnTo>
                    <a:pt x="176" y="3949"/>
                  </a:lnTo>
                  <a:lnTo>
                    <a:pt x="135" y="4050"/>
                  </a:lnTo>
                  <a:lnTo>
                    <a:pt x="117" y="4147"/>
                  </a:lnTo>
                  <a:lnTo>
                    <a:pt x="97" y="4245"/>
                  </a:lnTo>
                  <a:lnTo>
                    <a:pt x="78" y="4361"/>
                  </a:lnTo>
                  <a:lnTo>
                    <a:pt x="97" y="4519"/>
                  </a:lnTo>
                  <a:lnTo>
                    <a:pt x="135" y="4658"/>
                  </a:lnTo>
                  <a:lnTo>
                    <a:pt x="196" y="4796"/>
                  </a:lnTo>
                  <a:lnTo>
                    <a:pt x="274" y="4913"/>
                  </a:lnTo>
                  <a:lnTo>
                    <a:pt x="372" y="5032"/>
                  </a:lnTo>
                  <a:lnTo>
                    <a:pt x="490" y="5109"/>
                  </a:lnTo>
                  <a:lnTo>
                    <a:pt x="627" y="5188"/>
                  </a:lnTo>
                  <a:lnTo>
                    <a:pt x="765" y="5228"/>
                  </a:lnTo>
                  <a:lnTo>
                    <a:pt x="648" y="5363"/>
                  </a:lnTo>
                  <a:lnTo>
                    <a:pt x="567" y="5501"/>
                  </a:lnTo>
                  <a:lnTo>
                    <a:pt x="510" y="5678"/>
                  </a:lnTo>
                  <a:lnTo>
                    <a:pt x="490" y="5856"/>
                  </a:lnTo>
                  <a:lnTo>
                    <a:pt x="490" y="5954"/>
                  </a:lnTo>
                  <a:lnTo>
                    <a:pt x="510" y="6052"/>
                  </a:lnTo>
                  <a:lnTo>
                    <a:pt x="567" y="6230"/>
                  </a:lnTo>
                  <a:lnTo>
                    <a:pt x="688" y="6386"/>
                  </a:lnTo>
                  <a:lnTo>
                    <a:pt x="823" y="6522"/>
                  </a:lnTo>
                  <a:lnTo>
                    <a:pt x="627" y="6721"/>
                  </a:lnTo>
                  <a:lnTo>
                    <a:pt x="469" y="6937"/>
                  </a:lnTo>
                  <a:lnTo>
                    <a:pt x="331" y="7193"/>
                  </a:lnTo>
                  <a:lnTo>
                    <a:pt x="215" y="7467"/>
                  </a:lnTo>
                  <a:lnTo>
                    <a:pt x="135" y="7744"/>
                  </a:lnTo>
                  <a:lnTo>
                    <a:pt x="57" y="8038"/>
                  </a:lnTo>
                  <a:lnTo>
                    <a:pt x="19" y="8352"/>
                  </a:lnTo>
                  <a:lnTo>
                    <a:pt x="0" y="8687"/>
                  </a:lnTo>
                  <a:lnTo>
                    <a:pt x="19" y="8942"/>
                  </a:lnTo>
                  <a:lnTo>
                    <a:pt x="38" y="9217"/>
                  </a:lnTo>
                  <a:lnTo>
                    <a:pt x="78" y="9471"/>
                  </a:lnTo>
                  <a:lnTo>
                    <a:pt x="155" y="9727"/>
                  </a:lnTo>
                  <a:lnTo>
                    <a:pt x="233" y="9963"/>
                  </a:lnTo>
                  <a:lnTo>
                    <a:pt x="313" y="10200"/>
                  </a:lnTo>
                  <a:lnTo>
                    <a:pt x="432" y="10415"/>
                  </a:lnTo>
                  <a:lnTo>
                    <a:pt x="550" y="10632"/>
                  </a:lnTo>
                  <a:lnTo>
                    <a:pt x="667" y="10788"/>
                  </a:lnTo>
                  <a:lnTo>
                    <a:pt x="786" y="10946"/>
                  </a:lnTo>
                  <a:lnTo>
                    <a:pt x="922" y="11104"/>
                  </a:lnTo>
                  <a:lnTo>
                    <a:pt x="1059" y="11220"/>
                  </a:lnTo>
                  <a:lnTo>
                    <a:pt x="1218" y="11359"/>
                  </a:lnTo>
                  <a:lnTo>
                    <a:pt x="1356" y="11457"/>
                  </a:lnTo>
                  <a:lnTo>
                    <a:pt x="1530" y="11555"/>
                  </a:lnTo>
                  <a:lnTo>
                    <a:pt x="1689" y="11655"/>
                  </a:lnTo>
                  <a:close/>
                  <a:moveTo>
                    <a:pt x="10154" y="14249"/>
                  </a:moveTo>
                  <a:lnTo>
                    <a:pt x="10019" y="14288"/>
                  </a:lnTo>
                  <a:lnTo>
                    <a:pt x="9861" y="14288"/>
                  </a:lnTo>
                  <a:lnTo>
                    <a:pt x="9369" y="14288"/>
                  </a:lnTo>
                  <a:lnTo>
                    <a:pt x="9369" y="13638"/>
                  </a:lnTo>
                  <a:lnTo>
                    <a:pt x="9351" y="13561"/>
                  </a:lnTo>
                  <a:lnTo>
                    <a:pt x="9291" y="13482"/>
                  </a:lnTo>
                  <a:lnTo>
                    <a:pt x="9231" y="13422"/>
                  </a:lnTo>
                  <a:lnTo>
                    <a:pt x="9133" y="13404"/>
                  </a:lnTo>
                  <a:lnTo>
                    <a:pt x="7210" y="13404"/>
                  </a:lnTo>
                  <a:lnTo>
                    <a:pt x="7109" y="13422"/>
                  </a:lnTo>
                  <a:lnTo>
                    <a:pt x="7051" y="13482"/>
                  </a:lnTo>
                  <a:lnTo>
                    <a:pt x="6991" y="13561"/>
                  </a:lnTo>
                  <a:lnTo>
                    <a:pt x="6973" y="13638"/>
                  </a:lnTo>
                  <a:lnTo>
                    <a:pt x="6973" y="14288"/>
                  </a:lnTo>
                  <a:lnTo>
                    <a:pt x="6265" y="14288"/>
                  </a:lnTo>
                  <a:lnTo>
                    <a:pt x="6188" y="14288"/>
                  </a:lnTo>
                  <a:lnTo>
                    <a:pt x="6188" y="13071"/>
                  </a:lnTo>
                  <a:lnTo>
                    <a:pt x="6188" y="12932"/>
                  </a:lnTo>
                  <a:lnTo>
                    <a:pt x="6227" y="12813"/>
                  </a:lnTo>
                  <a:lnTo>
                    <a:pt x="6286" y="12716"/>
                  </a:lnTo>
                  <a:lnTo>
                    <a:pt x="6343" y="12618"/>
                  </a:lnTo>
                  <a:lnTo>
                    <a:pt x="6443" y="12537"/>
                  </a:lnTo>
                  <a:lnTo>
                    <a:pt x="6541" y="12480"/>
                  </a:lnTo>
                  <a:lnTo>
                    <a:pt x="6640" y="12440"/>
                  </a:lnTo>
                  <a:lnTo>
                    <a:pt x="6757" y="12421"/>
                  </a:lnTo>
                  <a:lnTo>
                    <a:pt x="9583" y="12421"/>
                  </a:lnTo>
                  <a:lnTo>
                    <a:pt x="9702" y="12440"/>
                  </a:lnTo>
                  <a:lnTo>
                    <a:pt x="9801" y="12480"/>
                  </a:lnTo>
                  <a:lnTo>
                    <a:pt x="9900" y="12537"/>
                  </a:lnTo>
                  <a:lnTo>
                    <a:pt x="9998" y="12618"/>
                  </a:lnTo>
                  <a:lnTo>
                    <a:pt x="10056" y="12716"/>
                  </a:lnTo>
                  <a:lnTo>
                    <a:pt x="10116" y="12813"/>
                  </a:lnTo>
                  <a:lnTo>
                    <a:pt x="10154" y="12932"/>
                  </a:lnTo>
                  <a:lnTo>
                    <a:pt x="10154" y="13071"/>
                  </a:lnTo>
                  <a:lnTo>
                    <a:pt x="10154" y="14249"/>
                  </a:lnTo>
                  <a:close/>
                  <a:moveTo>
                    <a:pt x="14025" y="9691"/>
                  </a:moveTo>
                  <a:lnTo>
                    <a:pt x="13926" y="9805"/>
                  </a:lnTo>
                  <a:lnTo>
                    <a:pt x="13830" y="9926"/>
                  </a:lnTo>
                  <a:lnTo>
                    <a:pt x="13708" y="10023"/>
                  </a:lnTo>
                  <a:lnTo>
                    <a:pt x="13572" y="10082"/>
                  </a:lnTo>
                  <a:lnTo>
                    <a:pt x="13198" y="10240"/>
                  </a:lnTo>
                  <a:lnTo>
                    <a:pt x="13063" y="10632"/>
                  </a:lnTo>
                  <a:lnTo>
                    <a:pt x="12925" y="11044"/>
                  </a:lnTo>
                  <a:lnTo>
                    <a:pt x="12749" y="11439"/>
                  </a:lnTo>
                  <a:lnTo>
                    <a:pt x="12550" y="11831"/>
                  </a:lnTo>
                  <a:lnTo>
                    <a:pt x="12314" y="12203"/>
                  </a:lnTo>
                  <a:lnTo>
                    <a:pt x="12060" y="12560"/>
                  </a:lnTo>
                  <a:lnTo>
                    <a:pt x="11784" y="12911"/>
                  </a:lnTo>
                  <a:lnTo>
                    <a:pt x="11490" y="13246"/>
                  </a:lnTo>
                  <a:lnTo>
                    <a:pt x="11155" y="13580"/>
                  </a:lnTo>
                  <a:lnTo>
                    <a:pt x="11155" y="13071"/>
                  </a:lnTo>
                  <a:lnTo>
                    <a:pt x="11155" y="12894"/>
                  </a:lnTo>
                  <a:lnTo>
                    <a:pt x="11136" y="12736"/>
                  </a:lnTo>
                  <a:lnTo>
                    <a:pt x="11098" y="12577"/>
                  </a:lnTo>
                  <a:lnTo>
                    <a:pt x="11038" y="12421"/>
                  </a:lnTo>
                  <a:lnTo>
                    <a:pt x="10979" y="12283"/>
                  </a:lnTo>
                  <a:lnTo>
                    <a:pt x="10880" y="12146"/>
                  </a:lnTo>
                  <a:lnTo>
                    <a:pt x="10804" y="12026"/>
                  </a:lnTo>
                  <a:lnTo>
                    <a:pt x="10704" y="11909"/>
                  </a:lnTo>
                  <a:lnTo>
                    <a:pt x="10589" y="11790"/>
                  </a:lnTo>
                  <a:lnTo>
                    <a:pt x="10470" y="11713"/>
                  </a:lnTo>
                  <a:lnTo>
                    <a:pt x="10332" y="11615"/>
                  </a:lnTo>
                  <a:lnTo>
                    <a:pt x="10194" y="11555"/>
                  </a:lnTo>
                  <a:lnTo>
                    <a:pt x="10056" y="11496"/>
                  </a:lnTo>
                  <a:lnTo>
                    <a:pt x="9900" y="11457"/>
                  </a:lnTo>
                  <a:lnTo>
                    <a:pt x="9741" y="11439"/>
                  </a:lnTo>
                  <a:lnTo>
                    <a:pt x="9583" y="11419"/>
                  </a:lnTo>
                  <a:lnTo>
                    <a:pt x="6757" y="11419"/>
                  </a:lnTo>
                  <a:lnTo>
                    <a:pt x="6599" y="11439"/>
                  </a:lnTo>
                  <a:lnTo>
                    <a:pt x="6443" y="11457"/>
                  </a:lnTo>
                  <a:lnTo>
                    <a:pt x="6286" y="11496"/>
                  </a:lnTo>
                  <a:lnTo>
                    <a:pt x="6147" y="11555"/>
                  </a:lnTo>
                  <a:lnTo>
                    <a:pt x="6009" y="11615"/>
                  </a:lnTo>
                  <a:lnTo>
                    <a:pt x="5873" y="11713"/>
                  </a:lnTo>
                  <a:lnTo>
                    <a:pt x="5755" y="11790"/>
                  </a:lnTo>
                  <a:lnTo>
                    <a:pt x="5637" y="11909"/>
                  </a:lnTo>
                  <a:lnTo>
                    <a:pt x="5537" y="12026"/>
                  </a:lnTo>
                  <a:lnTo>
                    <a:pt x="5458" y="12146"/>
                  </a:lnTo>
                  <a:lnTo>
                    <a:pt x="5384" y="12283"/>
                  </a:lnTo>
                  <a:lnTo>
                    <a:pt x="5302" y="12421"/>
                  </a:lnTo>
                  <a:lnTo>
                    <a:pt x="5262" y="12577"/>
                  </a:lnTo>
                  <a:lnTo>
                    <a:pt x="5225" y="12736"/>
                  </a:lnTo>
                  <a:lnTo>
                    <a:pt x="5185" y="12894"/>
                  </a:lnTo>
                  <a:lnTo>
                    <a:pt x="5185" y="13071"/>
                  </a:lnTo>
                  <a:lnTo>
                    <a:pt x="5185" y="13698"/>
                  </a:lnTo>
                  <a:lnTo>
                    <a:pt x="4870" y="13365"/>
                  </a:lnTo>
                  <a:lnTo>
                    <a:pt x="4556" y="12993"/>
                  </a:lnTo>
                  <a:lnTo>
                    <a:pt x="4280" y="12618"/>
                  </a:lnTo>
                  <a:lnTo>
                    <a:pt x="4008" y="12203"/>
                  </a:lnTo>
                  <a:lnTo>
                    <a:pt x="3750" y="11790"/>
                  </a:lnTo>
                  <a:lnTo>
                    <a:pt x="3515" y="11398"/>
                  </a:lnTo>
                  <a:lnTo>
                    <a:pt x="3318" y="10986"/>
                  </a:lnTo>
                  <a:lnTo>
                    <a:pt x="3142" y="10612"/>
                  </a:lnTo>
                  <a:lnTo>
                    <a:pt x="2984" y="10219"/>
                  </a:lnTo>
                  <a:lnTo>
                    <a:pt x="2572" y="10102"/>
                  </a:lnTo>
                  <a:lnTo>
                    <a:pt x="2417" y="10041"/>
                  </a:lnTo>
                  <a:lnTo>
                    <a:pt x="2277" y="9963"/>
                  </a:lnTo>
                  <a:lnTo>
                    <a:pt x="2139" y="9828"/>
                  </a:lnTo>
                  <a:lnTo>
                    <a:pt x="2023" y="9691"/>
                  </a:lnTo>
                  <a:lnTo>
                    <a:pt x="1904" y="9471"/>
                  </a:lnTo>
                  <a:lnTo>
                    <a:pt x="1826" y="9217"/>
                  </a:lnTo>
                  <a:lnTo>
                    <a:pt x="1766" y="8963"/>
                  </a:lnTo>
                  <a:lnTo>
                    <a:pt x="1766" y="8687"/>
                  </a:lnTo>
                  <a:lnTo>
                    <a:pt x="1766" y="8511"/>
                  </a:lnTo>
                  <a:lnTo>
                    <a:pt x="1786" y="8352"/>
                  </a:lnTo>
                  <a:lnTo>
                    <a:pt x="1806" y="8215"/>
                  </a:lnTo>
                  <a:lnTo>
                    <a:pt x="1866" y="8075"/>
                  </a:lnTo>
                  <a:lnTo>
                    <a:pt x="1904" y="7958"/>
                  </a:lnTo>
                  <a:lnTo>
                    <a:pt x="1964" y="7859"/>
                  </a:lnTo>
                  <a:lnTo>
                    <a:pt x="2042" y="7784"/>
                  </a:lnTo>
                  <a:lnTo>
                    <a:pt x="2120" y="7704"/>
                  </a:lnTo>
                  <a:lnTo>
                    <a:pt x="3005" y="8135"/>
                  </a:lnTo>
                  <a:lnTo>
                    <a:pt x="3005" y="8215"/>
                  </a:lnTo>
                  <a:lnTo>
                    <a:pt x="3005" y="8450"/>
                  </a:lnTo>
                  <a:lnTo>
                    <a:pt x="3044" y="8687"/>
                  </a:lnTo>
                  <a:lnTo>
                    <a:pt x="3103" y="8923"/>
                  </a:lnTo>
                  <a:lnTo>
                    <a:pt x="3180" y="9138"/>
                  </a:lnTo>
                  <a:lnTo>
                    <a:pt x="3279" y="9356"/>
                  </a:lnTo>
                  <a:lnTo>
                    <a:pt x="3398" y="9551"/>
                  </a:lnTo>
                  <a:lnTo>
                    <a:pt x="3535" y="9727"/>
                  </a:lnTo>
                  <a:lnTo>
                    <a:pt x="3691" y="9905"/>
                  </a:lnTo>
                  <a:lnTo>
                    <a:pt x="3869" y="10062"/>
                  </a:lnTo>
                  <a:lnTo>
                    <a:pt x="4046" y="10200"/>
                  </a:lnTo>
                  <a:lnTo>
                    <a:pt x="4243" y="10317"/>
                  </a:lnTo>
                  <a:lnTo>
                    <a:pt x="4456" y="10415"/>
                  </a:lnTo>
                  <a:lnTo>
                    <a:pt x="4675" y="10493"/>
                  </a:lnTo>
                  <a:lnTo>
                    <a:pt x="4910" y="10551"/>
                  </a:lnTo>
                  <a:lnTo>
                    <a:pt x="5147" y="10592"/>
                  </a:lnTo>
                  <a:lnTo>
                    <a:pt x="5384" y="10592"/>
                  </a:lnTo>
                  <a:lnTo>
                    <a:pt x="5577" y="10592"/>
                  </a:lnTo>
                  <a:lnTo>
                    <a:pt x="5773" y="10572"/>
                  </a:lnTo>
                  <a:lnTo>
                    <a:pt x="5951" y="10534"/>
                  </a:lnTo>
                  <a:lnTo>
                    <a:pt x="6130" y="10476"/>
                  </a:lnTo>
                  <a:lnTo>
                    <a:pt x="6305" y="10415"/>
                  </a:lnTo>
                  <a:lnTo>
                    <a:pt x="6481" y="10338"/>
                  </a:lnTo>
                  <a:lnTo>
                    <a:pt x="6640" y="10240"/>
                  </a:lnTo>
                  <a:lnTo>
                    <a:pt x="6774" y="10142"/>
                  </a:lnTo>
                  <a:lnTo>
                    <a:pt x="6934" y="10023"/>
                  </a:lnTo>
                  <a:lnTo>
                    <a:pt x="7051" y="9905"/>
                  </a:lnTo>
                  <a:lnTo>
                    <a:pt x="7187" y="9767"/>
                  </a:lnTo>
                  <a:lnTo>
                    <a:pt x="7307" y="9629"/>
                  </a:lnTo>
                  <a:lnTo>
                    <a:pt x="7405" y="9492"/>
                  </a:lnTo>
                  <a:lnTo>
                    <a:pt x="7504" y="9314"/>
                  </a:lnTo>
                  <a:lnTo>
                    <a:pt x="7581" y="9159"/>
                  </a:lnTo>
                  <a:lnTo>
                    <a:pt x="7642" y="8980"/>
                  </a:lnTo>
                  <a:lnTo>
                    <a:pt x="8622" y="8980"/>
                  </a:lnTo>
                  <a:lnTo>
                    <a:pt x="8702" y="9159"/>
                  </a:lnTo>
                  <a:lnTo>
                    <a:pt x="8780" y="9314"/>
                  </a:lnTo>
                  <a:lnTo>
                    <a:pt x="8878" y="9492"/>
                  </a:lnTo>
                  <a:lnTo>
                    <a:pt x="8975" y="9629"/>
                  </a:lnTo>
                  <a:lnTo>
                    <a:pt x="9094" y="9767"/>
                  </a:lnTo>
                  <a:lnTo>
                    <a:pt x="9213" y="9905"/>
                  </a:lnTo>
                  <a:lnTo>
                    <a:pt x="9351" y="10023"/>
                  </a:lnTo>
                  <a:lnTo>
                    <a:pt x="9488" y="10142"/>
                  </a:lnTo>
                  <a:lnTo>
                    <a:pt x="9643" y="10240"/>
                  </a:lnTo>
                  <a:lnTo>
                    <a:pt x="9801" y="10338"/>
                  </a:lnTo>
                  <a:lnTo>
                    <a:pt x="9959" y="10415"/>
                  </a:lnTo>
                  <a:lnTo>
                    <a:pt x="10136" y="10476"/>
                  </a:lnTo>
                  <a:lnTo>
                    <a:pt x="10312" y="10534"/>
                  </a:lnTo>
                  <a:lnTo>
                    <a:pt x="10509" y="10572"/>
                  </a:lnTo>
                  <a:lnTo>
                    <a:pt x="10686" y="10592"/>
                  </a:lnTo>
                  <a:lnTo>
                    <a:pt x="10880" y="10592"/>
                  </a:lnTo>
                  <a:lnTo>
                    <a:pt x="11136" y="10592"/>
                  </a:lnTo>
                  <a:lnTo>
                    <a:pt x="11373" y="10551"/>
                  </a:lnTo>
                  <a:lnTo>
                    <a:pt x="11588" y="10493"/>
                  </a:lnTo>
                  <a:lnTo>
                    <a:pt x="11825" y="10415"/>
                  </a:lnTo>
                  <a:lnTo>
                    <a:pt x="12021" y="10317"/>
                  </a:lnTo>
                  <a:lnTo>
                    <a:pt x="12216" y="10200"/>
                  </a:lnTo>
                  <a:lnTo>
                    <a:pt x="12415" y="10062"/>
                  </a:lnTo>
                  <a:lnTo>
                    <a:pt x="12571" y="9905"/>
                  </a:lnTo>
                  <a:lnTo>
                    <a:pt x="12729" y="9727"/>
                  </a:lnTo>
                  <a:lnTo>
                    <a:pt x="12864" y="9551"/>
                  </a:lnTo>
                  <a:lnTo>
                    <a:pt x="12986" y="9356"/>
                  </a:lnTo>
                  <a:lnTo>
                    <a:pt x="13083" y="9138"/>
                  </a:lnTo>
                  <a:lnTo>
                    <a:pt x="13161" y="8923"/>
                  </a:lnTo>
                  <a:lnTo>
                    <a:pt x="13221" y="8687"/>
                  </a:lnTo>
                  <a:lnTo>
                    <a:pt x="13258" y="8450"/>
                  </a:lnTo>
                  <a:lnTo>
                    <a:pt x="13280" y="8215"/>
                  </a:lnTo>
                  <a:lnTo>
                    <a:pt x="13280" y="8174"/>
                  </a:lnTo>
                  <a:lnTo>
                    <a:pt x="14005" y="7802"/>
                  </a:lnTo>
                  <a:lnTo>
                    <a:pt x="14065" y="7880"/>
                  </a:lnTo>
                  <a:lnTo>
                    <a:pt x="14143" y="8057"/>
                  </a:lnTo>
                  <a:lnTo>
                    <a:pt x="14201" y="8292"/>
                  </a:lnTo>
                  <a:lnTo>
                    <a:pt x="14242" y="8511"/>
                  </a:lnTo>
                  <a:lnTo>
                    <a:pt x="14242" y="8765"/>
                  </a:lnTo>
                  <a:lnTo>
                    <a:pt x="14221" y="9021"/>
                  </a:lnTo>
                  <a:lnTo>
                    <a:pt x="14180" y="9258"/>
                  </a:lnTo>
                  <a:lnTo>
                    <a:pt x="14123" y="9471"/>
                  </a:lnTo>
                  <a:lnTo>
                    <a:pt x="14025" y="9691"/>
                  </a:lnTo>
                  <a:close/>
                  <a:moveTo>
                    <a:pt x="3848" y="7704"/>
                  </a:moveTo>
                  <a:lnTo>
                    <a:pt x="4064" y="7292"/>
                  </a:lnTo>
                  <a:lnTo>
                    <a:pt x="4183" y="7153"/>
                  </a:lnTo>
                  <a:lnTo>
                    <a:pt x="4300" y="7015"/>
                  </a:lnTo>
                  <a:lnTo>
                    <a:pt x="4456" y="6897"/>
                  </a:lnTo>
                  <a:lnTo>
                    <a:pt x="4615" y="6779"/>
                  </a:lnTo>
                  <a:lnTo>
                    <a:pt x="4790" y="6702"/>
                  </a:lnTo>
                  <a:lnTo>
                    <a:pt x="4988" y="6642"/>
                  </a:lnTo>
                  <a:lnTo>
                    <a:pt x="5185" y="6603"/>
                  </a:lnTo>
                  <a:lnTo>
                    <a:pt x="5384" y="6603"/>
                  </a:lnTo>
                  <a:lnTo>
                    <a:pt x="5559" y="6603"/>
                  </a:lnTo>
                  <a:lnTo>
                    <a:pt x="5714" y="6623"/>
                  </a:lnTo>
                  <a:lnTo>
                    <a:pt x="5873" y="6661"/>
                  </a:lnTo>
                  <a:lnTo>
                    <a:pt x="6009" y="6721"/>
                  </a:lnTo>
                  <a:lnTo>
                    <a:pt x="6147" y="6800"/>
                  </a:lnTo>
                  <a:lnTo>
                    <a:pt x="6286" y="6879"/>
                  </a:lnTo>
                  <a:lnTo>
                    <a:pt x="6403" y="6977"/>
                  </a:lnTo>
                  <a:lnTo>
                    <a:pt x="6521" y="7075"/>
                  </a:lnTo>
                  <a:lnTo>
                    <a:pt x="6640" y="7193"/>
                  </a:lnTo>
                  <a:lnTo>
                    <a:pt x="6717" y="7311"/>
                  </a:lnTo>
                  <a:lnTo>
                    <a:pt x="6796" y="7449"/>
                  </a:lnTo>
                  <a:lnTo>
                    <a:pt x="6875" y="7586"/>
                  </a:lnTo>
                  <a:lnTo>
                    <a:pt x="6934" y="7744"/>
                  </a:lnTo>
                  <a:lnTo>
                    <a:pt x="6973" y="7880"/>
                  </a:lnTo>
                  <a:lnTo>
                    <a:pt x="6991" y="8057"/>
                  </a:lnTo>
                  <a:lnTo>
                    <a:pt x="6991" y="8215"/>
                  </a:lnTo>
                  <a:lnTo>
                    <a:pt x="6991" y="8372"/>
                  </a:lnTo>
                  <a:lnTo>
                    <a:pt x="6973" y="8548"/>
                  </a:lnTo>
                  <a:lnTo>
                    <a:pt x="6934" y="8687"/>
                  </a:lnTo>
                  <a:lnTo>
                    <a:pt x="6875" y="8845"/>
                  </a:lnTo>
                  <a:lnTo>
                    <a:pt x="6796" y="8980"/>
                  </a:lnTo>
                  <a:lnTo>
                    <a:pt x="6717" y="9119"/>
                  </a:lnTo>
                  <a:lnTo>
                    <a:pt x="6640" y="9236"/>
                  </a:lnTo>
                  <a:lnTo>
                    <a:pt x="6521" y="9356"/>
                  </a:lnTo>
                  <a:lnTo>
                    <a:pt x="6403" y="9453"/>
                  </a:lnTo>
                  <a:lnTo>
                    <a:pt x="6286" y="9551"/>
                  </a:lnTo>
                  <a:lnTo>
                    <a:pt x="6147" y="9629"/>
                  </a:lnTo>
                  <a:lnTo>
                    <a:pt x="6009" y="9707"/>
                  </a:lnTo>
                  <a:lnTo>
                    <a:pt x="5873" y="9747"/>
                  </a:lnTo>
                  <a:lnTo>
                    <a:pt x="5714" y="9788"/>
                  </a:lnTo>
                  <a:lnTo>
                    <a:pt x="5559" y="9828"/>
                  </a:lnTo>
                  <a:lnTo>
                    <a:pt x="5384" y="9828"/>
                  </a:lnTo>
                  <a:lnTo>
                    <a:pt x="5225" y="9828"/>
                  </a:lnTo>
                  <a:lnTo>
                    <a:pt x="5067" y="9788"/>
                  </a:lnTo>
                  <a:lnTo>
                    <a:pt x="4910" y="9747"/>
                  </a:lnTo>
                  <a:lnTo>
                    <a:pt x="4752" y="9707"/>
                  </a:lnTo>
                  <a:lnTo>
                    <a:pt x="4615" y="9629"/>
                  </a:lnTo>
                  <a:lnTo>
                    <a:pt x="4479" y="9551"/>
                  </a:lnTo>
                  <a:lnTo>
                    <a:pt x="4359" y="9453"/>
                  </a:lnTo>
                  <a:lnTo>
                    <a:pt x="4243" y="9356"/>
                  </a:lnTo>
                  <a:lnTo>
                    <a:pt x="4145" y="9236"/>
                  </a:lnTo>
                  <a:lnTo>
                    <a:pt x="4046" y="9119"/>
                  </a:lnTo>
                  <a:lnTo>
                    <a:pt x="3969" y="8980"/>
                  </a:lnTo>
                  <a:lnTo>
                    <a:pt x="3888" y="8845"/>
                  </a:lnTo>
                  <a:lnTo>
                    <a:pt x="3848" y="8687"/>
                  </a:lnTo>
                  <a:lnTo>
                    <a:pt x="3811" y="8548"/>
                  </a:lnTo>
                  <a:lnTo>
                    <a:pt x="3771" y="8372"/>
                  </a:lnTo>
                  <a:lnTo>
                    <a:pt x="3771" y="8215"/>
                  </a:lnTo>
                  <a:lnTo>
                    <a:pt x="3790" y="7958"/>
                  </a:lnTo>
                  <a:lnTo>
                    <a:pt x="3848" y="7704"/>
                  </a:lnTo>
                  <a:close/>
                  <a:moveTo>
                    <a:pt x="12513" y="8215"/>
                  </a:moveTo>
                  <a:lnTo>
                    <a:pt x="12493" y="8372"/>
                  </a:lnTo>
                  <a:lnTo>
                    <a:pt x="12473" y="8548"/>
                  </a:lnTo>
                  <a:lnTo>
                    <a:pt x="12433" y="8687"/>
                  </a:lnTo>
                  <a:lnTo>
                    <a:pt x="12375" y="8845"/>
                  </a:lnTo>
                  <a:lnTo>
                    <a:pt x="12314" y="8980"/>
                  </a:lnTo>
                  <a:lnTo>
                    <a:pt x="12216" y="9119"/>
                  </a:lnTo>
                  <a:lnTo>
                    <a:pt x="12141" y="9236"/>
                  </a:lnTo>
                  <a:lnTo>
                    <a:pt x="12021" y="9356"/>
                  </a:lnTo>
                  <a:lnTo>
                    <a:pt x="11923" y="9453"/>
                  </a:lnTo>
                  <a:lnTo>
                    <a:pt x="11784" y="9551"/>
                  </a:lnTo>
                  <a:lnTo>
                    <a:pt x="11648" y="9629"/>
                  </a:lnTo>
                  <a:lnTo>
                    <a:pt x="11510" y="9707"/>
                  </a:lnTo>
                  <a:lnTo>
                    <a:pt x="11373" y="9747"/>
                  </a:lnTo>
                  <a:lnTo>
                    <a:pt x="11215" y="9788"/>
                  </a:lnTo>
                  <a:lnTo>
                    <a:pt x="11057" y="9828"/>
                  </a:lnTo>
                  <a:lnTo>
                    <a:pt x="10880" y="9828"/>
                  </a:lnTo>
                  <a:lnTo>
                    <a:pt x="10725" y="9828"/>
                  </a:lnTo>
                  <a:lnTo>
                    <a:pt x="10569" y="9788"/>
                  </a:lnTo>
                  <a:lnTo>
                    <a:pt x="10410" y="9747"/>
                  </a:lnTo>
                  <a:lnTo>
                    <a:pt x="10255" y="9707"/>
                  </a:lnTo>
                  <a:lnTo>
                    <a:pt x="10116" y="9629"/>
                  </a:lnTo>
                  <a:lnTo>
                    <a:pt x="9977" y="9551"/>
                  </a:lnTo>
                  <a:lnTo>
                    <a:pt x="9861" y="9453"/>
                  </a:lnTo>
                  <a:lnTo>
                    <a:pt x="9741" y="9356"/>
                  </a:lnTo>
                  <a:lnTo>
                    <a:pt x="9643" y="9236"/>
                  </a:lnTo>
                  <a:lnTo>
                    <a:pt x="9545" y="9119"/>
                  </a:lnTo>
                  <a:lnTo>
                    <a:pt x="9468" y="8980"/>
                  </a:lnTo>
                  <a:lnTo>
                    <a:pt x="9408" y="8845"/>
                  </a:lnTo>
                  <a:lnTo>
                    <a:pt x="9351" y="8687"/>
                  </a:lnTo>
                  <a:lnTo>
                    <a:pt x="9309" y="8548"/>
                  </a:lnTo>
                  <a:lnTo>
                    <a:pt x="9291" y="8372"/>
                  </a:lnTo>
                  <a:lnTo>
                    <a:pt x="9272" y="8215"/>
                  </a:lnTo>
                  <a:lnTo>
                    <a:pt x="9291" y="8057"/>
                  </a:lnTo>
                  <a:lnTo>
                    <a:pt x="9309" y="7880"/>
                  </a:lnTo>
                  <a:lnTo>
                    <a:pt x="9351" y="7744"/>
                  </a:lnTo>
                  <a:lnTo>
                    <a:pt x="9408" y="7586"/>
                  </a:lnTo>
                  <a:lnTo>
                    <a:pt x="9468" y="7449"/>
                  </a:lnTo>
                  <a:lnTo>
                    <a:pt x="9545" y="7311"/>
                  </a:lnTo>
                  <a:lnTo>
                    <a:pt x="9643" y="7193"/>
                  </a:lnTo>
                  <a:lnTo>
                    <a:pt x="9741" y="7075"/>
                  </a:lnTo>
                  <a:lnTo>
                    <a:pt x="9861" y="6977"/>
                  </a:lnTo>
                  <a:lnTo>
                    <a:pt x="9977" y="6879"/>
                  </a:lnTo>
                  <a:lnTo>
                    <a:pt x="10116" y="6800"/>
                  </a:lnTo>
                  <a:lnTo>
                    <a:pt x="10255" y="6721"/>
                  </a:lnTo>
                  <a:lnTo>
                    <a:pt x="10410" y="6661"/>
                  </a:lnTo>
                  <a:lnTo>
                    <a:pt x="10569" y="6623"/>
                  </a:lnTo>
                  <a:lnTo>
                    <a:pt x="10725" y="6603"/>
                  </a:lnTo>
                  <a:lnTo>
                    <a:pt x="10880" y="6603"/>
                  </a:lnTo>
                  <a:lnTo>
                    <a:pt x="11057" y="6603"/>
                  </a:lnTo>
                  <a:lnTo>
                    <a:pt x="11215" y="6623"/>
                  </a:lnTo>
                  <a:lnTo>
                    <a:pt x="11373" y="6661"/>
                  </a:lnTo>
                  <a:lnTo>
                    <a:pt x="11510" y="6721"/>
                  </a:lnTo>
                  <a:lnTo>
                    <a:pt x="11648" y="6800"/>
                  </a:lnTo>
                  <a:lnTo>
                    <a:pt x="11784" y="6879"/>
                  </a:lnTo>
                  <a:lnTo>
                    <a:pt x="11923" y="6977"/>
                  </a:lnTo>
                  <a:lnTo>
                    <a:pt x="12021" y="7075"/>
                  </a:lnTo>
                  <a:lnTo>
                    <a:pt x="12141" y="7193"/>
                  </a:lnTo>
                  <a:lnTo>
                    <a:pt x="12216" y="7311"/>
                  </a:lnTo>
                  <a:lnTo>
                    <a:pt x="12314" y="7449"/>
                  </a:lnTo>
                  <a:lnTo>
                    <a:pt x="12375" y="7586"/>
                  </a:lnTo>
                  <a:lnTo>
                    <a:pt x="12433" y="7744"/>
                  </a:lnTo>
                  <a:lnTo>
                    <a:pt x="12473" y="7880"/>
                  </a:lnTo>
                  <a:lnTo>
                    <a:pt x="12493" y="8057"/>
                  </a:lnTo>
                  <a:lnTo>
                    <a:pt x="12513" y="8215"/>
                  </a:lnTo>
                  <a:close/>
                  <a:moveTo>
                    <a:pt x="12571" y="3341"/>
                  </a:moveTo>
                  <a:lnTo>
                    <a:pt x="12787" y="3595"/>
                  </a:lnTo>
                  <a:lnTo>
                    <a:pt x="12962" y="3851"/>
                  </a:lnTo>
                  <a:lnTo>
                    <a:pt x="13101" y="4107"/>
                  </a:lnTo>
                  <a:lnTo>
                    <a:pt x="13221" y="4401"/>
                  </a:lnTo>
                  <a:lnTo>
                    <a:pt x="13319" y="4695"/>
                  </a:lnTo>
                  <a:lnTo>
                    <a:pt x="13378" y="4991"/>
                  </a:lnTo>
                  <a:lnTo>
                    <a:pt x="13397" y="5326"/>
                  </a:lnTo>
                  <a:lnTo>
                    <a:pt x="13397" y="5660"/>
                  </a:lnTo>
                  <a:lnTo>
                    <a:pt x="13397" y="6642"/>
                  </a:lnTo>
                  <a:lnTo>
                    <a:pt x="12885" y="6897"/>
                  </a:lnTo>
                  <a:lnTo>
                    <a:pt x="12709" y="6661"/>
                  </a:lnTo>
                  <a:lnTo>
                    <a:pt x="12513" y="6465"/>
                  </a:lnTo>
                  <a:lnTo>
                    <a:pt x="12277" y="6271"/>
                  </a:lnTo>
                  <a:lnTo>
                    <a:pt x="12041" y="6132"/>
                  </a:lnTo>
                  <a:lnTo>
                    <a:pt x="11767" y="5994"/>
                  </a:lnTo>
                  <a:lnTo>
                    <a:pt x="11490" y="5896"/>
                  </a:lnTo>
                  <a:lnTo>
                    <a:pt x="11196" y="5856"/>
                  </a:lnTo>
                  <a:lnTo>
                    <a:pt x="10880" y="5836"/>
                  </a:lnTo>
                  <a:lnTo>
                    <a:pt x="10686" y="5836"/>
                  </a:lnTo>
                  <a:lnTo>
                    <a:pt x="10470" y="5856"/>
                  </a:lnTo>
                  <a:lnTo>
                    <a:pt x="10272" y="5914"/>
                  </a:lnTo>
                  <a:lnTo>
                    <a:pt x="10076" y="5975"/>
                  </a:lnTo>
                  <a:lnTo>
                    <a:pt x="9900" y="6052"/>
                  </a:lnTo>
                  <a:lnTo>
                    <a:pt x="9722" y="6132"/>
                  </a:lnTo>
                  <a:lnTo>
                    <a:pt x="9545" y="6247"/>
                  </a:lnTo>
                  <a:lnTo>
                    <a:pt x="9389" y="6369"/>
                  </a:lnTo>
                  <a:lnTo>
                    <a:pt x="9253" y="6485"/>
                  </a:lnTo>
                  <a:lnTo>
                    <a:pt x="9114" y="6623"/>
                  </a:lnTo>
                  <a:lnTo>
                    <a:pt x="8975" y="6779"/>
                  </a:lnTo>
                  <a:lnTo>
                    <a:pt x="8858" y="6957"/>
                  </a:lnTo>
                  <a:lnTo>
                    <a:pt x="8760" y="7113"/>
                  </a:lnTo>
                  <a:lnTo>
                    <a:pt x="8682" y="7311"/>
                  </a:lnTo>
                  <a:lnTo>
                    <a:pt x="8622" y="7487"/>
                  </a:lnTo>
                  <a:lnTo>
                    <a:pt x="8564" y="7684"/>
                  </a:lnTo>
                  <a:lnTo>
                    <a:pt x="7719" y="7684"/>
                  </a:lnTo>
                  <a:lnTo>
                    <a:pt x="7659" y="7487"/>
                  </a:lnTo>
                  <a:lnTo>
                    <a:pt x="7581" y="7311"/>
                  </a:lnTo>
                  <a:lnTo>
                    <a:pt x="7504" y="7113"/>
                  </a:lnTo>
                  <a:lnTo>
                    <a:pt x="7405" y="6957"/>
                  </a:lnTo>
                  <a:lnTo>
                    <a:pt x="7288" y="6779"/>
                  </a:lnTo>
                  <a:lnTo>
                    <a:pt x="7169" y="6623"/>
                  </a:lnTo>
                  <a:lnTo>
                    <a:pt x="7032" y="6485"/>
                  </a:lnTo>
                  <a:lnTo>
                    <a:pt x="6875" y="6369"/>
                  </a:lnTo>
                  <a:lnTo>
                    <a:pt x="6717" y="6247"/>
                  </a:lnTo>
                  <a:lnTo>
                    <a:pt x="6561" y="6132"/>
                  </a:lnTo>
                  <a:lnTo>
                    <a:pt x="6383" y="6052"/>
                  </a:lnTo>
                  <a:lnTo>
                    <a:pt x="6188" y="5975"/>
                  </a:lnTo>
                  <a:lnTo>
                    <a:pt x="5991" y="5914"/>
                  </a:lnTo>
                  <a:lnTo>
                    <a:pt x="5795" y="5856"/>
                  </a:lnTo>
                  <a:lnTo>
                    <a:pt x="5597" y="5836"/>
                  </a:lnTo>
                  <a:lnTo>
                    <a:pt x="5384" y="5836"/>
                  </a:lnTo>
                  <a:lnTo>
                    <a:pt x="5087" y="5836"/>
                  </a:lnTo>
                  <a:lnTo>
                    <a:pt x="4790" y="5896"/>
                  </a:lnTo>
                  <a:lnTo>
                    <a:pt x="4517" y="5994"/>
                  </a:lnTo>
                  <a:lnTo>
                    <a:pt x="4243" y="6113"/>
                  </a:lnTo>
                  <a:lnTo>
                    <a:pt x="4008" y="6271"/>
                  </a:lnTo>
                  <a:lnTo>
                    <a:pt x="3790" y="6444"/>
                  </a:lnTo>
                  <a:lnTo>
                    <a:pt x="3575" y="6642"/>
                  </a:lnTo>
                  <a:lnTo>
                    <a:pt x="3417" y="6879"/>
                  </a:lnTo>
                  <a:lnTo>
                    <a:pt x="2787" y="6563"/>
                  </a:lnTo>
                  <a:lnTo>
                    <a:pt x="2787" y="5700"/>
                  </a:lnTo>
                  <a:lnTo>
                    <a:pt x="2787" y="5660"/>
                  </a:lnTo>
                  <a:lnTo>
                    <a:pt x="2787" y="5326"/>
                  </a:lnTo>
                  <a:lnTo>
                    <a:pt x="2808" y="4991"/>
                  </a:lnTo>
                  <a:lnTo>
                    <a:pt x="2866" y="4695"/>
                  </a:lnTo>
                  <a:lnTo>
                    <a:pt x="2944" y="4401"/>
                  </a:lnTo>
                  <a:lnTo>
                    <a:pt x="3062" y="4107"/>
                  </a:lnTo>
                  <a:lnTo>
                    <a:pt x="3220" y="3851"/>
                  </a:lnTo>
                  <a:lnTo>
                    <a:pt x="3398" y="3595"/>
                  </a:lnTo>
                  <a:lnTo>
                    <a:pt x="3612" y="3341"/>
                  </a:lnTo>
                  <a:lnTo>
                    <a:pt x="3790" y="3165"/>
                  </a:lnTo>
                  <a:lnTo>
                    <a:pt x="3986" y="2986"/>
                  </a:lnTo>
                  <a:lnTo>
                    <a:pt x="4202" y="2830"/>
                  </a:lnTo>
                  <a:lnTo>
                    <a:pt x="4439" y="2673"/>
                  </a:lnTo>
                  <a:lnTo>
                    <a:pt x="4675" y="2534"/>
                  </a:lnTo>
                  <a:lnTo>
                    <a:pt x="4949" y="2398"/>
                  </a:lnTo>
                  <a:lnTo>
                    <a:pt x="5204" y="2278"/>
                  </a:lnTo>
                  <a:lnTo>
                    <a:pt x="5499" y="2180"/>
                  </a:lnTo>
                  <a:lnTo>
                    <a:pt x="5795" y="2084"/>
                  </a:lnTo>
                  <a:lnTo>
                    <a:pt x="6089" y="2003"/>
                  </a:lnTo>
                  <a:lnTo>
                    <a:pt x="6403" y="1925"/>
                  </a:lnTo>
                  <a:lnTo>
                    <a:pt x="6737" y="1867"/>
                  </a:lnTo>
                  <a:lnTo>
                    <a:pt x="7071" y="1827"/>
                  </a:lnTo>
                  <a:lnTo>
                    <a:pt x="7405" y="1787"/>
                  </a:lnTo>
                  <a:lnTo>
                    <a:pt x="7740" y="1767"/>
                  </a:lnTo>
                  <a:lnTo>
                    <a:pt x="8094" y="1767"/>
                  </a:lnTo>
                  <a:lnTo>
                    <a:pt x="8446" y="1767"/>
                  </a:lnTo>
                  <a:lnTo>
                    <a:pt x="8780" y="1787"/>
                  </a:lnTo>
                  <a:lnTo>
                    <a:pt x="9114" y="1827"/>
                  </a:lnTo>
                  <a:lnTo>
                    <a:pt x="9449" y="1867"/>
                  </a:lnTo>
                  <a:lnTo>
                    <a:pt x="9762" y="1925"/>
                  </a:lnTo>
                  <a:lnTo>
                    <a:pt x="10076" y="2003"/>
                  </a:lnTo>
                  <a:lnTo>
                    <a:pt x="10390" y="2084"/>
                  </a:lnTo>
                  <a:lnTo>
                    <a:pt x="10686" y="2180"/>
                  </a:lnTo>
                  <a:lnTo>
                    <a:pt x="10961" y="2278"/>
                  </a:lnTo>
                  <a:lnTo>
                    <a:pt x="11234" y="2398"/>
                  </a:lnTo>
                  <a:lnTo>
                    <a:pt x="11490" y="2534"/>
                  </a:lnTo>
                  <a:lnTo>
                    <a:pt x="11747" y="2673"/>
                  </a:lnTo>
                  <a:lnTo>
                    <a:pt x="11983" y="2830"/>
                  </a:lnTo>
                  <a:lnTo>
                    <a:pt x="12196" y="2986"/>
                  </a:lnTo>
                  <a:lnTo>
                    <a:pt x="12392" y="3165"/>
                  </a:lnTo>
                  <a:lnTo>
                    <a:pt x="12571" y="3341"/>
                  </a:lnTo>
                  <a:close/>
                </a:path>
              </a:pathLst>
            </a:custGeom>
            <a:solidFill>
              <a:schemeClr val="tx1">
                <a:lumMod val="50000"/>
                <a:lumOff val="50000"/>
              </a:schemeClr>
            </a:solidFill>
            <a:ln w="9525">
              <a:noFill/>
              <a:round/>
              <a:headEnd/>
              <a:tailEnd/>
            </a:ln>
          </p:spPr>
          <p:txBody>
            <a:bodyPr/>
            <a:lstStyle/>
            <a:p>
              <a:pPr fontAlgn="ctr">
                <a:defRPr/>
              </a:pPr>
              <a:endParaRPr lang="en-US" altLang="zh-CN" sz="1400">
                <a:latin typeface="+mn-lt"/>
                <a:ea typeface="华文细黑" panose="02010600040101010101" pitchFamily="2" charset="-122"/>
              </a:endParaRPr>
            </a:p>
          </p:txBody>
        </p:sp>
        <p:cxnSp>
          <p:nvCxnSpPr>
            <p:cNvPr id="608" name="448082045"/>
            <p:cNvCxnSpPr/>
            <p:nvPr/>
          </p:nvCxnSpPr>
          <p:spPr>
            <a:xfrm>
              <a:off x="3121002" y="5060731"/>
              <a:ext cx="5727277" cy="0"/>
            </a:xfrm>
            <a:prstGeom prst="straightConnector1">
              <a:avLst/>
            </a:prstGeom>
            <a:ln>
              <a:solidFill>
                <a:schemeClr val="tx1">
                  <a:lumMod val="50000"/>
                  <a:lumOff val="50000"/>
                </a:schemeClr>
              </a:solidFill>
              <a:prstDash val="dashDot"/>
              <a:tailEnd type="arrow"/>
            </a:ln>
          </p:spPr>
          <p:style>
            <a:lnRef idx="2">
              <a:schemeClr val="accent1"/>
            </a:lnRef>
            <a:fillRef idx="0">
              <a:schemeClr val="accent1"/>
            </a:fillRef>
            <a:effectRef idx="1">
              <a:schemeClr val="accent1"/>
            </a:effectRef>
            <a:fontRef idx="minor">
              <a:schemeClr val="tx1"/>
            </a:fontRef>
          </p:style>
        </p:cxnSp>
        <p:sp>
          <p:nvSpPr>
            <p:cNvPr id="609" name="542576006"/>
            <p:cNvSpPr>
              <a:spLocks noChangeArrowheads="1"/>
            </p:cNvSpPr>
            <p:nvPr/>
          </p:nvSpPr>
          <p:spPr bwMode="auto">
            <a:xfrm>
              <a:off x="2963819" y="4349722"/>
              <a:ext cx="6094034" cy="523220"/>
            </a:xfrm>
            <a:prstGeom prst="rect">
              <a:avLst/>
            </a:prstGeom>
            <a:noFill/>
            <a:ln w="9525">
              <a:noFill/>
              <a:miter lim="800000"/>
              <a:headEnd/>
              <a:tailEnd/>
            </a:ln>
          </p:spPr>
          <p:txBody>
            <a:bodyPr wrap="square">
              <a:spAutoFit/>
            </a:bodyPr>
            <a:lstStyle/>
            <a:p>
              <a:pPr fontAlgn="ctr"/>
              <a:r>
                <a:rPr lang="en-US" altLang="zh-CN" sz="1400" dirty="0">
                  <a:latin typeface="+mn-lt"/>
                  <a:ea typeface="华文细黑" panose="02010600040101010101" pitchFamily="2" charset="-122"/>
                </a:rPr>
                <a:t>It takes at least </a:t>
              </a:r>
              <a:r>
                <a:rPr lang="en-US" altLang="zh-CN" sz="1400" dirty="0">
                  <a:solidFill>
                    <a:srgbClr val="C00000"/>
                  </a:solidFill>
                  <a:latin typeface="+mn-lt"/>
                  <a:ea typeface="华文细黑" panose="02010600040101010101" pitchFamily="2" charset="-122"/>
                </a:rPr>
                <a:t>3-5 years </a:t>
              </a:r>
              <a:r>
                <a:rPr lang="en-US" altLang="zh-CN" sz="1400" dirty="0">
                  <a:latin typeface="+mn-lt"/>
                  <a:ea typeface="华文细黑" panose="02010600040101010101" pitchFamily="2" charset="-122"/>
                </a:rPr>
                <a:t>to complete deploying an innovative application.</a:t>
              </a:r>
            </a:p>
          </p:txBody>
        </p:sp>
      </p:grpSp>
    </p:spTree>
    <p:extLst>
      <p:ext uri="{BB962C8B-B14F-4D97-AF65-F5344CB8AC3E}">
        <p14:creationId xmlns:p14="http://schemas.microsoft.com/office/powerpoint/2010/main" val="32863103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558565766"/>
          <p:cNvSpPr>
            <a:spLocks noGrp="1"/>
          </p:cNvSpPr>
          <p:nvPr>
            <p:ph type="body" sz="quarter" idx="10"/>
          </p:nvPr>
        </p:nvSpPr>
        <p:spPr/>
        <p:txBody>
          <a:bodyPr/>
          <a:lstStyle/>
          <a:p>
            <a:r>
              <a:rPr lang="en-US" altLang="zh-CN">
                <a:solidFill>
                  <a:schemeClr val="bg1">
                    <a:lumMod val="50000"/>
                  </a:schemeClr>
                </a:solidFill>
              </a:rPr>
              <a:t>Limitations of Traditional Networks</a:t>
            </a:r>
          </a:p>
          <a:p>
            <a:r>
              <a:rPr lang="en-US" b="1"/>
              <a:t>SDN Overview</a:t>
            </a:r>
            <a:endParaRPr lang="en-US" altLang="zh-CN" b="1"/>
          </a:p>
          <a:p>
            <a:r>
              <a:rPr lang="en-US">
                <a:solidFill>
                  <a:schemeClr val="bg1">
                    <a:lumMod val="50000"/>
                  </a:schemeClr>
                </a:solidFill>
              </a:rPr>
              <a:t>SDN Value</a:t>
            </a:r>
            <a:endParaRPr lang="en-US" altLang="zh-CN">
              <a:solidFill>
                <a:schemeClr val="bg1">
                  <a:lumMod val="50000"/>
                </a:schemeClr>
              </a:solidFill>
            </a:endParaRPr>
          </a:p>
          <a:p>
            <a:r>
              <a:rPr lang="en-US" altLang="zh-CN">
                <a:solidFill>
                  <a:schemeClr val="bg1">
                    <a:lumMod val="50000"/>
                  </a:schemeClr>
                </a:solidFill>
              </a:rPr>
              <a:t>SDN Standards Organizations</a:t>
            </a:r>
          </a:p>
          <a:p>
            <a:r>
              <a:rPr lang="en-US" altLang="zh-CN">
                <a:solidFill>
                  <a:schemeClr val="bg1">
                    <a:lumMod val="50000"/>
                  </a:schemeClr>
                </a:solidFill>
              </a:rPr>
              <a:t>SDN Applications</a:t>
            </a:r>
          </a:p>
          <a:p>
            <a:endParaRPr lang="en-US" dirty="0"/>
          </a:p>
        </p:txBody>
      </p:sp>
    </p:spTree>
    <p:extLst>
      <p:ext uri="{BB962C8B-B14F-4D97-AF65-F5344CB8AC3E}">
        <p14:creationId xmlns:p14="http://schemas.microsoft.com/office/powerpoint/2010/main" val="4074997976"/>
      </p:ext>
    </p:extLst>
  </p:cSld>
  <p:clrMapOvr>
    <a:masterClrMapping/>
  </p:clrMapOvr>
  <p:transition advTm="10000"/>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1032347414"/>
          <p:cNvSpPr>
            <a:spLocks noGrp="1"/>
          </p:cNvSpPr>
          <p:nvPr>
            <p:ph type="body" sz="quarter" idx="10"/>
          </p:nvPr>
        </p:nvSpPr>
        <p:spPr/>
        <p:txBody>
          <a:bodyPr/>
          <a:lstStyle/>
          <a:p>
            <a:r>
              <a:rPr lang="en-US" altLang="zh-CN" sz="1600" dirty="0"/>
              <a:t>Software-Defined Networking (SDN) is a new innovative network architecture that was proposed in the Clean Slate program at Stanford University.</a:t>
            </a:r>
          </a:p>
          <a:p>
            <a:r>
              <a:rPr lang="en-US" altLang="zh-CN" sz="1600" dirty="0"/>
              <a:t>As the core technology of SDN, </a:t>
            </a:r>
            <a:r>
              <a:rPr lang="en-US" altLang="zh-CN" sz="1600" dirty="0" err="1"/>
              <a:t>OpenFlow</a:t>
            </a:r>
            <a:r>
              <a:rPr lang="en-US" altLang="zh-CN" sz="1600" dirty="0"/>
              <a:t> separates network devices' control plane from the data plane to implement flexible network traffic control. SDN provides a well designed platform for core network and application innovations.</a:t>
            </a:r>
          </a:p>
        </p:txBody>
      </p:sp>
      <p:sp>
        <p:nvSpPr>
          <p:cNvPr id="3" name="文本占位符 2"/>
          <p:cNvSpPr>
            <a:spLocks noGrp="1"/>
          </p:cNvSpPr>
          <p:nvPr>
            <p:ph type="body" sz="quarter" idx="12"/>
          </p:nvPr>
        </p:nvSpPr>
        <p:spPr/>
        <p:txBody>
          <a:bodyPr/>
          <a:lstStyle/>
          <a:p>
            <a:r>
              <a:rPr lang="en-US" altLang="zh-CN"/>
              <a:t>Origin of SDN</a:t>
            </a:r>
            <a:endParaRPr lang="zh-CN" altLang="en-US" dirty="0"/>
          </a:p>
        </p:txBody>
      </p:sp>
      <p:grpSp>
        <p:nvGrpSpPr>
          <p:cNvPr id="6" name="组合 5"/>
          <p:cNvGrpSpPr/>
          <p:nvPr/>
        </p:nvGrpSpPr>
        <p:grpSpPr>
          <a:xfrm>
            <a:off x="2495600" y="3392996"/>
            <a:ext cx="6213616" cy="2267662"/>
            <a:chOff x="3230757" y="3897643"/>
            <a:chExt cx="6213616" cy="2267662"/>
          </a:xfrm>
        </p:grpSpPr>
        <p:sp>
          <p:nvSpPr>
            <p:cNvPr id="19" name="725976358"/>
            <p:cNvSpPr/>
            <p:nvPr/>
          </p:nvSpPr>
          <p:spPr>
            <a:xfrm>
              <a:off x="5125018" y="5366260"/>
              <a:ext cx="3380341" cy="799045"/>
            </a:xfrm>
            <a:prstGeom prst="cloud">
              <a:avLst/>
            </a:prstGeom>
            <a:solidFill>
              <a:srgbClr val="C9DAF8"/>
            </a:solidFill>
            <a:ln w="19050" cap="flat" cmpd="sng">
              <a:solidFill>
                <a:srgbClr val="CFE2F3"/>
              </a:solidFill>
              <a:prstDash val="solid"/>
              <a:round/>
              <a:headEnd type="none" w="med" len="med"/>
              <a:tailEnd type="none" w="med" len="med"/>
            </a:ln>
          </p:spPr>
          <p:txBody>
            <a:bodyPr lIns="68551" tIns="68551" rIns="68551" bIns="68551" anchor="ctr" anchorCtr="0">
              <a:noAutofit/>
            </a:bodyPr>
            <a:lstStyle/>
            <a:p>
              <a:pPr fontAlgn="ctr">
                <a:spcBef>
                  <a:spcPts val="0"/>
                </a:spcBef>
              </a:pPr>
              <a:endParaRPr lang="en-US" sz="1200">
                <a:latin typeface="+mn-lt"/>
                <a:ea typeface="华文细黑" panose="02010600040101010101" pitchFamily="2" charset="-122"/>
                <a:cs typeface="Arial" pitchFamily="34" charset="0"/>
              </a:endParaRPr>
            </a:p>
          </p:txBody>
        </p:sp>
        <p:sp>
          <p:nvSpPr>
            <p:cNvPr id="20" name="796871437"/>
            <p:cNvSpPr txBox="1"/>
            <p:nvPr/>
          </p:nvSpPr>
          <p:spPr>
            <a:xfrm>
              <a:off x="6154642" y="5844255"/>
              <a:ext cx="1634935" cy="276999"/>
            </a:xfrm>
            <a:prstGeom prst="rect">
              <a:avLst/>
            </a:prstGeom>
            <a:noFill/>
          </p:spPr>
          <p:txBody>
            <a:bodyPr wrap="none" rtlCol="0">
              <a:spAutoFit/>
            </a:bodyPr>
            <a:lstStyle/>
            <a:p>
              <a:pPr fontAlgn="ctr"/>
              <a:r>
                <a:rPr lang="en-US" sz="1200" dirty="0">
                  <a:latin typeface="+mn-lt"/>
                  <a:ea typeface="华文细黑" panose="02010600040101010101" pitchFamily="2" charset="-122"/>
                  <a:cs typeface="Arial" pitchFamily="34" charset="0"/>
                </a:rPr>
                <a:t>Networking devices</a:t>
              </a:r>
            </a:p>
          </p:txBody>
        </p:sp>
        <p:pic>
          <p:nvPicPr>
            <p:cNvPr id="21" name="1852530783" descr="图片146"/>
            <p:cNvPicPr>
              <a:picLocks noChangeAspect="1" noChangeArrowheads="1"/>
            </p:cNvPicPr>
            <p:nvPr/>
          </p:nvPicPr>
          <p:blipFill>
            <a:blip r:embed="rId3" cstate="print"/>
            <a:srcRect/>
            <a:stretch>
              <a:fillRect/>
            </a:stretch>
          </p:blipFill>
          <p:spPr bwMode="auto">
            <a:xfrm>
              <a:off x="6570401" y="4553247"/>
              <a:ext cx="308156" cy="516405"/>
            </a:xfrm>
            <a:prstGeom prst="rect">
              <a:avLst/>
            </a:prstGeom>
            <a:noFill/>
          </p:spPr>
        </p:pic>
        <p:cxnSp>
          <p:nvCxnSpPr>
            <p:cNvPr id="22" name="851126103"/>
            <p:cNvCxnSpPr>
              <a:stCxn id="21" idx="2"/>
              <a:endCxn id="30" idx="0"/>
            </p:cNvCxnSpPr>
            <p:nvPr/>
          </p:nvCxnSpPr>
          <p:spPr bwMode="auto">
            <a:xfrm flipH="1">
              <a:off x="5730142" y="5069652"/>
              <a:ext cx="994338" cy="553303"/>
            </a:xfrm>
            <a:prstGeom prst="straightConnector1">
              <a:avLst/>
            </a:prstGeom>
            <a:solidFill>
              <a:schemeClr val="accent1"/>
            </a:solidFill>
            <a:ln w="9525" cap="flat" cmpd="sng" algn="ctr">
              <a:solidFill>
                <a:srgbClr val="C00000"/>
              </a:solidFill>
              <a:prstDash val="solid"/>
              <a:round/>
              <a:headEnd type="triangle" w="med" len="med"/>
              <a:tailEnd type="triangle" w="med" len="med"/>
            </a:ln>
            <a:effectLst/>
          </p:spPr>
        </p:cxnSp>
        <p:cxnSp>
          <p:nvCxnSpPr>
            <p:cNvPr id="23" name="1736541237"/>
            <p:cNvCxnSpPr>
              <a:stCxn id="21" idx="2"/>
              <a:endCxn id="31" idx="0"/>
            </p:cNvCxnSpPr>
            <p:nvPr/>
          </p:nvCxnSpPr>
          <p:spPr bwMode="auto">
            <a:xfrm flipH="1">
              <a:off x="6442094" y="5069652"/>
              <a:ext cx="282386" cy="358051"/>
            </a:xfrm>
            <a:prstGeom prst="straightConnector1">
              <a:avLst/>
            </a:prstGeom>
            <a:solidFill>
              <a:schemeClr val="accent1"/>
            </a:solidFill>
            <a:ln w="9525" cap="flat" cmpd="sng" algn="ctr">
              <a:solidFill>
                <a:srgbClr val="C00000"/>
              </a:solidFill>
              <a:prstDash val="solid"/>
              <a:round/>
              <a:headEnd type="triangle" w="med" len="med"/>
              <a:tailEnd type="triangle" w="med" len="med"/>
            </a:ln>
            <a:effectLst/>
          </p:spPr>
        </p:cxnSp>
        <p:cxnSp>
          <p:nvCxnSpPr>
            <p:cNvPr id="24" name="2056415943"/>
            <p:cNvCxnSpPr>
              <a:stCxn id="21" idx="2"/>
              <a:endCxn id="32" idx="0"/>
            </p:cNvCxnSpPr>
            <p:nvPr/>
          </p:nvCxnSpPr>
          <p:spPr bwMode="auto">
            <a:xfrm>
              <a:off x="6724481" y="5069651"/>
              <a:ext cx="509559" cy="345590"/>
            </a:xfrm>
            <a:prstGeom prst="straightConnector1">
              <a:avLst/>
            </a:prstGeom>
            <a:solidFill>
              <a:schemeClr val="accent1"/>
            </a:solidFill>
            <a:ln w="9525" cap="flat" cmpd="sng" algn="ctr">
              <a:solidFill>
                <a:srgbClr val="C00000"/>
              </a:solidFill>
              <a:prstDash val="solid"/>
              <a:round/>
              <a:headEnd type="triangle" w="med" len="med"/>
              <a:tailEnd type="triangle" w="med" len="med"/>
            </a:ln>
            <a:effectLst/>
          </p:spPr>
        </p:cxnSp>
        <p:cxnSp>
          <p:nvCxnSpPr>
            <p:cNvPr id="25" name="856663937"/>
            <p:cNvCxnSpPr>
              <a:stCxn id="21" idx="2"/>
              <a:endCxn id="33" idx="0"/>
            </p:cNvCxnSpPr>
            <p:nvPr/>
          </p:nvCxnSpPr>
          <p:spPr bwMode="auto">
            <a:xfrm>
              <a:off x="6724481" y="5069651"/>
              <a:ext cx="1229511" cy="420366"/>
            </a:xfrm>
            <a:prstGeom prst="straightConnector1">
              <a:avLst/>
            </a:prstGeom>
            <a:solidFill>
              <a:schemeClr val="accent1"/>
            </a:solidFill>
            <a:ln w="9525" cap="flat" cmpd="sng" algn="ctr">
              <a:solidFill>
                <a:srgbClr val="C00000"/>
              </a:solidFill>
              <a:prstDash val="solid"/>
              <a:round/>
              <a:headEnd type="triangle" w="med" len="med"/>
              <a:tailEnd type="triangle" w="med" len="med"/>
            </a:ln>
            <a:effectLst/>
          </p:spPr>
        </p:cxnSp>
        <p:sp>
          <p:nvSpPr>
            <p:cNvPr id="34" name="1255705342"/>
            <p:cNvSpPr>
              <a:spLocks noChangeAspect="1"/>
            </p:cNvSpPr>
            <p:nvPr/>
          </p:nvSpPr>
          <p:spPr bwMode="auto">
            <a:xfrm>
              <a:off x="6601152" y="4295790"/>
              <a:ext cx="69451" cy="47448"/>
            </a:xfrm>
            <a:custGeom>
              <a:avLst/>
              <a:gdLst>
                <a:gd name="T0" fmla="*/ 70 w 70"/>
                <a:gd name="T1" fmla="*/ 0 h 46"/>
                <a:gd name="T2" fmla="*/ 68 w 70"/>
                <a:gd name="T3" fmla="*/ 8 h 46"/>
                <a:gd name="T4" fmla="*/ 0 w 70"/>
                <a:gd name="T5" fmla="*/ 46 h 46"/>
                <a:gd name="T6" fmla="*/ 2 w 70"/>
                <a:gd name="T7" fmla="*/ 40 h 46"/>
                <a:gd name="T8" fmla="*/ 70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70" y="0"/>
                  </a:moveTo>
                  <a:lnTo>
                    <a:pt x="68" y="8"/>
                  </a:lnTo>
                  <a:lnTo>
                    <a:pt x="0" y="46"/>
                  </a:lnTo>
                  <a:lnTo>
                    <a:pt x="2" y="40"/>
                  </a:lnTo>
                  <a:lnTo>
                    <a:pt x="70" y="0"/>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 name="982991800"/>
            <p:cNvSpPr>
              <a:spLocks noChangeAspect="1"/>
            </p:cNvSpPr>
            <p:nvPr/>
          </p:nvSpPr>
          <p:spPr bwMode="auto">
            <a:xfrm>
              <a:off x="6437446" y="4255564"/>
              <a:ext cx="165690" cy="87675"/>
            </a:xfrm>
            <a:custGeom>
              <a:avLst/>
              <a:gdLst>
                <a:gd name="T0" fmla="*/ 167 w 167"/>
                <a:gd name="T1" fmla="*/ 79 h 85"/>
                <a:gd name="T2" fmla="*/ 0 w 167"/>
                <a:gd name="T3" fmla="*/ 0 h 85"/>
                <a:gd name="T4" fmla="*/ 0 w 167"/>
                <a:gd name="T5" fmla="*/ 4 h 85"/>
                <a:gd name="T6" fmla="*/ 165 w 167"/>
                <a:gd name="T7" fmla="*/ 85 h 85"/>
                <a:gd name="T8" fmla="*/ 167 w 167"/>
                <a:gd name="T9" fmla="*/ 79 h 85"/>
                <a:gd name="T10" fmla="*/ 0 60000 65536"/>
                <a:gd name="T11" fmla="*/ 0 60000 65536"/>
                <a:gd name="T12" fmla="*/ 0 60000 65536"/>
                <a:gd name="T13" fmla="*/ 0 60000 65536"/>
                <a:gd name="T14" fmla="*/ 0 60000 65536"/>
                <a:gd name="T15" fmla="*/ 0 w 167"/>
                <a:gd name="T16" fmla="*/ 0 h 85"/>
                <a:gd name="T17" fmla="*/ 167 w 167"/>
                <a:gd name="T18" fmla="*/ 85 h 85"/>
              </a:gdLst>
              <a:ahLst/>
              <a:cxnLst>
                <a:cxn ang="T10">
                  <a:pos x="T0" y="T1"/>
                </a:cxn>
                <a:cxn ang="T11">
                  <a:pos x="T2" y="T3"/>
                </a:cxn>
                <a:cxn ang="T12">
                  <a:pos x="T4" y="T5"/>
                </a:cxn>
                <a:cxn ang="T13">
                  <a:pos x="T6" y="T7"/>
                </a:cxn>
                <a:cxn ang="T14">
                  <a:pos x="T8" y="T9"/>
                </a:cxn>
              </a:cxnLst>
              <a:rect l="T15" t="T16" r="T17" b="T18"/>
              <a:pathLst>
                <a:path w="167" h="85">
                  <a:moveTo>
                    <a:pt x="167" y="79"/>
                  </a:moveTo>
                  <a:lnTo>
                    <a:pt x="0" y="0"/>
                  </a:lnTo>
                  <a:lnTo>
                    <a:pt x="0" y="4"/>
                  </a:lnTo>
                  <a:lnTo>
                    <a:pt x="165" y="85"/>
                  </a:lnTo>
                  <a:lnTo>
                    <a:pt x="167" y="79"/>
                  </a:ln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6" name="505851207"/>
            <p:cNvSpPr>
              <a:spLocks noChangeAspect="1"/>
            </p:cNvSpPr>
            <p:nvPr/>
          </p:nvSpPr>
          <p:spPr bwMode="auto">
            <a:xfrm>
              <a:off x="6651752" y="3957468"/>
              <a:ext cx="176603" cy="339354"/>
            </a:xfrm>
            <a:custGeom>
              <a:avLst/>
              <a:gdLst>
                <a:gd name="T0" fmla="*/ 243 w 112"/>
                <a:gd name="T1" fmla="*/ 0 h 207"/>
                <a:gd name="T2" fmla="*/ 154 w 112"/>
                <a:gd name="T3" fmla="*/ 27 h 207"/>
                <a:gd name="T4" fmla="*/ 0 w 112"/>
                <a:gd name="T5" fmla="*/ 412 h 207"/>
                <a:gd name="T6" fmla="*/ 16 w 112"/>
                <a:gd name="T7" fmla="*/ 472 h 207"/>
                <a:gd name="T8" fmla="*/ 227 w 112"/>
                <a:gd name="T9" fmla="*/ 523 h 207"/>
                <a:gd name="T10" fmla="*/ 243 w 112"/>
                <a:gd name="T11" fmla="*/ 0 h 207"/>
                <a:gd name="T12" fmla="*/ 0 60000 65536"/>
                <a:gd name="T13" fmla="*/ 0 60000 65536"/>
                <a:gd name="T14" fmla="*/ 0 60000 65536"/>
                <a:gd name="T15" fmla="*/ 0 60000 65536"/>
                <a:gd name="T16" fmla="*/ 0 60000 65536"/>
                <a:gd name="T17" fmla="*/ 0 60000 65536"/>
                <a:gd name="T18" fmla="*/ 0 w 112"/>
                <a:gd name="T19" fmla="*/ 0 h 207"/>
                <a:gd name="T20" fmla="*/ 112 w 112"/>
                <a:gd name="T21" fmla="*/ 207 h 207"/>
              </a:gdLst>
              <a:ahLst/>
              <a:cxnLst>
                <a:cxn ang="T12">
                  <a:pos x="T0" y="T1"/>
                </a:cxn>
                <a:cxn ang="T13">
                  <a:pos x="T2" y="T3"/>
                </a:cxn>
                <a:cxn ang="T14">
                  <a:pos x="T4" y="T5"/>
                </a:cxn>
                <a:cxn ang="T15">
                  <a:pos x="T6" y="T7"/>
                </a:cxn>
                <a:cxn ang="T16">
                  <a:pos x="T8" y="T9"/>
                </a:cxn>
                <a:cxn ang="T17">
                  <a:pos x="T10" y="T11"/>
                </a:cxn>
              </a:cxnLst>
              <a:rect l="T18" t="T19" r="T20" b="T21"/>
              <a:pathLst>
                <a:path w="112" h="207">
                  <a:moveTo>
                    <a:pt x="96" y="0"/>
                  </a:moveTo>
                  <a:cubicBezTo>
                    <a:pt x="61" y="11"/>
                    <a:pt x="61" y="11"/>
                    <a:pt x="61" y="11"/>
                  </a:cubicBezTo>
                  <a:cubicBezTo>
                    <a:pt x="0" y="163"/>
                    <a:pt x="0" y="163"/>
                    <a:pt x="0" y="163"/>
                  </a:cubicBezTo>
                  <a:cubicBezTo>
                    <a:pt x="6" y="187"/>
                    <a:pt x="6" y="187"/>
                    <a:pt x="6" y="187"/>
                  </a:cubicBezTo>
                  <a:cubicBezTo>
                    <a:pt x="35" y="194"/>
                    <a:pt x="61" y="200"/>
                    <a:pt x="90" y="207"/>
                  </a:cubicBezTo>
                  <a:cubicBezTo>
                    <a:pt x="105" y="143"/>
                    <a:pt x="112" y="79"/>
                    <a:pt x="96" y="0"/>
                  </a:cubicBezTo>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7" name="187331505"/>
            <p:cNvSpPr>
              <a:spLocks noChangeAspect="1"/>
            </p:cNvSpPr>
            <p:nvPr/>
          </p:nvSpPr>
          <p:spPr bwMode="auto">
            <a:xfrm>
              <a:off x="6671595" y="4248344"/>
              <a:ext cx="55561" cy="36101"/>
            </a:xfrm>
            <a:custGeom>
              <a:avLst/>
              <a:gdLst>
                <a:gd name="T0" fmla="*/ 56 w 56"/>
                <a:gd name="T1" fmla="*/ 0 h 35"/>
                <a:gd name="T2" fmla="*/ 0 w 56"/>
                <a:gd name="T3" fmla="*/ 24 h 35"/>
                <a:gd name="T4" fmla="*/ 0 w 56"/>
                <a:gd name="T5" fmla="*/ 35 h 35"/>
                <a:gd name="T6" fmla="*/ 56 w 56"/>
                <a:gd name="T7" fmla="*/ 10 h 35"/>
                <a:gd name="T8" fmla="*/ 56 w 56"/>
                <a:gd name="T9" fmla="*/ 0 h 35"/>
                <a:gd name="T10" fmla="*/ 0 60000 65536"/>
                <a:gd name="T11" fmla="*/ 0 60000 65536"/>
                <a:gd name="T12" fmla="*/ 0 60000 65536"/>
                <a:gd name="T13" fmla="*/ 0 60000 65536"/>
                <a:gd name="T14" fmla="*/ 0 60000 65536"/>
                <a:gd name="T15" fmla="*/ 0 w 56"/>
                <a:gd name="T16" fmla="*/ 0 h 35"/>
                <a:gd name="T17" fmla="*/ 56 w 56"/>
                <a:gd name="T18" fmla="*/ 35 h 35"/>
              </a:gdLst>
              <a:ahLst/>
              <a:cxnLst>
                <a:cxn ang="T10">
                  <a:pos x="T0" y="T1"/>
                </a:cxn>
                <a:cxn ang="T11">
                  <a:pos x="T2" y="T3"/>
                </a:cxn>
                <a:cxn ang="T12">
                  <a:pos x="T4" y="T5"/>
                </a:cxn>
                <a:cxn ang="T13">
                  <a:pos x="T6" y="T7"/>
                </a:cxn>
                <a:cxn ang="T14">
                  <a:pos x="T8" y="T9"/>
                </a:cxn>
              </a:cxnLst>
              <a:rect l="T15" t="T16" r="T17" b="T18"/>
              <a:pathLst>
                <a:path w="56" h="35">
                  <a:moveTo>
                    <a:pt x="56" y="0"/>
                  </a:moveTo>
                  <a:lnTo>
                    <a:pt x="0" y="24"/>
                  </a:lnTo>
                  <a:lnTo>
                    <a:pt x="0" y="35"/>
                  </a:lnTo>
                  <a:lnTo>
                    <a:pt x="56" y="10"/>
                  </a:lnTo>
                  <a:lnTo>
                    <a:pt x="56" y="0"/>
                  </a:ln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8" name="184709222"/>
            <p:cNvSpPr>
              <a:spLocks noChangeAspect="1"/>
            </p:cNvSpPr>
            <p:nvPr/>
          </p:nvSpPr>
          <p:spPr bwMode="auto">
            <a:xfrm>
              <a:off x="6671595" y="4248344"/>
              <a:ext cx="55561" cy="36101"/>
            </a:xfrm>
            <a:custGeom>
              <a:avLst/>
              <a:gdLst>
                <a:gd name="T0" fmla="*/ 56 w 56"/>
                <a:gd name="T1" fmla="*/ 0 h 35"/>
                <a:gd name="T2" fmla="*/ 0 w 56"/>
                <a:gd name="T3" fmla="*/ 24 h 35"/>
                <a:gd name="T4" fmla="*/ 0 w 56"/>
                <a:gd name="T5" fmla="*/ 35 h 35"/>
                <a:gd name="T6" fmla="*/ 56 w 56"/>
                <a:gd name="T7" fmla="*/ 10 h 35"/>
                <a:gd name="T8" fmla="*/ 56 w 56"/>
                <a:gd name="T9" fmla="*/ 0 h 35"/>
                <a:gd name="T10" fmla="*/ 0 60000 65536"/>
                <a:gd name="T11" fmla="*/ 0 60000 65536"/>
                <a:gd name="T12" fmla="*/ 0 60000 65536"/>
                <a:gd name="T13" fmla="*/ 0 60000 65536"/>
                <a:gd name="T14" fmla="*/ 0 60000 65536"/>
                <a:gd name="T15" fmla="*/ 0 w 56"/>
                <a:gd name="T16" fmla="*/ 0 h 35"/>
                <a:gd name="T17" fmla="*/ 56 w 56"/>
                <a:gd name="T18" fmla="*/ 35 h 35"/>
              </a:gdLst>
              <a:ahLst/>
              <a:cxnLst>
                <a:cxn ang="T10">
                  <a:pos x="T0" y="T1"/>
                </a:cxn>
                <a:cxn ang="T11">
                  <a:pos x="T2" y="T3"/>
                </a:cxn>
                <a:cxn ang="T12">
                  <a:pos x="T4" y="T5"/>
                </a:cxn>
                <a:cxn ang="T13">
                  <a:pos x="T6" y="T7"/>
                </a:cxn>
                <a:cxn ang="T14">
                  <a:pos x="T8" y="T9"/>
                </a:cxn>
              </a:cxnLst>
              <a:rect l="T15" t="T16" r="T17" b="T18"/>
              <a:pathLst>
                <a:path w="56" h="35">
                  <a:moveTo>
                    <a:pt x="56" y="0"/>
                  </a:moveTo>
                  <a:lnTo>
                    <a:pt x="0" y="24"/>
                  </a:lnTo>
                  <a:lnTo>
                    <a:pt x="0" y="35"/>
                  </a:lnTo>
                  <a:lnTo>
                    <a:pt x="56" y="10"/>
                  </a:lnTo>
                  <a:lnTo>
                    <a:pt x="56"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9" name="437028813"/>
            <p:cNvSpPr>
              <a:spLocks noChangeAspect="1"/>
            </p:cNvSpPr>
            <p:nvPr/>
          </p:nvSpPr>
          <p:spPr bwMode="auto">
            <a:xfrm>
              <a:off x="6536661" y="4197802"/>
              <a:ext cx="190494" cy="75297"/>
            </a:xfrm>
            <a:custGeom>
              <a:avLst/>
              <a:gdLst>
                <a:gd name="T0" fmla="*/ 0 w 192"/>
                <a:gd name="T1" fmla="*/ 24 h 73"/>
                <a:gd name="T2" fmla="*/ 67 w 192"/>
                <a:gd name="T3" fmla="*/ 0 h 73"/>
                <a:gd name="T4" fmla="*/ 192 w 192"/>
                <a:gd name="T5" fmla="*/ 49 h 73"/>
                <a:gd name="T6" fmla="*/ 136 w 192"/>
                <a:gd name="T7" fmla="*/ 73 h 73"/>
                <a:gd name="T8" fmla="*/ 0 w 192"/>
                <a:gd name="T9" fmla="*/ 24 h 73"/>
                <a:gd name="T10" fmla="*/ 0 60000 65536"/>
                <a:gd name="T11" fmla="*/ 0 60000 65536"/>
                <a:gd name="T12" fmla="*/ 0 60000 65536"/>
                <a:gd name="T13" fmla="*/ 0 60000 65536"/>
                <a:gd name="T14" fmla="*/ 0 60000 65536"/>
                <a:gd name="T15" fmla="*/ 0 w 192"/>
                <a:gd name="T16" fmla="*/ 0 h 73"/>
                <a:gd name="T17" fmla="*/ 192 w 192"/>
                <a:gd name="T18" fmla="*/ 73 h 73"/>
              </a:gdLst>
              <a:ahLst/>
              <a:cxnLst>
                <a:cxn ang="T10">
                  <a:pos x="T0" y="T1"/>
                </a:cxn>
                <a:cxn ang="T11">
                  <a:pos x="T2" y="T3"/>
                </a:cxn>
                <a:cxn ang="T12">
                  <a:pos x="T4" y="T5"/>
                </a:cxn>
                <a:cxn ang="T13">
                  <a:pos x="T6" y="T7"/>
                </a:cxn>
                <a:cxn ang="T14">
                  <a:pos x="T8" y="T9"/>
                </a:cxn>
              </a:cxnLst>
              <a:rect l="T15" t="T16" r="T17" b="T18"/>
              <a:pathLst>
                <a:path w="192" h="73">
                  <a:moveTo>
                    <a:pt x="0" y="24"/>
                  </a:moveTo>
                  <a:lnTo>
                    <a:pt x="67" y="0"/>
                  </a:lnTo>
                  <a:lnTo>
                    <a:pt x="192" y="49"/>
                  </a:lnTo>
                  <a:lnTo>
                    <a:pt x="136" y="73"/>
                  </a:lnTo>
                  <a:lnTo>
                    <a:pt x="0" y="24"/>
                  </a:lnTo>
                  <a:close/>
                </a:path>
              </a:pathLst>
            </a:cu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0" name="1341543544"/>
            <p:cNvSpPr>
              <a:spLocks noChangeAspect="1"/>
            </p:cNvSpPr>
            <p:nvPr/>
          </p:nvSpPr>
          <p:spPr bwMode="auto">
            <a:xfrm>
              <a:off x="6536661" y="4197802"/>
              <a:ext cx="190494" cy="75297"/>
            </a:xfrm>
            <a:custGeom>
              <a:avLst/>
              <a:gdLst>
                <a:gd name="T0" fmla="*/ 0 w 192"/>
                <a:gd name="T1" fmla="*/ 24 h 73"/>
                <a:gd name="T2" fmla="*/ 67 w 192"/>
                <a:gd name="T3" fmla="*/ 0 h 73"/>
                <a:gd name="T4" fmla="*/ 192 w 192"/>
                <a:gd name="T5" fmla="*/ 49 h 73"/>
                <a:gd name="T6" fmla="*/ 136 w 192"/>
                <a:gd name="T7" fmla="*/ 73 h 73"/>
                <a:gd name="T8" fmla="*/ 0 w 192"/>
                <a:gd name="T9" fmla="*/ 24 h 73"/>
                <a:gd name="T10" fmla="*/ 0 60000 65536"/>
                <a:gd name="T11" fmla="*/ 0 60000 65536"/>
                <a:gd name="T12" fmla="*/ 0 60000 65536"/>
                <a:gd name="T13" fmla="*/ 0 60000 65536"/>
                <a:gd name="T14" fmla="*/ 0 60000 65536"/>
                <a:gd name="T15" fmla="*/ 0 w 192"/>
                <a:gd name="T16" fmla="*/ 0 h 73"/>
                <a:gd name="T17" fmla="*/ 192 w 192"/>
                <a:gd name="T18" fmla="*/ 73 h 73"/>
              </a:gdLst>
              <a:ahLst/>
              <a:cxnLst>
                <a:cxn ang="T10">
                  <a:pos x="T0" y="T1"/>
                </a:cxn>
                <a:cxn ang="T11">
                  <a:pos x="T2" y="T3"/>
                </a:cxn>
                <a:cxn ang="T12">
                  <a:pos x="T4" y="T5"/>
                </a:cxn>
                <a:cxn ang="T13">
                  <a:pos x="T6" y="T7"/>
                </a:cxn>
                <a:cxn ang="T14">
                  <a:pos x="T8" y="T9"/>
                </a:cxn>
              </a:cxnLst>
              <a:rect l="T15" t="T16" r="T17" b="T18"/>
              <a:pathLst>
                <a:path w="192" h="73">
                  <a:moveTo>
                    <a:pt x="0" y="24"/>
                  </a:moveTo>
                  <a:lnTo>
                    <a:pt x="67" y="0"/>
                  </a:lnTo>
                  <a:lnTo>
                    <a:pt x="192" y="49"/>
                  </a:lnTo>
                  <a:lnTo>
                    <a:pt x="136" y="73"/>
                  </a:lnTo>
                  <a:lnTo>
                    <a:pt x="0" y="24"/>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1" name="954010358"/>
            <p:cNvSpPr>
              <a:spLocks noChangeAspect="1"/>
            </p:cNvSpPr>
            <p:nvPr/>
          </p:nvSpPr>
          <p:spPr bwMode="auto">
            <a:xfrm>
              <a:off x="6536662" y="4222556"/>
              <a:ext cx="134933" cy="61888"/>
            </a:xfrm>
            <a:custGeom>
              <a:avLst/>
              <a:gdLst>
                <a:gd name="T0" fmla="*/ 0 w 136"/>
                <a:gd name="T1" fmla="*/ 0 h 60"/>
                <a:gd name="T2" fmla="*/ 136 w 136"/>
                <a:gd name="T3" fmla="*/ 49 h 60"/>
                <a:gd name="T4" fmla="*/ 136 w 136"/>
                <a:gd name="T5" fmla="*/ 60 h 60"/>
                <a:gd name="T6" fmla="*/ 0 w 136"/>
                <a:gd name="T7" fmla="*/ 11 h 60"/>
                <a:gd name="T8" fmla="*/ 0 w 136"/>
                <a:gd name="T9" fmla="*/ 0 h 60"/>
                <a:gd name="T10" fmla="*/ 0 60000 65536"/>
                <a:gd name="T11" fmla="*/ 0 60000 65536"/>
                <a:gd name="T12" fmla="*/ 0 60000 65536"/>
                <a:gd name="T13" fmla="*/ 0 60000 65536"/>
                <a:gd name="T14" fmla="*/ 0 60000 65536"/>
                <a:gd name="T15" fmla="*/ 0 w 136"/>
                <a:gd name="T16" fmla="*/ 0 h 60"/>
                <a:gd name="T17" fmla="*/ 136 w 136"/>
                <a:gd name="T18" fmla="*/ 60 h 60"/>
              </a:gdLst>
              <a:ahLst/>
              <a:cxnLst>
                <a:cxn ang="T10">
                  <a:pos x="T0" y="T1"/>
                </a:cxn>
                <a:cxn ang="T11">
                  <a:pos x="T2" y="T3"/>
                </a:cxn>
                <a:cxn ang="T12">
                  <a:pos x="T4" y="T5"/>
                </a:cxn>
                <a:cxn ang="T13">
                  <a:pos x="T6" y="T7"/>
                </a:cxn>
                <a:cxn ang="T14">
                  <a:pos x="T8" y="T9"/>
                </a:cxn>
              </a:cxnLst>
              <a:rect l="T15" t="T16" r="T17" b="T18"/>
              <a:pathLst>
                <a:path w="136" h="60">
                  <a:moveTo>
                    <a:pt x="0" y="0"/>
                  </a:moveTo>
                  <a:lnTo>
                    <a:pt x="136" y="49"/>
                  </a:lnTo>
                  <a:lnTo>
                    <a:pt x="136" y="60"/>
                  </a:lnTo>
                  <a:lnTo>
                    <a:pt x="0" y="11"/>
                  </a:lnTo>
                  <a:lnTo>
                    <a:pt x="0" y="0"/>
                  </a:ln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2" name="556836121"/>
            <p:cNvSpPr>
              <a:spLocks noChangeAspect="1"/>
            </p:cNvSpPr>
            <p:nvPr/>
          </p:nvSpPr>
          <p:spPr bwMode="auto">
            <a:xfrm>
              <a:off x="6536662" y="4222556"/>
              <a:ext cx="134933" cy="61888"/>
            </a:xfrm>
            <a:custGeom>
              <a:avLst/>
              <a:gdLst>
                <a:gd name="T0" fmla="*/ 0 w 136"/>
                <a:gd name="T1" fmla="*/ 0 h 60"/>
                <a:gd name="T2" fmla="*/ 136 w 136"/>
                <a:gd name="T3" fmla="*/ 49 h 60"/>
                <a:gd name="T4" fmla="*/ 136 w 136"/>
                <a:gd name="T5" fmla="*/ 60 h 60"/>
                <a:gd name="T6" fmla="*/ 0 w 136"/>
                <a:gd name="T7" fmla="*/ 11 h 60"/>
                <a:gd name="T8" fmla="*/ 0 w 136"/>
                <a:gd name="T9" fmla="*/ 0 h 60"/>
                <a:gd name="T10" fmla="*/ 0 60000 65536"/>
                <a:gd name="T11" fmla="*/ 0 60000 65536"/>
                <a:gd name="T12" fmla="*/ 0 60000 65536"/>
                <a:gd name="T13" fmla="*/ 0 60000 65536"/>
                <a:gd name="T14" fmla="*/ 0 60000 65536"/>
                <a:gd name="T15" fmla="*/ 0 w 136"/>
                <a:gd name="T16" fmla="*/ 0 h 60"/>
                <a:gd name="T17" fmla="*/ 136 w 136"/>
                <a:gd name="T18" fmla="*/ 60 h 60"/>
              </a:gdLst>
              <a:ahLst/>
              <a:cxnLst>
                <a:cxn ang="T10">
                  <a:pos x="T0" y="T1"/>
                </a:cxn>
                <a:cxn ang="T11">
                  <a:pos x="T2" y="T3"/>
                </a:cxn>
                <a:cxn ang="T12">
                  <a:pos x="T4" y="T5"/>
                </a:cxn>
                <a:cxn ang="T13">
                  <a:pos x="T6" y="T7"/>
                </a:cxn>
                <a:cxn ang="T14">
                  <a:pos x="T8" y="T9"/>
                </a:cxn>
              </a:cxnLst>
              <a:rect l="T15" t="T16" r="T17" b="T18"/>
              <a:pathLst>
                <a:path w="136" h="60">
                  <a:moveTo>
                    <a:pt x="0" y="0"/>
                  </a:moveTo>
                  <a:lnTo>
                    <a:pt x="136" y="49"/>
                  </a:lnTo>
                  <a:lnTo>
                    <a:pt x="136" y="60"/>
                  </a:lnTo>
                  <a:lnTo>
                    <a:pt x="0" y="11"/>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3" name="243769747"/>
            <p:cNvSpPr>
              <a:spLocks noChangeAspect="1"/>
            </p:cNvSpPr>
            <p:nvPr/>
          </p:nvSpPr>
          <p:spPr bwMode="auto">
            <a:xfrm>
              <a:off x="6793629" y="3930650"/>
              <a:ext cx="92270" cy="339354"/>
            </a:xfrm>
            <a:custGeom>
              <a:avLst/>
              <a:gdLst>
                <a:gd name="T0" fmla="*/ 14 w 59"/>
                <a:gd name="T1" fmla="*/ 0 h 207"/>
                <a:gd name="T2" fmla="*/ 137 w 59"/>
                <a:gd name="T3" fmla="*/ 25 h 207"/>
                <a:gd name="T4" fmla="*/ 142 w 59"/>
                <a:gd name="T5" fmla="*/ 33 h 207"/>
                <a:gd name="T6" fmla="*/ 137 w 59"/>
                <a:gd name="T7" fmla="*/ 154 h 207"/>
                <a:gd name="T8" fmla="*/ 147 w 59"/>
                <a:gd name="T9" fmla="*/ 167 h 207"/>
                <a:gd name="T10" fmla="*/ 125 w 59"/>
                <a:gd name="T11" fmla="*/ 483 h 207"/>
                <a:gd name="T12" fmla="*/ 0 w 59"/>
                <a:gd name="T13" fmla="*/ 523 h 207"/>
                <a:gd name="T14" fmla="*/ 27 w 59"/>
                <a:gd name="T15" fmla="*/ 154 h 207"/>
                <a:gd name="T16" fmla="*/ 14 w 59"/>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207"/>
                <a:gd name="T29" fmla="*/ 59 w 59"/>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207">
                  <a:moveTo>
                    <a:pt x="6" y="0"/>
                  </a:moveTo>
                  <a:cubicBezTo>
                    <a:pt x="55" y="10"/>
                    <a:pt x="55" y="10"/>
                    <a:pt x="55" y="10"/>
                  </a:cubicBezTo>
                  <a:cubicBezTo>
                    <a:pt x="55" y="10"/>
                    <a:pt x="57" y="11"/>
                    <a:pt x="57" y="13"/>
                  </a:cubicBezTo>
                  <a:cubicBezTo>
                    <a:pt x="57" y="14"/>
                    <a:pt x="55" y="61"/>
                    <a:pt x="55" y="61"/>
                  </a:cubicBezTo>
                  <a:cubicBezTo>
                    <a:pt x="59" y="66"/>
                    <a:pt x="59" y="66"/>
                    <a:pt x="59" y="66"/>
                  </a:cubicBezTo>
                  <a:cubicBezTo>
                    <a:pt x="50" y="191"/>
                    <a:pt x="50" y="191"/>
                    <a:pt x="50" y="191"/>
                  </a:cubicBezTo>
                  <a:cubicBezTo>
                    <a:pt x="0" y="207"/>
                    <a:pt x="0" y="207"/>
                    <a:pt x="0" y="207"/>
                  </a:cubicBezTo>
                  <a:cubicBezTo>
                    <a:pt x="0" y="207"/>
                    <a:pt x="9" y="90"/>
                    <a:pt x="11" y="61"/>
                  </a:cubicBezTo>
                  <a:cubicBezTo>
                    <a:pt x="6" y="0"/>
                    <a:pt x="6" y="0"/>
                    <a:pt x="6" y="0"/>
                  </a:cubicBezTo>
                </a:path>
              </a:pathLst>
            </a:custGeom>
            <a:solidFill>
              <a:srgbClr val="C9D2DD"/>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4" name="2112201447"/>
            <p:cNvSpPr>
              <a:spLocks noChangeAspect="1"/>
            </p:cNvSpPr>
            <p:nvPr/>
          </p:nvSpPr>
          <p:spPr bwMode="auto">
            <a:xfrm>
              <a:off x="6793629" y="4240092"/>
              <a:ext cx="78380" cy="29913"/>
            </a:xfrm>
            <a:custGeom>
              <a:avLst/>
              <a:gdLst>
                <a:gd name="T0" fmla="*/ 0 w 50"/>
                <a:gd name="T1" fmla="*/ 39 h 18"/>
                <a:gd name="T2" fmla="*/ 0 w 50"/>
                <a:gd name="T3" fmla="*/ 47 h 18"/>
                <a:gd name="T4" fmla="*/ 125 w 50"/>
                <a:gd name="T5" fmla="*/ 5 h 18"/>
                <a:gd name="T6" fmla="*/ 125 w 50"/>
                <a:gd name="T7" fmla="*/ 0 h 18"/>
                <a:gd name="T8" fmla="*/ 0 w 50"/>
                <a:gd name="T9" fmla="*/ 39 h 18"/>
                <a:gd name="T10" fmla="*/ 0 60000 65536"/>
                <a:gd name="T11" fmla="*/ 0 60000 65536"/>
                <a:gd name="T12" fmla="*/ 0 60000 65536"/>
                <a:gd name="T13" fmla="*/ 0 60000 65536"/>
                <a:gd name="T14" fmla="*/ 0 60000 65536"/>
                <a:gd name="T15" fmla="*/ 0 w 50"/>
                <a:gd name="T16" fmla="*/ 0 h 18"/>
                <a:gd name="T17" fmla="*/ 50 w 50"/>
                <a:gd name="T18" fmla="*/ 18 h 18"/>
              </a:gdLst>
              <a:ahLst/>
              <a:cxnLst>
                <a:cxn ang="T10">
                  <a:pos x="T0" y="T1"/>
                </a:cxn>
                <a:cxn ang="T11">
                  <a:pos x="T2" y="T3"/>
                </a:cxn>
                <a:cxn ang="T12">
                  <a:pos x="T4" y="T5"/>
                </a:cxn>
                <a:cxn ang="T13">
                  <a:pos x="T6" y="T7"/>
                </a:cxn>
                <a:cxn ang="T14">
                  <a:pos x="T8" y="T9"/>
                </a:cxn>
              </a:cxnLst>
              <a:rect l="T15" t="T16" r="T17" b="T18"/>
              <a:pathLst>
                <a:path w="50" h="18">
                  <a:moveTo>
                    <a:pt x="0" y="15"/>
                  </a:moveTo>
                  <a:cubicBezTo>
                    <a:pt x="0" y="17"/>
                    <a:pt x="0" y="18"/>
                    <a:pt x="0" y="18"/>
                  </a:cubicBezTo>
                  <a:cubicBezTo>
                    <a:pt x="50" y="2"/>
                    <a:pt x="50" y="2"/>
                    <a:pt x="50" y="2"/>
                  </a:cubicBezTo>
                  <a:cubicBezTo>
                    <a:pt x="50" y="0"/>
                    <a:pt x="50" y="0"/>
                    <a:pt x="50" y="0"/>
                  </a:cubicBezTo>
                  <a:lnTo>
                    <a:pt x="0" y="15"/>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5" name="1297771232"/>
            <p:cNvSpPr>
              <a:spLocks noChangeAspect="1"/>
            </p:cNvSpPr>
            <p:nvPr/>
          </p:nvSpPr>
          <p:spPr bwMode="auto">
            <a:xfrm>
              <a:off x="6786684" y="3930650"/>
              <a:ext cx="23812" cy="339354"/>
            </a:xfrm>
            <a:custGeom>
              <a:avLst/>
              <a:gdLst>
                <a:gd name="T0" fmla="*/ 10 w 15"/>
                <a:gd name="T1" fmla="*/ 523 h 207"/>
                <a:gd name="T2" fmla="*/ 38 w 15"/>
                <a:gd name="T3" fmla="*/ 154 h 207"/>
                <a:gd name="T4" fmla="*/ 26 w 15"/>
                <a:gd name="T5" fmla="*/ 0 h 207"/>
                <a:gd name="T6" fmla="*/ 18 w 15"/>
                <a:gd name="T7" fmla="*/ 3 h 207"/>
                <a:gd name="T8" fmla="*/ 29 w 15"/>
                <a:gd name="T9" fmla="*/ 154 h 207"/>
                <a:gd name="T10" fmla="*/ 0 w 15"/>
                <a:gd name="T11" fmla="*/ 520 h 207"/>
                <a:gd name="T12" fmla="*/ 10 w 15"/>
                <a:gd name="T13" fmla="*/ 523 h 207"/>
                <a:gd name="T14" fmla="*/ 0 60000 65536"/>
                <a:gd name="T15" fmla="*/ 0 60000 65536"/>
                <a:gd name="T16" fmla="*/ 0 60000 65536"/>
                <a:gd name="T17" fmla="*/ 0 60000 65536"/>
                <a:gd name="T18" fmla="*/ 0 60000 65536"/>
                <a:gd name="T19" fmla="*/ 0 60000 65536"/>
                <a:gd name="T20" fmla="*/ 0 60000 65536"/>
                <a:gd name="T21" fmla="*/ 0 w 15"/>
                <a:gd name="T22" fmla="*/ 0 h 207"/>
                <a:gd name="T23" fmla="*/ 15 w 15"/>
                <a:gd name="T24" fmla="*/ 207 h 2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07">
                  <a:moveTo>
                    <a:pt x="4" y="207"/>
                  </a:moveTo>
                  <a:cubicBezTo>
                    <a:pt x="5" y="194"/>
                    <a:pt x="13" y="88"/>
                    <a:pt x="15" y="61"/>
                  </a:cubicBezTo>
                  <a:cubicBezTo>
                    <a:pt x="10" y="0"/>
                    <a:pt x="10" y="0"/>
                    <a:pt x="10" y="0"/>
                  </a:cubicBezTo>
                  <a:cubicBezTo>
                    <a:pt x="7" y="1"/>
                    <a:pt x="7" y="1"/>
                    <a:pt x="7" y="1"/>
                  </a:cubicBezTo>
                  <a:cubicBezTo>
                    <a:pt x="11" y="61"/>
                    <a:pt x="11" y="61"/>
                    <a:pt x="11" y="61"/>
                  </a:cubicBezTo>
                  <a:cubicBezTo>
                    <a:pt x="9" y="89"/>
                    <a:pt x="0" y="206"/>
                    <a:pt x="0" y="206"/>
                  </a:cubicBezTo>
                  <a:lnTo>
                    <a:pt x="4" y="207"/>
                  </a:ln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6" name="806191596"/>
            <p:cNvSpPr>
              <a:spLocks noChangeAspect="1"/>
            </p:cNvSpPr>
            <p:nvPr/>
          </p:nvSpPr>
          <p:spPr bwMode="auto">
            <a:xfrm>
              <a:off x="6810496" y="4024515"/>
              <a:ext cx="75404" cy="14441"/>
            </a:xfrm>
            <a:custGeom>
              <a:avLst/>
              <a:gdLst>
                <a:gd name="T0" fmla="*/ 0 w 76"/>
                <a:gd name="T1" fmla="*/ 0 h 14"/>
                <a:gd name="T2" fmla="*/ 0 w 76"/>
                <a:gd name="T3" fmla="*/ 6 h 14"/>
                <a:gd name="T4" fmla="*/ 76 w 76"/>
                <a:gd name="T5" fmla="*/ 14 h 14"/>
                <a:gd name="T6" fmla="*/ 70 w 76"/>
                <a:gd name="T7" fmla="*/ 6 h 14"/>
                <a:gd name="T8" fmla="*/ 0 w 76"/>
                <a:gd name="T9" fmla="*/ 0 h 14"/>
                <a:gd name="T10" fmla="*/ 0 60000 65536"/>
                <a:gd name="T11" fmla="*/ 0 60000 65536"/>
                <a:gd name="T12" fmla="*/ 0 60000 65536"/>
                <a:gd name="T13" fmla="*/ 0 60000 65536"/>
                <a:gd name="T14" fmla="*/ 0 60000 65536"/>
                <a:gd name="T15" fmla="*/ 0 w 76"/>
                <a:gd name="T16" fmla="*/ 0 h 14"/>
                <a:gd name="T17" fmla="*/ 76 w 76"/>
                <a:gd name="T18" fmla="*/ 14 h 14"/>
              </a:gdLst>
              <a:ahLst/>
              <a:cxnLst>
                <a:cxn ang="T10">
                  <a:pos x="T0" y="T1"/>
                </a:cxn>
                <a:cxn ang="T11">
                  <a:pos x="T2" y="T3"/>
                </a:cxn>
                <a:cxn ang="T12">
                  <a:pos x="T4" y="T5"/>
                </a:cxn>
                <a:cxn ang="T13">
                  <a:pos x="T6" y="T7"/>
                </a:cxn>
                <a:cxn ang="T14">
                  <a:pos x="T8" y="T9"/>
                </a:cxn>
              </a:cxnLst>
              <a:rect l="T15" t="T16" r="T17" b="T18"/>
              <a:pathLst>
                <a:path w="76" h="14">
                  <a:moveTo>
                    <a:pt x="0" y="0"/>
                  </a:moveTo>
                  <a:lnTo>
                    <a:pt x="0" y="6"/>
                  </a:lnTo>
                  <a:lnTo>
                    <a:pt x="76" y="14"/>
                  </a:lnTo>
                  <a:lnTo>
                    <a:pt x="70" y="6"/>
                  </a:lnTo>
                  <a:lnTo>
                    <a:pt x="0" y="0"/>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7" name="1683904845"/>
            <p:cNvSpPr>
              <a:spLocks noChangeAspect="1"/>
            </p:cNvSpPr>
            <p:nvPr/>
          </p:nvSpPr>
          <p:spPr bwMode="auto">
            <a:xfrm>
              <a:off x="6810496" y="4024515"/>
              <a:ext cx="75404" cy="14441"/>
            </a:xfrm>
            <a:custGeom>
              <a:avLst/>
              <a:gdLst>
                <a:gd name="T0" fmla="*/ 0 w 76"/>
                <a:gd name="T1" fmla="*/ 0 h 14"/>
                <a:gd name="T2" fmla="*/ 0 w 76"/>
                <a:gd name="T3" fmla="*/ 6 h 14"/>
                <a:gd name="T4" fmla="*/ 76 w 76"/>
                <a:gd name="T5" fmla="*/ 14 h 14"/>
                <a:gd name="T6" fmla="*/ 70 w 76"/>
                <a:gd name="T7" fmla="*/ 6 h 14"/>
                <a:gd name="T8" fmla="*/ 0 w 76"/>
                <a:gd name="T9" fmla="*/ 0 h 14"/>
                <a:gd name="T10" fmla="*/ 0 60000 65536"/>
                <a:gd name="T11" fmla="*/ 0 60000 65536"/>
                <a:gd name="T12" fmla="*/ 0 60000 65536"/>
                <a:gd name="T13" fmla="*/ 0 60000 65536"/>
                <a:gd name="T14" fmla="*/ 0 60000 65536"/>
                <a:gd name="T15" fmla="*/ 0 w 76"/>
                <a:gd name="T16" fmla="*/ 0 h 14"/>
                <a:gd name="T17" fmla="*/ 76 w 76"/>
                <a:gd name="T18" fmla="*/ 14 h 14"/>
              </a:gdLst>
              <a:ahLst/>
              <a:cxnLst>
                <a:cxn ang="T10">
                  <a:pos x="T0" y="T1"/>
                </a:cxn>
                <a:cxn ang="T11">
                  <a:pos x="T2" y="T3"/>
                </a:cxn>
                <a:cxn ang="T12">
                  <a:pos x="T4" y="T5"/>
                </a:cxn>
                <a:cxn ang="T13">
                  <a:pos x="T6" y="T7"/>
                </a:cxn>
                <a:cxn ang="T14">
                  <a:pos x="T8" y="T9"/>
                </a:cxn>
              </a:cxnLst>
              <a:rect l="T15" t="T16" r="T17" b="T18"/>
              <a:pathLst>
                <a:path w="76" h="14">
                  <a:moveTo>
                    <a:pt x="0" y="0"/>
                  </a:moveTo>
                  <a:lnTo>
                    <a:pt x="0" y="6"/>
                  </a:lnTo>
                  <a:lnTo>
                    <a:pt x="76" y="14"/>
                  </a:lnTo>
                  <a:lnTo>
                    <a:pt x="70" y="6"/>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8" name="1079257960"/>
            <p:cNvSpPr>
              <a:spLocks noChangeAspect="1"/>
            </p:cNvSpPr>
            <p:nvPr/>
          </p:nvSpPr>
          <p:spPr bwMode="auto">
            <a:xfrm>
              <a:off x="6816450" y="3952312"/>
              <a:ext cx="60521" cy="17535"/>
            </a:xfrm>
            <a:custGeom>
              <a:avLst/>
              <a:gdLst>
                <a:gd name="T0" fmla="*/ 0 w 61"/>
                <a:gd name="T1" fmla="*/ 0 h 17"/>
                <a:gd name="T2" fmla="*/ 61 w 61"/>
                <a:gd name="T3" fmla="*/ 11 h 17"/>
                <a:gd name="T4" fmla="*/ 61 w 61"/>
                <a:gd name="T5" fmla="*/ 17 h 17"/>
                <a:gd name="T6" fmla="*/ 0 w 61"/>
                <a:gd name="T7" fmla="*/ 11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11"/>
                  </a:lnTo>
                  <a:lnTo>
                    <a:pt x="0" y="0"/>
                  </a:lnTo>
                  <a:close/>
                </a:path>
              </a:pathLst>
            </a:custGeom>
            <a:solidFill>
              <a:srgbClr val="006282"/>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49" name="2006825297"/>
            <p:cNvSpPr>
              <a:spLocks noChangeAspect="1"/>
            </p:cNvSpPr>
            <p:nvPr/>
          </p:nvSpPr>
          <p:spPr bwMode="auto">
            <a:xfrm>
              <a:off x="6816450" y="3952312"/>
              <a:ext cx="60521" cy="17535"/>
            </a:xfrm>
            <a:custGeom>
              <a:avLst/>
              <a:gdLst>
                <a:gd name="T0" fmla="*/ 0 w 61"/>
                <a:gd name="T1" fmla="*/ 0 h 17"/>
                <a:gd name="T2" fmla="*/ 61 w 61"/>
                <a:gd name="T3" fmla="*/ 11 h 17"/>
                <a:gd name="T4" fmla="*/ 61 w 61"/>
                <a:gd name="T5" fmla="*/ 17 h 17"/>
                <a:gd name="T6" fmla="*/ 0 w 61"/>
                <a:gd name="T7" fmla="*/ 11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11"/>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0" name="2071752400"/>
            <p:cNvSpPr>
              <a:spLocks noChangeAspect="1"/>
            </p:cNvSpPr>
            <p:nvPr/>
          </p:nvSpPr>
          <p:spPr bwMode="auto">
            <a:xfrm>
              <a:off x="6816450" y="3952312"/>
              <a:ext cx="60521" cy="17535"/>
            </a:xfrm>
            <a:custGeom>
              <a:avLst/>
              <a:gdLst>
                <a:gd name="T0" fmla="*/ 0 w 61"/>
                <a:gd name="T1" fmla="*/ 0 h 17"/>
                <a:gd name="T2" fmla="*/ 61 w 61"/>
                <a:gd name="T3" fmla="*/ 11 h 17"/>
                <a:gd name="T4" fmla="*/ 61 w 61"/>
                <a:gd name="T5" fmla="*/ 17 h 17"/>
                <a:gd name="T6" fmla="*/ 0 w 61"/>
                <a:gd name="T7" fmla="*/ 6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6"/>
                  </a:lnTo>
                  <a:lnTo>
                    <a:pt x="0" y="0"/>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1" name="1328117078"/>
            <p:cNvSpPr>
              <a:spLocks noChangeAspect="1"/>
            </p:cNvSpPr>
            <p:nvPr/>
          </p:nvSpPr>
          <p:spPr bwMode="auto">
            <a:xfrm>
              <a:off x="6816450" y="3952312"/>
              <a:ext cx="60521" cy="17535"/>
            </a:xfrm>
            <a:custGeom>
              <a:avLst/>
              <a:gdLst>
                <a:gd name="T0" fmla="*/ 0 w 61"/>
                <a:gd name="T1" fmla="*/ 0 h 17"/>
                <a:gd name="T2" fmla="*/ 61 w 61"/>
                <a:gd name="T3" fmla="*/ 11 h 17"/>
                <a:gd name="T4" fmla="*/ 61 w 61"/>
                <a:gd name="T5" fmla="*/ 17 h 17"/>
                <a:gd name="T6" fmla="*/ 0 w 61"/>
                <a:gd name="T7" fmla="*/ 6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6"/>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2" name="1171636025"/>
            <p:cNvSpPr>
              <a:spLocks noChangeAspect="1"/>
            </p:cNvSpPr>
            <p:nvPr/>
          </p:nvSpPr>
          <p:spPr bwMode="auto">
            <a:xfrm>
              <a:off x="6816450" y="3972940"/>
              <a:ext cx="60521" cy="18566"/>
            </a:xfrm>
            <a:custGeom>
              <a:avLst/>
              <a:gdLst>
                <a:gd name="T0" fmla="*/ 0 w 61"/>
                <a:gd name="T1" fmla="*/ 0 h 18"/>
                <a:gd name="T2" fmla="*/ 61 w 61"/>
                <a:gd name="T3" fmla="*/ 8 h 18"/>
                <a:gd name="T4" fmla="*/ 61 w 61"/>
                <a:gd name="T5" fmla="*/ 18 h 18"/>
                <a:gd name="T6" fmla="*/ 0 w 61"/>
                <a:gd name="T7" fmla="*/ 8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8"/>
                  </a:lnTo>
                  <a:lnTo>
                    <a:pt x="61" y="18"/>
                  </a:lnTo>
                  <a:lnTo>
                    <a:pt x="0" y="8"/>
                  </a:lnTo>
                  <a:lnTo>
                    <a:pt x="0" y="0"/>
                  </a:lnTo>
                  <a:close/>
                </a:path>
              </a:pathLst>
            </a:custGeom>
            <a:solidFill>
              <a:srgbClr val="006282"/>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3" name="33830288"/>
            <p:cNvSpPr>
              <a:spLocks noChangeAspect="1"/>
            </p:cNvSpPr>
            <p:nvPr/>
          </p:nvSpPr>
          <p:spPr bwMode="auto">
            <a:xfrm>
              <a:off x="6816450" y="3972940"/>
              <a:ext cx="60521" cy="18566"/>
            </a:xfrm>
            <a:custGeom>
              <a:avLst/>
              <a:gdLst>
                <a:gd name="T0" fmla="*/ 0 w 61"/>
                <a:gd name="T1" fmla="*/ 0 h 18"/>
                <a:gd name="T2" fmla="*/ 61 w 61"/>
                <a:gd name="T3" fmla="*/ 8 h 18"/>
                <a:gd name="T4" fmla="*/ 61 w 61"/>
                <a:gd name="T5" fmla="*/ 18 h 18"/>
                <a:gd name="T6" fmla="*/ 0 w 61"/>
                <a:gd name="T7" fmla="*/ 8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8"/>
                  </a:lnTo>
                  <a:lnTo>
                    <a:pt x="61" y="18"/>
                  </a:lnTo>
                  <a:lnTo>
                    <a:pt x="0" y="8"/>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4" name="1395840571"/>
            <p:cNvSpPr>
              <a:spLocks noChangeAspect="1"/>
            </p:cNvSpPr>
            <p:nvPr/>
          </p:nvSpPr>
          <p:spPr bwMode="auto">
            <a:xfrm>
              <a:off x="6816450" y="3969846"/>
              <a:ext cx="60521" cy="18566"/>
            </a:xfrm>
            <a:custGeom>
              <a:avLst/>
              <a:gdLst>
                <a:gd name="T0" fmla="*/ 0 w 61"/>
                <a:gd name="T1" fmla="*/ 0 h 18"/>
                <a:gd name="T2" fmla="*/ 61 w 61"/>
                <a:gd name="T3" fmla="*/ 11 h 18"/>
                <a:gd name="T4" fmla="*/ 61 w 61"/>
                <a:gd name="T5" fmla="*/ 18 h 18"/>
                <a:gd name="T6" fmla="*/ 0 w 61"/>
                <a:gd name="T7" fmla="*/ 7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11"/>
                  </a:lnTo>
                  <a:lnTo>
                    <a:pt x="61" y="18"/>
                  </a:lnTo>
                  <a:lnTo>
                    <a:pt x="0" y="7"/>
                  </a:lnTo>
                  <a:lnTo>
                    <a:pt x="0" y="0"/>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5" name="1705096694"/>
            <p:cNvSpPr>
              <a:spLocks noChangeAspect="1"/>
            </p:cNvSpPr>
            <p:nvPr/>
          </p:nvSpPr>
          <p:spPr bwMode="auto">
            <a:xfrm>
              <a:off x="6816450" y="3969846"/>
              <a:ext cx="60521" cy="18566"/>
            </a:xfrm>
            <a:custGeom>
              <a:avLst/>
              <a:gdLst>
                <a:gd name="T0" fmla="*/ 0 w 61"/>
                <a:gd name="T1" fmla="*/ 0 h 18"/>
                <a:gd name="T2" fmla="*/ 61 w 61"/>
                <a:gd name="T3" fmla="*/ 11 h 18"/>
                <a:gd name="T4" fmla="*/ 61 w 61"/>
                <a:gd name="T5" fmla="*/ 18 h 18"/>
                <a:gd name="T6" fmla="*/ 0 w 61"/>
                <a:gd name="T7" fmla="*/ 7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11"/>
                  </a:lnTo>
                  <a:lnTo>
                    <a:pt x="61" y="18"/>
                  </a:lnTo>
                  <a:lnTo>
                    <a:pt x="0" y="7"/>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6" name="478562556"/>
            <p:cNvSpPr>
              <a:spLocks noChangeAspect="1"/>
            </p:cNvSpPr>
            <p:nvPr/>
          </p:nvSpPr>
          <p:spPr bwMode="auto">
            <a:xfrm>
              <a:off x="6582301" y="4183361"/>
              <a:ext cx="58537" cy="72203"/>
            </a:xfrm>
            <a:custGeom>
              <a:avLst/>
              <a:gdLst>
                <a:gd name="T0" fmla="*/ 0 w 59"/>
                <a:gd name="T1" fmla="*/ 0 h 70"/>
                <a:gd name="T2" fmla="*/ 59 w 59"/>
                <a:gd name="T3" fmla="*/ 0 h 70"/>
                <a:gd name="T4" fmla="*/ 59 w 59"/>
                <a:gd name="T5" fmla="*/ 70 h 70"/>
                <a:gd name="T6" fmla="*/ 3 w 59"/>
                <a:gd name="T7" fmla="*/ 52 h 70"/>
                <a:gd name="T8" fmla="*/ 0 w 59"/>
                <a:gd name="T9" fmla="*/ 0 h 70"/>
                <a:gd name="T10" fmla="*/ 0 60000 65536"/>
                <a:gd name="T11" fmla="*/ 0 60000 65536"/>
                <a:gd name="T12" fmla="*/ 0 60000 65536"/>
                <a:gd name="T13" fmla="*/ 0 60000 65536"/>
                <a:gd name="T14" fmla="*/ 0 60000 65536"/>
                <a:gd name="T15" fmla="*/ 0 w 59"/>
                <a:gd name="T16" fmla="*/ 0 h 70"/>
                <a:gd name="T17" fmla="*/ 59 w 59"/>
                <a:gd name="T18" fmla="*/ 70 h 70"/>
              </a:gdLst>
              <a:ahLst/>
              <a:cxnLst>
                <a:cxn ang="T10">
                  <a:pos x="T0" y="T1"/>
                </a:cxn>
                <a:cxn ang="T11">
                  <a:pos x="T2" y="T3"/>
                </a:cxn>
                <a:cxn ang="T12">
                  <a:pos x="T4" y="T5"/>
                </a:cxn>
                <a:cxn ang="T13">
                  <a:pos x="T6" y="T7"/>
                </a:cxn>
                <a:cxn ang="T14">
                  <a:pos x="T8" y="T9"/>
                </a:cxn>
              </a:cxnLst>
              <a:rect l="T15" t="T16" r="T17" b="T18"/>
              <a:pathLst>
                <a:path w="59" h="70">
                  <a:moveTo>
                    <a:pt x="0" y="0"/>
                  </a:moveTo>
                  <a:lnTo>
                    <a:pt x="59" y="0"/>
                  </a:lnTo>
                  <a:lnTo>
                    <a:pt x="59" y="70"/>
                  </a:lnTo>
                  <a:lnTo>
                    <a:pt x="3" y="52"/>
                  </a:lnTo>
                  <a:lnTo>
                    <a:pt x="0" y="0"/>
                  </a:lnTo>
                  <a:close/>
                </a:path>
              </a:pathLst>
            </a:custGeom>
            <a:solidFill>
              <a:srgbClr val="617996"/>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7" name="1897721688"/>
            <p:cNvSpPr>
              <a:spLocks noChangeAspect="1"/>
            </p:cNvSpPr>
            <p:nvPr/>
          </p:nvSpPr>
          <p:spPr bwMode="auto">
            <a:xfrm>
              <a:off x="6582301" y="4183361"/>
              <a:ext cx="58537" cy="72203"/>
            </a:xfrm>
            <a:custGeom>
              <a:avLst/>
              <a:gdLst>
                <a:gd name="T0" fmla="*/ 0 w 59"/>
                <a:gd name="T1" fmla="*/ 0 h 70"/>
                <a:gd name="T2" fmla="*/ 59 w 59"/>
                <a:gd name="T3" fmla="*/ 0 h 70"/>
                <a:gd name="T4" fmla="*/ 59 w 59"/>
                <a:gd name="T5" fmla="*/ 70 h 70"/>
                <a:gd name="T6" fmla="*/ 3 w 59"/>
                <a:gd name="T7" fmla="*/ 52 h 70"/>
                <a:gd name="T8" fmla="*/ 0 w 59"/>
                <a:gd name="T9" fmla="*/ 0 h 70"/>
                <a:gd name="T10" fmla="*/ 0 60000 65536"/>
                <a:gd name="T11" fmla="*/ 0 60000 65536"/>
                <a:gd name="T12" fmla="*/ 0 60000 65536"/>
                <a:gd name="T13" fmla="*/ 0 60000 65536"/>
                <a:gd name="T14" fmla="*/ 0 60000 65536"/>
                <a:gd name="T15" fmla="*/ 0 w 59"/>
                <a:gd name="T16" fmla="*/ 0 h 70"/>
                <a:gd name="T17" fmla="*/ 59 w 59"/>
                <a:gd name="T18" fmla="*/ 70 h 70"/>
              </a:gdLst>
              <a:ahLst/>
              <a:cxnLst>
                <a:cxn ang="T10">
                  <a:pos x="T0" y="T1"/>
                </a:cxn>
                <a:cxn ang="T11">
                  <a:pos x="T2" y="T3"/>
                </a:cxn>
                <a:cxn ang="T12">
                  <a:pos x="T4" y="T5"/>
                </a:cxn>
                <a:cxn ang="T13">
                  <a:pos x="T6" y="T7"/>
                </a:cxn>
                <a:cxn ang="T14">
                  <a:pos x="T8" y="T9"/>
                </a:cxn>
              </a:cxnLst>
              <a:rect l="T15" t="T16" r="T17" b="T18"/>
              <a:pathLst>
                <a:path w="59" h="70">
                  <a:moveTo>
                    <a:pt x="0" y="0"/>
                  </a:moveTo>
                  <a:lnTo>
                    <a:pt x="59" y="0"/>
                  </a:lnTo>
                  <a:lnTo>
                    <a:pt x="59" y="70"/>
                  </a:lnTo>
                  <a:lnTo>
                    <a:pt x="3" y="52"/>
                  </a:lnTo>
                  <a:lnTo>
                    <a:pt x="0"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8" name="1214844285"/>
            <p:cNvSpPr>
              <a:spLocks noChangeAspect="1"/>
            </p:cNvSpPr>
            <p:nvPr/>
          </p:nvSpPr>
          <p:spPr bwMode="auto">
            <a:xfrm>
              <a:off x="6633893" y="4183361"/>
              <a:ext cx="6945" cy="72203"/>
            </a:xfrm>
            <a:custGeom>
              <a:avLst/>
              <a:gdLst>
                <a:gd name="T0" fmla="*/ 0 w 7"/>
                <a:gd name="T1" fmla="*/ 0 h 70"/>
                <a:gd name="T2" fmla="*/ 0 w 7"/>
                <a:gd name="T3" fmla="*/ 68 h 70"/>
                <a:gd name="T4" fmla="*/ 7 w 7"/>
                <a:gd name="T5" fmla="*/ 70 h 70"/>
                <a:gd name="T6" fmla="*/ 7 w 7"/>
                <a:gd name="T7" fmla="*/ 0 h 70"/>
                <a:gd name="T8" fmla="*/ 0 w 7"/>
                <a:gd name="T9" fmla="*/ 0 h 70"/>
                <a:gd name="T10" fmla="*/ 0 60000 65536"/>
                <a:gd name="T11" fmla="*/ 0 60000 65536"/>
                <a:gd name="T12" fmla="*/ 0 60000 65536"/>
                <a:gd name="T13" fmla="*/ 0 60000 65536"/>
                <a:gd name="T14" fmla="*/ 0 60000 65536"/>
                <a:gd name="T15" fmla="*/ 0 w 7"/>
                <a:gd name="T16" fmla="*/ 0 h 70"/>
                <a:gd name="T17" fmla="*/ 7 w 7"/>
                <a:gd name="T18" fmla="*/ 70 h 70"/>
              </a:gdLst>
              <a:ahLst/>
              <a:cxnLst>
                <a:cxn ang="T10">
                  <a:pos x="T0" y="T1"/>
                </a:cxn>
                <a:cxn ang="T11">
                  <a:pos x="T2" y="T3"/>
                </a:cxn>
                <a:cxn ang="T12">
                  <a:pos x="T4" y="T5"/>
                </a:cxn>
                <a:cxn ang="T13">
                  <a:pos x="T6" y="T7"/>
                </a:cxn>
                <a:cxn ang="T14">
                  <a:pos x="T8" y="T9"/>
                </a:cxn>
              </a:cxnLst>
              <a:rect l="T15" t="T16" r="T17" b="T18"/>
              <a:pathLst>
                <a:path w="7" h="70">
                  <a:moveTo>
                    <a:pt x="0" y="0"/>
                  </a:moveTo>
                  <a:lnTo>
                    <a:pt x="0" y="68"/>
                  </a:lnTo>
                  <a:lnTo>
                    <a:pt x="7" y="70"/>
                  </a:lnTo>
                  <a:lnTo>
                    <a:pt x="7" y="0"/>
                  </a:lnTo>
                  <a:lnTo>
                    <a:pt x="0" y="0"/>
                  </a:ln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59" name="1970322803"/>
            <p:cNvSpPr>
              <a:spLocks noChangeAspect="1"/>
            </p:cNvSpPr>
            <p:nvPr/>
          </p:nvSpPr>
          <p:spPr bwMode="auto">
            <a:xfrm>
              <a:off x="6675564" y="3899706"/>
              <a:ext cx="81357" cy="295000"/>
            </a:xfrm>
            <a:custGeom>
              <a:avLst/>
              <a:gdLst>
                <a:gd name="T0" fmla="*/ 0 w 82"/>
                <a:gd name="T1" fmla="*/ 286 h 286"/>
                <a:gd name="T2" fmla="*/ 14 w 82"/>
                <a:gd name="T3" fmla="*/ 286 h 286"/>
                <a:gd name="T4" fmla="*/ 82 w 82"/>
                <a:gd name="T5" fmla="*/ 16 h 286"/>
                <a:gd name="T6" fmla="*/ 68 w 82"/>
                <a:gd name="T7" fmla="*/ 0 h 286"/>
                <a:gd name="T8" fmla="*/ 0 w 82"/>
                <a:gd name="T9" fmla="*/ 286 h 286"/>
                <a:gd name="T10" fmla="*/ 0 60000 65536"/>
                <a:gd name="T11" fmla="*/ 0 60000 65536"/>
                <a:gd name="T12" fmla="*/ 0 60000 65536"/>
                <a:gd name="T13" fmla="*/ 0 60000 65536"/>
                <a:gd name="T14" fmla="*/ 0 60000 65536"/>
                <a:gd name="T15" fmla="*/ 0 w 82"/>
                <a:gd name="T16" fmla="*/ 0 h 286"/>
                <a:gd name="T17" fmla="*/ 82 w 82"/>
                <a:gd name="T18" fmla="*/ 286 h 286"/>
              </a:gdLst>
              <a:ahLst/>
              <a:cxnLst>
                <a:cxn ang="T10">
                  <a:pos x="T0" y="T1"/>
                </a:cxn>
                <a:cxn ang="T11">
                  <a:pos x="T2" y="T3"/>
                </a:cxn>
                <a:cxn ang="T12">
                  <a:pos x="T4" y="T5"/>
                </a:cxn>
                <a:cxn ang="T13">
                  <a:pos x="T6" y="T7"/>
                </a:cxn>
                <a:cxn ang="T14">
                  <a:pos x="T8" y="T9"/>
                </a:cxn>
              </a:cxnLst>
              <a:rect l="T15" t="T16" r="T17" b="T18"/>
              <a:pathLst>
                <a:path w="82" h="286">
                  <a:moveTo>
                    <a:pt x="0" y="286"/>
                  </a:moveTo>
                  <a:lnTo>
                    <a:pt x="14" y="286"/>
                  </a:lnTo>
                  <a:lnTo>
                    <a:pt x="82" y="16"/>
                  </a:lnTo>
                  <a:lnTo>
                    <a:pt x="68" y="0"/>
                  </a:lnTo>
                  <a:lnTo>
                    <a:pt x="0" y="286"/>
                  </a:ln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0" name="1325480067"/>
            <p:cNvSpPr>
              <a:spLocks noChangeAspect="1"/>
            </p:cNvSpPr>
            <p:nvPr/>
          </p:nvSpPr>
          <p:spPr bwMode="auto">
            <a:xfrm>
              <a:off x="6675564" y="3899706"/>
              <a:ext cx="81357" cy="295000"/>
            </a:xfrm>
            <a:custGeom>
              <a:avLst/>
              <a:gdLst>
                <a:gd name="T0" fmla="*/ 0 w 82"/>
                <a:gd name="T1" fmla="*/ 286 h 286"/>
                <a:gd name="T2" fmla="*/ 14 w 82"/>
                <a:gd name="T3" fmla="*/ 286 h 286"/>
                <a:gd name="T4" fmla="*/ 82 w 82"/>
                <a:gd name="T5" fmla="*/ 16 h 286"/>
                <a:gd name="T6" fmla="*/ 68 w 82"/>
                <a:gd name="T7" fmla="*/ 0 h 286"/>
                <a:gd name="T8" fmla="*/ 0 w 82"/>
                <a:gd name="T9" fmla="*/ 286 h 286"/>
                <a:gd name="T10" fmla="*/ 0 60000 65536"/>
                <a:gd name="T11" fmla="*/ 0 60000 65536"/>
                <a:gd name="T12" fmla="*/ 0 60000 65536"/>
                <a:gd name="T13" fmla="*/ 0 60000 65536"/>
                <a:gd name="T14" fmla="*/ 0 60000 65536"/>
                <a:gd name="T15" fmla="*/ 0 w 82"/>
                <a:gd name="T16" fmla="*/ 0 h 286"/>
                <a:gd name="T17" fmla="*/ 82 w 82"/>
                <a:gd name="T18" fmla="*/ 286 h 286"/>
              </a:gdLst>
              <a:ahLst/>
              <a:cxnLst>
                <a:cxn ang="T10">
                  <a:pos x="T0" y="T1"/>
                </a:cxn>
                <a:cxn ang="T11">
                  <a:pos x="T2" y="T3"/>
                </a:cxn>
                <a:cxn ang="T12">
                  <a:pos x="T4" y="T5"/>
                </a:cxn>
                <a:cxn ang="T13">
                  <a:pos x="T6" y="T7"/>
                </a:cxn>
                <a:cxn ang="T14">
                  <a:pos x="T8" y="T9"/>
                </a:cxn>
              </a:cxnLst>
              <a:rect l="T15" t="T16" r="T17" b="T18"/>
              <a:pathLst>
                <a:path w="82" h="286">
                  <a:moveTo>
                    <a:pt x="0" y="286"/>
                  </a:moveTo>
                  <a:lnTo>
                    <a:pt x="14" y="286"/>
                  </a:lnTo>
                  <a:lnTo>
                    <a:pt x="82" y="16"/>
                  </a:lnTo>
                  <a:lnTo>
                    <a:pt x="68" y="0"/>
                  </a:lnTo>
                  <a:lnTo>
                    <a:pt x="0" y="286"/>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1" name="321714638"/>
            <p:cNvSpPr>
              <a:spLocks noChangeAspect="1"/>
            </p:cNvSpPr>
            <p:nvPr/>
          </p:nvSpPr>
          <p:spPr bwMode="auto">
            <a:xfrm>
              <a:off x="6640838" y="4183361"/>
              <a:ext cx="27780" cy="72203"/>
            </a:xfrm>
            <a:custGeom>
              <a:avLst/>
              <a:gdLst>
                <a:gd name="T0" fmla="*/ 28 w 28"/>
                <a:gd name="T1" fmla="*/ 0 h 70"/>
                <a:gd name="T2" fmla="*/ 0 w 28"/>
                <a:gd name="T3" fmla="*/ 0 h 70"/>
                <a:gd name="T4" fmla="*/ 0 w 28"/>
                <a:gd name="T5" fmla="*/ 70 h 70"/>
                <a:gd name="T6" fmla="*/ 28 w 28"/>
                <a:gd name="T7" fmla="*/ 52 h 70"/>
                <a:gd name="T8" fmla="*/ 28 w 28"/>
                <a:gd name="T9" fmla="*/ 0 h 70"/>
                <a:gd name="T10" fmla="*/ 0 60000 65536"/>
                <a:gd name="T11" fmla="*/ 0 60000 65536"/>
                <a:gd name="T12" fmla="*/ 0 60000 65536"/>
                <a:gd name="T13" fmla="*/ 0 60000 65536"/>
                <a:gd name="T14" fmla="*/ 0 60000 65536"/>
                <a:gd name="T15" fmla="*/ 0 w 28"/>
                <a:gd name="T16" fmla="*/ 0 h 70"/>
                <a:gd name="T17" fmla="*/ 28 w 28"/>
                <a:gd name="T18" fmla="*/ 70 h 70"/>
              </a:gdLst>
              <a:ahLst/>
              <a:cxnLst>
                <a:cxn ang="T10">
                  <a:pos x="T0" y="T1"/>
                </a:cxn>
                <a:cxn ang="T11">
                  <a:pos x="T2" y="T3"/>
                </a:cxn>
                <a:cxn ang="T12">
                  <a:pos x="T4" y="T5"/>
                </a:cxn>
                <a:cxn ang="T13">
                  <a:pos x="T6" y="T7"/>
                </a:cxn>
                <a:cxn ang="T14">
                  <a:pos x="T8" y="T9"/>
                </a:cxn>
              </a:cxnLst>
              <a:rect l="T15" t="T16" r="T17" b="T18"/>
              <a:pathLst>
                <a:path w="28" h="70">
                  <a:moveTo>
                    <a:pt x="28" y="0"/>
                  </a:moveTo>
                  <a:lnTo>
                    <a:pt x="0" y="0"/>
                  </a:lnTo>
                  <a:lnTo>
                    <a:pt x="0" y="70"/>
                  </a:lnTo>
                  <a:lnTo>
                    <a:pt x="28" y="52"/>
                  </a:lnTo>
                  <a:lnTo>
                    <a:pt x="28" y="0"/>
                  </a:ln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2" name="119517883"/>
            <p:cNvSpPr>
              <a:spLocks noChangeAspect="1"/>
            </p:cNvSpPr>
            <p:nvPr/>
          </p:nvSpPr>
          <p:spPr bwMode="auto">
            <a:xfrm>
              <a:off x="6640838" y="4183361"/>
              <a:ext cx="27780" cy="72203"/>
            </a:xfrm>
            <a:custGeom>
              <a:avLst/>
              <a:gdLst>
                <a:gd name="T0" fmla="*/ 28 w 28"/>
                <a:gd name="T1" fmla="*/ 0 h 70"/>
                <a:gd name="T2" fmla="*/ 0 w 28"/>
                <a:gd name="T3" fmla="*/ 0 h 70"/>
                <a:gd name="T4" fmla="*/ 0 w 28"/>
                <a:gd name="T5" fmla="*/ 70 h 70"/>
                <a:gd name="T6" fmla="*/ 28 w 28"/>
                <a:gd name="T7" fmla="*/ 52 h 70"/>
                <a:gd name="T8" fmla="*/ 28 w 28"/>
                <a:gd name="T9" fmla="*/ 0 h 70"/>
                <a:gd name="T10" fmla="*/ 0 60000 65536"/>
                <a:gd name="T11" fmla="*/ 0 60000 65536"/>
                <a:gd name="T12" fmla="*/ 0 60000 65536"/>
                <a:gd name="T13" fmla="*/ 0 60000 65536"/>
                <a:gd name="T14" fmla="*/ 0 60000 65536"/>
                <a:gd name="T15" fmla="*/ 0 w 28"/>
                <a:gd name="T16" fmla="*/ 0 h 70"/>
                <a:gd name="T17" fmla="*/ 28 w 28"/>
                <a:gd name="T18" fmla="*/ 70 h 70"/>
              </a:gdLst>
              <a:ahLst/>
              <a:cxnLst>
                <a:cxn ang="T10">
                  <a:pos x="T0" y="T1"/>
                </a:cxn>
                <a:cxn ang="T11">
                  <a:pos x="T2" y="T3"/>
                </a:cxn>
                <a:cxn ang="T12">
                  <a:pos x="T4" y="T5"/>
                </a:cxn>
                <a:cxn ang="T13">
                  <a:pos x="T6" y="T7"/>
                </a:cxn>
                <a:cxn ang="T14">
                  <a:pos x="T8" y="T9"/>
                </a:cxn>
              </a:cxnLst>
              <a:rect l="T15" t="T16" r="T17" b="T18"/>
              <a:pathLst>
                <a:path w="28" h="70">
                  <a:moveTo>
                    <a:pt x="28" y="0"/>
                  </a:moveTo>
                  <a:lnTo>
                    <a:pt x="0" y="0"/>
                  </a:lnTo>
                  <a:lnTo>
                    <a:pt x="0" y="70"/>
                  </a:lnTo>
                  <a:lnTo>
                    <a:pt x="28" y="52"/>
                  </a:lnTo>
                  <a:lnTo>
                    <a:pt x="28" y="0"/>
                  </a:lnTo>
                </a:path>
              </a:pathLst>
            </a:custGeom>
            <a:no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3" name="1953945027"/>
            <p:cNvSpPr>
              <a:spLocks noChangeAspect="1"/>
            </p:cNvSpPr>
            <p:nvPr/>
          </p:nvSpPr>
          <p:spPr bwMode="auto">
            <a:xfrm>
              <a:off x="6813473" y="4056490"/>
              <a:ext cx="55561" cy="169161"/>
            </a:xfrm>
            <a:custGeom>
              <a:avLst/>
              <a:gdLst>
                <a:gd name="T0" fmla="*/ 82 w 35"/>
                <a:gd name="T1" fmla="*/ 107 h 103"/>
                <a:gd name="T2" fmla="*/ 80 w 35"/>
                <a:gd name="T3" fmla="*/ 167 h 103"/>
                <a:gd name="T4" fmla="*/ 77 w 35"/>
                <a:gd name="T5" fmla="*/ 196 h 103"/>
                <a:gd name="T6" fmla="*/ 21 w 35"/>
                <a:gd name="T7" fmla="*/ 240 h 103"/>
                <a:gd name="T8" fmla="*/ 0 w 35"/>
                <a:gd name="T9" fmla="*/ 177 h 103"/>
                <a:gd name="T10" fmla="*/ 13 w 35"/>
                <a:gd name="T11" fmla="*/ 0 h 103"/>
                <a:gd name="T12" fmla="*/ 82 w 35"/>
                <a:gd name="T13" fmla="*/ 3 h 103"/>
                <a:gd name="T14" fmla="*/ 90 w 35"/>
                <a:gd name="T15" fmla="*/ 8 h 103"/>
                <a:gd name="T16" fmla="*/ 82 w 35"/>
                <a:gd name="T17" fmla="*/ 107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103"/>
                <a:gd name="T29" fmla="*/ 35 w 35"/>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103">
                  <a:moveTo>
                    <a:pt x="32" y="42"/>
                  </a:moveTo>
                  <a:cubicBezTo>
                    <a:pt x="32" y="50"/>
                    <a:pt x="31" y="58"/>
                    <a:pt x="31" y="66"/>
                  </a:cubicBezTo>
                  <a:cubicBezTo>
                    <a:pt x="30" y="70"/>
                    <a:pt x="30" y="73"/>
                    <a:pt x="30" y="77"/>
                  </a:cubicBezTo>
                  <a:cubicBezTo>
                    <a:pt x="28" y="85"/>
                    <a:pt x="20" y="103"/>
                    <a:pt x="8" y="95"/>
                  </a:cubicBezTo>
                  <a:cubicBezTo>
                    <a:pt x="0" y="89"/>
                    <a:pt x="0" y="78"/>
                    <a:pt x="0" y="70"/>
                  </a:cubicBezTo>
                  <a:cubicBezTo>
                    <a:pt x="2" y="46"/>
                    <a:pt x="3" y="23"/>
                    <a:pt x="5" y="0"/>
                  </a:cubicBezTo>
                  <a:cubicBezTo>
                    <a:pt x="11" y="0"/>
                    <a:pt x="25" y="1"/>
                    <a:pt x="32" y="1"/>
                  </a:cubicBezTo>
                  <a:cubicBezTo>
                    <a:pt x="33" y="2"/>
                    <a:pt x="34" y="2"/>
                    <a:pt x="35" y="3"/>
                  </a:cubicBezTo>
                  <a:cubicBezTo>
                    <a:pt x="35" y="3"/>
                    <a:pt x="33" y="29"/>
                    <a:pt x="32" y="42"/>
                  </a:cubicBez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4" name="1793972143"/>
            <p:cNvSpPr>
              <a:spLocks noChangeAspect="1"/>
            </p:cNvSpPr>
            <p:nvPr/>
          </p:nvSpPr>
          <p:spPr bwMode="auto">
            <a:xfrm>
              <a:off x="6818433" y="4058553"/>
              <a:ext cx="50600" cy="165035"/>
            </a:xfrm>
            <a:custGeom>
              <a:avLst/>
              <a:gdLst>
                <a:gd name="T0" fmla="*/ 81 w 32"/>
                <a:gd name="T1" fmla="*/ 5 h 101"/>
                <a:gd name="T2" fmla="*/ 76 w 32"/>
                <a:gd name="T3" fmla="*/ 100 h 101"/>
                <a:gd name="T4" fmla="*/ 69 w 32"/>
                <a:gd name="T5" fmla="*/ 190 h 101"/>
                <a:gd name="T6" fmla="*/ 21 w 32"/>
                <a:gd name="T7" fmla="*/ 236 h 101"/>
                <a:gd name="T8" fmla="*/ 0 w 32"/>
                <a:gd name="T9" fmla="*/ 173 h 101"/>
                <a:gd name="T10" fmla="*/ 10 w 32"/>
                <a:gd name="T11" fmla="*/ 0 h 101"/>
                <a:gd name="T12" fmla="*/ 81 w 32"/>
                <a:gd name="T13" fmla="*/ 5 h 101"/>
                <a:gd name="T14" fmla="*/ 0 60000 65536"/>
                <a:gd name="T15" fmla="*/ 0 60000 65536"/>
                <a:gd name="T16" fmla="*/ 0 60000 65536"/>
                <a:gd name="T17" fmla="*/ 0 60000 65536"/>
                <a:gd name="T18" fmla="*/ 0 60000 65536"/>
                <a:gd name="T19" fmla="*/ 0 60000 65536"/>
                <a:gd name="T20" fmla="*/ 0 60000 65536"/>
                <a:gd name="T21" fmla="*/ 0 w 32"/>
                <a:gd name="T22" fmla="*/ 0 h 101"/>
                <a:gd name="T23" fmla="*/ 32 w 32"/>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01">
                  <a:moveTo>
                    <a:pt x="32" y="2"/>
                  </a:moveTo>
                  <a:cubicBezTo>
                    <a:pt x="31" y="14"/>
                    <a:pt x="30" y="27"/>
                    <a:pt x="30" y="40"/>
                  </a:cubicBezTo>
                  <a:cubicBezTo>
                    <a:pt x="29" y="52"/>
                    <a:pt x="29" y="64"/>
                    <a:pt x="27" y="76"/>
                  </a:cubicBezTo>
                  <a:cubicBezTo>
                    <a:pt x="26" y="84"/>
                    <a:pt x="19" y="101"/>
                    <a:pt x="8" y="94"/>
                  </a:cubicBezTo>
                  <a:cubicBezTo>
                    <a:pt x="0" y="90"/>
                    <a:pt x="0" y="77"/>
                    <a:pt x="0" y="69"/>
                  </a:cubicBezTo>
                  <a:cubicBezTo>
                    <a:pt x="1" y="46"/>
                    <a:pt x="3" y="23"/>
                    <a:pt x="4" y="0"/>
                  </a:cubicBezTo>
                  <a:cubicBezTo>
                    <a:pt x="13" y="0"/>
                    <a:pt x="23" y="1"/>
                    <a:pt x="32" y="2"/>
                  </a:cubicBezTo>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5" name="140514211"/>
            <p:cNvSpPr>
              <a:spLocks noChangeAspect="1"/>
            </p:cNvSpPr>
            <p:nvPr/>
          </p:nvSpPr>
          <p:spPr bwMode="auto">
            <a:xfrm>
              <a:off x="6829347" y="4069899"/>
              <a:ext cx="28772" cy="114493"/>
            </a:xfrm>
            <a:custGeom>
              <a:avLst/>
              <a:gdLst>
                <a:gd name="T0" fmla="*/ 29 w 18"/>
                <a:gd name="T1" fmla="*/ 3 h 70"/>
                <a:gd name="T2" fmla="*/ 43 w 18"/>
                <a:gd name="T3" fmla="*/ 25 h 70"/>
                <a:gd name="T4" fmla="*/ 43 w 18"/>
                <a:gd name="T5" fmla="*/ 63 h 70"/>
                <a:gd name="T6" fmla="*/ 39 w 18"/>
                <a:gd name="T7" fmla="*/ 128 h 70"/>
                <a:gd name="T8" fmla="*/ 34 w 18"/>
                <a:gd name="T9" fmla="*/ 160 h 70"/>
                <a:gd name="T10" fmla="*/ 10 w 18"/>
                <a:gd name="T11" fmla="*/ 168 h 70"/>
                <a:gd name="T12" fmla="*/ 0 w 18"/>
                <a:gd name="T13" fmla="*/ 138 h 70"/>
                <a:gd name="T14" fmla="*/ 5 w 18"/>
                <a:gd name="T15" fmla="*/ 38 h 70"/>
                <a:gd name="T16" fmla="*/ 29 w 18"/>
                <a:gd name="T17" fmla="*/ 3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70"/>
                <a:gd name="T29" fmla="*/ 18 w 1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70">
                  <a:moveTo>
                    <a:pt x="11" y="1"/>
                  </a:moveTo>
                  <a:cubicBezTo>
                    <a:pt x="15" y="1"/>
                    <a:pt x="17" y="7"/>
                    <a:pt x="17" y="10"/>
                  </a:cubicBezTo>
                  <a:cubicBezTo>
                    <a:pt x="18" y="15"/>
                    <a:pt x="17" y="20"/>
                    <a:pt x="17" y="25"/>
                  </a:cubicBezTo>
                  <a:cubicBezTo>
                    <a:pt x="16" y="34"/>
                    <a:pt x="16" y="42"/>
                    <a:pt x="15" y="51"/>
                  </a:cubicBezTo>
                  <a:cubicBezTo>
                    <a:pt x="15" y="55"/>
                    <a:pt x="15" y="59"/>
                    <a:pt x="13" y="64"/>
                  </a:cubicBezTo>
                  <a:cubicBezTo>
                    <a:pt x="11" y="67"/>
                    <a:pt x="8" y="70"/>
                    <a:pt x="4" y="67"/>
                  </a:cubicBezTo>
                  <a:cubicBezTo>
                    <a:pt x="1" y="65"/>
                    <a:pt x="0" y="59"/>
                    <a:pt x="0" y="55"/>
                  </a:cubicBezTo>
                  <a:cubicBezTo>
                    <a:pt x="1" y="42"/>
                    <a:pt x="2" y="28"/>
                    <a:pt x="2" y="15"/>
                  </a:cubicBezTo>
                  <a:cubicBezTo>
                    <a:pt x="3" y="11"/>
                    <a:pt x="4" y="0"/>
                    <a:pt x="11" y="1"/>
                  </a:cubicBezTo>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6" name="2013809752"/>
            <p:cNvSpPr>
              <a:spLocks noChangeAspect="1"/>
            </p:cNvSpPr>
            <p:nvPr/>
          </p:nvSpPr>
          <p:spPr bwMode="auto">
            <a:xfrm>
              <a:off x="6810497" y="4240091"/>
              <a:ext cx="110129" cy="39196"/>
            </a:xfrm>
            <a:custGeom>
              <a:avLst/>
              <a:gdLst>
                <a:gd name="T0" fmla="*/ 0 w 70"/>
                <a:gd name="T1" fmla="*/ 30 h 24"/>
                <a:gd name="T2" fmla="*/ 35 w 70"/>
                <a:gd name="T3" fmla="*/ 13 h 24"/>
                <a:gd name="T4" fmla="*/ 86 w 70"/>
                <a:gd name="T5" fmla="*/ 3 h 24"/>
                <a:gd name="T6" fmla="*/ 168 w 70"/>
                <a:gd name="T7" fmla="*/ 43 h 24"/>
                <a:gd name="T8" fmla="*/ 149 w 70"/>
                <a:gd name="T9" fmla="*/ 60 h 24"/>
                <a:gd name="T10" fmla="*/ 125 w 70"/>
                <a:gd name="T11" fmla="*/ 60 h 24"/>
                <a:gd name="T12" fmla="*/ 103 w 70"/>
                <a:gd name="T13" fmla="*/ 57 h 24"/>
                <a:gd name="T14" fmla="*/ 10 w 70"/>
                <a:gd name="T15" fmla="*/ 43 h 24"/>
                <a:gd name="T16" fmla="*/ 0 w 70"/>
                <a:gd name="T17" fmla="*/ 3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24"/>
                <a:gd name="T29" fmla="*/ 70 w 70"/>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24">
                  <a:moveTo>
                    <a:pt x="0" y="12"/>
                  </a:moveTo>
                  <a:cubicBezTo>
                    <a:pt x="4" y="8"/>
                    <a:pt x="9" y="6"/>
                    <a:pt x="14" y="5"/>
                  </a:cubicBezTo>
                  <a:cubicBezTo>
                    <a:pt x="20" y="3"/>
                    <a:pt x="27" y="1"/>
                    <a:pt x="34" y="1"/>
                  </a:cubicBezTo>
                  <a:cubicBezTo>
                    <a:pt x="47" y="0"/>
                    <a:pt x="62" y="3"/>
                    <a:pt x="67" y="17"/>
                  </a:cubicBezTo>
                  <a:cubicBezTo>
                    <a:pt x="70" y="22"/>
                    <a:pt x="63" y="24"/>
                    <a:pt x="59" y="24"/>
                  </a:cubicBezTo>
                  <a:cubicBezTo>
                    <a:pt x="56" y="24"/>
                    <a:pt x="53" y="24"/>
                    <a:pt x="50" y="24"/>
                  </a:cubicBezTo>
                  <a:cubicBezTo>
                    <a:pt x="47" y="23"/>
                    <a:pt x="44" y="23"/>
                    <a:pt x="41" y="23"/>
                  </a:cubicBezTo>
                  <a:cubicBezTo>
                    <a:pt x="29" y="22"/>
                    <a:pt x="16" y="21"/>
                    <a:pt x="4" y="17"/>
                  </a:cubicBezTo>
                  <a:cubicBezTo>
                    <a:pt x="1" y="16"/>
                    <a:pt x="1" y="14"/>
                    <a:pt x="0" y="12"/>
                  </a:cubicBezTo>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7" name="430857181"/>
            <p:cNvSpPr>
              <a:spLocks noChangeAspect="1"/>
            </p:cNvSpPr>
            <p:nvPr/>
          </p:nvSpPr>
          <p:spPr bwMode="auto">
            <a:xfrm>
              <a:off x="6813473" y="4240091"/>
              <a:ext cx="82349" cy="19598"/>
            </a:xfrm>
            <a:custGeom>
              <a:avLst/>
              <a:gdLst>
                <a:gd name="T0" fmla="*/ 5 w 52"/>
                <a:gd name="T1" fmla="*/ 22 h 12"/>
                <a:gd name="T2" fmla="*/ 51 w 52"/>
                <a:gd name="T3" fmla="*/ 16 h 12"/>
                <a:gd name="T4" fmla="*/ 72 w 52"/>
                <a:gd name="T5" fmla="*/ 10 h 12"/>
                <a:gd name="T6" fmla="*/ 81 w 52"/>
                <a:gd name="T7" fmla="*/ 5 h 12"/>
                <a:gd name="T8" fmla="*/ 86 w 52"/>
                <a:gd name="T9" fmla="*/ 3 h 12"/>
                <a:gd name="T10" fmla="*/ 91 w 52"/>
                <a:gd name="T11" fmla="*/ 3 h 12"/>
                <a:gd name="T12" fmla="*/ 115 w 52"/>
                <a:gd name="T13" fmla="*/ 3 h 12"/>
                <a:gd name="T14" fmla="*/ 125 w 52"/>
                <a:gd name="T15" fmla="*/ 5 h 12"/>
                <a:gd name="T16" fmla="*/ 129 w 52"/>
                <a:gd name="T17" fmla="*/ 10 h 12"/>
                <a:gd name="T18" fmla="*/ 107 w 52"/>
                <a:gd name="T19" fmla="*/ 16 h 12"/>
                <a:gd name="T20" fmla="*/ 81 w 52"/>
                <a:gd name="T21" fmla="*/ 21 h 12"/>
                <a:gd name="T22" fmla="*/ 43 w 52"/>
                <a:gd name="T23" fmla="*/ 27 h 12"/>
                <a:gd name="T24" fmla="*/ 0 w 52"/>
                <a:gd name="T25" fmla="*/ 25 h 12"/>
                <a:gd name="T26" fmla="*/ 5 w 52"/>
                <a:gd name="T27" fmla="*/ 2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2"/>
                <a:gd name="T43" fmla="*/ 0 h 12"/>
                <a:gd name="T44" fmla="*/ 52 w 52"/>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2" h="12">
                  <a:moveTo>
                    <a:pt x="2" y="9"/>
                  </a:moveTo>
                  <a:cubicBezTo>
                    <a:pt x="8" y="9"/>
                    <a:pt x="14" y="8"/>
                    <a:pt x="20" y="6"/>
                  </a:cubicBezTo>
                  <a:cubicBezTo>
                    <a:pt x="23" y="6"/>
                    <a:pt x="26" y="5"/>
                    <a:pt x="28" y="4"/>
                  </a:cubicBezTo>
                  <a:cubicBezTo>
                    <a:pt x="30" y="4"/>
                    <a:pt x="31" y="3"/>
                    <a:pt x="32" y="2"/>
                  </a:cubicBezTo>
                  <a:cubicBezTo>
                    <a:pt x="33" y="2"/>
                    <a:pt x="33" y="1"/>
                    <a:pt x="34" y="1"/>
                  </a:cubicBezTo>
                  <a:cubicBezTo>
                    <a:pt x="34" y="0"/>
                    <a:pt x="36" y="1"/>
                    <a:pt x="36" y="1"/>
                  </a:cubicBezTo>
                  <a:cubicBezTo>
                    <a:pt x="39" y="1"/>
                    <a:pt x="42" y="1"/>
                    <a:pt x="45" y="1"/>
                  </a:cubicBezTo>
                  <a:cubicBezTo>
                    <a:pt x="46" y="2"/>
                    <a:pt x="48" y="2"/>
                    <a:pt x="49" y="2"/>
                  </a:cubicBezTo>
                  <a:cubicBezTo>
                    <a:pt x="50" y="3"/>
                    <a:pt x="52" y="3"/>
                    <a:pt x="51" y="4"/>
                  </a:cubicBezTo>
                  <a:cubicBezTo>
                    <a:pt x="49" y="6"/>
                    <a:pt x="44" y="6"/>
                    <a:pt x="42" y="6"/>
                  </a:cubicBezTo>
                  <a:cubicBezTo>
                    <a:pt x="39" y="7"/>
                    <a:pt x="36" y="8"/>
                    <a:pt x="32" y="8"/>
                  </a:cubicBezTo>
                  <a:cubicBezTo>
                    <a:pt x="27" y="9"/>
                    <a:pt x="22" y="10"/>
                    <a:pt x="17" y="11"/>
                  </a:cubicBezTo>
                  <a:cubicBezTo>
                    <a:pt x="11" y="11"/>
                    <a:pt x="5" y="12"/>
                    <a:pt x="0" y="10"/>
                  </a:cubicBezTo>
                  <a:cubicBezTo>
                    <a:pt x="1" y="10"/>
                    <a:pt x="1" y="9"/>
                    <a:pt x="2" y="9"/>
                  </a:cubicBezTo>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8" name="1339860350"/>
            <p:cNvSpPr>
              <a:spLocks noChangeAspect="1"/>
            </p:cNvSpPr>
            <p:nvPr/>
          </p:nvSpPr>
          <p:spPr bwMode="auto">
            <a:xfrm>
              <a:off x="6601152" y="4295790"/>
              <a:ext cx="69451" cy="47448"/>
            </a:xfrm>
            <a:custGeom>
              <a:avLst/>
              <a:gdLst>
                <a:gd name="T0" fmla="*/ 70 w 70"/>
                <a:gd name="T1" fmla="*/ 0 h 46"/>
                <a:gd name="T2" fmla="*/ 68 w 70"/>
                <a:gd name="T3" fmla="*/ 8 h 46"/>
                <a:gd name="T4" fmla="*/ 0 w 70"/>
                <a:gd name="T5" fmla="*/ 46 h 46"/>
                <a:gd name="T6" fmla="*/ 2 w 70"/>
                <a:gd name="T7" fmla="*/ 40 h 46"/>
                <a:gd name="T8" fmla="*/ 70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70" y="0"/>
                  </a:moveTo>
                  <a:lnTo>
                    <a:pt x="68" y="8"/>
                  </a:lnTo>
                  <a:lnTo>
                    <a:pt x="0" y="46"/>
                  </a:lnTo>
                  <a:lnTo>
                    <a:pt x="2" y="40"/>
                  </a:lnTo>
                  <a:lnTo>
                    <a:pt x="70" y="0"/>
                  </a:lnTo>
                  <a:close/>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69" name="1707067853"/>
            <p:cNvSpPr>
              <a:spLocks noChangeAspect="1"/>
            </p:cNvSpPr>
            <p:nvPr/>
          </p:nvSpPr>
          <p:spPr bwMode="auto">
            <a:xfrm>
              <a:off x="6437446" y="4255564"/>
              <a:ext cx="165690" cy="87675"/>
            </a:xfrm>
            <a:custGeom>
              <a:avLst/>
              <a:gdLst>
                <a:gd name="T0" fmla="*/ 167 w 167"/>
                <a:gd name="T1" fmla="*/ 79 h 85"/>
                <a:gd name="T2" fmla="*/ 0 w 167"/>
                <a:gd name="T3" fmla="*/ 0 h 85"/>
                <a:gd name="T4" fmla="*/ 0 w 167"/>
                <a:gd name="T5" fmla="*/ 4 h 85"/>
                <a:gd name="T6" fmla="*/ 165 w 167"/>
                <a:gd name="T7" fmla="*/ 85 h 85"/>
                <a:gd name="T8" fmla="*/ 167 w 167"/>
                <a:gd name="T9" fmla="*/ 79 h 85"/>
                <a:gd name="T10" fmla="*/ 0 60000 65536"/>
                <a:gd name="T11" fmla="*/ 0 60000 65536"/>
                <a:gd name="T12" fmla="*/ 0 60000 65536"/>
                <a:gd name="T13" fmla="*/ 0 60000 65536"/>
                <a:gd name="T14" fmla="*/ 0 60000 65536"/>
                <a:gd name="T15" fmla="*/ 0 w 167"/>
                <a:gd name="T16" fmla="*/ 0 h 85"/>
                <a:gd name="T17" fmla="*/ 167 w 167"/>
                <a:gd name="T18" fmla="*/ 85 h 85"/>
              </a:gdLst>
              <a:ahLst/>
              <a:cxnLst>
                <a:cxn ang="T10">
                  <a:pos x="T0" y="T1"/>
                </a:cxn>
                <a:cxn ang="T11">
                  <a:pos x="T2" y="T3"/>
                </a:cxn>
                <a:cxn ang="T12">
                  <a:pos x="T4" y="T5"/>
                </a:cxn>
                <a:cxn ang="T13">
                  <a:pos x="T6" y="T7"/>
                </a:cxn>
                <a:cxn ang="T14">
                  <a:pos x="T8" y="T9"/>
                </a:cxn>
              </a:cxnLst>
              <a:rect l="T15" t="T16" r="T17" b="T18"/>
              <a:pathLst>
                <a:path w="167" h="85">
                  <a:moveTo>
                    <a:pt x="167" y="79"/>
                  </a:moveTo>
                  <a:lnTo>
                    <a:pt x="0" y="0"/>
                  </a:lnTo>
                  <a:lnTo>
                    <a:pt x="0" y="4"/>
                  </a:lnTo>
                  <a:lnTo>
                    <a:pt x="165" y="85"/>
                  </a:lnTo>
                  <a:lnTo>
                    <a:pt x="167" y="79"/>
                  </a:ln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0" name="52714559"/>
            <p:cNvSpPr>
              <a:spLocks noChangeAspect="1"/>
            </p:cNvSpPr>
            <p:nvPr/>
          </p:nvSpPr>
          <p:spPr bwMode="auto">
            <a:xfrm>
              <a:off x="6437446" y="4227714"/>
              <a:ext cx="233156" cy="111399"/>
            </a:xfrm>
            <a:custGeom>
              <a:avLst/>
              <a:gdLst>
                <a:gd name="T0" fmla="*/ 71 w 235"/>
                <a:gd name="T1" fmla="*/ 0 h 108"/>
                <a:gd name="T2" fmla="*/ 235 w 235"/>
                <a:gd name="T3" fmla="*/ 66 h 108"/>
                <a:gd name="T4" fmla="*/ 167 w 235"/>
                <a:gd name="T5" fmla="*/ 108 h 108"/>
                <a:gd name="T6" fmla="*/ 0 w 235"/>
                <a:gd name="T7" fmla="*/ 27 h 108"/>
                <a:gd name="T8" fmla="*/ 71 w 235"/>
                <a:gd name="T9" fmla="*/ 0 h 108"/>
                <a:gd name="T10" fmla="*/ 0 60000 65536"/>
                <a:gd name="T11" fmla="*/ 0 60000 65536"/>
                <a:gd name="T12" fmla="*/ 0 60000 65536"/>
                <a:gd name="T13" fmla="*/ 0 60000 65536"/>
                <a:gd name="T14" fmla="*/ 0 60000 65536"/>
                <a:gd name="T15" fmla="*/ 0 w 235"/>
                <a:gd name="T16" fmla="*/ 0 h 108"/>
                <a:gd name="T17" fmla="*/ 235 w 235"/>
                <a:gd name="T18" fmla="*/ 108 h 108"/>
              </a:gdLst>
              <a:ahLst/>
              <a:cxnLst>
                <a:cxn ang="T10">
                  <a:pos x="T0" y="T1"/>
                </a:cxn>
                <a:cxn ang="T11">
                  <a:pos x="T2" y="T3"/>
                </a:cxn>
                <a:cxn ang="T12">
                  <a:pos x="T4" y="T5"/>
                </a:cxn>
                <a:cxn ang="T13">
                  <a:pos x="T6" y="T7"/>
                </a:cxn>
                <a:cxn ang="T14">
                  <a:pos x="T8" y="T9"/>
                </a:cxn>
              </a:cxnLst>
              <a:rect l="T15" t="T16" r="T17" b="T18"/>
              <a:pathLst>
                <a:path w="235" h="108">
                  <a:moveTo>
                    <a:pt x="71" y="0"/>
                  </a:moveTo>
                  <a:lnTo>
                    <a:pt x="235" y="66"/>
                  </a:lnTo>
                  <a:lnTo>
                    <a:pt x="167" y="108"/>
                  </a:lnTo>
                  <a:lnTo>
                    <a:pt x="0" y="27"/>
                  </a:lnTo>
                  <a:lnTo>
                    <a:pt x="71" y="0"/>
                  </a:lnTo>
                  <a:close/>
                </a:path>
              </a:pathLst>
            </a:cu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1" name="1166682908"/>
            <p:cNvSpPr>
              <a:spLocks noChangeAspect="1"/>
            </p:cNvSpPr>
            <p:nvPr/>
          </p:nvSpPr>
          <p:spPr bwMode="auto">
            <a:xfrm>
              <a:off x="6498960" y="3897644"/>
              <a:ext cx="245062" cy="297063"/>
            </a:xfrm>
            <a:custGeom>
              <a:avLst/>
              <a:gdLst>
                <a:gd name="T0" fmla="*/ 285 w 156"/>
                <a:gd name="T1" fmla="*/ 458 h 181"/>
                <a:gd name="T2" fmla="*/ 0 w 156"/>
                <a:gd name="T3" fmla="*/ 403 h 181"/>
                <a:gd name="T4" fmla="*/ 93 w 156"/>
                <a:gd name="T5" fmla="*/ 81 h 181"/>
                <a:gd name="T6" fmla="*/ 108 w 156"/>
                <a:gd name="T7" fmla="*/ 72 h 181"/>
                <a:gd name="T8" fmla="*/ 382 w 156"/>
                <a:gd name="T9" fmla="*/ 3 h 181"/>
                <a:gd name="T10" fmla="*/ 388 w 156"/>
                <a:gd name="T11" fmla="*/ 8 h 181"/>
                <a:gd name="T12" fmla="*/ 285 w 156"/>
                <a:gd name="T13" fmla="*/ 458 h 181"/>
                <a:gd name="T14" fmla="*/ 0 60000 65536"/>
                <a:gd name="T15" fmla="*/ 0 60000 65536"/>
                <a:gd name="T16" fmla="*/ 0 60000 65536"/>
                <a:gd name="T17" fmla="*/ 0 60000 65536"/>
                <a:gd name="T18" fmla="*/ 0 60000 65536"/>
                <a:gd name="T19" fmla="*/ 0 60000 65536"/>
                <a:gd name="T20" fmla="*/ 0 60000 65536"/>
                <a:gd name="T21" fmla="*/ 0 w 156"/>
                <a:gd name="T22" fmla="*/ 0 h 181"/>
                <a:gd name="T23" fmla="*/ 156 w 156"/>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181">
                  <a:moveTo>
                    <a:pt x="114" y="181"/>
                  </a:moveTo>
                  <a:cubicBezTo>
                    <a:pt x="68" y="181"/>
                    <a:pt x="29" y="176"/>
                    <a:pt x="0" y="159"/>
                  </a:cubicBezTo>
                  <a:cubicBezTo>
                    <a:pt x="13" y="118"/>
                    <a:pt x="26" y="74"/>
                    <a:pt x="37" y="32"/>
                  </a:cubicBezTo>
                  <a:cubicBezTo>
                    <a:pt x="37" y="30"/>
                    <a:pt x="38" y="29"/>
                    <a:pt x="43" y="28"/>
                  </a:cubicBezTo>
                  <a:cubicBezTo>
                    <a:pt x="43" y="28"/>
                    <a:pt x="150" y="1"/>
                    <a:pt x="152" y="1"/>
                  </a:cubicBezTo>
                  <a:cubicBezTo>
                    <a:pt x="156" y="0"/>
                    <a:pt x="155" y="3"/>
                    <a:pt x="155" y="3"/>
                  </a:cubicBezTo>
                  <a:lnTo>
                    <a:pt x="114" y="181"/>
                  </a:ln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2" name="859577716"/>
            <p:cNvSpPr>
              <a:spLocks noChangeAspect="1"/>
            </p:cNvSpPr>
            <p:nvPr/>
          </p:nvSpPr>
          <p:spPr bwMode="auto">
            <a:xfrm>
              <a:off x="6526741" y="3927557"/>
              <a:ext cx="186525" cy="219703"/>
            </a:xfrm>
            <a:custGeom>
              <a:avLst/>
              <a:gdLst>
                <a:gd name="T0" fmla="*/ 300 w 118"/>
                <a:gd name="T1" fmla="*/ 0 h 134"/>
                <a:gd name="T2" fmla="*/ 72 w 118"/>
                <a:gd name="T3" fmla="*/ 51 h 134"/>
                <a:gd name="T4" fmla="*/ 0 w 118"/>
                <a:gd name="T5" fmla="*/ 312 h 134"/>
                <a:gd name="T6" fmla="*/ 223 w 118"/>
                <a:gd name="T7" fmla="*/ 339 h 134"/>
                <a:gd name="T8" fmla="*/ 300 w 118"/>
                <a:gd name="T9" fmla="*/ 0 h 134"/>
                <a:gd name="T10" fmla="*/ 0 60000 65536"/>
                <a:gd name="T11" fmla="*/ 0 60000 65536"/>
                <a:gd name="T12" fmla="*/ 0 60000 65536"/>
                <a:gd name="T13" fmla="*/ 0 60000 65536"/>
                <a:gd name="T14" fmla="*/ 0 60000 65536"/>
                <a:gd name="T15" fmla="*/ 0 w 118"/>
                <a:gd name="T16" fmla="*/ 0 h 134"/>
                <a:gd name="T17" fmla="*/ 118 w 118"/>
                <a:gd name="T18" fmla="*/ 134 h 134"/>
              </a:gdLst>
              <a:ahLst/>
              <a:cxnLst>
                <a:cxn ang="T10">
                  <a:pos x="T0" y="T1"/>
                </a:cxn>
                <a:cxn ang="T11">
                  <a:pos x="T2" y="T3"/>
                </a:cxn>
                <a:cxn ang="T12">
                  <a:pos x="T4" y="T5"/>
                </a:cxn>
                <a:cxn ang="T13">
                  <a:pos x="T6" y="T7"/>
                </a:cxn>
                <a:cxn ang="T14">
                  <a:pos x="T8" y="T9"/>
                </a:cxn>
              </a:cxnLst>
              <a:rect l="T15" t="T16" r="T17" b="T18"/>
              <a:pathLst>
                <a:path w="118" h="134">
                  <a:moveTo>
                    <a:pt x="118" y="0"/>
                  </a:moveTo>
                  <a:cubicBezTo>
                    <a:pt x="28" y="20"/>
                    <a:pt x="28" y="20"/>
                    <a:pt x="28" y="20"/>
                  </a:cubicBezTo>
                  <a:cubicBezTo>
                    <a:pt x="17" y="54"/>
                    <a:pt x="8" y="88"/>
                    <a:pt x="0" y="123"/>
                  </a:cubicBezTo>
                  <a:cubicBezTo>
                    <a:pt x="19" y="134"/>
                    <a:pt x="52" y="134"/>
                    <a:pt x="88" y="134"/>
                  </a:cubicBezTo>
                  <a:cubicBezTo>
                    <a:pt x="118" y="0"/>
                    <a:pt x="118" y="0"/>
                    <a:pt x="118" y="0"/>
                  </a:cubicBezTo>
                </a:path>
              </a:pathLst>
            </a:cu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3" name="248681985"/>
            <p:cNvSpPr>
              <a:spLocks noChangeAspect="1"/>
            </p:cNvSpPr>
            <p:nvPr/>
          </p:nvSpPr>
          <p:spPr bwMode="auto">
            <a:xfrm>
              <a:off x="6531701" y="3932714"/>
              <a:ext cx="178588" cy="211451"/>
            </a:xfrm>
            <a:custGeom>
              <a:avLst/>
              <a:gdLst>
                <a:gd name="T0" fmla="*/ 287 w 113"/>
                <a:gd name="T1" fmla="*/ 0 h 129"/>
                <a:gd name="T2" fmla="*/ 68 w 113"/>
                <a:gd name="T3" fmla="*/ 51 h 129"/>
                <a:gd name="T4" fmla="*/ 0 w 113"/>
                <a:gd name="T5" fmla="*/ 299 h 129"/>
                <a:gd name="T6" fmla="*/ 213 w 113"/>
                <a:gd name="T7" fmla="*/ 326 h 129"/>
                <a:gd name="T8" fmla="*/ 287 w 113"/>
                <a:gd name="T9" fmla="*/ 0 h 129"/>
                <a:gd name="T10" fmla="*/ 0 60000 65536"/>
                <a:gd name="T11" fmla="*/ 0 60000 65536"/>
                <a:gd name="T12" fmla="*/ 0 60000 65536"/>
                <a:gd name="T13" fmla="*/ 0 60000 65536"/>
                <a:gd name="T14" fmla="*/ 0 60000 65536"/>
                <a:gd name="T15" fmla="*/ 0 w 113"/>
                <a:gd name="T16" fmla="*/ 0 h 129"/>
                <a:gd name="T17" fmla="*/ 113 w 113"/>
                <a:gd name="T18" fmla="*/ 129 h 129"/>
              </a:gdLst>
              <a:ahLst/>
              <a:cxnLst>
                <a:cxn ang="T10">
                  <a:pos x="T0" y="T1"/>
                </a:cxn>
                <a:cxn ang="T11">
                  <a:pos x="T2" y="T3"/>
                </a:cxn>
                <a:cxn ang="T12">
                  <a:pos x="T4" y="T5"/>
                </a:cxn>
                <a:cxn ang="T13">
                  <a:pos x="T6" y="T7"/>
                </a:cxn>
                <a:cxn ang="T14">
                  <a:pos x="T8" y="T9"/>
                </a:cxn>
              </a:cxnLst>
              <a:rect l="T15" t="T16" r="T17" b="T18"/>
              <a:pathLst>
                <a:path w="113" h="129">
                  <a:moveTo>
                    <a:pt x="113" y="0"/>
                  </a:moveTo>
                  <a:cubicBezTo>
                    <a:pt x="27" y="20"/>
                    <a:pt x="27" y="20"/>
                    <a:pt x="27" y="20"/>
                  </a:cubicBezTo>
                  <a:cubicBezTo>
                    <a:pt x="16" y="52"/>
                    <a:pt x="8" y="84"/>
                    <a:pt x="0" y="118"/>
                  </a:cubicBezTo>
                  <a:cubicBezTo>
                    <a:pt x="19" y="129"/>
                    <a:pt x="50" y="129"/>
                    <a:pt x="84" y="129"/>
                  </a:cubicBezTo>
                  <a:cubicBezTo>
                    <a:pt x="113" y="0"/>
                    <a:pt x="113" y="0"/>
                    <a:pt x="113" y="0"/>
                  </a:cubicBezTo>
                </a:path>
              </a:pathLst>
            </a:custGeom>
            <a:solidFill>
              <a:srgbClr val="C9D2DD"/>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4" name="2084122064"/>
            <p:cNvSpPr>
              <a:spLocks noChangeAspect="1"/>
            </p:cNvSpPr>
            <p:nvPr/>
          </p:nvSpPr>
          <p:spPr bwMode="auto">
            <a:xfrm>
              <a:off x="6673580" y="3897643"/>
              <a:ext cx="70443" cy="295000"/>
            </a:xfrm>
            <a:custGeom>
              <a:avLst/>
              <a:gdLst>
                <a:gd name="T0" fmla="*/ 103 w 45"/>
                <a:gd name="T1" fmla="*/ 3 h 180"/>
                <a:gd name="T2" fmla="*/ 103 w 45"/>
                <a:gd name="T3" fmla="*/ 5 h 180"/>
                <a:gd name="T4" fmla="*/ 0 w 45"/>
                <a:gd name="T5" fmla="*/ 454 h 180"/>
                <a:gd name="T6" fmla="*/ 8 w 45"/>
                <a:gd name="T7" fmla="*/ 454 h 180"/>
                <a:gd name="T8" fmla="*/ 109 w 45"/>
                <a:gd name="T9" fmla="*/ 8 h 180"/>
                <a:gd name="T10" fmla="*/ 103 w 45"/>
                <a:gd name="T11" fmla="*/ 3 h 180"/>
                <a:gd name="T12" fmla="*/ 0 60000 65536"/>
                <a:gd name="T13" fmla="*/ 0 60000 65536"/>
                <a:gd name="T14" fmla="*/ 0 60000 65536"/>
                <a:gd name="T15" fmla="*/ 0 60000 65536"/>
                <a:gd name="T16" fmla="*/ 0 60000 65536"/>
                <a:gd name="T17" fmla="*/ 0 60000 65536"/>
                <a:gd name="T18" fmla="*/ 0 w 45"/>
                <a:gd name="T19" fmla="*/ 0 h 180"/>
                <a:gd name="T20" fmla="*/ 45 w 45"/>
                <a:gd name="T21" fmla="*/ 180 h 180"/>
              </a:gdLst>
              <a:ahLst/>
              <a:cxnLst>
                <a:cxn ang="T12">
                  <a:pos x="T0" y="T1"/>
                </a:cxn>
                <a:cxn ang="T13">
                  <a:pos x="T2" y="T3"/>
                </a:cxn>
                <a:cxn ang="T14">
                  <a:pos x="T4" y="T5"/>
                </a:cxn>
                <a:cxn ang="T15">
                  <a:pos x="T6" y="T7"/>
                </a:cxn>
                <a:cxn ang="T16">
                  <a:pos x="T8" y="T9"/>
                </a:cxn>
                <a:cxn ang="T17">
                  <a:pos x="T10" y="T11"/>
                </a:cxn>
              </a:cxnLst>
              <a:rect l="T18" t="T19" r="T20" b="T21"/>
              <a:pathLst>
                <a:path w="45" h="180">
                  <a:moveTo>
                    <a:pt x="41" y="1"/>
                  </a:moveTo>
                  <a:cubicBezTo>
                    <a:pt x="42" y="2"/>
                    <a:pt x="41" y="2"/>
                    <a:pt x="41" y="2"/>
                  </a:cubicBezTo>
                  <a:cubicBezTo>
                    <a:pt x="0" y="180"/>
                    <a:pt x="0" y="180"/>
                    <a:pt x="0" y="180"/>
                  </a:cubicBezTo>
                  <a:cubicBezTo>
                    <a:pt x="1" y="180"/>
                    <a:pt x="2" y="180"/>
                    <a:pt x="3" y="180"/>
                  </a:cubicBezTo>
                  <a:cubicBezTo>
                    <a:pt x="44" y="3"/>
                    <a:pt x="44" y="3"/>
                    <a:pt x="44" y="3"/>
                  </a:cubicBezTo>
                  <a:cubicBezTo>
                    <a:pt x="44" y="3"/>
                    <a:pt x="45" y="0"/>
                    <a:pt x="41" y="1"/>
                  </a:cubicBezTo>
                  <a:close/>
                </a:path>
              </a:pathLst>
            </a:custGeom>
            <a:solidFill>
              <a:srgbClr val="84A2B9"/>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5" name="292455883"/>
            <p:cNvSpPr>
              <a:spLocks noChangeAspect="1" noChangeArrowheads="1"/>
            </p:cNvSpPr>
            <p:nvPr/>
          </p:nvSpPr>
          <p:spPr bwMode="auto">
            <a:xfrm>
              <a:off x="6601151" y="4161700"/>
              <a:ext cx="15874" cy="14441"/>
            </a:xfrm>
            <a:prstGeom prst="ellipse">
              <a:avLst/>
            </a:pr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6" name="314741539"/>
            <p:cNvSpPr>
              <a:spLocks noChangeAspect="1" noChangeArrowheads="1"/>
            </p:cNvSpPr>
            <p:nvPr/>
          </p:nvSpPr>
          <p:spPr bwMode="auto">
            <a:xfrm>
              <a:off x="6603136" y="4163762"/>
              <a:ext cx="13890" cy="12378"/>
            </a:xfrm>
            <a:prstGeom prst="ellipse">
              <a:avLst/>
            </a:pr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7" name="1362307047"/>
            <p:cNvSpPr>
              <a:spLocks noChangeAspect="1"/>
            </p:cNvSpPr>
            <p:nvPr/>
          </p:nvSpPr>
          <p:spPr bwMode="auto">
            <a:xfrm>
              <a:off x="6604128" y="4163762"/>
              <a:ext cx="12898" cy="8252"/>
            </a:xfrm>
            <a:custGeom>
              <a:avLst/>
              <a:gdLst>
                <a:gd name="T0" fmla="*/ 8 w 8"/>
                <a:gd name="T1" fmla="*/ 0 h 5"/>
                <a:gd name="T2" fmla="*/ 0 w 8"/>
                <a:gd name="T3" fmla="*/ 5 h 5"/>
                <a:gd name="T4" fmla="*/ 16 w 8"/>
                <a:gd name="T5" fmla="*/ 13 h 5"/>
                <a:gd name="T6" fmla="*/ 18 w 8"/>
                <a:gd name="T7" fmla="*/ 13 h 5"/>
                <a:gd name="T8" fmla="*/ 21 w 8"/>
                <a:gd name="T9" fmla="*/ 10 h 5"/>
                <a:gd name="T10" fmla="*/ 8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3" y="0"/>
                  </a:moveTo>
                  <a:cubicBezTo>
                    <a:pt x="2" y="0"/>
                    <a:pt x="0" y="1"/>
                    <a:pt x="0" y="2"/>
                  </a:cubicBezTo>
                  <a:cubicBezTo>
                    <a:pt x="1" y="4"/>
                    <a:pt x="3" y="5"/>
                    <a:pt x="6" y="5"/>
                  </a:cubicBezTo>
                  <a:cubicBezTo>
                    <a:pt x="6" y="5"/>
                    <a:pt x="7" y="5"/>
                    <a:pt x="7" y="5"/>
                  </a:cubicBezTo>
                  <a:cubicBezTo>
                    <a:pt x="7" y="5"/>
                    <a:pt x="8" y="4"/>
                    <a:pt x="8" y="4"/>
                  </a:cubicBezTo>
                  <a:cubicBezTo>
                    <a:pt x="8" y="2"/>
                    <a:pt x="6" y="0"/>
                    <a:pt x="3" y="0"/>
                  </a:cubicBezTo>
                  <a:close/>
                </a:path>
              </a:pathLst>
            </a:custGeom>
            <a:solidFill>
              <a:srgbClr val="A6B9CA"/>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8" name="276932220"/>
            <p:cNvSpPr>
              <a:spLocks noChangeAspect="1" noChangeArrowheads="1"/>
            </p:cNvSpPr>
            <p:nvPr/>
          </p:nvSpPr>
          <p:spPr bwMode="auto">
            <a:xfrm>
              <a:off x="6576348" y="4161700"/>
              <a:ext cx="10914" cy="10315"/>
            </a:xfrm>
            <a:prstGeom prst="ellipse">
              <a:avLst/>
            </a:pr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9" name="976771980"/>
            <p:cNvSpPr>
              <a:spLocks noChangeAspect="1" noChangeArrowheads="1"/>
            </p:cNvSpPr>
            <p:nvPr/>
          </p:nvSpPr>
          <p:spPr bwMode="auto">
            <a:xfrm>
              <a:off x="6577340" y="4161700"/>
              <a:ext cx="9922" cy="10315"/>
            </a:xfrm>
            <a:prstGeom prst="ellipse">
              <a:avLst/>
            </a:pr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0" name="1279554065"/>
            <p:cNvSpPr>
              <a:spLocks noChangeAspect="1"/>
            </p:cNvSpPr>
            <p:nvPr/>
          </p:nvSpPr>
          <p:spPr bwMode="auto">
            <a:xfrm>
              <a:off x="6577340" y="4161700"/>
              <a:ext cx="9922" cy="6189"/>
            </a:xfrm>
            <a:custGeom>
              <a:avLst/>
              <a:gdLst>
                <a:gd name="T0" fmla="*/ 8 w 6"/>
                <a:gd name="T1" fmla="*/ 0 h 4"/>
                <a:gd name="T2" fmla="*/ 0 w 6"/>
                <a:gd name="T3" fmla="*/ 4 h 4"/>
                <a:gd name="T4" fmla="*/ 13 w 6"/>
                <a:gd name="T5" fmla="*/ 9 h 4"/>
                <a:gd name="T6" fmla="*/ 13 w 6"/>
                <a:gd name="T7" fmla="*/ 9 h 4"/>
                <a:gd name="T8" fmla="*/ 17 w 6"/>
                <a:gd name="T9" fmla="*/ 6 h 4"/>
                <a:gd name="T10" fmla="*/ 8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3" y="0"/>
                  </a:moveTo>
                  <a:cubicBezTo>
                    <a:pt x="2" y="0"/>
                    <a:pt x="0" y="1"/>
                    <a:pt x="0" y="2"/>
                  </a:cubicBezTo>
                  <a:cubicBezTo>
                    <a:pt x="1" y="3"/>
                    <a:pt x="3" y="4"/>
                    <a:pt x="5" y="4"/>
                  </a:cubicBezTo>
                  <a:cubicBezTo>
                    <a:pt x="5" y="4"/>
                    <a:pt x="5" y="4"/>
                    <a:pt x="5" y="4"/>
                  </a:cubicBezTo>
                  <a:cubicBezTo>
                    <a:pt x="5" y="3"/>
                    <a:pt x="6" y="3"/>
                    <a:pt x="6" y="3"/>
                  </a:cubicBezTo>
                  <a:cubicBezTo>
                    <a:pt x="6" y="1"/>
                    <a:pt x="4" y="0"/>
                    <a:pt x="3" y="0"/>
                  </a:cubicBezTo>
                  <a:close/>
                </a:path>
              </a:pathLst>
            </a:custGeom>
            <a:solidFill>
              <a:srgbClr val="A6B9CA"/>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1" name="1495926216"/>
            <p:cNvSpPr>
              <a:spLocks noChangeAspect="1" noChangeArrowheads="1"/>
            </p:cNvSpPr>
            <p:nvPr/>
          </p:nvSpPr>
          <p:spPr bwMode="auto">
            <a:xfrm>
              <a:off x="6560474" y="4158606"/>
              <a:ext cx="8929" cy="9283"/>
            </a:xfrm>
            <a:prstGeom prst="ellipse">
              <a:avLst/>
            </a:pr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2" name="1794202045"/>
            <p:cNvSpPr>
              <a:spLocks noChangeAspect="1" noChangeArrowheads="1"/>
            </p:cNvSpPr>
            <p:nvPr/>
          </p:nvSpPr>
          <p:spPr bwMode="auto">
            <a:xfrm>
              <a:off x="6561466" y="4158606"/>
              <a:ext cx="7937" cy="9283"/>
            </a:xfrm>
            <a:prstGeom prst="ellipse">
              <a:avLst/>
            </a:pr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3" name="937529787"/>
            <p:cNvSpPr>
              <a:spLocks noChangeAspect="1"/>
            </p:cNvSpPr>
            <p:nvPr/>
          </p:nvSpPr>
          <p:spPr bwMode="auto">
            <a:xfrm>
              <a:off x="6561466" y="4158606"/>
              <a:ext cx="7937" cy="6189"/>
            </a:xfrm>
            <a:custGeom>
              <a:avLst/>
              <a:gdLst>
                <a:gd name="T0" fmla="*/ 8 w 5"/>
                <a:gd name="T1" fmla="*/ 0 h 4"/>
                <a:gd name="T2" fmla="*/ 0 w 5"/>
                <a:gd name="T3" fmla="*/ 4 h 4"/>
                <a:gd name="T4" fmla="*/ 10 w 5"/>
                <a:gd name="T5" fmla="*/ 9 h 4"/>
                <a:gd name="T6" fmla="*/ 13 w 5"/>
                <a:gd name="T7" fmla="*/ 9 h 4"/>
                <a:gd name="T8" fmla="*/ 13 w 5"/>
                <a:gd name="T9" fmla="*/ 6 h 4"/>
                <a:gd name="T10" fmla="*/ 8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3" y="0"/>
                  </a:moveTo>
                  <a:cubicBezTo>
                    <a:pt x="1" y="0"/>
                    <a:pt x="0" y="1"/>
                    <a:pt x="0" y="2"/>
                  </a:cubicBezTo>
                  <a:cubicBezTo>
                    <a:pt x="1" y="3"/>
                    <a:pt x="2" y="4"/>
                    <a:pt x="4" y="4"/>
                  </a:cubicBezTo>
                  <a:cubicBezTo>
                    <a:pt x="5" y="4"/>
                    <a:pt x="5" y="4"/>
                    <a:pt x="5" y="4"/>
                  </a:cubicBezTo>
                  <a:cubicBezTo>
                    <a:pt x="5" y="3"/>
                    <a:pt x="5" y="3"/>
                    <a:pt x="5" y="3"/>
                  </a:cubicBezTo>
                  <a:cubicBezTo>
                    <a:pt x="5" y="1"/>
                    <a:pt x="4" y="0"/>
                    <a:pt x="3" y="0"/>
                  </a:cubicBezTo>
                  <a:close/>
                </a:path>
              </a:pathLst>
            </a:custGeom>
            <a:solidFill>
              <a:srgbClr val="A6B9CA"/>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4" name="1928262030"/>
            <p:cNvSpPr>
              <a:spLocks noChangeAspect="1" noChangeArrowheads="1"/>
            </p:cNvSpPr>
            <p:nvPr/>
          </p:nvSpPr>
          <p:spPr bwMode="auto">
            <a:xfrm>
              <a:off x="6542614" y="4153449"/>
              <a:ext cx="10914" cy="10315"/>
            </a:xfrm>
            <a:prstGeom prst="ellipse">
              <a:avLst/>
            </a:prstGeom>
            <a:solidFill>
              <a:srgbClr val="26446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5" name="1670492672"/>
            <p:cNvSpPr>
              <a:spLocks noChangeAspect="1" noChangeArrowheads="1"/>
            </p:cNvSpPr>
            <p:nvPr/>
          </p:nvSpPr>
          <p:spPr bwMode="auto">
            <a:xfrm>
              <a:off x="6544600" y="4153449"/>
              <a:ext cx="8929" cy="10315"/>
            </a:xfrm>
            <a:prstGeom prst="ellipse">
              <a:avLst/>
            </a:prstGeom>
            <a:solidFill>
              <a:srgbClr val="4F6A8C"/>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6" name="564905212"/>
            <p:cNvSpPr>
              <a:spLocks noChangeAspect="1"/>
            </p:cNvSpPr>
            <p:nvPr/>
          </p:nvSpPr>
          <p:spPr bwMode="auto">
            <a:xfrm>
              <a:off x="6544600" y="4153449"/>
              <a:ext cx="8929" cy="6189"/>
            </a:xfrm>
            <a:custGeom>
              <a:avLst/>
              <a:gdLst>
                <a:gd name="T0" fmla="*/ 8 w 6"/>
                <a:gd name="T1" fmla="*/ 0 h 4"/>
                <a:gd name="T2" fmla="*/ 0 w 6"/>
                <a:gd name="T3" fmla="*/ 4 h 4"/>
                <a:gd name="T4" fmla="*/ 12 w 6"/>
                <a:gd name="T5" fmla="*/ 9 h 4"/>
                <a:gd name="T6" fmla="*/ 12 w 6"/>
                <a:gd name="T7" fmla="*/ 9 h 4"/>
                <a:gd name="T8" fmla="*/ 14 w 6"/>
                <a:gd name="T9" fmla="*/ 6 h 4"/>
                <a:gd name="T10" fmla="*/ 8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3" y="0"/>
                  </a:moveTo>
                  <a:cubicBezTo>
                    <a:pt x="2" y="0"/>
                    <a:pt x="0" y="1"/>
                    <a:pt x="0" y="2"/>
                  </a:cubicBezTo>
                  <a:cubicBezTo>
                    <a:pt x="1" y="3"/>
                    <a:pt x="3" y="4"/>
                    <a:pt x="5" y="4"/>
                  </a:cubicBezTo>
                  <a:cubicBezTo>
                    <a:pt x="5" y="4"/>
                    <a:pt x="5" y="4"/>
                    <a:pt x="5" y="4"/>
                  </a:cubicBezTo>
                  <a:cubicBezTo>
                    <a:pt x="6" y="4"/>
                    <a:pt x="6" y="3"/>
                    <a:pt x="6" y="3"/>
                  </a:cubicBezTo>
                  <a:cubicBezTo>
                    <a:pt x="6" y="1"/>
                    <a:pt x="4" y="0"/>
                    <a:pt x="3" y="0"/>
                  </a:cubicBezTo>
                  <a:close/>
                </a:path>
              </a:pathLst>
            </a:custGeom>
            <a:solidFill>
              <a:srgbClr val="A6B9CA"/>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 name="2022585655"/>
            <p:cNvSpPr txBox="1"/>
            <p:nvPr/>
          </p:nvSpPr>
          <p:spPr>
            <a:xfrm>
              <a:off x="6834613" y="4678193"/>
              <a:ext cx="1270925" cy="276999"/>
            </a:xfrm>
            <a:prstGeom prst="rect">
              <a:avLst/>
            </a:prstGeom>
            <a:noFill/>
          </p:spPr>
          <p:txBody>
            <a:bodyPr wrap="none" rtlCol="0">
              <a:spAutoFit/>
            </a:bodyPr>
            <a:lstStyle/>
            <a:p>
              <a:pPr fontAlgn="ctr"/>
              <a:r>
                <a:rPr lang="en-US" altLang="zh-CN" sz="1200" dirty="0">
                  <a:solidFill>
                    <a:srgbClr val="C00000"/>
                  </a:solidFill>
                  <a:latin typeface="+mn-lt"/>
                  <a:ea typeface="华文细黑" panose="02010600040101010101" pitchFamily="2" charset="-122"/>
                  <a:cs typeface="Arial" pitchFamily="34" charset="0"/>
                </a:rPr>
                <a:t>SDN controller</a:t>
              </a:r>
              <a:endParaRPr lang="en-US" sz="1200" dirty="0">
                <a:solidFill>
                  <a:srgbClr val="C00000"/>
                </a:solidFill>
                <a:latin typeface="+mn-lt"/>
                <a:ea typeface="华文细黑" panose="02010600040101010101" pitchFamily="2" charset="-122"/>
                <a:cs typeface="Arial" pitchFamily="34" charset="0"/>
              </a:endParaRPr>
            </a:p>
          </p:txBody>
        </p:sp>
        <p:sp>
          <p:nvSpPr>
            <p:cNvPr id="28" name="1608307013"/>
            <p:cNvSpPr txBox="1"/>
            <p:nvPr/>
          </p:nvSpPr>
          <p:spPr>
            <a:xfrm>
              <a:off x="6830875" y="4012322"/>
              <a:ext cx="1377300" cy="276999"/>
            </a:xfrm>
            <a:prstGeom prst="rect">
              <a:avLst/>
            </a:prstGeom>
            <a:noFill/>
          </p:spPr>
          <p:txBody>
            <a:bodyPr wrap="none" rtlCol="0">
              <a:spAutoFit/>
            </a:bodyPr>
            <a:lstStyle/>
            <a:p>
              <a:pPr fontAlgn="ctr"/>
              <a:r>
                <a:rPr lang="en-US" altLang="zh-CN" sz="1200" dirty="0">
                  <a:solidFill>
                    <a:srgbClr val="C00000"/>
                  </a:solidFill>
                  <a:latin typeface="+mn-lt"/>
                  <a:ea typeface="华文细黑" panose="02010600040101010101" pitchFamily="2" charset="-122"/>
                  <a:cs typeface="Arial" pitchFamily="34" charset="0"/>
                </a:rPr>
                <a:t>SDN application</a:t>
              </a:r>
              <a:endParaRPr lang="en-US" sz="1200" dirty="0">
                <a:solidFill>
                  <a:srgbClr val="C00000"/>
                </a:solidFill>
                <a:latin typeface="+mn-lt"/>
                <a:ea typeface="华文细黑" panose="02010600040101010101" pitchFamily="2" charset="-122"/>
                <a:cs typeface="Arial" pitchFamily="34" charset="0"/>
              </a:endParaRPr>
            </a:p>
          </p:txBody>
        </p:sp>
        <p:cxnSp>
          <p:nvCxnSpPr>
            <p:cNvPr id="29" name="1698092295"/>
            <p:cNvCxnSpPr>
              <a:endCxn id="21" idx="0"/>
            </p:cNvCxnSpPr>
            <p:nvPr/>
          </p:nvCxnSpPr>
          <p:spPr bwMode="auto">
            <a:xfrm flipH="1">
              <a:off x="6724480" y="4312972"/>
              <a:ext cx="1342" cy="240274"/>
            </a:xfrm>
            <a:prstGeom prst="straightConnector1">
              <a:avLst/>
            </a:prstGeom>
            <a:solidFill>
              <a:schemeClr val="accent1"/>
            </a:solidFill>
            <a:ln w="9525" cap="flat" cmpd="sng" algn="ctr">
              <a:solidFill>
                <a:srgbClr val="C00000"/>
              </a:solidFill>
              <a:prstDash val="solid"/>
              <a:round/>
              <a:headEnd type="arrow" w="med" len="med"/>
              <a:tailEnd type="arrow" w="med" len="med"/>
            </a:ln>
            <a:effectLst/>
          </p:spPr>
        </p:cxnSp>
        <p:pic>
          <p:nvPicPr>
            <p:cNvPr id="30" name="504429244" descr="图片35"/>
            <p:cNvPicPr>
              <a:picLocks noChangeAspect="1" noChangeArrowheads="1"/>
            </p:cNvPicPr>
            <p:nvPr/>
          </p:nvPicPr>
          <p:blipFill>
            <a:blip r:embed="rId4" cstate="print"/>
            <a:srcRect/>
            <a:stretch>
              <a:fillRect/>
            </a:stretch>
          </p:blipFill>
          <p:spPr bwMode="auto">
            <a:xfrm>
              <a:off x="5519564" y="5622953"/>
              <a:ext cx="421156" cy="397426"/>
            </a:xfrm>
            <a:prstGeom prst="rect">
              <a:avLst/>
            </a:prstGeom>
            <a:noFill/>
          </p:spPr>
        </p:pic>
        <p:pic>
          <p:nvPicPr>
            <p:cNvPr id="31" name="755613166" descr="图片35"/>
            <p:cNvPicPr>
              <a:picLocks noChangeAspect="1" noChangeArrowheads="1"/>
            </p:cNvPicPr>
            <p:nvPr/>
          </p:nvPicPr>
          <p:blipFill>
            <a:blip r:embed="rId4" cstate="print"/>
            <a:srcRect/>
            <a:stretch>
              <a:fillRect/>
            </a:stretch>
          </p:blipFill>
          <p:spPr bwMode="auto">
            <a:xfrm>
              <a:off x="6231516" y="5427702"/>
              <a:ext cx="421156" cy="397426"/>
            </a:xfrm>
            <a:prstGeom prst="rect">
              <a:avLst/>
            </a:prstGeom>
            <a:noFill/>
          </p:spPr>
        </p:pic>
        <p:pic>
          <p:nvPicPr>
            <p:cNvPr id="32" name="1119970867" descr="图片35"/>
            <p:cNvPicPr>
              <a:picLocks noChangeAspect="1" noChangeArrowheads="1"/>
            </p:cNvPicPr>
            <p:nvPr/>
          </p:nvPicPr>
          <p:blipFill>
            <a:blip r:embed="rId4" cstate="print"/>
            <a:srcRect/>
            <a:stretch>
              <a:fillRect/>
            </a:stretch>
          </p:blipFill>
          <p:spPr bwMode="auto">
            <a:xfrm>
              <a:off x="7023461" y="5415240"/>
              <a:ext cx="421156" cy="397426"/>
            </a:xfrm>
            <a:prstGeom prst="rect">
              <a:avLst/>
            </a:prstGeom>
            <a:noFill/>
          </p:spPr>
        </p:pic>
        <p:pic>
          <p:nvPicPr>
            <p:cNvPr id="33" name="361870066" descr="图片35"/>
            <p:cNvPicPr>
              <a:picLocks noChangeAspect="1" noChangeArrowheads="1"/>
            </p:cNvPicPr>
            <p:nvPr/>
          </p:nvPicPr>
          <p:blipFill>
            <a:blip r:embed="rId4" cstate="print"/>
            <a:srcRect/>
            <a:stretch>
              <a:fillRect/>
            </a:stretch>
          </p:blipFill>
          <p:spPr bwMode="auto">
            <a:xfrm>
              <a:off x="7743413" y="5490017"/>
              <a:ext cx="421156" cy="397426"/>
            </a:xfrm>
            <a:prstGeom prst="rect">
              <a:avLst/>
            </a:prstGeom>
            <a:noFill/>
          </p:spPr>
        </p:pic>
        <p:sp>
          <p:nvSpPr>
            <p:cNvPr id="88" name="1259032393"/>
            <p:cNvSpPr/>
            <p:nvPr/>
          </p:nvSpPr>
          <p:spPr bwMode="auto">
            <a:xfrm>
              <a:off x="3890871" y="5348364"/>
              <a:ext cx="737248" cy="528908"/>
            </a:xfrm>
            <a:prstGeom prst="rect">
              <a:avLst/>
            </a:prstGeom>
            <a:solidFill>
              <a:srgbClr val="FFC5B7"/>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latin typeface="+mn-lt"/>
                  <a:ea typeface="华文细黑" panose="02010600040101010101" pitchFamily="2" charset="-122"/>
                  <a:cs typeface="Arial" pitchFamily="34" charset="0"/>
                </a:rPr>
                <a:t>Data plane</a:t>
              </a:r>
              <a:endParaRPr lang="en-US" sz="1200" dirty="0">
                <a:latin typeface="+mn-lt"/>
                <a:ea typeface="华文细黑" panose="02010600040101010101" pitchFamily="2" charset="-122"/>
                <a:cs typeface="Arial" pitchFamily="34" charset="0"/>
              </a:endParaRPr>
            </a:p>
          </p:txBody>
        </p:sp>
        <p:sp>
          <p:nvSpPr>
            <p:cNvPr id="89" name="1019828906"/>
            <p:cNvSpPr/>
            <p:nvPr/>
          </p:nvSpPr>
          <p:spPr bwMode="auto">
            <a:xfrm>
              <a:off x="3890871" y="4837277"/>
              <a:ext cx="737248" cy="511089"/>
            </a:xfrm>
            <a:prstGeom prst="rect">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latin typeface="+mn-lt"/>
                  <a:ea typeface="华文细黑" panose="02010600040101010101" pitchFamily="2" charset="-122"/>
                  <a:cs typeface="Arial" pitchFamily="34" charset="0"/>
                </a:rPr>
                <a:t>Control plane</a:t>
              </a:r>
              <a:endParaRPr lang="en-US" sz="1200" dirty="0">
                <a:latin typeface="+mn-lt"/>
                <a:ea typeface="华文细黑" panose="02010600040101010101" pitchFamily="2" charset="-122"/>
                <a:cs typeface="Arial" pitchFamily="34" charset="0"/>
              </a:endParaRPr>
            </a:p>
          </p:txBody>
        </p:sp>
        <p:sp>
          <p:nvSpPr>
            <p:cNvPr id="90" name="834492475"/>
            <p:cNvSpPr/>
            <p:nvPr/>
          </p:nvSpPr>
          <p:spPr bwMode="auto">
            <a:xfrm>
              <a:off x="4998908" y="5155074"/>
              <a:ext cx="705210" cy="372194"/>
            </a:xfrm>
            <a:prstGeom prst="rightArrow">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cs typeface="Arial" pitchFamily="34" charset="0"/>
              </a:endParaRPr>
            </a:p>
          </p:txBody>
        </p:sp>
        <p:sp>
          <p:nvSpPr>
            <p:cNvPr id="91" name="750374741"/>
            <p:cNvSpPr/>
            <p:nvPr/>
          </p:nvSpPr>
          <p:spPr bwMode="auto">
            <a:xfrm>
              <a:off x="8715408" y="4678193"/>
              <a:ext cx="728965" cy="351176"/>
            </a:xfrm>
            <a:prstGeom prst="rect">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latin typeface="+mn-lt"/>
                  <a:ea typeface="华文细黑" panose="02010600040101010101" pitchFamily="2" charset="-122"/>
                  <a:cs typeface="Arial" pitchFamily="34" charset="0"/>
                </a:rPr>
                <a:t>Control plane</a:t>
              </a:r>
              <a:endParaRPr lang="en-US" sz="1200" dirty="0">
                <a:latin typeface="+mn-lt"/>
                <a:ea typeface="华文细黑" panose="02010600040101010101" pitchFamily="2" charset="-122"/>
                <a:cs typeface="Arial" pitchFamily="34" charset="0"/>
              </a:endParaRPr>
            </a:p>
          </p:txBody>
        </p:sp>
        <p:sp>
          <p:nvSpPr>
            <p:cNvPr id="92" name="597281251"/>
            <p:cNvSpPr/>
            <p:nvPr/>
          </p:nvSpPr>
          <p:spPr bwMode="auto">
            <a:xfrm>
              <a:off x="8717489" y="5571394"/>
              <a:ext cx="724800" cy="331383"/>
            </a:xfrm>
            <a:prstGeom prst="rect">
              <a:avLst/>
            </a:prstGeom>
            <a:solidFill>
              <a:srgbClr val="FFC5B7"/>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latin typeface="+mn-lt"/>
                  <a:ea typeface="华文细黑" panose="02010600040101010101" pitchFamily="2" charset="-122"/>
                  <a:cs typeface="Arial" pitchFamily="34" charset="0"/>
                </a:rPr>
                <a:t>Data plane</a:t>
              </a:r>
              <a:endParaRPr lang="en-US" sz="1200" dirty="0">
                <a:latin typeface="+mn-lt"/>
                <a:ea typeface="华文细黑" panose="02010600040101010101" pitchFamily="2" charset="-122"/>
                <a:cs typeface="Arial" pitchFamily="34" charset="0"/>
              </a:endParaRPr>
            </a:p>
          </p:txBody>
        </p:sp>
        <p:sp>
          <p:nvSpPr>
            <p:cNvPr id="93" name="1971687236"/>
            <p:cNvSpPr/>
            <p:nvPr/>
          </p:nvSpPr>
          <p:spPr bwMode="auto">
            <a:xfrm>
              <a:off x="9015414" y="5029370"/>
              <a:ext cx="171405" cy="556666"/>
            </a:xfrm>
            <a:prstGeom prst="upDownArrow">
              <a:avLst/>
            </a:prstGeom>
            <a:solidFill>
              <a:schemeClr val="accent2"/>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cs typeface="Arial" pitchFamily="34" charset="0"/>
              </a:endParaRPr>
            </a:p>
          </p:txBody>
        </p:sp>
        <p:pic>
          <p:nvPicPr>
            <p:cNvPr id="94" name="1431445127" descr="图片35"/>
            <p:cNvPicPr>
              <a:picLocks noChangeAspect="1" noChangeArrowheads="1"/>
            </p:cNvPicPr>
            <p:nvPr/>
          </p:nvPicPr>
          <p:blipFill>
            <a:blip r:embed="rId4" cstate="print"/>
            <a:srcRect/>
            <a:stretch>
              <a:fillRect/>
            </a:stretch>
          </p:blipFill>
          <p:spPr bwMode="auto">
            <a:xfrm>
              <a:off x="3230757" y="5080476"/>
              <a:ext cx="598729" cy="543974"/>
            </a:xfrm>
            <a:prstGeom prst="rect">
              <a:avLst/>
            </a:prstGeom>
            <a:noFill/>
          </p:spPr>
        </p:pic>
      </p:grpSp>
    </p:spTree>
    <p:extLst>
      <p:ext uri="{BB962C8B-B14F-4D97-AF65-F5344CB8AC3E}">
        <p14:creationId xmlns:p14="http://schemas.microsoft.com/office/powerpoint/2010/main" val="2598432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2"/>
          </p:nvPr>
        </p:nvSpPr>
        <p:spPr/>
        <p:txBody>
          <a:bodyPr/>
          <a:lstStyle/>
          <a:p>
            <a:r>
              <a:rPr lang="en-US" altLang="zh-CN" dirty="0"/>
              <a:t>Architecture of SDN Data Center Networks</a:t>
            </a:r>
            <a:endParaRPr lang="zh-CN" altLang="en-US" dirty="0"/>
          </a:p>
        </p:txBody>
      </p:sp>
      <p:grpSp>
        <p:nvGrpSpPr>
          <p:cNvPr id="3" name="组合 2"/>
          <p:cNvGrpSpPr/>
          <p:nvPr/>
        </p:nvGrpSpPr>
        <p:grpSpPr>
          <a:xfrm>
            <a:off x="2567609" y="1233488"/>
            <a:ext cx="7812868" cy="5148261"/>
            <a:chOff x="724516" y="1677152"/>
            <a:chExt cx="5052690" cy="4054276"/>
          </a:xfrm>
        </p:grpSpPr>
        <p:sp>
          <p:nvSpPr>
            <p:cNvPr id="535" name="344044495"/>
            <p:cNvSpPr/>
            <p:nvPr/>
          </p:nvSpPr>
          <p:spPr>
            <a:xfrm>
              <a:off x="1561869" y="5036283"/>
              <a:ext cx="3406175" cy="507761"/>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536" name="1519673754"/>
            <p:cNvSpPr/>
            <p:nvPr/>
          </p:nvSpPr>
          <p:spPr>
            <a:xfrm>
              <a:off x="3067681" y="2030552"/>
              <a:ext cx="986855" cy="332865"/>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ea typeface="华文细黑" panose="02010600040101010101" pitchFamily="2" charset="-122"/>
              </a:endParaRPr>
            </a:p>
          </p:txBody>
        </p:sp>
        <p:sp>
          <p:nvSpPr>
            <p:cNvPr id="537" name="1954110738"/>
            <p:cNvSpPr/>
            <p:nvPr/>
          </p:nvSpPr>
          <p:spPr>
            <a:xfrm>
              <a:off x="1911861" y="2030552"/>
              <a:ext cx="1052439" cy="332865"/>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ea typeface="华文细黑" panose="02010600040101010101" pitchFamily="2" charset="-122"/>
              </a:endParaRPr>
            </a:p>
          </p:txBody>
        </p:sp>
        <p:sp>
          <p:nvSpPr>
            <p:cNvPr id="539" name="905069492"/>
            <p:cNvSpPr>
              <a:spLocks/>
            </p:cNvSpPr>
            <p:nvPr/>
          </p:nvSpPr>
          <p:spPr bwMode="auto">
            <a:xfrm>
              <a:off x="2723244" y="2889548"/>
              <a:ext cx="36106" cy="5029"/>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0" name="468539362"/>
            <p:cNvSpPr>
              <a:spLocks/>
            </p:cNvSpPr>
            <p:nvPr/>
          </p:nvSpPr>
          <p:spPr bwMode="auto">
            <a:xfrm>
              <a:off x="2613516" y="2889548"/>
              <a:ext cx="5077" cy="4550"/>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1" name="922954040"/>
            <p:cNvSpPr>
              <a:spLocks/>
            </p:cNvSpPr>
            <p:nvPr/>
          </p:nvSpPr>
          <p:spPr bwMode="auto">
            <a:xfrm>
              <a:off x="2620568" y="2889548"/>
              <a:ext cx="5360" cy="4550"/>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2" name="97191871"/>
            <p:cNvSpPr>
              <a:spLocks/>
            </p:cNvSpPr>
            <p:nvPr/>
          </p:nvSpPr>
          <p:spPr bwMode="auto">
            <a:xfrm>
              <a:off x="2627902" y="2889548"/>
              <a:ext cx="5077" cy="4550"/>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3" name="1103384688"/>
            <p:cNvSpPr>
              <a:spLocks/>
            </p:cNvSpPr>
            <p:nvPr/>
          </p:nvSpPr>
          <p:spPr bwMode="auto">
            <a:xfrm>
              <a:off x="2634954" y="2889548"/>
              <a:ext cx="5077" cy="4550"/>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4" name="1390355155"/>
            <p:cNvSpPr>
              <a:spLocks/>
            </p:cNvSpPr>
            <p:nvPr/>
          </p:nvSpPr>
          <p:spPr bwMode="auto">
            <a:xfrm>
              <a:off x="2642006" y="2889548"/>
              <a:ext cx="5077" cy="4550"/>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5" name="1263739156"/>
            <p:cNvSpPr>
              <a:spLocks/>
            </p:cNvSpPr>
            <p:nvPr/>
          </p:nvSpPr>
          <p:spPr bwMode="auto">
            <a:xfrm>
              <a:off x="2723244" y="2917806"/>
              <a:ext cx="36106" cy="5268"/>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6" name="1620789468"/>
            <p:cNvSpPr>
              <a:spLocks/>
            </p:cNvSpPr>
            <p:nvPr/>
          </p:nvSpPr>
          <p:spPr bwMode="auto">
            <a:xfrm>
              <a:off x="2613516" y="2918045"/>
              <a:ext cx="5077" cy="4311"/>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7" name="238072305"/>
            <p:cNvSpPr>
              <a:spLocks/>
            </p:cNvSpPr>
            <p:nvPr/>
          </p:nvSpPr>
          <p:spPr bwMode="auto">
            <a:xfrm>
              <a:off x="2620568" y="2918045"/>
              <a:ext cx="5360" cy="4311"/>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8" name="690768738"/>
            <p:cNvSpPr>
              <a:spLocks/>
            </p:cNvSpPr>
            <p:nvPr/>
          </p:nvSpPr>
          <p:spPr bwMode="auto">
            <a:xfrm>
              <a:off x="2627902" y="2918045"/>
              <a:ext cx="5077" cy="4311"/>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49" name="1977037498"/>
            <p:cNvSpPr>
              <a:spLocks/>
            </p:cNvSpPr>
            <p:nvPr/>
          </p:nvSpPr>
          <p:spPr bwMode="auto">
            <a:xfrm>
              <a:off x="2634954" y="2918045"/>
              <a:ext cx="5077" cy="4311"/>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0" name="674996240"/>
            <p:cNvSpPr>
              <a:spLocks/>
            </p:cNvSpPr>
            <p:nvPr/>
          </p:nvSpPr>
          <p:spPr bwMode="auto">
            <a:xfrm>
              <a:off x="2642006" y="2918045"/>
              <a:ext cx="5077" cy="4311"/>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1" name="1329471743"/>
            <p:cNvSpPr>
              <a:spLocks/>
            </p:cNvSpPr>
            <p:nvPr/>
          </p:nvSpPr>
          <p:spPr bwMode="auto">
            <a:xfrm>
              <a:off x="2723244" y="2946064"/>
              <a:ext cx="36106" cy="5268"/>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2" name="25682997"/>
            <p:cNvSpPr>
              <a:spLocks/>
            </p:cNvSpPr>
            <p:nvPr/>
          </p:nvSpPr>
          <p:spPr bwMode="auto">
            <a:xfrm>
              <a:off x="2613516" y="2946303"/>
              <a:ext cx="5077" cy="4311"/>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3" name="123479471"/>
            <p:cNvSpPr>
              <a:spLocks/>
            </p:cNvSpPr>
            <p:nvPr/>
          </p:nvSpPr>
          <p:spPr bwMode="auto">
            <a:xfrm>
              <a:off x="2620568" y="2946303"/>
              <a:ext cx="5360" cy="4311"/>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4" name="1723092646"/>
            <p:cNvSpPr>
              <a:spLocks/>
            </p:cNvSpPr>
            <p:nvPr/>
          </p:nvSpPr>
          <p:spPr bwMode="auto">
            <a:xfrm>
              <a:off x="2627902" y="2946303"/>
              <a:ext cx="5077" cy="4311"/>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5" name="2138707744"/>
            <p:cNvSpPr>
              <a:spLocks/>
            </p:cNvSpPr>
            <p:nvPr/>
          </p:nvSpPr>
          <p:spPr bwMode="auto">
            <a:xfrm>
              <a:off x="2634954" y="2946303"/>
              <a:ext cx="5077" cy="4311"/>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6" name="970033815"/>
            <p:cNvSpPr>
              <a:spLocks/>
            </p:cNvSpPr>
            <p:nvPr/>
          </p:nvSpPr>
          <p:spPr bwMode="auto">
            <a:xfrm>
              <a:off x="2642006" y="2946303"/>
              <a:ext cx="5077" cy="4311"/>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7" name="1789251702"/>
            <p:cNvSpPr>
              <a:spLocks/>
            </p:cNvSpPr>
            <p:nvPr/>
          </p:nvSpPr>
          <p:spPr bwMode="auto">
            <a:xfrm>
              <a:off x="2723244" y="3144347"/>
              <a:ext cx="36106" cy="5268"/>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8" name="1202638609"/>
            <p:cNvSpPr>
              <a:spLocks/>
            </p:cNvSpPr>
            <p:nvPr/>
          </p:nvSpPr>
          <p:spPr bwMode="auto">
            <a:xfrm>
              <a:off x="2613516" y="3144586"/>
              <a:ext cx="5077" cy="4311"/>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59" name="1444585040"/>
            <p:cNvSpPr>
              <a:spLocks/>
            </p:cNvSpPr>
            <p:nvPr/>
          </p:nvSpPr>
          <p:spPr bwMode="auto">
            <a:xfrm>
              <a:off x="2620568" y="3144586"/>
              <a:ext cx="5360" cy="4311"/>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0" name="46712041"/>
            <p:cNvSpPr>
              <a:spLocks/>
            </p:cNvSpPr>
            <p:nvPr/>
          </p:nvSpPr>
          <p:spPr bwMode="auto">
            <a:xfrm>
              <a:off x="2627902" y="3144586"/>
              <a:ext cx="5077" cy="4311"/>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1" name="497707650"/>
            <p:cNvSpPr>
              <a:spLocks/>
            </p:cNvSpPr>
            <p:nvPr/>
          </p:nvSpPr>
          <p:spPr bwMode="auto">
            <a:xfrm>
              <a:off x="2634954" y="3144586"/>
              <a:ext cx="5077" cy="4311"/>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2" name="1137133239"/>
            <p:cNvSpPr>
              <a:spLocks/>
            </p:cNvSpPr>
            <p:nvPr/>
          </p:nvSpPr>
          <p:spPr bwMode="auto">
            <a:xfrm>
              <a:off x="2642006" y="3144586"/>
              <a:ext cx="5077" cy="4311"/>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3" name="1064293158"/>
            <p:cNvSpPr>
              <a:spLocks/>
            </p:cNvSpPr>
            <p:nvPr/>
          </p:nvSpPr>
          <p:spPr bwMode="auto">
            <a:xfrm>
              <a:off x="2723244" y="3002819"/>
              <a:ext cx="36106" cy="5029"/>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4" name="1605447055"/>
            <p:cNvSpPr>
              <a:spLocks/>
            </p:cNvSpPr>
            <p:nvPr/>
          </p:nvSpPr>
          <p:spPr bwMode="auto">
            <a:xfrm>
              <a:off x="2613516" y="3002819"/>
              <a:ext cx="5077" cy="4550"/>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5" name="1711850445"/>
            <p:cNvSpPr>
              <a:spLocks/>
            </p:cNvSpPr>
            <p:nvPr/>
          </p:nvSpPr>
          <p:spPr bwMode="auto">
            <a:xfrm>
              <a:off x="2620568" y="3002819"/>
              <a:ext cx="5360" cy="4550"/>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6" name="765025796"/>
            <p:cNvSpPr>
              <a:spLocks/>
            </p:cNvSpPr>
            <p:nvPr/>
          </p:nvSpPr>
          <p:spPr bwMode="auto">
            <a:xfrm>
              <a:off x="2627902" y="3002819"/>
              <a:ext cx="5077" cy="4550"/>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7" name="452728631"/>
            <p:cNvSpPr>
              <a:spLocks/>
            </p:cNvSpPr>
            <p:nvPr/>
          </p:nvSpPr>
          <p:spPr bwMode="auto">
            <a:xfrm>
              <a:off x="2634954" y="3002819"/>
              <a:ext cx="5077" cy="4550"/>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8" name="1692810500"/>
            <p:cNvSpPr>
              <a:spLocks/>
            </p:cNvSpPr>
            <p:nvPr/>
          </p:nvSpPr>
          <p:spPr bwMode="auto">
            <a:xfrm>
              <a:off x="2642006" y="3002819"/>
              <a:ext cx="5077" cy="4550"/>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69" name="904219650"/>
            <p:cNvSpPr>
              <a:spLocks/>
            </p:cNvSpPr>
            <p:nvPr/>
          </p:nvSpPr>
          <p:spPr bwMode="auto">
            <a:xfrm>
              <a:off x="2723244" y="3031076"/>
              <a:ext cx="36106" cy="5268"/>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0" name="1151881721"/>
            <p:cNvSpPr>
              <a:spLocks/>
            </p:cNvSpPr>
            <p:nvPr/>
          </p:nvSpPr>
          <p:spPr bwMode="auto">
            <a:xfrm>
              <a:off x="2613516" y="3031316"/>
              <a:ext cx="5077" cy="4311"/>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1" name="274528291"/>
            <p:cNvSpPr>
              <a:spLocks/>
            </p:cNvSpPr>
            <p:nvPr/>
          </p:nvSpPr>
          <p:spPr bwMode="auto">
            <a:xfrm>
              <a:off x="2620568" y="3031316"/>
              <a:ext cx="5360" cy="4311"/>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2" name="1130902696"/>
            <p:cNvSpPr>
              <a:spLocks/>
            </p:cNvSpPr>
            <p:nvPr/>
          </p:nvSpPr>
          <p:spPr bwMode="auto">
            <a:xfrm>
              <a:off x="2627902" y="3031316"/>
              <a:ext cx="5077" cy="4311"/>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3" name="1023192538"/>
            <p:cNvSpPr>
              <a:spLocks/>
            </p:cNvSpPr>
            <p:nvPr/>
          </p:nvSpPr>
          <p:spPr bwMode="auto">
            <a:xfrm>
              <a:off x="2634954" y="3031316"/>
              <a:ext cx="5077" cy="4311"/>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4" name="1201953310"/>
            <p:cNvSpPr>
              <a:spLocks/>
            </p:cNvSpPr>
            <p:nvPr/>
          </p:nvSpPr>
          <p:spPr bwMode="auto">
            <a:xfrm>
              <a:off x="2642006" y="3031316"/>
              <a:ext cx="5077" cy="4311"/>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5" name="1789434819"/>
            <p:cNvSpPr>
              <a:spLocks/>
            </p:cNvSpPr>
            <p:nvPr/>
          </p:nvSpPr>
          <p:spPr bwMode="auto">
            <a:xfrm>
              <a:off x="2723244" y="3059334"/>
              <a:ext cx="36106" cy="5268"/>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6" name="1925393784"/>
            <p:cNvSpPr>
              <a:spLocks/>
            </p:cNvSpPr>
            <p:nvPr/>
          </p:nvSpPr>
          <p:spPr bwMode="auto">
            <a:xfrm>
              <a:off x="2613516" y="3059574"/>
              <a:ext cx="5077" cy="4311"/>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7" name="504922325"/>
            <p:cNvSpPr>
              <a:spLocks/>
            </p:cNvSpPr>
            <p:nvPr/>
          </p:nvSpPr>
          <p:spPr bwMode="auto">
            <a:xfrm>
              <a:off x="2620568" y="3059574"/>
              <a:ext cx="5360" cy="4311"/>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8" name="307737140"/>
            <p:cNvSpPr>
              <a:spLocks/>
            </p:cNvSpPr>
            <p:nvPr/>
          </p:nvSpPr>
          <p:spPr bwMode="auto">
            <a:xfrm>
              <a:off x="2627902" y="3059574"/>
              <a:ext cx="5077" cy="4311"/>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79" name="1388173735"/>
            <p:cNvSpPr>
              <a:spLocks/>
            </p:cNvSpPr>
            <p:nvPr/>
          </p:nvSpPr>
          <p:spPr bwMode="auto">
            <a:xfrm>
              <a:off x="2634954" y="3059574"/>
              <a:ext cx="5077" cy="4311"/>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0" name="1282307345"/>
            <p:cNvSpPr>
              <a:spLocks/>
            </p:cNvSpPr>
            <p:nvPr/>
          </p:nvSpPr>
          <p:spPr bwMode="auto">
            <a:xfrm>
              <a:off x="2642006" y="3059574"/>
              <a:ext cx="5077" cy="4311"/>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1" name="881898562"/>
            <p:cNvSpPr>
              <a:spLocks/>
            </p:cNvSpPr>
            <p:nvPr/>
          </p:nvSpPr>
          <p:spPr bwMode="auto">
            <a:xfrm>
              <a:off x="2723244" y="3087592"/>
              <a:ext cx="36106" cy="5268"/>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2" name="1818584975"/>
            <p:cNvSpPr>
              <a:spLocks/>
            </p:cNvSpPr>
            <p:nvPr/>
          </p:nvSpPr>
          <p:spPr bwMode="auto">
            <a:xfrm>
              <a:off x="2613516" y="3087831"/>
              <a:ext cx="5077" cy="4311"/>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3" name="1429478542"/>
            <p:cNvSpPr>
              <a:spLocks/>
            </p:cNvSpPr>
            <p:nvPr/>
          </p:nvSpPr>
          <p:spPr bwMode="auto">
            <a:xfrm>
              <a:off x="2620568" y="3087831"/>
              <a:ext cx="5360" cy="4311"/>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4" name="344832666"/>
            <p:cNvSpPr>
              <a:spLocks/>
            </p:cNvSpPr>
            <p:nvPr/>
          </p:nvSpPr>
          <p:spPr bwMode="auto">
            <a:xfrm>
              <a:off x="2627902" y="3087831"/>
              <a:ext cx="5077" cy="4311"/>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5" name="1652504379"/>
            <p:cNvSpPr>
              <a:spLocks/>
            </p:cNvSpPr>
            <p:nvPr/>
          </p:nvSpPr>
          <p:spPr bwMode="auto">
            <a:xfrm>
              <a:off x="2634954" y="3087831"/>
              <a:ext cx="5077" cy="4311"/>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6" name="724691744"/>
            <p:cNvSpPr>
              <a:spLocks/>
            </p:cNvSpPr>
            <p:nvPr/>
          </p:nvSpPr>
          <p:spPr bwMode="auto">
            <a:xfrm>
              <a:off x="2642006" y="3087831"/>
              <a:ext cx="5077" cy="4311"/>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7" name="473801780"/>
            <p:cNvSpPr>
              <a:spLocks/>
            </p:cNvSpPr>
            <p:nvPr/>
          </p:nvSpPr>
          <p:spPr bwMode="auto">
            <a:xfrm>
              <a:off x="2723244" y="3116089"/>
              <a:ext cx="36106" cy="5029"/>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8" name="248594590"/>
            <p:cNvSpPr>
              <a:spLocks/>
            </p:cNvSpPr>
            <p:nvPr/>
          </p:nvSpPr>
          <p:spPr bwMode="auto">
            <a:xfrm>
              <a:off x="2613516" y="3116089"/>
              <a:ext cx="5077" cy="4550"/>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89" name="1440221030"/>
            <p:cNvSpPr>
              <a:spLocks/>
            </p:cNvSpPr>
            <p:nvPr/>
          </p:nvSpPr>
          <p:spPr bwMode="auto">
            <a:xfrm>
              <a:off x="2620568" y="3116089"/>
              <a:ext cx="5360" cy="4550"/>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0" name="1552784247"/>
            <p:cNvSpPr>
              <a:spLocks/>
            </p:cNvSpPr>
            <p:nvPr/>
          </p:nvSpPr>
          <p:spPr bwMode="auto">
            <a:xfrm>
              <a:off x="2627902" y="3116089"/>
              <a:ext cx="5077" cy="4550"/>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1" name="702276440"/>
            <p:cNvSpPr>
              <a:spLocks/>
            </p:cNvSpPr>
            <p:nvPr/>
          </p:nvSpPr>
          <p:spPr bwMode="auto">
            <a:xfrm>
              <a:off x="2634954" y="3116089"/>
              <a:ext cx="5077" cy="4550"/>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2" name="317035145"/>
            <p:cNvSpPr>
              <a:spLocks/>
            </p:cNvSpPr>
            <p:nvPr/>
          </p:nvSpPr>
          <p:spPr bwMode="auto">
            <a:xfrm>
              <a:off x="2642006" y="3116089"/>
              <a:ext cx="5077" cy="4550"/>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3" name="509525698"/>
            <p:cNvSpPr>
              <a:spLocks/>
            </p:cNvSpPr>
            <p:nvPr/>
          </p:nvSpPr>
          <p:spPr bwMode="auto">
            <a:xfrm>
              <a:off x="2723244" y="2974321"/>
              <a:ext cx="36106" cy="5268"/>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4" name="858357451"/>
            <p:cNvSpPr>
              <a:spLocks/>
            </p:cNvSpPr>
            <p:nvPr/>
          </p:nvSpPr>
          <p:spPr bwMode="auto">
            <a:xfrm>
              <a:off x="2613516" y="2974561"/>
              <a:ext cx="5077" cy="4311"/>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5" name="2118315359"/>
            <p:cNvSpPr>
              <a:spLocks/>
            </p:cNvSpPr>
            <p:nvPr/>
          </p:nvSpPr>
          <p:spPr bwMode="auto">
            <a:xfrm>
              <a:off x="2620568" y="2974561"/>
              <a:ext cx="5360" cy="4311"/>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6" name="1933304448"/>
            <p:cNvSpPr>
              <a:spLocks/>
            </p:cNvSpPr>
            <p:nvPr/>
          </p:nvSpPr>
          <p:spPr bwMode="auto">
            <a:xfrm>
              <a:off x="2627902" y="2974561"/>
              <a:ext cx="5077" cy="4311"/>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7" name="1180382360"/>
            <p:cNvSpPr>
              <a:spLocks/>
            </p:cNvSpPr>
            <p:nvPr/>
          </p:nvSpPr>
          <p:spPr bwMode="auto">
            <a:xfrm>
              <a:off x="2634954" y="2974561"/>
              <a:ext cx="5077" cy="4311"/>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8" name="1645421280"/>
            <p:cNvSpPr>
              <a:spLocks/>
            </p:cNvSpPr>
            <p:nvPr/>
          </p:nvSpPr>
          <p:spPr bwMode="auto">
            <a:xfrm>
              <a:off x="2642006" y="2974561"/>
              <a:ext cx="5077" cy="4311"/>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599" name="1825988357"/>
            <p:cNvSpPr>
              <a:spLocks noEditPoints="1"/>
            </p:cNvSpPr>
            <p:nvPr/>
          </p:nvSpPr>
          <p:spPr bwMode="auto">
            <a:xfrm>
              <a:off x="2583616" y="2859614"/>
              <a:ext cx="206763" cy="425064"/>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0" name="498713360"/>
            <p:cNvSpPr>
              <a:spLocks/>
            </p:cNvSpPr>
            <p:nvPr/>
          </p:nvSpPr>
          <p:spPr bwMode="auto">
            <a:xfrm>
              <a:off x="2929725" y="2889548"/>
              <a:ext cx="36106" cy="5029"/>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1" name="1168060837"/>
            <p:cNvSpPr>
              <a:spLocks/>
            </p:cNvSpPr>
            <p:nvPr/>
          </p:nvSpPr>
          <p:spPr bwMode="auto">
            <a:xfrm>
              <a:off x="2820279" y="2889548"/>
              <a:ext cx="5077" cy="4550"/>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2" name="692745452"/>
            <p:cNvSpPr>
              <a:spLocks/>
            </p:cNvSpPr>
            <p:nvPr/>
          </p:nvSpPr>
          <p:spPr bwMode="auto">
            <a:xfrm>
              <a:off x="2827331" y="2889548"/>
              <a:ext cx="5077" cy="4550"/>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3" name="1934032735"/>
            <p:cNvSpPr>
              <a:spLocks/>
            </p:cNvSpPr>
            <p:nvPr/>
          </p:nvSpPr>
          <p:spPr bwMode="auto">
            <a:xfrm>
              <a:off x="2834383" y="2889548"/>
              <a:ext cx="5360" cy="4550"/>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4" name="825155777"/>
            <p:cNvSpPr>
              <a:spLocks/>
            </p:cNvSpPr>
            <p:nvPr/>
          </p:nvSpPr>
          <p:spPr bwMode="auto">
            <a:xfrm>
              <a:off x="2841717" y="2889548"/>
              <a:ext cx="5077" cy="4550"/>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5" name="400467949"/>
            <p:cNvSpPr>
              <a:spLocks/>
            </p:cNvSpPr>
            <p:nvPr/>
          </p:nvSpPr>
          <p:spPr bwMode="auto">
            <a:xfrm>
              <a:off x="2848769" y="2889548"/>
              <a:ext cx="5077" cy="4550"/>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6" name="198569047"/>
            <p:cNvSpPr>
              <a:spLocks/>
            </p:cNvSpPr>
            <p:nvPr/>
          </p:nvSpPr>
          <p:spPr bwMode="auto">
            <a:xfrm>
              <a:off x="2929725" y="2917806"/>
              <a:ext cx="36106" cy="5268"/>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7" name="1149974106"/>
            <p:cNvSpPr>
              <a:spLocks/>
            </p:cNvSpPr>
            <p:nvPr/>
          </p:nvSpPr>
          <p:spPr bwMode="auto">
            <a:xfrm>
              <a:off x="2820279" y="2918045"/>
              <a:ext cx="5077" cy="4311"/>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8" name="1069009808"/>
            <p:cNvSpPr>
              <a:spLocks/>
            </p:cNvSpPr>
            <p:nvPr/>
          </p:nvSpPr>
          <p:spPr bwMode="auto">
            <a:xfrm>
              <a:off x="2827331" y="2918045"/>
              <a:ext cx="5077" cy="4311"/>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09" name="2081141474"/>
            <p:cNvSpPr>
              <a:spLocks/>
            </p:cNvSpPr>
            <p:nvPr/>
          </p:nvSpPr>
          <p:spPr bwMode="auto">
            <a:xfrm>
              <a:off x="2834383" y="2918045"/>
              <a:ext cx="5360" cy="4311"/>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0" name="213313960"/>
            <p:cNvSpPr>
              <a:spLocks/>
            </p:cNvSpPr>
            <p:nvPr/>
          </p:nvSpPr>
          <p:spPr bwMode="auto">
            <a:xfrm>
              <a:off x="2841717" y="2918045"/>
              <a:ext cx="5077" cy="4311"/>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1" name="465111490"/>
            <p:cNvSpPr>
              <a:spLocks/>
            </p:cNvSpPr>
            <p:nvPr/>
          </p:nvSpPr>
          <p:spPr bwMode="auto">
            <a:xfrm>
              <a:off x="2848769" y="2918045"/>
              <a:ext cx="5077" cy="4311"/>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2" name="1481514562"/>
            <p:cNvSpPr>
              <a:spLocks/>
            </p:cNvSpPr>
            <p:nvPr/>
          </p:nvSpPr>
          <p:spPr bwMode="auto">
            <a:xfrm>
              <a:off x="2929725" y="2946064"/>
              <a:ext cx="36106" cy="5268"/>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3" name="1961948521"/>
            <p:cNvSpPr>
              <a:spLocks/>
            </p:cNvSpPr>
            <p:nvPr/>
          </p:nvSpPr>
          <p:spPr bwMode="auto">
            <a:xfrm>
              <a:off x="2820279" y="2946303"/>
              <a:ext cx="5077" cy="4311"/>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4" name="162277695"/>
            <p:cNvSpPr>
              <a:spLocks/>
            </p:cNvSpPr>
            <p:nvPr/>
          </p:nvSpPr>
          <p:spPr bwMode="auto">
            <a:xfrm>
              <a:off x="2827331" y="2946303"/>
              <a:ext cx="5077" cy="4311"/>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5" name="1312297126"/>
            <p:cNvSpPr>
              <a:spLocks/>
            </p:cNvSpPr>
            <p:nvPr/>
          </p:nvSpPr>
          <p:spPr bwMode="auto">
            <a:xfrm>
              <a:off x="2834383" y="2946303"/>
              <a:ext cx="5360" cy="4311"/>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6" name="826606322"/>
            <p:cNvSpPr>
              <a:spLocks/>
            </p:cNvSpPr>
            <p:nvPr/>
          </p:nvSpPr>
          <p:spPr bwMode="auto">
            <a:xfrm>
              <a:off x="2841717" y="2946303"/>
              <a:ext cx="5077" cy="4311"/>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7" name="1855138344"/>
            <p:cNvSpPr>
              <a:spLocks/>
            </p:cNvSpPr>
            <p:nvPr/>
          </p:nvSpPr>
          <p:spPr bwMode="auto">
            <a:xfrm>
              <a:off x="2848769" y="2946303"/>
              <a:ext cx="5077" cy="4311"/>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8" name="719460492"/>
            <p:cNvSpPr>
              <a:spLocks/>
            </p:cNvSpPr>
            <p:nvPr/>
          </p:nvSpPr>
          <p:spPr bwMode="auto">
            <a:xfrm>
              <a:off x="2929725" y="3144347"/>
              <a:ext cx="36106" cy="5268"/>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19" name="2100426323"/>
            <p:cNvSpPr>
              <a:spLocks/>
            </p:cNvSpPr>
            <p:nvPr/>
          </p:nvSpPr>
          <p:spPr bwMode="auto">
            <a:xfrm>
              <a:off x="2820279" y="3144586"/>
              <a:ext cx="5077" cy="4311"/>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0" name="987158701"/>
            <p:cNvSpPr>
              <a:spLocks/>
            </p:cNvSpPr>
            <p:nvPr/>
          </p:nvSpPr>
          <p:spPr bwMode="auto">
            <a:xfrm>
              <a:off x="2827331" y="3144586"/>
              <a:ext cx="5077" cy="4311"/>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1" name="291224016"/>
            <p:cNvSpPr>
              <a:spLocks/>
            </p:cNvSpPr>
            <p:nvPr/>
          </p:nvSpPr>
          <p:spPr bwMode="auto">
            <a:xfrm>
              <a:off x="2834383" y="3144586"/>
              <a:ext cx="5360" cy="4311"/>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2" name="204134041"/>
            <p:cNvSpPr>
              <a:spLocks/>
            </p:cNvSpPr>
            <p:nvPr/>
          </p:nvSpPr>
          <p:spPr bwMode="auto">
            <a:xfrm>
              <a:off x="2841717" y="3144586"/>
              <a:ext cx="5077" cy="4311"/>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3" name="252589470"/>
            <p:cNvSpPr>
              <a:spLocks/>
            </p:cNvSpPr>
            <p:nvPr/>
          </p:nvSpPr>
          <p:spPr bwMode="auto">
            <a:xfrm>
              <a:off x="2848769" y="3144586"/>
              <a:ext cx="5077" cy="4311"/>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4" name="1498919050"/>
            <p:cNvSpPr>
              <a:spLocks/>
            </p:cNvSpPr>
            <p:nvPr/>
          </p:nvSpPr>
          <p:spPr bwMode="auto">
            <a:xfrm>
              <a:off x="2929725" y="3002819"/>
              <a:ext cx="36106" cy="5029"/>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5" name="449605281"/>
            <p:cNvSpPr>
              <a:spLocks/>
            </p:cNvSpPr>
            <p:nvPr/>
          </p:nvSpPr>
          <p:spPr bwMode="auto">
            <a:xfrm>
              <a:off x="2820279" y="3002819"/>
              <a:ext cx="5077" cy="4550"/>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6" name="2104976793"/>
            <p:cNvSpPr>
              <a:spLocks/>
            </p:cNvSpPr>
            <p:nvPr/>
          </p:nvSpPr>
          <p:spPr bwMode="auto">
            <a:xfrm>
              <a:off x="2827331" y="3002819"/>
              <a:ext cx="5077" cy="4550"/>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7" name="621376998"/>
            <p:cNvSpPr>
              <a:spLocks/>
            </p:cNvSpPr>
            <p:nvPr/>
          </p:nvSpPr>
          <p:spPr bwMode="auto">
            <a:xfrm>
              <a:off x="2834383" y="3002819"/>
              <a:ext cx="5360" cy="4550"/>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8" name="164835087"/>
            <p:cNvSpPr>
              <a:spLocks/>
            </p:cNvSpPr>
            <p:nvPr/>
          </p:nvSpPr>
          <p:spPr bwMode="auto">
            <a:xfrm>
              <a:off x="2841717" y="3002819"/>
              <a:ext cx="5077" cy="4550"/>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29" name="1231121598"/>
            <p:cNvSpPr>
              <a:spLocks/>
            </p:cNvSpPr>
            <p:nvPr/>
          </p:nvSpPr>
          <p:spPr bwMode="auto">
            <a:xfrm>
              <a:off x="2848769" y="3002819"/>
              <a:ext cx="5077" cy="4550"/>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0" name="2003614018"/>
            <p:cNvSpPr>
              <a:spLocks/>
            </p:cNvSpPr>
            <p:nvPr/>
          </p:nvSpPr>
          <p:spPr bwMode="auto">
            <a:xfrm>
              <a:off x="2929725" y="3031076"/>
              <a:ext cx="36106" cy="5268"/>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1" name="745011424"/>
            <p:cNvSpPr>
              <a:spLocks/>
            </p:cNvSpPr>
            <p:nvPr/>
          </p:nvSpPr>
          <p:spPr bwMode="auto">
            <a:xfrm>
              <a:off x="2820279" y="3031316"/>
              <a:ext cx="5077" cy="4311"/>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2" name="1006984692"/>
            <p:cNvSpPr>
              <a:spLocks/>
            </p:cNvSpPr>
            <p:nvPr/>
          </p:nvSpPr>
          <p:spPr bwMode="auto">
            <a:xfrm>
              <a:off x="2827331" y="3031316"/>
              <a:ext cx="5077" cy="4311"/>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3" name="629232430"/>
            <p:cNvSpPr>
              <a:spLocks/>
            </p:cNvSpPr>
            <p:nvPr/>
          </p:nvSpPr>
          <p:spPr bwMode="auto">
            <a:xfrm>
              <a:off x="2834383" y="3031316"/>
              <a:ext cx="5360" cy="4311"/>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4" name="889460375"/>
            <p:cNvSpPr>
              <a:spLocks/>
            </p:cNvSpPr>
            <p:nvPr/>
          </p:nvSpPr>
          <p:spPr bwMode="auto">
            <a:xfrm>
              <a:off x="2841717" y="3031316"/>
              <a:ext cx="5077" cy="4311"/>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5" name="114246508"/>
            <p:cNvSpPr>
              <a:spLocks/>
            </p:cNvSpPr>
            <p:nvPr/>
          </p:nvSpPr>
          <p:spPr bwMode="auto">
            <a:xfrm>
              <a:off x="2848769" y="3031316"/>
              <a:ext cx="5077" cy="4311"/>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6" name="189153110"/>
            <p:cNvSpPr>
              <a:spLocks/>
            </p:cNvSpPr>
            <p:nvPr/>
          </p:nvSpPr>
          <p:spPr bwMode="auto">
            <a:xfrm>
              <a:off x="2929725" y="3059334"/>
              <a:ext cx="36106" cy="5268"/>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7" name="2032035887"/>
            <p:cNvSpPr>
              <a:spLocks/>
            </p:cNvSpPr>
            <p:nvPr/>
          </p:nvSpPr>
          <p:spPr bwMode="auto">
            <a:xfrm>
              <a:off x="2820279" y="3059574"/>
              <a:ext cx="5077" cy="4311"/>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8" name="604322765"/>
            <p:cNvSpPr>
              <a:spLocks/>
            </p:cNvSpPr>
            <p:nvPr/>
          </p:nvSpPr>
          <p:spPr bwMode="auto">
            <a:xfrm>
              <a:off x="2827331" y="3059574"/>
              <a:ext cx="5077" cy="4311"/>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39" name="2091848364"/>
            <p:cNvSpPr>
              <a:spLocks/>
            </p:cNvSpPr>
            <p:nvPr/>
          </p:nvSpPr>
          <p:spPr bwMode="auto">
            <a:xfrm>
              <a:off x="2834383" y="3059574"/>
              <a:ext cx="5360" cy="4311"/>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0" name="1453935332"/>
            <p:cNvSpPr>
              <a:spLocks/>
            </p:cNvSpPr>
            <p:nvPr/>
          </p:nvSpPr>
          <p:spPr bwMode="auto">
            <a:xfrm>
              <a:off x="2841717" y="3059574"/>
              <a:ext cx="5077" cy="4311"/>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1" name="1722201285"/>
            <p:cNvSpPr>
              <a:spLocks/>
            </p:cNvSpPr>
            <p:nvPr/>
          </p:nvSpPr>
          <p:spPr bwMode="auto">
            <a:xfrm>
              <a:off x="2848769" y="3059574"/>
              <a:ext cx="5077" cy="4311"/>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2" name="1552275619"/>
            <p:cNvSpPr>
              <a:spLocks/>
            </p:cNvSpPr>
            <p:nvPr/>
          </p:nvSpPr>
          <p:spPr bwMode="auto">
            <a:xfrm>
              <a:off x="2929725" y="3087592"/>
              <a:ext cx="36106" cy="5268"/>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3" name="314936763"/>
            <p:cNvSpPr>
              <a:spLocks/>
            </p:cNvSpPr>
            <p:nvPr/>
          </p:nvSpPr>
          <p:spPr bwMode="auto">
            <a:xfrm>
              <a:off x="2820279" y="3087831"/>
              <a:ext cx="5077" cy="4311"/>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4" name="1226907070"/>
            <p:cNvSpPr>
              <a:spLocks/>
            </p:cNvSpPr>
            <p:nvPr/>
          </p:nvSpPr>
          <p:spPr bwMode="auto">
            <a:xfrm>
              <a:off x="2827331" y="3087831"/>
              <a:ext cx="5077" cy="4311"/>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5" name="1087672757"/>
            <p:cNvSpPr>
              <a:spLocks/>
            </p:cNvSpPr>
            <p:nvPr/>
          </p:nvSpPr>
          <p:spPr bwMode="auto">
            <a:xfrm>
              <a:off x="2834383" y="3087831"/>
              <a:ext cx="5360" cy="4311"/>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6" name="1368245525"/>
            <p:cNvSpPr>
              <a:spLocks/>
            </p:cNvSpPr>
            <p:nvPr/>
          </p:nvSpPr>
          <p:spPr bwMode="auto">
            <a:xfrm>
              <a:off x="2841717" y="3087831"/>
              <a:ext cx="5077" cy="4311"/>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7" name="502570271"/>
            <p:cNvSpPr>
              <a:spLocks/>
            </p:cNvSpPr>
            <p:nvPr/>
          </p:nvSpPr>
          <p:spPr bwMode="auto">
            <a:xfrm>
              <a:off x="2848769" y="3087831"/>
              <a:ext cx="5077" cy="4311"/>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8" name="347248003"/>
            <p:cNvSpPr>
              <a:spLocks/>
            </p:cNvSpPr>
            <p:nvPr/>
          </p:nvSpPr>
          <p:spPr bwMode="auto">
            <a:xfrm>
              <a:off x="2929725" y="3116089"/>
              <a:ext cx="36106" cy="5029"/>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49" name="1693543972"/>
            <p:cNvSpPr>
              <a:spLocks/>
            </p:cNvSpPr>
            <p:nvPr/>
          </p:nvSpPr>
          <p:spPr bwMode="auto">
            <a:xfrm>
              <a:off x="2820279" y="3116089"/>
              <a:ext cx="5077" cy="4550"/>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0" name="1291709037"/>
            <p:cNvSpPr>
              <a:spLocks/>
            </p:cNvSpPr>
            <p:nvPr/>
          </p:nvSpPr>
          <p:spPr bwMode="auto">
            <a:xfrm>
              <a:off x="2827331" y="3116089"/>
              <a:ext cx="5077" cy="4550"/>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1" name="78166104"/>
            <p:cNvSpPr>
              <a:spLocks/>
            </p:cNvSpPr>
            <p:nvPr/>
          </p:nvSpPr>
          <p:spPr bwMode="auto">
            <a:xfrm>
              <a:off x="2834383" y="3116089"/>
              <a:ext cx="5360" cy="4550"/>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2" name="460921868"/>
            <p:cNvSpPr>
              <a:spLocks/>
            </p:cNvSpPr>
            <p:nvPr/>
          </p:nvSpPr>
          <p:spPr bwMode="auto">
            <a:xfrm>
              <a:off x="2841717" y="3116089"/>
              <a:ext cx="5077" cy="4550"/>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3" name="1692478604"/>
            <p:cNvSpPr>
              <a:spLocks/>
            </p:cNvSpPr>
            <p:nvPr/>
          </p:nvSpPr>
          <p:spPr bwMode="auto">
            <a:xfrm>
              <a:off x="2848769" y="3116089"/>
              <a:ext cx="5077" cy="4550"/>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4" name="838829656"/>
            <p:cNvSpPr>
              <a:spLocks/>
            </p:cNvSpPr>
            <p:nvPr/>
          </p:nvSpPr>
          <p:spPr bwMode="auto">
            <a:xfrm>
              <a:off x="2929725" y="2974321"/>
              <a:ext cx="36106" cy="5268"/>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5" name="207489344"/>
            <p:cNvSpPr>
              <a:spLocks/>
            </p:cNvSpPr>
            <p:nvPr/>
          </p:nvSpPr>
          <p:spPr bwMode="auto">
            <a:xfrm>
              <a:off x="2820279" y="2974561"/>
              <a:ext cx="5077" cy="4311"/>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6" name="963926796"/>
            <p:cNvSpPr>
              <a:spLocks/>
            </p:cNvSpPr>
            <p:nvPr/>
          </p:nvSpPr>
          <p:spPr bwMode="auto">
            <a:xfrm>
              <a:off x="2827331" y="2974561"/>
              <a:ext cx="5077" cy="4311"/>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7" name="440155982"/>
            <p:cNvSpPr>
              <a:spLocks/>
            </p:cNvSpPr>
            <p:nvPr/>
          </p:nvSpPr>
          <p:spPr bwMode="auto">
            <a:xfrm>
              <a:off x="2834383" y="2974561"/>
              <a:ext cx="5360" cy="4311"/>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8" name="435113685"/>
            <p:cNvSpPr>
              <a:spLocks/>
            </p:cNvSpPr>
            <p:nvPr/>
          </p:nvSpPr>
          <p:spPr bwMode="auto">
            <a:xfrm>
              <a:off x="2841717" y="2974561"/>
              <a:ext cx="5077" cy="4311"/>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59" name="375550496"/>
            <p:cNvSpPr>
              <a:spLocks/>
            </p:cNvSpPr>
            <p:nvPr/>
          </p:nvSpPr>
          <p:spPr bwMode="auto">
            <a:xfrm>
              <a:off x="2848769" y="2974561"/>
              <a:ext cx="5077" cy="4311"/>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60" name="442974803"/>
            <p:cNvSpPr>
              <a:spLocks noEditPoints="1"/>
            </p:cNvSpPr>
            <p:nvPr/>
          </p:nvSpPr>
          <p:spPr bwMode="auto">
            <a:xfrm>
              <a:off x="2790379" y="2859614"/>
              <a:ext cx="206763" cy="425064"/>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pic>
          <p:nvPicPr>
            <p:cNvPr id="661" name="1724675696"/>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061589" y="2885403"/>
              <a:ext cx="1131699" cy="331432"/>
            </a:xfrm>
            <a:prstGeom prst="rect">
              <a:avLst/>
            </a:prstGeom>
            <a:noFill/>
            <a:ln w="9525">
              <a:noFill/>
              <a:miter lim="800000"/>
              <a:headEnd/>
              <a:tailEnd/>
            </a:ln>
          </p:spPr>
        </p:pic>
        <p:pic>
          <p:nvPicPr>
            <p:cNvPr id="662" name="985139019" descr="OpenStack.png"/>
            <p:cNvPicPr>
              <a:picLocks noChangeAspect="1"/>
            </p:cNvPicPr>
            <p:nvPr/>
          </p:nvPicPr>
          <p:blipFill>
            <a:blip r:embed="rId4" cstate="email"/>
            <a:stretch>
              <a:fillRect/>
            </a:stretch>
          </p:blipFill>
          <p:spPr>
            <a:xfrm>
              <a:off x="1936105" y="2072774"/>
              <a:ext cx="379995" cy="248421"/>
            </a:xfrm>
            <a:prstGeom prst="rect">
              <a:avLst/>
            </a:prstGeom>
            <a:solidFill>
              <a:schemeClr val="bg1"/>
            </a:solidFill>
            <a:effectLst>
              <a:outerShdw blurRad="50800" dist="38100" dir="2700000" algn="tl" rotWithShape="0">
                <a:prstClr val="black">
                  <a:alpha val="40000"/>
                </a:prstClr>
              </a:outerShdw>
            </a:effectLst>
          </p:spPr>
        </p:pic>
        <p:pic>
          <p:nvPicPr>
            <p:cNvPr id="663" name="1985371857"/>
            <p:cNvPicPr>
              <a:picLocks noChangeAspect="1" noChangeArrowheads="1"/>
            </p:cNvPicPr>
            <p:nvPr/>
          </p:nvPicPr>
          <p:blipFill>
            <a:blip r:embed="rId5" cstate="print">
              <a:clrChange>
                <a:clrFrom>
                  <a:srgbClr val="FFFFFF"/>
                </a:clrFrom>
                <a:clrTo>
                  <a:srgbClr val="FFFFFF">
                    <a:alpha val="0"/>
                  </a:srgbClr>
                </a:clrTo>
              </a:clrChange>
              <a:grayscl/>
              <a:biLevel thresh="50000"/>
            </a:blip>
            <a:srcRect/>
            <a:stretch>
              <a:fillRect/>
            </a:stretch>
          </p:blipFill>
          <p:spPr bwMode="auto">
            <a:xfrm>
              <a:off x="2383384" y="2111895"/>
              <a:ext cx="528319" cy="176835"/>
            </a:xfrm>
            <a:prstGeom prst="rect">
              <a:avLst/>
            </a:prstGeom>
            <a:noFill/>
            <a:ln w="9525">
              <a:noFill/>
              <a:miter lim="800000"/>
              <a:headEnd/>
              <a:tailEnd/>
            </a:ln>
          </p:spPr>
        </p:pic>
        <p:pic>
          <p:nvPicPr>
            <p:cNvPr id="664" name="77527456"/>
            <p:cNvPicPr>
              <a:picLocks noChangeAspect="1"/>
            </p:cNvPicPr>
            <p:nvPr/>
          </p:nvPicPr>
          <p:blipFill rotWithShape="1">
            <a:blip r:embed="rId6" cstate="print"/>
            <a:srcRect l="10110"/>
            <a:stretch/>
          </p:blipFill>
          <p:spPr>
            <a:xfrm>
              <a:off x="794609" y="5213661"/>
              <a:ext cx="573826" cy="343979"/>
            </a:xfrm>
            <a:prstGeom prst="rect">
              <a:avLst/>
            </a:prstGeom>
            <a:solidFill>
              <a:schemeClr val="bg2">
                <a:lumMod val="20000"/>
                <a:lumOff val="80000"/>
              </a:schemeClr>
            </a:solidFill>
            <a:ln>
              <a:solidFill>
                <a:schemeClr val="accent2">
                  <a:lumMod val="90000"/>
                </a:schemeClr>
              </a:solidFill>
            </a:ln>
          </p:spPr>
        </p:pic>
        <p:sp>
          <p:nvSpPr>
            <p:cNvPr id="665" name="1615786183"/>
            <p:cNvSpPr/>
            <p:nvPr/>
          </p:nvSpPr>
          <p:spPr>
            <a:xfrm>
              <a:off x="4116575" y="2026345"/>
              <a:ext cx="791637" cy="332865"/>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ea typeface="华文细黑" panose="02010600040101010101" pitchFamily="2" charset="-122"/>
              </a:endParaRPr>
            </a:p>
          </p:txBody>
        </p:sp>
        <p:sp>
          <p:nvSpPr>
            <p:cNvPr id="666" name="1605610445"/>
            <p:cNvSpPr/>
            <p:nvPr/>
          </p:nvSpPr>
          <p:spPr bwMode="auto">
            <a:xfrm>
              <a:off x="4074918" y="2025600"/>
              <a:ext cx="893126" cy="337255"/>
            </a:xfrm>
            <a:prstGeom prst="roundRect">
              <a:avLst/>
            </a:prstGeom>
            <a:noFill/>
            <a:ln w="9525">
              <a:noFill/>
              <a:miter lim="800000"/>
              <a:headEnd/>
              <a:tailEnd/>
            </a:ln>
          </p:spPr>
          <p:txBody>
            <a:bodyPr wrap="square" lIns="0" tIns="0" rIns="0" bIns="0" anchor="ctr">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fontAlgn="ctr"/>
              <a:r>
                <a:rPr lang="en-US" altLang="zh-CN" sz="1200" b="1" dirty="0">
                  <a:solidFill>
                    <a:schemeClr val="bg1"/>
                  </a:solidFill>
                  <a:latin typeface="+mn-lt"/>
                  <a:ea typeface="华文细黑" panose="02010600040101010101" pitchFamily="2" charset="-122"/>
                </a:rPr>
                <a:t>3</a:t>
              </a:r>
              <a:r>
                <a:rPr lang="en-US" altLang="zh-CN" sz="1200" b="1" baseline="30000" dirty="0">
                  <a:solidFill>
                    <a:schemeClr val="bg1"/>
                  </a:solidFill>
                  <a:latin typeface="+mn-lt"/>
                  <a:ea typeface="华文细黑" panose="02010600040101010101" pitchFamily="2" charset="-122"/>
                </a:rPr>
                <a:t>rd</a:t>
              </a:r>
              <a:r>
                <a:rPr lang="en-US" altLang="zh-CN" sz="1200" b="1" dirty="0">
                  <a:solidFill>
                    <a:schemeClr val="bg1"/>
                  </a:solidFill>
                  <a:latin typeface="+mn-lt"/>
                  <a:ea typeface="华文细黑" panose="02010600040101010101" pitchFamily="2" charset="-122"/>
                </a:rPr>
                <a:t>-party cloud platform</a:t>
              </a:r>
            </a:p>
          </p:txBody>
        </p:sp>
        <p:sp>
          <p:nvSpPr>
            <p:cNvPr id="667" name="852282132"/>
            <p:cNvSpPr/>
            <p:nvPr/>
          </p:nvSpPr>
          <p:spPr bwMode="auto">
            <a:xfrm>
              <a:off x="2979827" y="1966848"/>
              <a:ext cx="1095091" cy="421568"/>
            </a:xfrm>
            <a:prstGeom prst="roundRect">
              <a:avLst/>
            </a:prstGeom>
            <a:noFill/>
            <a:ln w="9525">
              <a:noFill/>
              <a:miter lim="800000"/>
              <a:headEnd/>
              <a:tailEnd/>
            </a:ln>
          </p:spPr>
          <p:txBody>
            <a:bodyPr wrap="square" anchor="ctr">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fontAlgn="ctr"/>
              <a:r>
                <a:rPr lang="en-US" altLang="zh-CN" sz="1200" b="1" dirty="0">
                  <a:solidFill>
                    <a:schemeClr val="bg1"/>
                  </a:solidFill>
                  <a:latin typeface="+mn-lt"/>
                  <a:ea typeface="华文细黑" panose="02010600040101010101" pitchFamily="2" charset="-122"/>
                </a:rPr>
                <a:t>Agile Controller orchestration</a:t>
              </a:r>
            </a:p>
          </p:txBody>
        </p:sp>
        <p:pic>
          <p:nvPicPr>
            <p:cNvPr id="668" name="1072488146" descr="http://img3.imgtn.bdimg.com/it/u=3327839292,1942118419&amp;fm=21&amp;gp=0.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6248" y="4902127"/>
              <a:ext cx="582226" cy="311533"/>
            </a:xfrm>
            <a:prstGeom prst="rect">
              <a:avLst/>
            </a:prstGeom>
            <a:solidFill>
              <a:schemeClr val="bg2">
                <a:lumMod val="20000"/>
                <a:lumOff val="80000"/>
              </a:schemeClr>
            </a:solidFill>
            <a:ln>
              <a:solidFill>
                <a:schemeClr val="accent2">
                  <a:lumMod val="90000"/>
                </a:schemeClr>
              </a:solidFill>
            </a:ln>
          </p:spPr>
        </p:pic>
        <p:sp>
          <p:nvSpPr>
            <p:cNvPr id="669" name="48031187"/>
            <p:cNvSpPr/>
            <p:nvPr/>
          </p:nvSpPr>
          <p:spPr>
            <a:xfrm>
              <a:off x="2046061" y="3923176"/>
              <a:ext cx="2634166" cy="719534"/>
            </a:xfrm>
            <a:prstGeom prst="cloudCallout">
              <a:avLst>
                <a:gd name="adj1" fmla="val -13626"/>
                <a:gd name="adj2" fmla="val 26195"/>
              </a:avLst>
            </a:prstGeom>
            <a:solidFill>
              <a:schemeClr val="bg1">
                <a:lumMod val="95000"/>
              </a:scheme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a:bodyPr>
            <a:lstStyle/>
            <a:p>
              <a:pPr algn="ctr" fontAlgn="ctr">
                <a:spcBef>
                  <a:spcPts val="0"/>
                </a:spcBef>
                <a:spcAft>
                  <a:spcPts val="0"/>
                </a:spcAft>
                <a:defRPr/>
              </a:pPr>
              <a:r>
                <a:rPr kumimoji="1" lang="en-US" altLang="ja-JP" sz="1200" kern="0">
                  <a:solidFill>
                    <a:srgbClr val="FFFFFF">
                      <a:lumMod val="50000"/>
                    </a:srgbClr>
                  </a:solidFill>
                  <a:latin typeface="+mn-lt"/>
                  <a:ea typeface="华文细黑" panose="02010600040101010101" pitchFamily="2" charset="-122"/>
                </a:rPr>
                <a:t>L3 n</a:t>
              </a:r>
              <a:r>
                <a:rPr kumimoji="1" lang="en-US" altLang="zh-CN" sz="1200" kern="0">
                  <a:solidFill>
                    <a:srgbClr val="FFFFFF">
                      <a:lumMod val="50000"/>
                    </a:srgbClr>
                  </a:solidFill>
                  <a:latin typeface="+mn-lt"/>
                  <a:ea typeface="华文细黑" panose="02010600040101010101" pitchFamily="2" charset="-122"/>
                </a:rPr>
                <a:t>etwork</a:t>
              </a:r>
              <a:endParaRPr kumimoji="1" lang="en-US" altLang="ja-JP" sz="1200" kern="0" dirty="0">
                <a:solidFill>
                  <a:srgbClr val="FFFFFF">
                    <a:lumMod val="50000"/>
                  </a:srgbClr>
                </a:solidFill>
                <a:latin typeface="+mn-lt"/>
                <a:ea typeface="华文细黑" panose="02010600040101010101" pitchFamily="2" charset="-122"/>
              </a:endParaRPr>
            </a:p>
          </p:txBody>
        </p:sp>
        <p:sp>
          <p:nvSpPr>
            <p:cNvPr id="671" name="1123144016"/>
            <p:cNvSpPr>
              <a:spLocks noEditPoints="1"/>
            </p:cNvSpPr>
            <p:nvPr/>
          </p:nvSpPr>
          <p:spPr bwMode="auto">
            <a:xfrm>
              <a:off x="2719547" y="4510506"/>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72" name="942054082"/>
            <p:cNvSpPr>
              <a:spLocks noEditPoints="1"/>
            </p:cNvSpPr>
            <p:nvPr/>
          </p:nvSpPr>
          <p:spPr bwMode="auto">
            <a:xfrm>
              <a:off x="2719547" y="4602579"/>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81" name="Freeform 13"/>
            <p:cNvSpPr>
              <a:spLocks noEditPoints="1"/>
            </p:cNvSpPr>
            <p:nvPr/>
          </p:nvSpPr>
          <p:spPr bwMode="auto">
            <a:xfrm>
              <a:off x="2780666" y="3989158"/>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82" name="1250815579"/>
            <p:cNvSpPr>
              <a:spLocks noEditPoints="1"/>
            </p:cNvSpPr>
            <p:nvPr/>
          </p:nvSpPr>
          <p:spPr bwMode="auto">
            <a:xfrm>
              <a:off x="2780666" y="4051299"/>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79" name="775095775"/>
            <p:cNvSpPr>
              <a:spLocks noEditPoints="1"/>
            </p:cNvSpPr>
            <p:nvPr/>
          </p:nvSpPr>
          <p:spPr bwMode="auto">
            <a:xfrm>
              <a:off x="2780666" y="3867502"/>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80" name="646490991"/>
            <p:cNvSpPr>
              <a:spLocks noEditPoints="1"/>
            </p:cNvSpPr>
            <p:nvPr/>
          </p:nvSpPr>
          <p:spPr bwMode="auto">
            <a:xfrm>
              <a:off x="2780666" y="3929643"/>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77" name="1412441063"/>
            <p:cNvSpPr>
              <a:spLocks noEditPoints="1"/>
            </p:cNvSpPr>
            <p:nvPr/>
          </p:nvSpPr>
          <p:spPr bwMode="auto">
            <a:xfrm>
              <a:off x="2780666" y="3746321"/>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78" name="886432044"/>
            <p:cNvSpPr>
              <a:spLocks noEditPoints="1"/>
            </p:cNvSpPr>
            <p:nvPr/>
          </p:nvSpPr>
          <p:spPr bwMode="auto">
            <a:xfrm>
              <a:off x="2780666" y="3808462"/>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684" name="2036680925"/>
            <p:cNvSpPr>
              <a:spLocks/>
            </p:cNvSpPr>
            <p:nvPr/>
          </p:nvSpPr>
          <p:spPr bwMode="auto">
            <a:xfrm>
              <a:off x="2249106" y="3929188"/>
              <a:ext cx="60914" cy="31016"/>
            </a:xfrm>
            <a:custGeom>
              <a:avLst/>
              <a:gdLst/>
              <a:ahLst/>
              <a:cxnLst>
                <a:cxn ang="0">
                  <a:pos x="2757" y="0"/>
                </a:cxn>
                <a:cxn ang="0">
                  <a:pos x="2797" y="5"/>
                </a:cxn>
                <a:cxn ang="0">
                  <a:pos x="2836" y="17"/>
                </a:cxn>
                <a:cxn ang="0">
                  <a:pos x="2871" y="33"/>
                </a:cxn>
                <a:cxn ang="0">
                  <a:pos x="2904" y="54"/>
                </a:cxn>
                <a:cxn ang="0">
                  <a:pos x="2933"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3" y="1542"/>
                </a:cxn>
                <a:cxn ang="0">
                  <a:pos x="2904" y="1567"/>
                </a:cxn>
                <a:cxn ang="0">
                  <a:pos x="2871" y="1589"/>
                </a:cxn>
                <a:cxn ang="0">
                  <a:pos x="2836" y="1605"/>
                </a:cxn>
                <a:cxn ang="0">
                  <a:pos x="2797" y="1616"/>
                </a:cxn>
                <a:cxn ang="0">
                  <a:pos x="2757" y="1621"/>
                </a:cxn>
                <a:cxn ang="0">
                  <a:pos x="257" y="1621"/>
                </a:cxn>
                <a:cxn ang="0">
                  <a:pos x="216" y="1616"/>
                </a:cxn>
                <a:cxn ang="0">
                  <a:pos x="177" y="1605"/>
                </a:cxn>
                <a:cxn ang="0">
                  <a:pos x="142" y="1589"/>
                </a:cxn>
                <a:cxn ang="0">
                  <a:pos x="109" y="1567"/>
                </a:cxn>
                <a:cxn ang="0">
                  <a:pos x="79"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79" y="80"/>
                </a:cxn>
                <a:cxn ang="0">
                  <a:pos x="109" y="54"/>
                </a:cxn>
                <a:cxn ang="0">
                  <a:pos x="142" y="33"/>
                </a:cxn>
                <a:cxn ang="0">
                  <a:pos x="177" y="17"/>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7"/>
                  </a:lnTo>
                  <a:lnTo>
                    <a:pt x="2848" y="22"/>
                  </a:lnTo>
                  <a:lnTo>
                    <a:pt x="2860" y="27"/>
                  </a:lnTo>
                  <a:lnTo>
                    <a:pt x="2871" y="33"/>
                  </a:lnTo>
                  <a:lnTo>
                    <a:pt x="2882" y="40"/>
                  </a:lnTo>
                  <a:lnTo>
                    <a:pt x="2894" y="46"/>
                  </a:lnTo>
                  <a:lnTo>
                    <a:pt x="2904" y="54"/>
                  </a:lnTo>
                  <a:lnTo>
                    <a:pt x="2914" y="62"/>
                  </a:lnTo>
                  <a:lnTo>
                    <a:pt x="2924" y="70"/>
                  </a:lnTo>
                  <a:lnTo>
                    <a:pt x="2933" y="80"/>
                  </a:lnTo>
                  <a:lnTo>
                    <a:pt x="2943" y="89"/>
                  </a:lnTo>
                  <a:lnTo>
                    <a:pt x="2951" y="99"/>
                  </a:lnTo>
                  <a:lnTo>
                    <a:pt x="2959" y="109"/>
                  </a:lnTo>
                  <a:lnTo>
                    <a:pt x="2967" y="119"/>
                  </a:lnTo>
                  <a:lnTo>
                    <a:pt x="2974" y="131"/>
                  </a:lnTo>
                  <a:lnTo>
                    <a:pt x="2980" y="142"/>
                  </a:lnTo>
                  <a:lnTo>
                    <a:pt x="2986" y="154"/>
                  </a:lnTo>
                  <a:lnTo>
                    <a:pt x="2991"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1" y="1456"/>
                  </a:lnTo>
                  <a:lnTo>
                    <a:pt x="2986" y="1469"/>
                  </a:lnTo>
                  <a:lnTo>
                    <a:pt x="2980" y="1480"/>
                  </a:lnTo>
                  <a:lnTo>
                    <a:pt x="2974" y="1491"/>
                  </a:lnTo>
                  <a:lnTo>
                    <a:pt x="2967" y="1502"/>
                  </a:lnTo>
                  <a:lnTo>
                    <a:pt x="2959" y="1512"/>
                  </a:lnTo>
                  <a:lnTo>
                    <a:pt x="2951" y="1523"/>
                  </a:lnTo>
                  <a:lnTo>
                    <a:pt x="2943" y="1533"/>
                  </a:lnTo>
                  <a:lnTo>
                    <a:pt x="2933" y="1542"/>
                  </a:lnTo>
                  <a:lnTo>
                    <a:pt x="2924" y="1551"/>
                  </a:lnTo>
                  <a:lnTo>
                    <a:pt x="2914" y="1560"/>
                  </a:lnTo>
                  <a:lnTo>
                    <a:pt x="2904" y="1567"/>
                  </a:lnTo>
                  <a:lnTo>
                    <a:pt x="2894" y="1575"/>
                  </a:lnTo>
                  <a:lnTo>
                    <a:pt x="2882" y="1583"/>
                  </a:lnTo>
                  <a:lnTo>
                    <a:pt x="2871" y="1589"/>
                  </a:lnTo>
                  <a:lnTo>
                    <a:pt x="2860" y="1595"/>
                  </a:lnTo>
                  <a:lnTo>
                    <a:pt x="2848" y="1600"/>
                  </a:lnTo>
                  <a:lnTo>
                    <a:pt x="2836" y="1605"/>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5"/>
                  </a:lnTo>
                  <a:lnTo>
                    <a:pt x="165" y="1600"/>
                  </a:lnTo>
                  <a:lnTo>
                    <a:pt x="154" y="1595"/>
                  </a:lnTo>
                  <a:lnTo>
                    <a:pt x="142" y="1589"/>
                  </a:lnTo>
                  <a:lnTo>
                    <a:pt x="130" y="1583"/>
                  </a:lnTo>
                  <a:lnTo>
                    <a:pt x="119" y="1575"/>
                  </a:lnTo>
                  <a:lnTo>
                    <a:pt x="109" y="1567"/>
                  </a:lnTo>
                  <a:lnTo>
                    <a:pt x="99" y="1560"/>
                  </a:lnTo>
                  <a:lnTo>
                    <a:pt x="89" y="1551"/>
                  </a:lnTo>
                  <a:lnTo>
                    <a:pt x="79" y="1542"/>
                  </a:lnTo>
                  <a:lnTo>
                    <a:pt x="70" y="1533"/>
                  </a:lnTo>
                  <a:lnTo>
                    <a:pt x="62" y="1523"/>
                  </a:lnTo>
                  <a:lnTo>
                    <a:pt x="54" y="1512"/>
                  </a:lnTo>
                  <a:lnTo>
                    <a:pt x="46" y="1502"/>
                  </a:lnTo>
                  <a:lnTo>
                    <a:pt x="40" y="1491"/>
                  </a:lnTo>
                  <a:lnTo>
                    <a:pt x="33"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3" y="142"/>
                  </a:lnTo>
                  <a:lnTo>
                    <a:pt x="40" y="131"/>
                  </a:lnTo>
                  <a:lnTo>
                    <a:pt x="46" y="119"/>
                  </a:lnTo>
                  <a:lnTo>
                    <a:pt x="54" y="109"/>
                  </a:lnTo>
                  <a:lnTo>
                    <a:pt x="62" y="99"/>
                  </a:lnTo>
                  <a:lnTo>
                    <a:pt x="70" y="89"/>
                  </a:lnTo>
                  <a:lnTo>
                    <a:pt x="79" y="80"/>
                  </a:lnTo>
                  <a:lnTo>
                    <a:pt x="89" y="70"/>
                  </a:lnTo>
                  <a:lnTo>
                    <a:pt x="99" y="62"/>
                  </a:lnTo>
                  <a:lnTo>
                    <a:pt x="109" y="54"/>
                  </a:lnTo>
                  <a:lnTo>
                    <a:pt x="119" y="46"/>
                  </a:lnTo>
                  <a:lnTo>
                    <a:pt x="130" y="40"/>
                  </a:lnTo>
                  <a:lnTo>
                    <a:pt x="142" y="33"/>
                  </a:lnTo>
                  <a:lnTo>
                    <a:pt x="154" y="27"/>
                  </a:lnTo>
                  <a:lnTo>
                    <a:pt x="165" y="22"/>
                  </a:lnTo>
                  <a:lnTo>
                    <a:pt x="177" y="17"/>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85" name="1173166047"/>
            <p:cNvSpPr>
              <a:spLocks/>
            </p:cNvSpPr>
            <p:nvPr/>
          </p:nvSpPr>
          <p:spPr bwMode="auto">
            <a:xfrm>
              <a:off x="2316245" y="3929188"/>
              <a:ext cx="60914" cy="31016"/>
            </a:xfrm>
            <a:custGeom>
              <a:avLst/>
              <a:gdLst/>
              <a:ahLst/>
              <a:cxnLst>
                <a:cxn ang="0">
                  <a:pos x="2756"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6" y="1621"/>
                </a:cxn>
                <a:cxn ang="0">
                  <a:pos x="255" y="1621"/>
                </a:cxn>
                <a:cxn ang="0">
                  <a:pos x="216" y="1616"/>
                </a:cxn>
                <a:cxn ang="0">
                  <a:pos x="177" y="1605"/>
                </a:cxn>
                <a:cxn ang="0">
                  <a:pos x="141" y="1589"/>
                </a:cxn>
                <a:cxn ang="0">
                  <a:pos x="108"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8" y="54"/>
                </a:cxn>
                <a:cxn ang="0">
                  <a:pos x="141" y="33"/>
                </a:cxn>
                <a:cxn ang="0">
                  <a:pos x="177" y="17"/>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7"/>
                  </a:lnTo>
                  <a:lnTo>
                    <a:pt x="2847" y="22"/>
                  </a:lnTo>
                  <a:lnTo>
                    <a:pt x="2859"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5" y="119"/>
                  </a:lnTo>
                  <a:lnTo>
                    <a:pt x="2973"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3" y="1491"/>
                  </a:lnTo>
                  <a:lnTo>
                    <a:pt x="2965"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59" y="1595"/>
                  </a:lnTo>
                  <a:lnTo>
                    <a:pt x="2847" y="1600"/>
                  </a:lnTo>
                  <a:lnTo>
                    <a:pt x="2835" y="1605"/>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5"/>
                  </a:lnTo>
                  <a:lnTo>
                    <a:pt x="165" y="1600"/>
                  </a:lnTo>
                  <a:lnTo>
                    <a:pt x="152" y="1595"/>
                  </a:lnTo>
                  <a:lnTo>
                    <a:pt x="141" y="1589"/>
                  </a:lnTo>
                  <a:lnTo>
                    <a:pt x="130" y="1583"/>
                  </a:lnTo>
                  <a:lnTo>
                    <a:pt x="119" y="1575"/>
                  </a:lnTo>
                  <a:lnTo>
                    <a:pt x="108" y="1567"/>
                  </a:lnTo>
                  <a:lnTo>
                    <a:pt x="97" y="1560"/>
                  </a:lnTo>
                  <a:lnTo>
                    <a:pt x="88" y="1551"/>
                  </a:lnTo>
                  <a:lnTo>
                    <a:pt x="79" y="1542"/>
                  </a:lnTo>
                  <a:lnTo>
                    <a:pt x="70" y="1533"/>
                  </a:lnTo>
                  <a:lnTo>
                    <a:pt x="61" y="1523"/>
                  </a:lnTo>
                  <a:lnTo>
                    <a:pt x="54" y="1512"/>
                  </a:lnTo>
                  <a:lnTo>
                    <a:pt x="45" y="1502"/>
                  </a:lnTo>
                  <a:lnTo>
                    <a:pt x="38"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8" y="131"/>
                  </a:lnTo>
                  <a:lnTo>
                    <a:pt x="45" y="119"/>
                  </a:lnTo>
                  <a:lnTo>
                    <a:pt x="54" y="109"/>
                  </a:lnTo>
                  <a:lnTo>
                    <a:pt x="61" y="99"/>
                  </a:lnTo>
                  <a:lnTo>
                    <a:pt x="70" y="89"/>
                  </a:lnTo>
                  <a:lnTo>
                    <a:pt x="79" y="80"/>
                  </a:lnTo>
                  <a:lnTo>
                    <a:pt x="88" y="70"/>
                  </a:lnTo>
                  <a:lnTo>
                    <a:pt x="97" y="62"/>
                  </a:lnTo>
                  <a:lnTo>
                    <a:pt x="108" y="54"/>
                  </a:lnTo>
                  <a:lnTo>
                    <a:pt x="119" y="46"/>
                  </a:lnTo>
                  <a:lnTo>
                    <a:pt x="130" y="40"/>
                  </a:lnTo>
                  <a:lnTo>
                    <a:pt x="141" y="33"/>
                  </a:lnTo>
                  <a:lnTo>
                    <a:pt x="152" y="27"/>
                  </a:lnTo>
                  <a:lnTo>
                    <a:pt x="165" y="22"/>
                  </a:lnTo>
                  <a:lnTo>
                    <a:pt x="177" y="17"/>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86" name="411246293"/>
            <p:cNvSpPr>
              <a:spLocks/>
            </p:cNvSpPr>
            <p:nvPr/>
          </p:nvSpPr>
          <p:spPr bwMode="auto">
            <a:xfrm>
              <a:off x="2383384" y="3929188"/>
              <a:ext cx="60914" cy="31016"/>
            </a:xfrm>
            <a:custGeom>
              <a:avLst/>
              <a:gdLst/>
              <a:ahLst/>
              <a:cxnLst>
                <a:cxn ang="0">
                  <a:pos x="2757" y="0"/>
                </a:cxn>
                <a:cxn ang="0">
                  <a:pos x="2798" y="5"/>
                </a:cxn>
                <a:cxn ang="0">
                  <a:pos x="2836" y="17"/>
                </a:cxn>
                <a:cxn ang="0">
                  <a:pos x="2871" y="33"/>
                </a:cxn>
                <a:cxn ang="0">
                  <a:pos x="2905" y="54"/>
                </a:cxn>
                <a:cxn ang="0">
                  <a:pos x="2934" y="80"/>
                </a:cxn>
                <a:cxn ang="0">
                  <a:pos x="2960"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60" y="1512"/>
                </a:cxn>
                <a:cxn ang="0">
                  <a:pos x="2934" y="1542"/>
                </a:cxn>
                <a:cxn ang="0">
                  <a:pos x="2905" y="1567"/>
                </a:cxn>
                <a:cxn ang="0">
                  <a:pos x="2871" y="1589"/>
                </a:cxn>
                <a:cxn ang="0">
                  <a:pos x="2836" y="1605"/>
                </a:cxn>
                <a:cxn ang="0">
                  <a:pos x="2798" y="1616"/>
                </a:cxn>
                <a:cxn ang="0">
                  <a:pos x="2757" y="1621"/>
                </a:cxn>
                <a:cxn ang="0">
                  <a:pos x="257" y="1621"/>
                </a:cxn>
                <a:cxn ang="0">
                  <a:pos x="216" y="1616"/>
                </a:cxn>
                <a:cxn ang="0">
                  <a:pos x="178" y="1605"/>
                </a:cxn>
                <a:cxn ang="0">
                  <a:pos x="142" y="1589"/>
                </a:cxn>
                <a:cxn ang="0">
                  <a:pos x="109" y="1567"/>
                </a:cxn>
                <a:cxn ang="0">
                  <a:pos x="80" y="1542"/>
                </a:cxn>
                <a:cxn ang="0">
                  <a:pos x="54" y="1512"/>
                </a:cxn>
                <a:cxn ang="0">
                  <a:pos x="33" y="1480"/>
                </a:cxn>
                <a:cxn ang="0">
                  <a:pos x="16" y="1444"/>
                </a:cxn>
                <a:cxn ang="0">
                  <a:pos x="6" y="1405"/>
                </a:cxn>
                <a:cxn ang="0">
                  <a:pos x="1" y="1366"/>
                </a:cxn>
                <a:cxn ang="0">
                  <a:pos x="1" y="257"/>
                </a:cxn>
                <a:cxn ang="0">
                  <a:pos x="6" y="216"/>
                </a:cxn>
                <a:cxn ang="0">
                  <a:pos x="16" y="177"/>
                </a:cxn>
                <a:cxn ang="0">
                  <a:pos x="33" y="142"/>
                </a:cxn>
                <a:cxn ang="0">
                  <a:pos x="54" y="109"/>
                </a:cxn>
                <a:cxn ang="0">
                  <a:pos x="80" y="80"/>
                </a:cxn>
                <a:cxn ang="0">
                  <a:pos x="109" y="54"/>
                </a:cxn>
                <a:cxn ang="0">
                  <a:pos x="142" y="33"/>
                </a:cxn>
                <a:cxn ang="0">
                  <a:pos x="178" y="17"/>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7"/>
                  </a:lnTo>
                  <a:lnTo>
                    <a:pt x="2848" y="22"/>
                  </a:lnTo>
                  <a:lnTo>
                    <a:pt x="2860" y="27"/>
                  </a:lnTo>
                  <a:lnTo>
                    <a:pt x="2871" y="33"/>
                  </a:lnTo>
                  <a:lnTo>
                    <a:pt x="2884" y="40"/>
                  </a:lnTo>
                  <a:lnTo>
                    <a:pt x="2894" y="46"/>
                  </a:lnTo>
                  <a:lnTo>
                    <a:pt x="2905" y="54"/>
                  </a:lnTo>
                  <a:lnTo>
                    <a:pt x="2915" y="62"/>
                  </a:lnTo>
                  <a:lnTo>
                    <a:pt x="2924" y="70"/>
                  </a:lnTo>
                  <a:lnTo>
                    <a:pt x="2934" y="80"/>
                  </a:lnTo>
                  <a:lnTo>
                    <a:pt x="2943" y="89"/>
                  </a:lnTo>
                  <a:lnTo>
                    <a:pt x="2952" y="99"/>
                  </a:lnTo>
                  <a:lnTo>
                    <a:pt x="2960" y="109"/>
                  </a:lnTo>
                  <a:lnTo>
                    <a:pt x="2967" y="119"/>
                  </a:lnTo>
                  <a:lnTo>
                    <a:pt x="2974" y="131"/>
                  </a:lnTo>
                  <a:lnTo>
                    <a:pt x="2980" y="142"/>
                  </a:lnTo>
                  <a:lnTo>
                    <a:pt x="2986" y="154"/>
                  </a:lnTo>
                  <a:lnTo>
                    <a:pt x="2993" y="165"/>
                  </a:lnTo>
                  <a:lnTo>
                    <a:pt x="2997" y="177"/>
                  </a:lnTo>
                  <a:lnTo>
                    <a:pt x="3002" y="191"/>
                  </a:lnTo>
                  <a:lnTo>
                    <a:pt x="3005" y="203"/>
                  </a:lnTo>
                  <a:lnTo>
                    <a:pt x="3008" y="216"/>
                  </a:lnTo>
                  <a:lnTo>
                    <a:pt x="3011" y="229"/>
                  </a:lnTo>
                  <a:lnTo>
                    <a:pt x="3012" y="243"/>
                  </a:lnTo>
                  <a:lnTo>
                    <a:pt x="3013" y="257"/>
                  </a:lnTo>
                  <a:lnTo>
                    <a:pt x="3014" y="270"/>
                  </a:lnTo>
                  <a:lnTo>
                    <a:pt x="3014" y="1351"/>
                  </a:lnTo>
                  <a:lnTo>
                    <a:pt x="3013" y="1366"/>
                  </a:lnTo>
                  <a:lnTo>
                    <a:pt x="3012" y="1379"/>
                  </a:lnTo>
                  <a:lnTo>
                    <a:pt x="3011" y="1392"/>
                  </a:lnTo>
                  <a:lnTo>
                    <a:pt x="3008" y="1405"/>
                  </a:lnTo>
                  <a:lnTo>
                    <a:pt x="3005" y="1419"/>
                  </a:lnTo>
                  <a:lnTo>
                    <a:pt x="3002" y="1432"/>
                  </a:lnTo>
                  <a:lnTo>
                    <a:pt x="2997" y="1444"/>
                  </a:lnTo>
                  <a:lnTo>
                    <a:pt x="2993" y="1456"/>
                  </a:lnTo>
                  <a:lnTo>
                    <a:pt x="2986" y="1469"/>
                  </a:lnTo>
                  <a:lnTo>
                    <a:pt x="2980" y="1480"/>
                  </a:lnTo>
                  <a:lnTo>
                    <a:pt x="2974" y="1491"/>
                  </a:lnTo>
                  <a:lnTo>
                    <a:pt x="2967" y="1502"/>
                  </a:lnTo>
                  <a:lnTo>
                    <a:pt x="2960" y="1512"/>
                  </a:lnTo>
                  <a:lnTo>
                    <a:pt x="2952" y="1523"/>
                  </a:lnTo>
                  <a:lnTo>
                    <a:pt x="2943" y="1533"/>
                  </a:lnTo>
                  <a:lnTo>
                    <a:pt x="2934" y="1542"/>
                  </a:lnTo>
                  <a:lnTo>
                    <a:pt x="2924" y="1551"/>
                  </a:lnTo>
                  <a:lnTo>
                    <a:pt x="2915" y="1560"/>
                  </a:lnTo>
                  <a:lnTo>
                    <a:pt x="2905" y="1567"/>
                  </a:lnTo>
                  <a:lnTo>
                    <a:pt x="2894" y="1575"/>
                  </a:lnTo>
                  <a:lnTo>
                    <a:pt x="2884" y="1583"/>
                  </a:lnTo>
                  <a:lnTo>
                    <a:pt x="2871" y="1589"/>
                  </a:lnTo>
                  <a:lnTo>
                    <a:pt x="2860" y="1595"/>
                  </a:lnTo>
                  <a:lnTo>
                    <a:pt x="2848" y="1600"/>
                  </a:lnTo>
                  <a:lnTo>
                    <a:pt x="2836" y="1605"/>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5"/>
                  </a:lnTo>
                  <a:lnTo>
                    <a:pt x="166" y="1600"/>
                  </a:lnTo>
                  <a:lnTo>
                    <a:pt x="154" y="1595"/>
                  </a:lnTo>
                  <a:lnTo>
                    <a:pt x="142" y="1589"/>
                  </a:lnTo>
                  <a:lnTo>
                    <a:pt x="130" y="1583"/>
                  </a:lnTo>
                  <a:lnTo>
                    <a:pt x="120" y="1575"/>
                  </a:lnTo>
                  <a:lnTo>
                    <a:pt x="109" y="1567"/>
                  </a:lnTo>
                  <a:lnTo>
                    <a:pt x="99" y="1560"/>
                  </a:lnTo>
                  <a:lnTo>
                    <a:pt x="89" y="1551"/>
                  </a:lnTo>
                  <a:lnTo>
                    <a:pt x="80" y="1542"/>
                  </a:lnTo>
                  <a:lnTo>
                    <a:pt x="70" y="1533"/>
                  </a:lnTo>
                  <a:lnTo>
                    <a:pt x="62" y="1523"/>
                  </a:lnTo>
                  <a:lnTo>
                    <a:pt x="54" y="1512"/>
                  </a:lnTo>
                  <a:lnTo>
                    <a:pt x="47" y="1502"/>
                  </a:lnTo>
                  <a:lnTo>
                    <a:pt x="40" y="1491"/>
                  </a:lnTo>
                  <a:lnTo>
                    <a:pt x="33" y="1480"/>
                  </a:lnTo>
                  <a:lnTo>
                    <a:pt x="28" y="1469"/>
                  </a:lnTo>
                  <a:lnTo>
                    <a:pt x="21" y="1456"/>
                  </a:lnTo>
                  <a:lnTo>
                    <a:pt x="16" y="1444"/>
                  </a:lnTo>
                  <a:lnTo>
                    <a:pt x="12" y="1432"/>
                  </a:lnTo>
                  <a:lnTo>
                    <a:pt x="9" y="1419"/>
                  </a:lnTo>
                  <a:lnTo>
                    <a:pt x="6" y="1405"/>
                  </a:lnTo>
                  <a:lnTo>
                    <a:pt x="3" y="1392"/>
                  </a:lnTo>
                  <a:lnTo>
                    <a:pt x="2" y="1379"/>
                  </a:lnTo>
                  <a:lnTo>
                    <a:pt x="1" y="1366"/>
                  </a:lnTo>
                  <a:lnTo>
                    <a:pt x="0" y="1351"/>
                  </a:lnTo>
                  <a:lnTo>
                    <a:pt x="0" y="270"/>
                  </a:lnTo>
                  <a:lnTo>
                    <a:pt x="1" y="257"/>
                  </a:lnTo>
                  <a:lnTo>
                    <a:pt x="2" y="243"/>
                  </a:lnTo>
                  <a:lnTo>
                    <a:pt x="3" y="229"/>
                  </a:lnTo>
                  <a:lnTo>
                    <a:pt x="6" y="216"/>
                  </a:lnTo>
                  <a:lnTo>
                    <a:pt x="9" y="203"/>
                  </a:lnTo>
                  <a:lnTo>
                    <a:pt x="12" y="191"/>
                  </a:lnTo>
                  <a:lnTo>
                    <a:pt x="16" y="177"/>
                  </a:lnTo>
                  <a:lnTo>
                    <a:pt x="21" y="165"/>
                  </a:lnTo>
                  <a:lnTo>
                    <a:pt x="28" y="154"/>
                  </a:lnTo>
                  <a:lnTo>
                    <a:pt x="33" y="142"/>
                  </a:lnTo>
                  <a:lnTo>
                    <a:pt x="40" y="131"/>
                  </a:lnTo>
                  <a:lnTo>
                    <a:pt x="47" y="119"/>
                  </a:lnTo>
                  <a:lnTo>
                    <a:pt x="54" y="109"/>
                  </a:lnTo>
                  <a:lnTo>
                    <a:pt x="62" y="99"/>
                  </a:lnTo>
                  <a:lnTo>
                    <a:pt x="70" y="89"/>
                  </a:lnTo>
                  <a:lnTo>
                    <a:pt x="80" y="80"/>
                  </a:lnTo>
                  <a:lnTo>
                    <a:pt x="89" y="70"/>
                  </a:lnTo>
                  <a:lnTo>
                    <a:pt x="99" y="62"/>
                  </a:lnTo>
                  <a:lnTo>
                    <a:pt x="109" y="54"/>
                  </a:lnTo>
                  <a:lnTo>
                    <a:pt x="120" y="46"/>
                  </a:lnTo>
                  <a:lnTo>
                    <a:pt x="130" y="40"/>
                  </a:lnTo>
                  <a:lnTo>
                    <a:pt x="142" y="33"/>
                  </a:lnTo>
                  <a:lnTo>
                    <a:pt x="154" y="27"/>
                  </a:lnTo>
                  <a:lnTo>
                    <a:pt x="166" y="22"/>
                  </a:lnTo>
                  <a:lnTo>
                    <a:pt x="178" y="17"/>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87" name="1228843403"/>
            <p:cNvSpPr>
              <a:spLocks/>
            </p:cNvSpPr>
            <p:nvPr/>
          </p:nvSpPr>
          <p:spPr bwMode="auto">
            <a:xfrm>
              <a:off x="2450523" y="3929188"/>
              <a:ext cx="60914" cy="31016"/>
            </a:xfrm>
            <a:custGeom>
              <a:avLst/>
              <a:gdLst/>
              <a:ahLst/>
              <a:cxnLst>
                <a:cxn ang="0">
                  <a:pos x="2757"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7" y="1621"/>
                </a:cxn>
                <a:cxn ang="0">
                  <a:pos x="256" y="1621"/>
                </a:cxn>
                <a:cxn ang="0">
                  <a:pos x="216" y="1616"/>
                </a:cxn>
                <a:cxn ang="0">
                  <a:pos x="177" y="1605"/>
                </a:cxn>
                <a:cxn ang="0">
                  <a:pos x="141" y="1589"/>
                </a:cxn>
                <a:cxn ang="0">
                  <a:pos x="109"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9" y="54"/>
                </a:cxn>
                <a:cxn ang="0">
                  <a:pos x="141" y="33"/>
                </a:cxn>
                <a:cxn ang="0">
                  <a:pos x="177" y="17"/>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7"/>
                  </a:lnTo>
                  <a:lnTo>
                    <a:pt x="2847" y="22"/>
                  </a:lnTo>
                  <a:lnTo>
                    <a:pt x="2860"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7" y="119"/>
                  </a:lnTo>
                  <a:lnTo>
                    <a:pt x="2974"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4" y="1491"/>
                  </a:lnTo>
                  <a:lnTo>
                    <a:pt x="2967"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60" y="1595"/>
                  </a:lnTo>
                  <a:lnTo>
                    <a:pt x="2847" y="1600"/>
                  </a:lnTo>
                  <a:lnTo>
                    <a:pt x="2835" y="1605"/>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5"/>
                  </a:lnTo>
                  <a:lnTo>
                    <a:pt x="165" y="1600"/>
                  </a:lnTo>
                  <a:lnTo>
                    <a:pt x="153" y="1595"/>
                  </a:lnTo>
                  <a:lnTo>
                    <a:pt x="141" y="1589"/>
                  </a:lnTo>
                  <a:lnTo>
                    <a:pt x="130" y="1583"/>
                  </a:lnTo>
                  <a:lnTo>
                    <a:pt x="119" y="1575"/>
                  </a:lnTo>
                  <a:lnTo>
                    <a:pt x="109" y="1567"/>
                  </a:lnTo>
                  <a:lnTo>
                    <a:pt x="98" y="1560"/>
                  </a:lnTo>
                  <a:lnTo>
                    <a:pt x="88" y="1551"/>
                  </a:lnTo>
                  <a:lnTo>
                    <a:pt x="79" y="1542"/>
                  </a:lnTo>
                  <a:lnTo>
                    <a:pt x="70" y="1533"/>
                  </a:lnTo>
                  <a:lnTo>
                    <a:pt x="62" y="1523"/>
                  </a:lnTo>
                  <a:lnTo>
                    <a:pt x="54" y="1512"/>
                  </a:lnTo>
                  <a:lnTo>
                    <a:pt x="45" y="1502"/>
                  </a:lnTo>
                  <a:lnTo>
                    <a:pt x="39"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9" y="131"/>
                  </a:lnTo>
                  <a:lnTo>
                    <a:pt x="45" y="119"/>
                  </a:lnTo>
                  <a:lnTo>
                    <a:pt x="54" y="109"/>
                  </a:lnTo>
                  <a:lnTo>
                    <a:pt x="62" y="99"/>
                  </a:lnTo>
                  <a:lnTo>
                    <a:pt x="70" y="89"/>
                  </a:lnTo>
                  <a:lnTo>
                    <a:pt x="79" y="80"/>
                  </a:lnTo>
                  <a:lnTo>
                    <a:pt x="88" y="70"/>
                  </a:lnTo>
                  <a:lnTo>
                    <a:pt x="98" y="62"/>
                  </a:lnTo>
                  <a:lnTo>
                    <a:pt x="109" y="54"/>
                  </a:lnTo>
                  <a:lnTo>
                    <a:pt x="119" y="46"/>
                  </a:lnTo>
                  <a:lnTo>
                    <a:pt x="130" y="40"/>
                  </a:lnTo>
                  <a:lnTo>
                    <a:pt x="141" y="33"/>
                  </a:lnTo>
                  <a:lnTo>
                    <a:pt x="153" y="27"/>
                  </a:lnTo>
                  <a:lnTo>
                    <a:pt x="165" y="22"/>
                  </a:lnTo>
                  <a:lnTo>
                    <a:pt x="177" y="17"/>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88" name="1602406522"/>
            <p:cNvSpPr>
              <a:spLocks/>
            </p:cNvSpPr>
            <p:nvPr/>
          </p:nvSpPr>
          <p:spPr bwMode="auto">
            <a:xfrm>
              <a:off x="2517662" y="3929188"/>
              <a:ext cx="60914" cy="31016"/>
            </a:xfrm>
            <a:custGeom>
              <a:avLst/>
              <a:gdLst/>
              <a:ahLst/>
              <a:cxnLst>
                <a:cxn ang="0">
                  <a:pos x="2756" y="0"/>
                </a:cxn>
                <a:cxn ang="0">
                  <a:pos x="2797" y="5"/>
                </a:cxn>
                <a:cxn ang="0">
                  <a:pos x="2836" y="17"/>
                </a:cxn>
                <a:cxn ang="0">
                  <a:pos x="2871" y="33"/>
                </a:cxn>
                <a:cxn ang="0">
                  <a:pos x="2904" y="54"/>
                </a:cxn>
                <a:cxn ang="0">
                  <a:pos x="2934"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4" y="1542"/>
                </a:cxn>
                <a:cxn ang="0">
                  <a:pos x="2904" y="1567"/>
                </a:cxn>
                <a:cxn ang="0">
                  <a:pos x="2871" y="1589"/>
                </a:cxn>
                <a:cxn ang="0">
                  <a:pos x="2836" y="1605"/>
                </a:cxn>
                <a:cxn ang="0">
                  <a:pos x="2797" y="1616"/>
                </a:cxn>
                <a:cxn ang="0">
                  <a:pos x="2756" y="1621"/>
                </a:cxn>
                <a:cxn ang="0">
                  <a:pos x="256" y="1621"/>
                </a:cxn>
                <a:cxn ang="0">
                  <a:pos x="216" y="1616"/>
                </a:cxn>
                <a:cxn ang="0">
                  <a:pos x="177" y="1605"/>
                </a:cxn>
                <a:cxn ang="0">
                  <a:pos x="142" y="1589"/>
                </a:cxn>
                <a:cxn ang="0">
                  <a:pos x="108" y="1567"/>
                </a:cxn>
                <a:cxn ang="0">
                  <a:pos x="80"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80" y="80"/>
                </a:cxn>
                <a:cxn ang="0">
                  <a:pos x="108" y="54"/>
                </a:cxn>
                <a:cxn ang="0">
                  <a:pos x="142" y="33"/>
                </a:cxn>
                <a:cxn ang="0">
                  <a:pos x="177" y="17"/>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7"/>
                  </a:lnTo>
                  <a:lnTo>
                    <a:pt x="2848" y="22"/>
                  </a:lnTo>
                  <a:lnTo>
                    <a:pt x="2859" y="27"/>
                  </a:lnTo>
                  <a:lnTo>
                    <a:pt x="2871" y="33"/>
                  </a:lnTo>
                  <a:lnTo>
                    <a:pt x="2883" y="40"/>
                  </a:lnTo>
                  <a:lnTo>
                    <a:pt x="2894" y="46"/>
                  </a:lnTo>
                  <a:lnTo>
                    <a:pt x="2904" y="54"/>
                  </a:lnTo>
                  <a:lnTo>
                    <a:pt x="2914" y="62"/>
                  </a:lnTo>
                  <a:lnTo>
                    <a:pt x="2924" y="70"/>
                  </a:lnTo>
                  <a:lnTo>
                    <a:pt x="2934" y="80"/>
                  </a:lnTo>
                  <a:lnTo>
                    <a:pt x="2943" y="89"/>
                  </a:lnTo>
                  <a:lnTo>
                    <a:pt x="2951" y="99"/>
                  </a:lnTo>
                  <a:lnTo>
                    <a:pt x="2959" y="109"/>
                  </a:lnTo>
                  <a:lnTo>
                    <a:pt x="2966" y="119"/>
                  </a:lnTo>
                  <a:lnTo>
                    <a:pt x="2973" y="131"/>
                  </a:lnTo>
                  <a:lnTo>
                    <a:pt x="2980" y="142"/>
                  </a:lnTo>
                  <a:lnTo>
                    <a:pt x="2987" y="154"/>
                  </a:lnTo>
                  <a:lnTo>
                    <a:pt x="2992"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2" y="1456"/>
                  </a:lnTo>
                  <a:lnTo>
                    <a:pt x="2987" y="1469"/>
                  </a:lnTo>
                  <a:lnTo>
                    <a:pt x="2980" y="1480"/>
                  </a:lnTo>
                  <a:lnTo>
                    <a:pt x="2973" y="1491"/>
                  </a:lnTo>
                  <a:lnTo>
                    <a:pt x="2966" y="1502"/>
                  </a:lnTo>
                  <a:lnTo>
                    <a:pt x="2959" y="1512"/>
                  </a:lnTo>
                  <a:lnTo>
                    <a:pt x="2951" y="1523"/>
                  </a:lnTo>
                  <a:lnTo>
                    <a:pt x="2943" y="1533"/>
                  </a:lnTo>
                  <a:lnTo>
                    <a:pt x="2934" y="1542"/>
                  </a:lnTo>
                  <a:lnTo>
                    <a:pt x="2924" y="1551"/>
                  </a:lnTo>
                  <a:lnTo>
                    <a:pt x="2914" y="1560"/>
                  </a:lnTo>
                  <a:lnTo>
                    <a:pt x="2904" y="1567"/>
                  </a:lnTo>
                  <a:lnTo>
                    <a:pt x="2894" y="1575"/>
                  </a:lnTo>
                  <a:lnTo>
                    <a:pt x="2883" y="1583"/>
                  </a:lnTo>
                  <a:lnTo>
                    <a:pt x="2871" y="1589"/>
                  </a:lnTo>
                  <a:lnTo>
                    <a:pt x="2859" y="1595"/>
                  </a:lnTo>
                  <a:lnTo>
                    <a:pt x="2848" y="1600"/>
                  </a:lnTo>
                  <a:lnTo>
                    <a:pt x="2836" y="1605"/>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5"/>
                  </a:lnTo>
                  <a:lnTo>
                    <a:pt x="165" y="1600"/>
                  </a:lnTo>
                  <a:lnTo>
                    <a:pt x="153" y="1595"/>
                  </a:lnTo>
                  <a:lnTo>
                    <a:pt x="142" y="1589"/>
                  </a:lnTo>
                  <a:lnTo>
                    <a:pt x="131" y="1583"/>
                  </a:lnTo>
                  <a:lnTo>
                    <a:pt x="119" y="1575"/>
                  </a:lnTo>
                  <a:lnTo>
                    <a:pt x="108" y="1567"/>
                  </a:lnTo>
                  <a:lnTo>
                    <a:pt x="98" y="1560"/>
                  </a:lnTo>
                  <a:lnTo>
                    <a:pt x="89" y="1551"/>
                  </a:lnTo>
                  <a:lnTo>
                    <a:pt x="80" y="1542"/>
                  </a:lnTo>
                  <a:lnTo>
                    <a:pt x="70" y="1533"/>
                  </a:lnTo>
                  <a:lnTo>
                    <a:pt x="61" y="1523"/>
                  </a:lnTo>
                  <a:lnTo>
                    <a:pt x="54" y="1512"/>
                  </a:lnTo>
                  <a:lnTo>
                    <a:pt x="46" y="1502"/>
                  </a:lnTo>
                  <a:lnTo>
                    <a:pt x="39" y="1491"/>
                  </a:lnTo>
                  <a:lnTo>
                    <a:pt x="33" y="1480"/>
                  </a:lnTo>
                  <a:lnTo>
                    <a:pt x="27" y="1469"/>
                  </a:lnTo>
                  <a:lnTo>
                    <a:pt x="22"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2" y="165"/>
                  </a:lnTo>
                  <a:lnTo>
                    <a:pt x="27" y="154"/>
                  </a:lnTo>
                  <a:lnTo>
                    <a:pt x="33" y="142"/>
                  </a:lnTo>
                  <a:lnTo>
                    <a:pt x="39" y="131"/>
                  </a:lnTo>
                  <a:lnTo>
                    <a:pt x="46" y="119"/>
                  </a:lnTo>
                  <a:lnTo>
                    <a:pt x="54" y="109"/>
                  </a:lnTo>
                  <a:lnTo>
                    <a:pt x="61" y="99"/>
                  </a:lnTo>
                  <a:lnTo>
                    <a:pt x="70" y="89"/>
                  </a:lnTo>
                  <a:lnTo>
                    <a:pt x="80" y="80"/>
                  </a:lnTo>
                  <a:lnTo>
                    <a:pt x="89" y="70"/>
                  </a:lnTo>
                  <a:lnTo>
                    <a:pt x="98" y="62"/>
                  </a:lnTo>
                  <a:lnTo>
                    <a:pt x="108" y="54"/>
                  </a:lnTo>
                  <a:lnTo>
                    <a:pt x="119" y="46"/>
                  </a:lnTo>
                  <a:lnTo>
                    <a:pt x="131" y="40"/>
                  </a:lnTo>
                  <a:lnTo>
                    <a:pt x="142" y="33"/>
                  </a:lnTo>
                  <a:lnTo>
                    <a:pt x="153" y="27"/>
                  </a:lnTo>
                  <a:lnTo>
                    <a:pt x="165" y="22"/>
                  </a:lnTo>
                  <a:lnTo>
                    <a:pt x="177" y="17"/>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89" name="274128995"/>
            <p:cNvSpPr>
              <a:spLocks/>
            </p:cNvSpPr>
            <p:nvPr/>
          </p:nvSpPr>
          <p:spPr bwMode="auto">
            <a:xfrm>
              <a:off x="2282453" y="3890628"/>
              <a:ext cx="60914" cy="31016"/>
            </a:xfrm>
            <a:custGeom>
              <a:avLst/>
              <a:gdLst/>
              <a:ahLst/>
              <a:cxnLst>
                <a:cxn ang="0">
                  <a:pos x="2757" y="0"/>
                </a:cxn>
                <a:cxn ang="0">
                  <a:pos x="2798" y="5"/>
                </a:cxn>
                <a:cxn ang="0">
                  <a:pos x="2835" y="16"/>
                </a:cxn>
                <a:cxn ang="0">
                  <a:pos x="2871" y="33"/>
                </a:cxn>
                <a:cxn ang="0">
                  <a:pos x="2905" y="54"/>
                </a:cxn>
                <a:cxn ang="0">
                  <a:pos x="2934" y="79"/>
                </a:cxn>
                <a:cxn ang="0">
                  <a:pos x="2960" y="109"/>
                </a:cxn>
                <a:cxn ang="0">
                  <a:pos x="2980" y="142"/>
                </a:cxn>
                <a:cxn ang="0">
                  <a:pos x="2996" y="177"/>
                </a:cxn>
                <a:cxn ang="0">
                  <a:pos x="3007" y="216"/>
                </a:cxn>
                <a:cxn ang="0">
                  <a:pos x="3013" y="257"/>
                </a:cxn>
                <a:cxn ang="0">
                  <a:pos x="3013" y="1365"/>
                </a:cxn>
                <a:cxn ang="0">
                  <a:pos x="3007" y="1405"/>
                </a:cxn>
                <a:cxn ang="0">
                  <a:pos x="2996" y="1444"/>
                </a:cxn>
                <a:cxn ang="0">
                  <a:pos x="2980" y="1480"/>
                </a:cxn>
                <a:cxn ang="0">
                  <a:pos x="2960" y="1513"/>
                </a:cxn>
                <a:cxn ang="0">
                  <a:pos x="2934" y="1542"/>
                </a:cxn>
                <a:cxn ang="0">
                  <a:pos x="2905" y="1568"/>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8"/>
                </a:cxn>
                <a:cxn ang="0">
                  <a:pos x="79" y="1542"/>
                </a:cxn>
                <a:cxn ang="0">
                  <a:pos x="54" y="1513"/>
                </a:cxn>
                <a:cxn ang="0">
                  <a:pos x="32" y="1480"/>
                </a:cxn>
                <a:cxn ang="0">
                  <a:pos x="16" y="1444"/>
                </a:cxn>
                <a:cxn ang="0">
                  <a:pos x="6" y="1405"/>
                </a:cxn>
                <a:cxn ang="0">
                  <a:pos x="1" y="1365"/>
                </a:cxn>
                <a:cxn ang="0">
                  <a:pos x="1" y="257"/>
                </a:cxn>
                <a:cxn ang="0">
                  <a:pos x="6" y="216"/>
                </a:cxn>
                <a:cxn ang="0">
                  <a:pos x="16" y="177"/>
                </a:cxn>
                <a:cxn ang="0">
                  <a:pos x="32" y="142"/>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40"/>
                  </a:lnTo>
                  <a:lnTo>
                    <a:pt x="2893" y="47"/>
                  </a:lnTo>
                  <a:lnTo>
                    <a:pt x="2905" y="54"/>
                  </a:lnTo>
                  <a:lnTo>
                    <a:pt x="2915" y="62"/>
                  </a:lnTo>
                  <a:lnTo>
                    <a:pt x="2924" y="70"/>
                  </a:lnTo>
                  <a:lnTo>
                    <a:pt x="2934" y="79"/>
                  </a:lnTo>
                  <a:lnTo>
                    <a:pt x="2942" y="89"/>
                  </a:lnTo>
                  <a:lnTo>
                    <a:pt x="2951" y="99"/>
                  </a:lnTo>
                  <a:lnTo>
                    <a:pt x="2960" y="109"/>
                  </a:lnTo>
                  <a:lnTo>
                    <a:pt x="2967" y="119"/>
                  </a:lnTo>
                  <a:lnTo>
                    <a:pt x="2974" y="130"/>
                  </a:lnTo>
                  <a:lnTo>
                    <a:pt x="2980" y="142"/>
                  </a:lnTo>
                  <a:lnTo>
                    <a:pt x="2986" y="154"/>
                  </a:lnTo>
                  <a:lnTo>
                    <a:pt x="2992" y="165"/>
                  </a:lnTo>
                  <a:lnTo>
                    <a:pt x="2996" y="177"/>
                  </a:lnTo>
                  <a:lnTo>
                    <a:pt x="3001" y="190"/>
                  </a:lnTo>
                  <a:lnTo>
                    <a:pt x="3004" y="203"/>
                  </a:lnTo>
                  <a:lnTo>
                    <a:pt x="3007" y="216"/>
                  </a:lnTo>
                  <a:lnTo>
                    <a:pt x="3011" y="229"/>
                  </a:lnTo>
                  <a:lnTo>
                    <a:pt x="3012" y="242"/>
                  </a:lnTo>
                  <a:lnTo>
                    <a:pt x="3013" y="257"/>
                  </a:lnTo>
                  <a:lnTo>
                    <a:pt x="3014" y="270"/>
                  </a:lnTo>
                  <a:lnTo>
                    <a:pt x="3014" y="1351"/>
                  </a:lnTo>
                  <a:lnTo>
                    <a:pt x="3013" y="1365"/>
                  </a:lnTo>
                  <a:lnTo>
                    <a:pt x="3012" y="1379"/>
                  </a:lnTo>
                  <a:lnTo>
                    <a:pt x="3011" y="1392"/>
                  </a:lnTo>
                  <a:lnTo>
                    <a:pt x="3007" y="1405"/>
                  </a:lnTo>
                  <a:lnTo>
                    <a:pt x="3004" y="1418"/>
                  </a:lnTo>
                  <a:lnTo>
                    <a:pt x="3001" y="1432"/>
                  </a:lnTo>
                  <a:lnTo>
                    <a:pt x="2996" y="1444"/>
                  </a:lnTo>
                  <a:lnTo>
                    <a:pt x="2992" y="1456"/>
                  </a:lnTo>
                  <a:lnTo>
                    <a:pt x="2986" y="1468"/>
                  </a:lnTo>
                  <a:lnTo>
                    <a:pt x="2980" y="1480"/>
                  </a:lnTo>
                  <a:lnTo>
                    <a:pt x="2974" y="1491"/>
                  </a:lnTo>
                  <a:lnTo>
                    <a:pt x="2967" y="1502"/>
                  </a:lnTo>
                  <a:lnTo>
                    <a:pt x="2960" y="1513"/>
                  </a:lnTo>
                  <a:lnTo>
                    <a:pt x="2951" y="1523"/>
                  </a:lnTo>
                  <a:lnTo>
                    <a:pt x="2942" y="1532"/>
                  </a:lnTo>
                  <a:lnTo>
                    <a:pt x="2934" y="1542"/>
                  </a:lnTo>
                  <a:lnTo>
                    <a:pt x="2924" y="1551"/>
                  </a:lnTo>
                  <a:lnTo>
                    <a:pt x="2915" y="1560"/>
                  </a:lnTo>
                  <a:lnTo>
                    <a:pt x="2905" y="1568"/>
                  </a:lnTo>
                  <a:lnTo>
                    <a:pt x="2893" y="1575"/>
                  </a:lnTo>
                  <a:lnTo>
                    <a:pt x="2883" y="1582"/>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2"/>
                  </a:lnTo>
                  <a:lnTo>
                    <a:pt x="120" y="1575"/>
                  </a:lnTo>
                  <a:lnTo>
                    <a:pt x="109" y="1568"/>
                  </a:lnTo>
                  <a:lnTo>
                    <a:pt x="99" y="1560"/>
                  </a:lnTo>
                  <a:lnTo>
                    <a:pt x="88" y="1551"/>
                  </a:lnTo>
                  <a:lnTo>
                    <a:pt x="79" y="1542"/>
                  </a:lnTo>
                  <a:lnTo>
                    <a:pt x="70" y="1532"/>
                  </a:lnTo>
                  <a:lnTo>
                    <a:pt x="62" y="1523"/>
                  </a:lnTo>
                  <a:lnTo>
                    <a:pt x="54" y="1513"/>
                  </a:lnTo>
                  <a:lnTo>
                    <a:pt x="47" y="1502"/>
                  </a:lnTo>
                  <a:lnTo>
                    <a:pt x="40" y="1491"/>
                  </a:lnTo>
                  <a:lnTo>
                    <a:pt x="32" y="1480"/>
                  </a:lnTo>
                  <a:lnTo>
                    <a:pt x="27" y="1468"/>
                  </a:lnTo>
                  <a:lnTo>
                    <a:pt x="21" y="1456"/>
                  </a:lnTo>
                  <a:lnTo>
                    <a:pt x="16" y="1444"/>
                  </a:lnTo>
                  <a:lnTo>
                    <a:pt x="12" y="1432"/>
                  </a:lnTo>
                  <a:lnTo>
                    <a:pt x="9" y="1418"/>
                  </a:lnTo>
                  <a:lnTo>
                    <a:pt x="6" y="1405"/>
                  </a:lnTo>
                  <a:lnTo>
                    <a:pt x="3" y="1392"/>
                  </a:lnTo>
                  <a:lnTo>
                    <a:pt x="2" y="1379"/>
                  </a:lnTo>
                  <a:lnTo>
                    <a:pt x="1" y="1365"/>
                  </a:lnTo>
                  <a:lnTo>
                    <a:pt x="0" y="1351"/>
                  </a:lnTo>
                  <a:lnTo>
                    <a:pt x="0" y="270"/>
                  </a:lnTo>
                  <a:lnTo>
                    <a:pt x="1" y="257"/>
                  </a:lnTo>
                  <a:lnTo>
                    <a:pt x="2" y="242"/>
                  </a:lnTo>
                  <a:lnTo>
                    <a:pt x="3" y="229"/>
                  </a:lnTo>
                  <a:lnTo>
                    <a:pt x="6" y="216"/>
                  </a:lnTo>
                  <a:lnTo>
                    <a:pt x="9" y="203"/>
                  </a:lnTo>
                  <a:lnTo>
                    <a:pt x="12" y="190"/>
                  </a:lnTo>
                  <a:lnTo>
                    <a:pt x="16" y="177"/>
                  </a:lnTo>
                  <a:lnTo>
                    <a:pt x="21" y="165"/>
                  </a:lnTo>
                  <a:lnTo>
                    <a:pt x="27" y="154"/>
                  </a:lnTo>
                  <a:lnTo>
                    <a:pt x="32" y="142"/>
                  </a:lnTo>
                  <a:lnTo>
                    <a:pt x="40" y="130"/>
                  </a:lnTo>
                  <a:lnTo>
                    <a:pt x="47" y="119"/>
                  </a:lnTo>
                  <a:lnTo>
                    <a:pt x="54" y="109"/>
                  </a:lnTo>
                  <a:lnTo>
                    <a:pt x="62" y="99"/>
                  </a:lnTo>
                  <a:lnTo>
                    <a:pt x="70" y="89"/>
                  </a:lnTo>
                  <a:lnTo>
                    <a:pt x="79" y="79"/>
                  </a:lnTo>
                  <a:lnTo>
                    <a:pt x="88" y="70"/>
                  </a:lnTo>
                  <a:lnTo>
                    <a:pt x="99" y="62"/>
                  </a:lnTo>
                  <a:lnTo>
                    <a:pt x="109" y="54"/>
                  </a:lnTo>
                  <a:lnTo>
                    <a:pt x="120" y="47"/>
                  </a:lnTo>
                  <a:lnTo>
                    <a:pt x="130" y="40"/>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0" name="618774762"/>
            <p:cNvSpPr>
              <a:spLocks/>
            </p:cNvSpPr>
            <p:nvPr/>
          </p:nvSpPr>
          <p:spPr bwMode="auto">
            <a:xfrm>
              <a:off x="2350037" y="3890628"/>
              <a:ext cx="60470" cy="31016"/>
            </a:xfrm>
            <a:custGeom>
              <a:avLst/>
              <a:gdLst/>
              <a:ahLst/>
              <a:cxnLst>
                <a:cxn ang="0">
                  <a:pos x="2757" y="0"/>
                </a:cxn>
                <a:cxn ang="0">
                  <a:pos x="2797" y="5"/>
                </a:cxn>
                <a:cxn ang="0">
                  <a:pos x="2836" y="16"/>
                </a:cxn>
                <a:cxn ang="0">
                  <a:pos x="2872" y="33"/>
                </a:cxn>
                <a:cxn ang="0">
                  <a:pos x="2904" y="54"/>
                </a:cxn>
                <a:cxn ang="0">
                  <a:pos x="2934" y="79"/>
                </a:cxn>
                <a:cxn ang="0">
                  <a:pos x="2959"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59" y="1513"/>
                </a:cxn>
                <a:cxn ang="0">
                  <a:pos x="2934" y="1542"/>
                </a:cxn>
                <a:cxn ang="0">
                  <a:pos x="2904" y="1568"/>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8"/>
                </a:cxn>
                <a:cxn ang="0">
                  <a:pos x="80" y="1542"/>
                </a:cxn>
                <a:cxn ang="0">
                  <a:pos x="54" y="1513"/>
                </a:cxn>
                <a:cxn ang="0">
                  <a:pos x="33" y="1480"/>
                </a:cxn>
                <a:cxn ang="0">
                  <a:pos x="17" y="1444"/>
                </a:cxn>
                <a:cxn ang="0">
                  <a:pos x="5" y="1405"/>
                </a:cxn>
                <a:cxn ang="0">
                  <a:pos x="0" y="1365"/>
                </a:cxn>
                <a:cxn ang="0">
                  <a:pos x="0" y="257"/>
                </a:cxn>
                <a:cxn ang="0">
                  <a:pos x="5" y="216"/>
                </a:cxn>
                <a:cxn ang="0">
                  <a:pos x="17" y="177"/>
                </a:cxn>
                <a:cxn ang="0">
                  <a:pos x="33" y="142"/>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40"/>
                  </a:lnTo>
                  <a:lnTo>
                    <a:pt x="2894" y="47"/>
                  </a:lnTo>
                  <a:lnTo>
                    <a:pt x="2904" y="54"/>
                  </a:lnTo>
                  <a:lnTo>
                    <a:pt x="2914" y="62"/>
                  </a:lnTo>
                  <a:lnTo>
                    <a:pt x="2924" y="70"/>
                  </a:lnTo>
                  <a:lnTo>
                    <a:pt x="2934" y="79"/>
                  </a:lnTo>
                  <a:lnTo>
                    <a:pt x="2943" y="89"/>
                  </a:lnTo>
                  <a:lnTo>
                    <a:pt x="2951" y="99"/>
                  </a:lnTo>
                  <a:lnTo>
                    <a:pt x="2959" y="109"/>
                  </a:lnTo>
                  <a:lnTo>
                    <a:pt x="2967" y="119"/>
                  </a:lnTo>
                  <a:lnTo>
                    <a:pt x="2974" y="130"/>
                  </a:lnTo>
                  <a:lnTo>
                    <a:pt x="2981" y="142"/>
                  </a:lnTo>
                  <a:lnTo>
                    <a:pt x="2987" y="154"/>
                  </a:lnTo>
                  <a:lnTo>
                    <a:pt x="2992" y="165"/>
                  </a:lnTo>
                  <a:lnTo>
                    <a:pt x="2997" y="177"/>
                  </a:lnTo>
                  <a:lnTo>
                    <a:pt x="3001"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1" y="1432"/>
                  </a:lnTo>
                  <a:lnTo>
                    <a:pt x="2997" y="1444"/>
                  </a:lnTo>
                  <a:lnTo>
                    <a:pt x="2992" y="1456"/>
                  </a:lnTo>
                  <a:lnTo>
                    <a:pt x="2987" y="1468"/>
                  </a:lnTo>
                  <a:lnTo>
                    <a:pt x="2981" y="1480"/>
                  </a:lnTo>
                  <a:lnTo>
                    <a:pt x="2974" y="1491"/>
                  </a:lnTo>
                  <a:lnTo>
                    <a:pt x="2967" y="1502"/>
                  </a:lnTo>
                  <a:lnTo>
                    <a:pt x="2959" y="1513"/>
                  </a:lnTo>
                  <a:lnTo>
                    <a:pt x="2951" y="1523"/>
                  </a:lnTo>
                  <a:lnTo>
                    <a:pt x="2943" y="1532"/>
                  </a:lnTo>
                  <a:lnTo>
                    <a:pt x="2934" y="1542"/>
                  </a:lnTo>
                  <a:lnTo>
                    <a:pt x="2924" y="1551"/>
                  </a:lnTo>
                  <a:lnTo>
                    <a:pt x="2914" y="1560"/>
                  </a:lnTo>
                  <a:lnTo>
                    <a:pt x="2904" y="1568"/>
                  </a:lnTo>
                  <a:lnTo>
                    <a:pt x="2894" y="1575"/>
                  </a:lnTo>
                  <a:lnTo>
                    <a:pt x="2883" y="1582"/>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2"/>
                  </a:lnTo>
                  <a:lnTo>
                    <a:pt x="120" y="1575"/>
                  </a:lnTo>
                  <a:lnTo>
                    <a:pt x="109" y="1568"/>
                  </a:lnTo>
                  <a:lnTo>
                    <a:pt x="99" y="1560"/>
                  </a:lnTo>
                  <a:lnTo>
                    <a:pt x="89" y="1551"/>
                  </a:lnTo>
                  <a:lnTo>
                    <a:pt x="80" y="1542"/>
                  </a:lnTo>
                  <a:lnTo>
                    <a:pt x="71" y="1532"/>
                  </a:lnTo>
                  <a:lnTo>
                    <a:pt x="62" y="1523"/>
                  </a:lnTo>
                  <a:lnTo>
                    <a:pt x="54" y="1513"/>
                  </a:lnTo>
                  <a:lnTo>
                    <a:pt x="46" y="1502"/>
                  </a:lnTo>
                  <a:lnTo>
                    <a:pt x="40" y="1491"/>
                  </a:lnTo>
                  <a:lnTo>
                    <a:pt x="33" y="1480"/>
                  </a:lnTo>
                  <a:lnTo>
                    <a:pt x="27" y="1468"/>
                  </a:lnTo>
                  <a:lnTo>
                    <a:pt x="22" y="1456"/>
                  </a:lnTo>
                  <a:lnTo>
                    <a:pt x="17" y="1444"/>
                  </a:lnTo>
                  <a:lnTo>
                    <a:pt x="13"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3" y="190"/>
                  </a:lnTo>
                  <a:lnTo>
                    <a:pt x="17" y="177"/>
                  </a:lnTo>
                  <a:lnTo>
                    <a:pt x="22" y="165"/>
                  </a:lnTo>
                  <a:lnTo>
                    <a:pt x="27" y="154"/>
                  </a:lnTo>
                  <a:lnTo>
                    <a:pt x="33" y="142"/>
                  </a:lnTo>
                  <a:lnTo>
                    <a:pt x="40" y="130"/>
                  </a:lnTo>
                  <a:lnTo>
                    <a:pt x="46" y="119"/>
                  </a:lnTo>
                  <a:lnTo>
                    <a:pt x="54" y="109"/>
                  </a:lnTo>
                  <a:lnTo>
                    <a:pt x="62" y="99"/>
                  </a:lnTo>
                  <a:lnTo>
                    <a:pt x="71" y="89"/>
                  </a:lnTo>
                  <a:lnTo>
                    <a:pt x="80" y="79"/>
                  </a:lnTo>
                  <a:lnTo>
                    <a:pt x="89" y="70"/>
                  </a:lnTo>
                  <a:lnTo>
                    <a:pt x="99" y="62"/>
                  </a:lnTo>
                  <a:lnTo>
                    <a:pt x="109" y="54"/>
                  </a:lnTo>
                  <a:lnTo>
                    <a:pt x="120" y="47"/>
                  </a:lnTo>
                  <a:lnTo>
                    <a:pt x="131" y="40"/>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1" name="2086896208"/>
            <p:cNvSpPr>
              <a:spLocks/>
            </p:cNvSpPr>
            <p:nvPr/>
          </p:nvSpPr>
          <p:spPr bwMode="auto">
            <a:xfrm>
              <a:off x="2417176" y="3890628"/>
              <a:ext cx="60470" cy="31016"/>
            </a:xfrm>
            <a:custGeom>
              <a:avLst/>
              <a:gdLst/>
              <a:ahLst/>
              <a:cxnLst>
                <a:cxn ang="0">
                  <a:pos x="2756" y="0"/>
                </a:cxn>
                <a:cxn ang="0">
                  <a:pos x="2797" y="5"/>
                </a:cxn>
                <a:cxn ang="0">
                  <a:pos x="2835" y="16"/>
                </a:cxn>
                <a:cxn ang="0">
                  <a:pos x="2871" y="33"/>
                </a:cxn>
                <a:cxn ang="0">
                  <a:pos x="2904" y="54"/>
                </a:cxn>
                <a:cxn ang="0">
                  <a:pos x="2933" y="79"/>
                </a:cxn>
                <a:cxn ang="0">
                  <a:pos x="2959" y="109"/>
                </a:cxn>
                <a:cxn ang="0">
                  <a:pos x="2980" y="142"/>
                </a:cxn>
                <a:cxn ang="0">
                  <a:pos x="2996" y="177"/>
                </a:cxn>
                <a:cxn ang="0">
                  <a:pos x="3008" y="216"/>
                </a:cxn>
                <a:cxn ang="0">
                  <a:pos x="3013" y="257"/>
                </a:cxn>
                <a:cxn ang="0">
                  <a:pos x="3013" y="1365"/>
                </a:cxn>
                <a:cxn ang="0">
                  <a:pos x="3008" y="1405"/>
                </a:cxn>
                <a:cxn ang="0">
                  <a:pos x="2996" y="1444"/>
                </a:cxn>
                <a:cxn ang="0">
                  <a:pos x="2980" y="1480"/>
                </a:cxn>
                <a:cxn ang="0">
                  <a:pos x="2959" y="1513"/>
                </a:cxn>
                <a:cxn ang="0">
                  <a:pos x="2933" y="1542"/>
                </a:cxn>
                <a:cxn ang="0">
                  <a:pos x="2904" y="1568"/>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8"/>
                </a:cxn>
                <a:cxn ang="0">
                  <a:pos x="79" y="1542"/>
                </a:cxn>
                <a:cxn ang="0">
                  <a:pos x="54" y="1513"/>
                </a:cxn>
                <a:cxn ang="0">
                  <a:pos x="32" y="1480"/>
                </a:cxn>
                <a:cxn ang="0">
                  <a:pos x="16" y="1444"/>
                </a:cxn>
                <a:cxn ang="0">
                  <a:pos x="5" y="1405"/>
                </a:cxn>
                <a:cxn ang="0">
                  <a:pos x="0" y="1365"/>
                </a:cxn>
                <a:cxn ang="0">
                  <a:pos x="0" y="257"/>
                </a:cxn>
                <a:cxn ang="0">
                  <a:pos x="5" y="216"/>
                </a:cxn>
                <a:cxn ang="0">
                  <a:pos x="16" y="177"/>
                </a:cxn>
                <a:cxn ang="0">
                  <a:pos x="32" y="142"/>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40"/>
                  </a:lnTo>
                  <a:lnTo>
                    <a:pt x="2893" y="47"/>
                  </a:lnTo>
                  <a:lnTo>
                    <a:pt x="2904" y="54"/>
                  </a:lnTo>
                  <a:lnTo>
                    <a:pt x="2914" y="62"/>
                  </a:lnTo>
                  <a:lnTo>
                    <a:pt x="2924" y="70"/>
                  </a:lnTo>
                  <a:lnTo>
                    <a:pt x="2933" y="79"/>
                  </a:lnTo>
                  <a:lnTo>
                    <a:pt x="2942" y="89"/>
                  </a:lnTo>
                  <a:lnTo>
                    <a:pt x="2951" y="99"/>
                  </a:lnTo>
                  <a:lnTo>
                    <a:pt x="2959" y="109"/>
                  </a:lnTo>
                  <a:lnTo>
                    <a:pt x="2966" y="119"/>
                  </a:lnTo>
                  <a:lnTo>
                    <a:pt x="2973" y="130"/>
                  </a:lnTo>
                  <a:lnTo>
                    <a:pt x="2980" y="142"/>
                  </a:lnTo>
                  <a:lnTo>
                    <a:pt x="2986" y="154"/>
                  </a:lnTo>
                  <a:lnTo>
                    <a:pt x="2991" y="165"/>
                  </a:lnTo>
                  <a:lnTo>
                    <a:pt x="2996" y="177"/>
                  </a:lnTo>
                  <a:lnTo>
                    <a:pt x="3000"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0" y="1432"/>
                  </a:lnTo>
                  <a:lnTo>
                    <a:pt x="2996" y="1444"/>
                  </a:lnTo>
                  <a:lnTo>
                    <a:pt x="2991" y="1456"/>
                  </a:lnTo>
                  <a:lnTo>
                    <a:pt x="2986" y="1468"/>
                  </a:lnTo>
                  <a:lnTo>
                    <a:pt x="2980" y="1480"/>
                  </a:lnTo>
                  <a:lnTo>
                    <a:pt x="2973" y="1491"/>
                  </a:lnTo>
                  <a:lnTo>
                    <a:pt x="2966" y="1502"/>
                  </a:lnTo>
                  <a:lnTo>
                    <a:pt x="2959" y="1513"/>
                  </a:lnTo>
                  <a:lnTo>
                    <a:pt x="2951" y="1523"/>
                  </a:lnTo>
                  <a:lnTo>
                    <a:pt x="2942" y="1532"/>
                  </a:lnTo>
                  <a:lnTo>
                    <a:pt x="2933" y="1542"/>
                  </a:lnTo>
                  <a:lnTo>
                    <a:pt x="2924" y="1551"/>
                  </a:lnTo>
                  <a:lnTo>
                    <a:pt x="2914" y="1560"/>
                  </a:lnTo>
                  <a:lnTo>
                    <a:pt x="2904" y="1568"/>
                  </a:lnTo>
                  <a:lnTo>
                    <a:pt x="2893" y="1575"/>
                  </a:lnTo>
                  <a:lnTo>
                    <a:pt x="2882" y="1582"/>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2"/>
                  </a:lnTo>
                  <a:lnTo>
                    <a:pt x="119" y="1575"/>
                  </a:lnTo>
                  <a:lnTo>
                    <a:pt x="108" y="1568"/>
                  </a:lnTo>
                  <a:lnTo>
                    <a:pt x="98" y="1560"/>
                  </a:lnTo>
                  <a:lnTo>
                    <a:pt x="89" y="1551"/>
                  </a:lnTo>
                  <a:lnTo>
                    <a:pt x="79" y="1542"/>
                  </a:lnTo>
                  <a:lnTo>
                    <a:pt x="70" y="1532"/>
                  </a:lnTo>
                  <a:lnTo>
                    <a:pt x="61" y="1523"/>
                  </a:lnTo>
                  <a:lnTo>
                    <a:pt x="54" y="1513"/>
                  </a:lnTo>
                  <a:lnTo>
                    <a:pt x="46" y="1502"/>
                  </a:lnTo>
                  <a:lnTo>
                    <a:pt x="39" y="1491"/>
                  </a:lnTo>
                  <a:lnTo>
                    <a:pt x="32" y="1480"/>
                  </a:lnTo>
                  <a:lnTo>
                    <a:pt x="26" y="1468"/>
                  </a:lnTo>
                  <a:lnTo>
                    <a:pt x="21" y="1456"/>
                  </a:lnTo>
                  <a:lnTo>
                    <a:pt x="16" y="1444"/>
                  </a:lnTo>
                  <a:lnTo>
                    <a:pt x="12"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2" y="190"/>
                  </a:lnTo>
                  <a:lnTo>
                    <a:pt x="16" y="177"/>
                  </a:lnTo>
                  <a:lnTo>
                    <a:pt x="21" y="165"/>
                  </a:lnTo>
                  <a:lnTo>
                    <a:pt x="26" y="154"/>
                  </a:lnTo>
                  <a:lnTo>
                    <a:pt x="32" y="142"/>
                  </a:lnTo>
                  <a:lnTo>
                    <a:pt x="39" y="130"/>
                  </a:lnTo>
                  <a:lnTo>
                    <a:pt x="46" y="119"/>
                  </a:lnTo>
                  <a:lnTo>
                    <a:pt x="54" y="109"/>
                  </a:lnTo>
                  <a:lnTo>
                    <a:pt x="61" y="99"/>
                  </a:lnTo>
                  <a:lnTo>
                    <a:pt x="70" y="89"/>
                  </a:lnTo>
                  <a:lnTo>
                    <a:pt x="79" y="79"/>
                  </a:lnTo>
                  <a:lnTo>
                    <a:pt x="89" y="70"/>
                  </a:lnTo>
                  <a:lnTo>
                    <a:pt x="98" y="62"/>
                  </a:lnTo>
                  <a:lnTo>
                    <a:pt x="108" y="54"/>
                  </a:lnTo>
                  <a:lnTo>
                    <a:pt x="119" y="47"/>
                  </a:lnTo>
                  <a:lnTo>
                    <a:pt x="130" y="40"/>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2" name="1925447914"/>
            <p:cNvSpPr>
              <a:spLocks/>
            </p:cNvSpPr>
            <p:nvPr/>
          </p:nvSpPr>
          <p:spPr bwMode="auto">
            <a:xfrm>
              <a:off x="2484315" y="3890628"/>
              <a:ext cx="60914" cy="31016"/>
            </a:xfrm>
            <a:custGeom>
              <a:avLst/>
              <a:gdLst/>
              <a:ahLst/>
              <a:cxnLst>
                <a:cxn ang="0">
                  <a:pos x="2757" y="0"/>
                </a:cxn>
                <a:cxn ang="0">
                  <a:pos x="2798" y="5"/>
                </a:cxn>
                <a:cxn ang="0">
                  <a:pos x="2836" y="16"/>
                </a:cxn>
                <a:cxn ang="0">
                  <a:pos x="2872" y="33"/>
                </a:cxn>
                <a:cxn ang="0">
                  <a:pos x="2905" y="54"/>
                </a:cxn>
                <a:cxn ang="0">
                  <a:pos x="2935" y="79"/>
                </a:cxn>
                <a:cxn ang="0">
                  <a:pos x="2960"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60" y="1513"/>
                </a:cxn>
                <a:cxn ang="0">
                  <a:pos x="2935" y="1542"/>
                </a:cxn>
                <a:cxn ang="0">
                  <a:pos x="2905" y="1568"/>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8"/>
                </a:cxn>
                <a:cxn ang="0">
                  <a:pos x="80" y="1542"/>
                </a:cxn>
                <a:cxn ang="0">
                  <a:pos x="54" y="1513"/>
                </a:cxn>
                <a:cxn ang="0">
                  <a:pos x="33" y="1480"/>
                </a:cxn>
                <a:cxn ang="0">
                  <a:pos x="17" y="1444"/>
                </a:cxn>
                <a:cxn ang="0">
                  <a:pos x="7" y="1405"/>
                </a:cxn>
                <a:cxn ang="0">
                  <a:pos x="1" y="1365"/>
                </a:cxn>
                <a:cxn ang="0">
                  <a:pos x="1" y="257"/>
                </a:cxn>
                <a:cxn ang="0">
                  <a:pos x="7" y="216"/>
                </a:cxn>
                <a:cxn ang="0">
                  <a:pos x="17" y="177"/>
                </a:cxn>
                <a:cxn ang="0">
                  <a:pos x="33" y="142"/>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40"/>
                  </a:lnTo>
                  <a:lnTo>
                    <a:pt x="2894" y="47"/>
                  </a:lnTo>
                  <a:lnTo>
                    <a:pt x="2905" y="54"/>
                  </a:lnTo>
                  <a:lnTo>
                    <a:pt x="2915" y="62"/>
                  </a:lnTo>
                  <a:lnTo>
                    <a:pt x="2925" y="70"/>
                  </a:lnTo>
                  <a:lnTo>
                    <a:pt x="2935" y="79"/>
                  </a:lnTo>
                  <a:lnTo>
                    <a:pt x="2943" y="89"/>
                  </a:lnTo>
                  <a:lnTo>
                    <a:pt x="2952" y="99"/>
                  </a:lnTo>
                  <a:lnTo>
                    <a:pt x="2960" y="109"/>
                  </a:lnTo>
                  <a:lnTo>
                    <a:pt x="2967" y="119"/>
                  </a:lnTo>
                  <a:lnTo>
                    <a:pt x="2974" y="130"/>
                  </a:lnTo>
                  <a:lnTo>
                    <a:pt x="2981" y="142"/>
                  </a:lnTo>
                  <a:lnTo>
                    <a:pt x="2987" y="154"/>
                  </a:lnTo>
                  <a:lnTo>
                    <a:pt x="2993" y="165"/>
                  </a:lnTo>
                  <a:lnTo>
                    <a:pt x="2997" y="177"/>
                  </a:lnTo>
                  <a:lnTo>
                    <a:pt x="3002" y="190"/>
                  </a:lnTo>
                  <a:lnTo>
                    <a:pt x="3005" y="203"/>
                  </a:lnTo>
                  <a:lnTo>
                    <a:pt x="3008" y="216"/>
                  </a:lnTo>
                  <a:lnTo>
                    <a:pt x="3011" y="229"/>
                  </a:lnTo>
                  <a:lnTo>
                    <a:pt x="3012" y="242"/>
                  </a:lnTo>
                  <a:lnTo>
                    <a:pt x="3013" y="257"/>
                  </a:lnTo>
                  <a:lnTo>
                    <a:pt x="3014" y="270"/>
                  </a:lnTo>
                  <a:lnTo>
                    <a:pt x="3014" y="1351"/>
                  </a:lnTo>
                  <a:lnTo>
                    <a:pt x="3013" y="1365"/>
                  </a:lnTo>
                  <a:lnTo>
                    <a:pt x="3012" y="1379"/>
                  </a:lnTo>
                  <a:lnTo>
                    <a:pt x="3011" y="1392"/>
                  </a:lnTo>
                  <a:lnTo>
                    <a:pt x="3008" y="1405"/>
                  </a:lnTo>
                  <a:lnTo>
                    <a:pt x="3005" y="1418"/>
                  </a:lnTo>
                  <a:lnTo>
                    <a:pt x="3002" y="1432"/>
                  </a:lnTo>
                  <a:lnTo>
                    <a:pt x="2997" y="1444"/>
                  </a:lnTo>
                  <a:lnTo>
                    <a:pt x="2993" y="1456"/>
                  </a:lnTo>
                  <a:lnTo>
                    <a:pt x="2987" y="1468"/>
                  </a:lnTo>
                  <a:lnTo>
                    <a:pt x="2981" y="1480"/>
                  </a:lnTo>
                  <a:lnTo>
                    <a:pt x="2974" y="1491"/>
                  </a:lnTo>
                  <a:lnTo>
                    <a:pt x="2967" y="1502"/>
                  </a:lnTo>
                  <a:lnTo>
                    <a:pt x="2960" y="1513"/>
                  </a:lnTo>
                  <a:lnTo>
                    <a:pt x="2952" y="1523"/>
                  </a:lnTo>
                  <a:lnTo>
                    <a:pt x="2943" y="1532"/>
                  </a:lnTo>
                  <a:lnTo>
                    <a:pt x="2935" y="1542"/>
                  </a:lnTo>
                  <a:lnTo>
                    <a:pt x="2925" y="1551"/>
                  </a:lnTo>
                  <a:lnTo>
                    <a:pt x="2915" y="1560"/>
                  </a:lnTo>
                  <a:lnTo>
                    <a:pt x="2905" y="1568"/>
                  </a:lnTo>
                  <a:lnTo>
                    <a:pt x="2894" y="1575"/>
                  </a:lnTo>
                  <a:lnTo>
                    <a:pt x="2884" y="1582"/>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2"/>
                  </a:lnTo>
                  <a:lnTo>
                    <a:pt x="121" y="1575"/>
                  </a:lnTo>
                  <a:lnTo>
                    <a:pt x="109" y="1568"/>
                  </a:lnTo>
                  <a:lnTo>
                    <a:pt x="99" y="1560"/>
                  </a:lnTo>
                  <a:lnTo>
                    <a:pt x="89" y="1551"/>
                  </a:lnTo>
                  <a:lnTo>
                    <a:pt x="80" y="1542"/>
                  </a:lnTo>
                  <a:lnTo>
                    <a:pt x="71" y="1532"/>
                  </a:lnTo>
                  <a:lnTo>
                    <a:pt x="63" y="1523"/>
                  </a:lnTo>
                  <a:lnTo>
                    <a:pt x="54" y="1513"/>
                  </a:lnTo>
                  <a:lnTo>
                    <a:pt x="47" y="1502"/>
                  </a:lnTo>
                  <a:lnTo>
                    <a:pt x="40" y="1491"/>
                  </a:lnTo>
                  <a:lnTo>
                    <a:pt x="33" y="1480"/>
                  </a:lnTo>
                  <a:lnTo>
                    <a:pt x="28" y="1468"/>
                  </a:lnTo>
                  <a:lnTo>
                    <a:pt x="22" y="1456"/>
                  </a:lnTo>
                  <a:lnTo>
                    <a:pt x="17" y="1444"/>
                  </a:lnTo>
                  <a:lnTo>
                    <a:pt x="13" y="1432"/>
                  </a:lnTo>
                  <a:lnTo>
                    <a:pt x="10" y="1418"/>
                  </a:lnTo>
                  <a:lnTo>
                    <a:pt x="7" y="1405"/>
                  </a:lnTo>
                  <a:lnTo>
                    <a:pt x="3" y="1392"/>
                  </a:lnTo>
                  <a:lnTo>
                    <a:pt x="2" y="1379"/>
                  </a:lnTo>
                  <a:lnTo>
                    <a:pt x="1" y="1365"/>
                  </a:lnTo>
                  <a:lnTo>
                    <a:pt x="0" y="1351"/>
                  </a:lnTo>
                  <a:lnTo>
                    <a:pt x="0" y="270"/>
                  </a:lnTo>
                  <a:lnTo>
                    <a:pt x="1" y="257"/>
                  </a:lnTo>
                  <a:lnTo>
                    <a:pt x="2" y="242"/>
                  </a:lnTo>
                  <a:lnTo>
                    <a:pt x="3" y="229"/>
                  </a:lnTo>
                  <a:lnTo>
                    <a:pt x="7" y="216"/>
                  </a:lnTo>
                  <a:lnTo>
                    <a:pt x="10" y="203"/>
                  </a:lnTo>
                  <a:lnTo>
                    <a:pt x="13" y="190"/>
                  </a:lnTo>
                  <a:lnTo>
                    <a:pt x="17" y="177"/>
                  </a:lnTo>
                  <a:lnTo>
                    <a:pt x="22" y="165"/>
                  </a:lnTo>
                  <a:lnTo>
                    <a:pt x="28" y="154"/>
                  </a:lnTo>
                  <a:lnTo>
                    <a:pt x="33" y="142"/>
                  </a:lnTo>
                  <a:lnTo>
                    <a:pt x="40" y="130"/>
                  </a:lnTo>
                  <a:lnTo>
                    <a:pt x="47" y="119"/>
                  </a:lnTo>
                  <a:lnTo>
                    <a:pt x="54" y="109"/>
                  </a:lnTo>
                  <a:lnTo>
                    <a:pt x="63" y="99"/>
                  </a:lnTo>
                  <a:lnTo>
                    <a:pt x="71" y="89"/>
                  </a:lnTo>
                  <a:lnTo>
                    <a:pt x="80" y="79"/>
                  </a:lnTo>
                  <a:lnTo>
                    <a:pt x="89" y="70"/>
                  </a:lnTo>
                  <a:lnTo>
                    <a:pt x="99" y="62"/>
                  </a:lnTo>
                  <a:lnTo>
                    <a:pt x="109" y="54"/>
                  </a:lnTo>
                  <a:lnTo>
                    <a:pt x="121" y="47"/>
                  </a:lnTo>
                  <a:lnTo>
                    <a:pt x="131" y="40"/>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3" name="284089556"/>
            <p:cNvSpPr>
              <a:spLocks/>
            </p:cNvSpPr>
            <p:nvPr/>
          </p:nvSpPr>
          <p:spPr bwMode="auto">
            <a:xfrm>
              <a:off x="2249106" y="4005890"/>
              <a:ext cx="60914" cy="31016"/>
            </a:xfrm>
            <a:custGeom>
              <a:avLst/>
              <a:gdLst/>
              <a:ahLst/>
              <a:cxnLst>
                <a:cxn ang="0">
                  <a:pos x="2757" y="0"/>
                </a:cxn>
                <a:cxn ang="0">
                  <a:pos x="2797" y="5"/>
                </a:cxn>
                <a:cxn ang="0">
                  <a:pos x="2836" y="16"/>
                </a:cxn>
                <a:cxn ang="0">
                  <a:pos x="2871" y="32"/>
                </a:cxn>
                <a:cxn ang="0">
                  <a:pos x="2904" y="54"/>
                </a:cxn>
                <a:cxn ang="0">
                  <a:pos x="2933"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3" y="1541"/>
                </a:cxn>
                <a:cxn ang="0">
                  <a:pos x="2904" y="1567"/>
                </a:cxn>
                <a:cxn ang="0">
                  <a:pos x="2871" y="1588"/>
                </a:cxn>
                <a:cxn ang="0">
                  <a:pos x="2836" y="1604"/>
                </a:cxn>
                <a:cxn ang="0">
                  <a:pos x="2797" y="1616"/>
                </a:cxn>
                <a:cxn ang="0">
                  <a:pos x="2757" y="1621"/>
                </a:cxn>
                <a:cxn ang="0">
                  <a:pos x="257" y="1621"/>
                </a:cxn>
                <a:cxn ang="0">
                  <a:pos x="216" y="1616"/>
                </a:cxn>
                <a:cxn ang="0">
                  <a:pos x="177" y="1604"/>
                </a:cxn>
                <a:cxn ang="0">
                  <a:pos x="142" y="1588"/>
                </a:cxn>
                <a:cxn ang="0">
                  <a:pos x="109" y="1567"/>
                </a:cxn>
                <a:cxn ang="0">
                  <a:pos x="79"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79" y="79"/>
                </a:cxn>
                <a:cxn ang="0">
                  <a:pos x="109" y="54"/>
                </a:cxn>
                <a:cxn ang="0">
                  <a:pos x="142" y="32"/>
                </a:cxn>
                <a:cxn ang="0">
                  <a:pos x="177" y="16"/>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6"/>
                  </a:lnTo>
                  <a:lnTo>
                    <a:pt x="2848" y="21"/>
                  </a:lnTo>
                  <a:lnTo>
                    <a:pt x="2860" y="26"/>
                  </a:lnTo>
                  <a:lnTo>
                    <a:pt x="2871" y="32"/>
                  </a:lnTo>
                  <a:lnTo>
                    <a:pt x="2882" y="38"/>
                  </a:lnTo>
                  <a:lnTo>
                    <a:pt x="2894" y="46"/>
                  </a:lnTo>
                  <a:lnTo>
                    <a:pt x="2904" y="54"/>
                  </a:lnTo>
                  <a:lnTo>
                    <a:pt x="2914" y="62"/>
                  </a:lnTo>
                  <a:lnTo>
                    <a:pt x="2924" y="70"/>
                  </a:lnTo>
                  <a:lnTo>
                    <a:pt x="2933" y="79"/>
                  </a:lnTo>
                  <a:lnTo>
                    <a:pt x="2943" y="88"/>
                  </a:lnTo>
                  <a:lnTo>
                    <a:pt x="2951" y="98"/>
                  </a:lnTo>
                  <a:lnTo>
                    <a:pt x="2959" y="109"/>
                  </a:lnTo>
                  <a:lnTo>
                    <a:pt x="2967" y="119"/>
                  </a:lnTo>
                  <a:lnTo>
                    <a:pt x="2974" y="130"/>
                  </a:lnTo>
                  <a:lnTo>
                    <a:pt x="2980" y="141"/>
                  </a:lnTo>
                  <a:lnTo>
                    <a:pt x="2986" y="152"/>
                  </a:lnTo>
                  <a:lnTo>
                    <a:pt x="2991"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1" y="1456"/>
                  </a:lnTo>
                  <a:lnTo>
                    <a:pt x="2986" y="1468"/>
                  </a:lnTo>
                  <a:lnTo>
                    <a:pt x="2980" y="1479"/>
                  </a:lnTo>
                  <a:lnTo>
                    <a:pt x="2974" y="1490"/>
                  </a:lnTo>
                  <a:lnTo>
                    <a:pt x="2967" y="1502"/>
                  </a:lnTo>
                  <a:lnTo>
                    <a:pt x="2959" y="1512"/>
                  </a:lnTo>
                  <a:lnTo>
                    <a:pt x="2951" y="1522"/>
                  </a:lnTo>
                  <a:lnTo>
                    <a:pt x="2943" y="1532"/>
                  </a:lnTo>
                  <a:lnTo>
                    <a:pt x="2933" y="1541"/>
                  </a:lnTo>
                  <a:lnTo>
                    <a:pt x="2924" y="1551"/>
                  </a:lnTo>
                  <a:lnTo>
                    <a:pt x="2914" y="1559"/>
                  </a:lnTo>
                  <a:lnTo>
                    <a:pt x="2904" y="1567"/>
                  </a:lnTo>
                  <a:lnTo>
                    <a:pt x="2894" y="1575"/>
                  </a:lnTo>
                  <a:lnTo>
                    <a:pt x="2882" y="1582"/>
                  </a:lnTo>
                  <a:lnTo>
                    <a:pt x="2871" y="1588"/>
                  </a:lnTo>
                  <a:lnTo>
                    <a:pt x="2860" y="1594"/>
                  </a:lnTo>
                  <a:lnTo>
                    <a:pt x="2848" y="1599"/>
                  </a:lnTo>
                  <a:lnTo>
                    <a:pt x="2836" y="1604"/>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4"/>
                  </a:lnTo>
                  <a:lnTo>
                    <a:pt x="165" y="1599"/>
                  </a:lnTo>
                  <a:lnTo>
                    <a:pt x="154" y="1594"/>
                  </a:lnTo>
                  <a:lnTo>
                    <a:pt x="142" y="1588"/>
                  </a:lnTo>
                  <a:lnTo>
                    <a:pt x="130" y="1582"/>
                  </a:lnTo>
                  <a:lnTo>
                    <a:pt x="119" y="1575"/>
                  </a:lnTo>
                  <a:lnTo>
                    <a:pt x="109" y="1567"/>
                  </a:lnTo>
                  <a:lnTo>
                    <a:pt x="99" y="1559"/>
                  </a:lnTo>
                  <a:lnTo>
                    <a:pt x="89" y="1551"/>
                  </a:lnTo>
                  <a:lnTo>
                    <a:pt x="79" y="1541"/>
                  </a:lnTo>
                  <a:lnTo>
                    <a:pt x="70" y="1532"/>
                  </a:lnTo>
                  <a:lnTo>
                    <a:pt x="62" y="1522"/>
                  </a:lnTo>
                  <a:lnTo>
                    <a:pt x="54" y="1512"/>
                  </a:lnTo>
                  <a:lnTo>
                    <a:pt x="46" y="1502"/>
                  </a:lnTo>
                  <a:lnTo>
                    <a:pt x="40" y="1490"/>
                  </a:lnTo>
                  <a:lnTo>
                    <a:pt x="33"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3" y="141"/>
                  </a:lnTo>
                  <a:lnTo>
                    <a:pt x="40" y="130"/>
                  </a:lnTo>
                  <a:lnTo>
                    <a:pt x="46" y="119"/>
                  </a:lnTo>
                  <a:lnTo>
                    <a:pt x="54" y="109"/>
                  </a:lnTo>
                  <a:lnTo>
                    <a:pt x="62" y="98"/>
                  </a:lnTo>
                  <a:lnTo>
                    <a:pt x="70" y="88"/>
                  </a:lnTo>
                  <a:lnTo>
                    <a:pt x="79" y="79"/>
                  </a:lnTo>
                  <a:lnTo>
                    <a:pt x="89" y="70"/>
                  </a:lnTo>
                  <a:lnTo>
                    <a:pt x="99" y="62"/>
                  </a:lnTo>
                  <a:lnTo>
                    <a:pt x="109" y="54"/>
                  </a:lnTo>
                  <a:lnTo>
                    <a:pt x="119" y="46"/>
                  </a:lnTo>
                  <a:lnTo>
                    <a:pt x="130" y="38"/>
                  </a:lnTo>
                  <a:lnTo>
                    <a:pt x="142" y="32"/>
                  </a:lnTo>
                  <a:lnTo>
                    <a:pt x="154" y="26"/>
                  </a:lnTo>
                  <a:lnTo>
                    <a:pt x="165" y="21"/>
                  </a:lnTo>
                  <a:lnTo>
                    <a:pt x="177" y="16"/>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4" name="1461989735"/>
            <p:cNvSpPr>
              <a:spLocks/>
            </p:cNvSpPr>
            <p:nvPr/>
          </p:nvSpPr>
          <p:spPr bwMode="auto">
            <a:xfrm>
              <a:off x="2316245" y="4005890"/>
              <a:ext cx="60914" cy="31016"/>
            </a:xfrm>
            <a:custGeom>
              <a:avLst/>
              <a:gdLst/>
              <a:ahLst/>
              <a:cxnLst>
                <a:cxn ang="0">
                  <a:pos x="2756"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6" y="1621"/>
                </a:cxn>
                <a:cxn ang="0">
                  <a:pos x="255" y="1621"/>
                </a:cxn>
                <a:cxn ang="0">
                  <a:pos x="216" y="1616"/>
                </a:cxn>
                <a:cxn ang="0">
                  <a:pos x="177" y="1604"/>
                </a:cxn>
                <a:cxn ang="0">
                  <a:pos x="141" y="1588"/>
                </a:cxn>
                <a:cxn ang="0">
                  <a:pos x="108"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2"/>
                </a:cxn>
                <a:cxn ang="0">
                  <a:pos x="177" y="16"/>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6"/>
                  </a:lnTo>
                  <a:lnTo>
                    <a:pt x="2847" y="21"/>
                  </a:lnTo>
                  <a:lnTo>
                    <a:pt x="2859"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5" y="119"/>
                  </a:lnTo>
                  <a:lnTo>
                    <a:pt x="2973"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3" y="1490"/>
                  </a:lnTo>
                  <a:lnTo>
                    <a:pt x="2965"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59" y="1594"/>
                  </a:lnTo>
                  <a:lnTo>
                    <a:pt x="2847" y="1599"/>
                  </a:lnTo>
                  <a:lnTo>
                    <a:pt x="2835" y="1604"/>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4"/>
                  </a:lnTo>
                  <a:lnTo>
                    <a:pt x="165" y="1599"/>
                  </a:lnTo>
                  <a:lnTo>
                    <a:pt x="152" y="1594"/>
                  </a:lnTo>
                  <a:lnTo>
                    <a:pt x="141" y="1588"/>
                  </a:lnTo>
                  <a:lnTo>
                    <a:pt x="130" y="1582"/>
                  </a:lnTo>
                  <a:lnTo>
                    <a:pt x="119" y="1575"/>
                  </a:lnTo>
                  <a:lnTo>
                    <a:pt x="108" y="1567"/>
                  </a:lnTo>
                  <a:lnTo>
                    <a:pt x="97" y="1559"/>
                  </a:lnTo>
                  <a:lnTo>
                    <a:pt x="88" y="1551"/>
                  </a:lnTo>
                  <a:lnTo>
                    <a:pt x="79" y="1541"/>
                  </a:lnTo>
                  <a:lnTo>
                    <a:pt x="70" y="1532"/>
                  </a:lnTo>
                  <a:lnTo>
                    <a:pt x="61" y="1522"/>
                  </a:lnTo>
                  <a:lnTo>
                    <a:pt x="54" y="1512"/>
                  </a:lnTo>
                  <a:lnTo>
                    <a:pt x="45" y="1502"/>
                  </a:lnTo>
                  <a:lnTo>
                    <a:pt x="38"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8" y="130"/>
                  </a:lnTo>
                  <a:lnTo>
                    <a:pt x="45" y="119"/>
                  </a:lnTo>
                  <a:lnTo>
                    <a:pt x="54" y="109"/>
                  </a:lnTo>
                  <a:lnTo>
                    <a:pt x="61" y="98"/>
                  </a:lnTo>
                  <a:lnTo>
                    <a:pt x="70" y="88"/>
                  </a:lnTo>
                  <a:lnTo>
                    <a:pt x="79" y="79"/>
                  </a:lnTo>
                  <a:lnTo>
                    <a:pt x="88" y="70"/>
                  </a:lnTo>
                  <a:lnTo>
                    <a:pt x="97" y="62"/>
                  </a:lnTo>
                  <a:lnTo>
                    <a:pt x="108" y="54"/>
                  </a:lnTo>
                  <a:lnTo>
                    <a:pt x="119" y="46"/>
                  </a:lnTo>
                  <a:lnTo>
                    <a:pt x="130" y="38"/>
                  </a:lnTo>
                  <a:lnTo>
                    <a:pt x="141" y="32"/>
                  </a:lnTo>
                  <a:lnTo>
                    <a:pt x="152" y="26"/>
                  </a:lnTo>
                  <a:lnTo>
                    <a:pt x="165" y="21"/>
                  </a:lnTo>
                  <a:lnTo>
                    <a:pt x="177" y="16"/>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5" name="1937886421"/>
            <p:cNvSpPr>
              <a:spLocks/>
            </p:cNvSpPr>
            <p:nvPr/>
          </p:nvSpPr>
          <p:spPr bwMode="auto">
            <a:xfrm>
              <a:off x="2383384" y="4005890"/>
              <a:ext cx="60914" cy="31016"/>
            </a:xfrm>
            <a:custGeom>
              <a:avLst/>
              <a:gdLst/>
              <a:ahLst/>
              <a:cxnLst>
                <a:cxn ang="0">
                  <a:pos x="2757" y="0"/>
                </a:cxn>
                <a:cxn ang="0">
                  <a:pos x="2798" y="5"/>
                </a:cxn>
                <a:cxn ang="0">
                  <a:pos x="2836" y="16"/>
                </a:cxn>
                <a:cxn ang="0">
                  <a:pos x="2871" y="32"/>
                </a:cxn>
                <a:cxn ang="0">
                  <a:pos x="2905" y="54"/>
                </a:cxn>
                <a:cxn ang="0">
                  <a:pos x="2934" y="79"/>
                </a:cxn>
                <a:cxn ang="0">
                  <a:pos x="2960"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60" y="1512"/>
                </a:cxn>
                <a:cxn ang="0">
                  <a:pos x="2934" y="1541"/>
                </a:cxn>
                <a:cxn ang="0">
                  <a:pos x="2905" y="1567"/>
                </a:cxn>
                <a:cxn ang="0">
                  <a:pos x="2871" y="1588"/>
                </a:cxn>
                <a:cxn ang="0">
                  <a:pos x="2836" y="1604"/>
                </a:cxn>
                <a:cxn ang="0">
                  <a:pos x="2798" y="1616"/>
                </a:cxn>
                <a:cxn ang="0">
                  <a:pos x="2757" y="1621"/>
                </a:cxn>
                <a:cxn ang="0">
                  <a:pos x="257" y="1621"/>
                </a:cxn>
                <a:cxn ang="0">
                  <a:pos x="216" y="1616"/>
                </a:cxn>
                <a:cxn ang="0">
                  <a:pos x="178" y="1604"/>
                </a:cxn>
                <a:cxn ang="0">
                  <a:pos x="142" y="1588"/>
                </a:cxn>
                <a:cxn ang="0">
                  <a:pos x="109" y="1567"/>
                </a:cxn>
                <a:cxn ang="0">
                  <a:pos x="80" y="1541"/>
                </a:cxn>
                <a:cxn ang="0">
                  <a:pos x="54" y="1512"/>
                </a:cxn>
                <a:cxn ang="0">
                  <a:pos x="33" y="1479"/>
                </a:cxn>
                <a:cxn ang="0">
                  <a:pos x="16" y="1444"/>
                </a:cxn>
                <a:cxn ang="0">
                  <a:pos x="6" y="1405"/>
                </a:cxn>
                <a:cxn ang="0">
                  <a:pos x="1" y="1364"/>
                </a:cxn>
                <a:cxn ang="0">
                  <a:pos x="1" y="256"/>
                </a:cxn>
                <a:cxn ang="0">
                  <a:pos x="6" y="216"/>
                </a:cxn>
                <a:cxn ang="0">
                  <a:pos x="16" y="177"/>
                </a:cxn>
                <a:cxn ang="0">
                  <a:pos x="33" y="141"/>
                </a:cxn>
                <a:cxn ang="0">
                  <a:pos x="54" y="109"/>
                </a:cxn>
                <a:cxn ang="0">
                  <a:pos x="80" y="79"/>
                </a:cxn>
                <a:cxn ang="0">
                  <a:pos x="109" y="54"/>
                </a:cxn>
                <a:cxn ang="0">
                  <a:pos x="142" y="32"/>
                </a:cxn>
                <a:cxn ang="0">
                  <a:pos x="178" y="16"/>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6"/>
                  </a:lnTo>
                  <a:lnTo>
                    <a:pt x="2848" y="21"/>
                  </a:lnTo>
                  <a:lnTo>
                    <a:pt x="2860" y="26"/>
                  </a:lnTo>
                  <a:lnTo>
                    <a:pt x="2871" y="32"/>
                  </a:lnTo>
                  <a:lnTo>
                    <a:pt x="2884" y="38"/>
                  </a:lnTo>
                  <a:lnTo>
                    <a:pt x="2894" y="46"/>
                  </a:lnTo>
                  <a:lnTo>
                    <a:pt x="2905" y="54"/>
                  </a:lnTo>
                  <a:lnTo>
                    <a:pt x="2915" y="62"/>
                  </a:lnTo>
                  <a:lnTo>
                    <a:pt x="2924" y="70"/>
                  </a:lnTo>
                  <a:lnTo>
                    <a:pt x="2934" y="79"/>
                  </a:lnTo>
                  <a:lnTo>
                    <a:pt x="2943" y="88"/>
                  </a:lnTo>
                  <a:lnTo>
                    <a:pt x="2952" y="98"/>
                  </a:lnTo>
                  <a:lnTo>
                    <a:pt x="2960" y="109"/>
                  </a:lnTo>
                  <a:lnTo>
                    <a:pt x="2967" y="119"/>
                  </a:lnTo>
                  <a:lnTo>
                    <a:pt x="2974" y="130"/>
                  </a:lnTo>
                  <a:lnTo>
                    <a:pt x="2980" y="141"/>
                  </a:lnTo>
                  <a:lnTo>
                    <a:pt x="2986" y="152"/>
                  </a:lnTo>
                  <a:lnTo>
                    <a:pt x="2993" y="165"/>
                  </a:lnTo>
                  <a:lnTo>
                    <a:pt x="2997" y="177"/>
                  </a:lnTo>
                  <a:lnTo>
                    <a:pt x="3002" y="189"/>
                  </a:lnTo>
                  <a:lnTo>
                    <a:pt x="3005" y="202"/>
                  </a:lnTo>
                  <a:lnTo>
                    <a:pt x="3008" y="216"/>
                  </a:lnTo>
                  <a:lnTo>
                    <a:pt x="3011" y="229"/>
                  </a:lnTo>
                  <a:lnTo>
                    <a:pt x="3012" y="242"/>
                  </a:lnTo>
                  <a:lnTo>
                    <a:pt x="3013" y="256"/>
                  </a:lnTo>
                  <a:lnTo>
                    <a:pt x="3014" y="270"/>
                  </a:lnTo>
                  <a:lnTo>
                    <a:pt x="3014" y="1351"/>
                  </a:lnTo>
                  <a:lnTo>
                    <a:pt x="3013" y="1364"/>
                  </a:lnTo>
                  <a:lnTo>
                    <a:pt x="3012" y="1378"/>
                  </a:lnTo>
                  <a:lnTo>
                    <a:pt x="3011" y="1392"/>
                  </a:lnTo>
                  <a:lnTo>
                    <a:pt x="3008" y="1405"/>
                  </a:lnTo>
                  <a:lnTo>
                    <a:pt x="3005" y="1418"/>
                  </a:lnTo>
                  <a:lnTo>
                    <a:pt x="3002" y="1430"/>
                  </a:lnTo>
                  <a:lnTo>
                    <a:pt x="2997" y="1444"/>
                  </a:lnTo>
                  <a:lnTo>
                    <a:pt x="2993" y="1456"/>
                  </a:lnTo>
                  <a:lnTo>
                    <a:pt x="2986" y="1468"/>
                  </a:lnTo>
                  <a:lnTo>
                    <a:pt x="2980" y="1479"/>
                  </a:lnTo>
                  <a:lnTo>
                    <a:pt x="2974" y="1490"/>
                  </a:lnTo>
                  <a:lnTo>
                    <a:pt x="2967" y="1502"/>
                  </a:lnTo>
                  <a:lnTo>
                    <a:pt x="2960" y="1512"/>
                  </a:lnTo>
                  <a:lnTo>
                    <a:pt x="2952" y="1522"/>
                  </a:lnTo>
                  <a:lnTo>
                    <a:pt x="2943" y="1532"/>
                  </a:lnTo>
                  <a:lnTo>
                    <a:pt x="2934" y="1541"/>
                  </a:lnTo>
                  <a:lnTo>
                    <a:pt x="2924" y="1551"/>
                  </a:lnTo>
                  <a:lnTo>
                    <a:pt x="2915" y="1559"/>
                  </a:lnTo>
                  <a:lnTo>
                    <a:pt x="2905" y="1567"/>
                  </a:lnTo>
                  <a:lnTo>
                    <a:pt x="2894" y="1575"/>
                  </a:lnTo>
                  <a:lnTo>
                    <a:pt x="2884" y="1582"/>
                  </a:lnTo>
                  <a:lnTo>
                    <a:pt x="2871" y="1588"/>
                  </a:lnTo>
                  <a:lnTo>
                    <a:pt x="2860" y="1594"/>
                  </a:lnTo>
                  <a:lnTo>
                    <a:pt x="2848" y="1599"/>
                  </a:lnTo>
                  <a:lnTo>
                    <a:pt x="2836" y="1604"/>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4"/>
                  </a:lnTo>
                  <a:lnTo>
                    <a:pt x="166" y="1599"/>
                  </a:lnTo>
                  <a:lnTo>
                    <a:pt x="154" y="1594"/>
                  </a:lnTo>
                  <a:lnTo>
                    <a:pt x="142" y="1588"/>
                  </a:lnTo>
                  <a:lnTo>
                    <a:pt x="130" y="1582"/>
                  </a:lnTo>
                  <a:lnTo>
                    <a:pt x="120" y="1575"/>
                  </a:lnTo>
                  <a:lnTo>
                    <a:pt x="109" y="1567"/>
                  </a:lnTo>
                  <a:lnTo>
                    <a:pt x="99" y="1559"/>
                  </a:lnTo>
                  <a:lnTo>
                    <a:pt x="89" y="1551"/>
                  </a:lnTo>
                  <a:lnTo>
                    <a:pt x="80" y="1541"/>
                  </a:lnTo>
                  <a:lnTo>
                    <a:pt x="70" y="1532"/>
                  </a:lnTo>
                  <a:lnTo>
                    <a:pt x="62" y="1522"/>
                  </a:lnTo>
                  <a:lnTo>
                    <a:pt x="54" y="1512"/>
                  </a:lnTo>
                  <a:lnTo>
                    <a:pt x="47" y="1502"/>
                  </a:lnTo>
                  <a:lnTo>
                    <a:pt x="40" y="1490"/>
                  </a:lnTo>
                  <a:lnTo>
                    <a:pt x="33" y="1479"/>
                  </a:lnTo>
                  <a:lnTo>
                    <a:pt x="28" y="1468"/>
                  </a:lnTo>
                  <a:lnTo>
                    <a:pt x="21" y="1456"/>
                  </a:lnTo>
                  <a:lnTo>
                    <a:pt x="16" y="1444"/>
                  </a:lnTo>
                  <a:lnTo>
                    <a:pt x="12" y="1430"/>
                  </a:lnTo>
                  <a:lnTo>
                    <a:pt x="9" y="1418"/>
                  </a:lnTo>
                  <a:lnTo>
                    <a:pt x="6" y="1405"/>
                  </a:lnTo>
                  <a:lnTo>
                    <a:pt x="3" y="1392"/>
                  </a:lnTo>
                  <a:lnTo>
                    <a:pt x="2" y="1378"/>
                  </a:lnTo>
                  <a:lnTo>
                    <a:pt x="1" y="1364"/>
                  </a:lnTo>
                  <a:lnTo>
                    <a:pt x="0" y="1351"/>
                  </a:lnTo>
                  <a:lnTo>
                    <a:pt x="0" y="270"/>
                  </a:lnTo>
                  <a:lnTo>
                    <a:pt x="1" y="256"/>
                  </a:lnTo>
                  <a:lnTo>
                    <a:pt x="2" y="242"/>
                  </a:lnTo>
                  <a:lnTo>
                    <a:pt x="3" y="229"/>
                  </a:lnTo>
                  <a:lnTo>
                    <a:pt x="6" y="216"/>
                  </a:lnTo>
                  <a:lnTo>
                    <a:pt x="9" y="202"/>
                  </a:lnTo>
                  <a:lnTo>
                    <a:pt x="12" y="189"/>
                  </a:lnTo>
                  <a:lnTo>
                    <a:pt x="16" y="177"/>
                  </a:lnTo>
                  <a:lnTo>
                    <a:pt x="21" y="165"/>
                  </a:lnTo>
                  <a:lnTo>
                    <a:pt x="28" y="152"/>
                  </a:lnTo>
                  <a:lnTo>
                    <a:pt x="33" y="141"/>
                  </a:lnTo>
                  <a:lnTo>
                    <a:pt x="40" y="130"/>
                  </a:lnTo>
                  <a:lnTo>
                    <a:pt x="47" y="119"/>
                  </a:lnTo>
                  <a:lnTo>
                    <a:pt x="54" y="109"/>
                  </a:lnTo>
                  <a:lnTo>
                    <a:pt x="62" y="98"/>
                  </a:lnTo>
                  <a:lnTo>
                    <a:pt x="70" y="88"/>
                  </a:lnTo>
                  <a:lnTo>
                    <a:pt x="80" y="79"/>
                  </a:lnTo>
                  <a:lnTo>
                    <a:pt x="89" y="70"/>
                  </a:lnTo>
                  <a:lnTo>
                    <a:pt x="99" y="62"/>
                  </a:lnTo>
                  <a:lnTo>
                    <a:pt x="109" y="54"/>
                  </a:lnTo>
                  <a:lnTo>
                    <a:pt x="120" y="46"/>
                  </a:lnTo>
                  <a:lnTo>
                    <a:pt x="130" y="38"/>
                  </a:lnTo>
                  <a:lnTo>
                    <a:pt x="142" y="32"/>
                  </a:lnTo>
                  <a:lnTo>
                    <a:pt x="154" y="26"/>
                  </a:lnTo>
                  <a:lnTo>
                    <a:pt x="166" y="21"/>
                  </a:lnTo>
                  <a:lnTo>
                    <a:pt x="178" y="16"/>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6" name="681971031"/>
            <p:cNvSpPr>
              <a:spLocks/>
            </p:cNvSpPr>
            <p:nvPr/>
          </p:nvSpPr>
          <p:spPr bwMode="auto">
            <a:xfrm>
              <a:off x="2450523" y="4005890"/>
              <a:ext cx="60914" cy="31016"/>
            </a:xfrm>
            <a:custGeom>
              <a:avLst/>
              <a:gdLst/>
              <a:ahLst/>
              <a:cxnLst>
                <a:cxn ang="0">
                  <a:pos x="2757"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7" y="1621"/>
                </a:cxn>
                <a:cxn ang="0">
                  <a:pos x="256" y="1621"/>
                </a:cxn>
                <a:cxn ang="0">
                  <a:pos x="216" y="1616"/>
                </a:cxn>
                <a:cxn ang="0">
                  <a:pos x="177" y="1604"/>
                </a:cxn>
                <a:cxn ang="0">
                  <a:pos x="141" y="1588"/>
                </a:cxn>
                <a:cxn ang="0">
                  <a:pos x="109"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9" y="54"/>
                </a:cxn>
                <a:cxn ang="0">
                  <a:pos x="141" y="32"/>
                </a:cxn>
                <a:cxn ang="0">
                  <a:pos x="177" y="16"/>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6"/>
                  </a:lnTo>
                  <a:lnTo>
                    <a:pt x="2847" y="21"/>
                  </a:lnTo>
                  <a:lnTo>
                    <a:pt x="2860"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7" y="119"/>
                  </a:lnTo>
                  <a:lnTo>
                    <a:pt x="2974"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4" y="1490"/>
                  </a:lnTo>
                  <a:lnTo>
                    <a:pt x="2967"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60" y="1594"/>
                  </a:lnTo>
                  <a:lnTo>
                    <a:pt x="2847" y="1599"/>
                  </a:lnTo>
                  <a:lnTo>
                    <a:pt x="2835" y="1604"/>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4"/>
                  </a:lnTo>
                  <a:lnTo>
                    <a:pt x="165" y="1599"/>
                  </a:lnTo>
                  <a:lnTo>
                    <a:pt x="153" y="1594"/>
                  </a:lnTo>
                  <a:lnTo>
                    <a:pt x="141" y="1588"/>
                  </a:lnTo>
                  <a:lnTo>
                    <a:pt x="130" y="1582"/>
                  </a:lnTo>
                  <a:lnTo>
                    <a:pt x="119" y="1575"/>
                  </a:lnTo>
                  <a:lnTo>
                    <a:pt x="109" y="1567"/>
                  </a:lnTo>
                  <a:lnTo>
                    <a:pt x="98" y="1559"/>
                  </a:lnTo>
                  <a:lnTo>
                    <a:pt x="88" y="1551"/>
                  </a:lnTo>
                  <a:lnTo>
                    <a:pt x="79" y="1541"/>
                  </a:lnTo>
                  <a:lnTo>
                    <a:pt x="70" y="1532"/>
                  </a:lnTo>
                  <a:lnTo>
                    <a:pt x="62" y="1522"/>
                  </a:lnTo>
                  <a:lnTo>
                    <a:pt x="54" y="1512"/>
                  </a:lnTo>
                  <a:lnTo>
                    <a:pt x="45" y="1502"/>
                  </a:lnTo>
                  <a:lnTo>
                    <a:pt x="39"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9" y="130"/>
                  </a:lnTo>
                  <a:lnTo>
                    <a:pt x="45" y="119"/>
                  </a:lnTo>
                  <a:lnTo>
                    <a:pt x="54" y="109"/>
                  </a:lnTo>
                  <a:lnTo>
                    <a:pt x="62" y="98"/>
                  </a:lnTo>
                  <a:lnTo>
                    <a:pt x="70" y="88"/>
                  </a:lnTo>
                  <a:lnTo>
                    <a:pt x="79" y="79"/>
                  </a:lnTo>
                  <a:lnTo>
                    <a:pt x="88" y="70"/>
                  </a:lnTo>
                  <a:lnTo>
                    <a:pt x="98" y="62"/>
                  </a:lnTo>
                  <a:lnTo>
                    <a:pt x="109" y="54"/>
                  </a:lnTo>
                  <a:lnTo>
                    <a:pt x="119" y="46"/>
                  </a:lnTo>
                  <a:lnTo>
                    <a:pt x="130" y="38"/>
                  </a:lnTo>
                  <a:lnTo>
                    <a:pt x="141" y="32"/>
                  </a:lnTo>
                  <a:lnTo>
                    <a:pt x="153" y="26"/>
                  </a:lnTo>
                  <a:lnTo>
                    <a:pt x="165" y="21"/>
                  </a:lnTo>
                  <a:lnTo>
                    <a:pt x="177" y="16"/>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7" name="1297803359"/>
            <p:cNvSpPr>
              <a:spLocks/>
            </p:cNvSpPr>
            <p:nvPr/>
          </p:nvSpPr>
          <p:spPr bwMode="auto">
            <a:xfrm>
              <a:off x="2517662" y="4005890"/>
              <a:ext cx="60914" cy="31016"/>
            </a:xfrm>
            <a:custGeom>
              <a:avLst/>
              <a:gdLst/>
              <a:ahLst/>
              <a:cxnLst>
                <a:cxn ang="0">
                  <a:pos x="2756" y="0"/>
                </a:cxn>
                <a:cxn ang="0">
                  <a:pos x="2797" y="5"/>
                </a:cxn>
                <a:cxn ang="0">
                  <a:pos x="2836" y="16"/>
                </a:cxn>
                <a:cxn ang="0">
                  <a:pos x="2871" y="32"/>
                </a:cxn>
                <a:cxn ang="0">
                  <a:pos x="2904" y="54"/>
                </a:cxn>
                <a:cxn ang="0">
                  <a:pos x="2934"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4" y="1541"/>
                </a:cxn>
                <a:cxn ang="0">
                  <a:pos x="2904" y="1567"/>
                </a:cxn>
                <a:cxn ang="0">
                  <a:pos x="2871" y="1588"/>
                </a:cxn>
                <a:cxn ang="0">
                  <a:pos x="2836" y="1604"/>
                </a:cxn>
                <a:cxn ang="0">
                  <a:pos x="2797" y="1616"/>
                </a:cxn>
                <a:cxn ang="0">
                  <a:pos x="2756" y="1621"/>
                </a:cxn>
                <a:cxn ang="0">
                  <a:pos x="256" y="1621"/>
                </a:cxn>
                <a:cxn ang="0">
                  <a:pos x="216" y="1616"/>
                </a:cxn>
                <a:cxn ang="0">
                  <a:pos x="177" y="1604"/>
                </a:cxn>
                <a:cxn ang="0">
                  <a:pos x="142" y="1588"/>
                </a:cxn>
                <a:cxn ang="0">
                  <a:pos x="108" y="1567"/>
                </a:cxn>
                <a:cxn ang="0">
                  <a:pos x="80"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80" y="79"/>
                </a:cxn>
                <a:cxn ang="0">
                  <a:pos x="108" y="54"/>
                </a:cxn>
                <a:cxn ang="0">
                  <a:pos x="142" y="32"/>
                </a:cxn>
                <a:cxn ang="0">
                  <a:pos x="177" y="16"/>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6"/>
                  </a:lnTo>
                  <a:lnTo>
                    <a:pt x="2848" y="21"/>
                  </a:lnTo>
                  <a:lnTo>
                    <a:pt x="2859" y="26"/>
                  </a:lnTo>
                  <a:lnTo>
                    <a:pt x="2871" y="32"/>
                  </a:lnTo>
                  <a:lnTo>
                    <a:pt x="2883" y="38"/>
                  </a:lnTo>
                  <a:lnTo>
                    <a:pt x="2894" y="46"/>
                  </a:lnTo>
                  <a:lnTo>
                    <a:pt x="2904" y="54"/>
                  </a:lnTo>
                  <a:lnTo>
                    <a:pt x="2914" y="62"/>
                  </a:lnTo>
                  <a:lnTo>
                    <a:pt x="2924" y="70"/>
                  </a:lnTo>
                  <a:lnTo>
                    <a:pt x="2934" y="79"/>
                  </a:lnTo>
                  <a:lnTo>
                    <a:pt x="2943" y="88"/>
                  </a:lnTo>
                  <a:lnTo>
                    <a:pt x="2951" y="98"/>
                  </a:lnTo>
                  <a:lnTo>
                    <a:pt x="2959" y="109"/>
                  </a:lnTo>
                  <a:lnTo>
                    <a:pt x="2966" y="119"/>
                  </a:lnTo>
                  <a:lnTo>
                    <a:pt x="2973" y="130"/>
                  </a:lnTo>
                  <a:lnTo>
                    <a:pt x="2980" y="141"/>
                  </a:lnTo>
                  <a:lnTo>
                    <a:pt x="2987" y="152"/>
                  </a:lnTo>
                  <a:lnTo>
                    <a:pt x="2992"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2" y="1456"/>
                  </a:lnTo>
                  <a:lnTo>
                    <a:pt x="2987" y="1468"/>
                  </a:lnTo>
                  <a:lnTo>
                    <a:pt x="2980" y="1479"/>
                  </a:lnTo>
                  <a:lnTo>
                    <a:pt x="2973" y="1490"/>
                  </a:lnTo>
                  <a:lnTo>
                    <a:pt x="2966" y="1502"/>
                  </a:lnTo>
                  <a:lnTo>
                    <a:pt x="2959" y="1512"/>
                  </a:lnTo>
                  <a:lnTo>
                    <a:pt x="2951" y="1522"/>
                  </a:lnTo>
                  <a:lnTo>
                    <a:pt x="2943" y="1532"/>
                  </a:lnTo>
                  <a:lnTo>
                    <a:pt x="2934" y="1541"/>
                  </a:lnTo>
                  <a:lnTo>
                    <a:pt x="2924" y="1551"/>
                  </a:lnTo>
                  <a:lnTo>
                    <a:pt x="2914" y="1559"/>
                  </a:lnTo>
                  <a:lnTo>
                    <a:pt x="2904" y="1567"/>
                  </a:lnTo>
                  <a:lnTo>
                    <a:pt x="2894" y="1575"/>
                  </a:lnTo>
                  <a:lnTo>
                    <a:pt x="2883" y="1582"/>
                  </a:lnTo>
                  <a:lnTo>
                    <a:pt x="2871" y="1588"/>
                  </a:lnTo>
                  <a:lnTo>
                    <a:pt x="2859" y="1594"/>
                  </a:lnTo>
                  <a:lnTo>
                    <a:pt x="2848" y="1599"/>
                  </a:lnTo>
                  <a:lnTo>
                    <a:pt x="2836" y="1604"/>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4"/>
                  </a:lnTo>
                  <a:lnTo>
                    <a:pt x="165" y="1599"/>
                  </a:lnTo>
                  <a:lnTo>
                    <a:pt x="153" y="1594"/>
                  </a:lnTo>
                  <a:lnTo>
                    <a:pt x="142" y="1588"/>
                  </a:lnTo>
                  <a:lnTo>
                    <a:pt x="131" y="1582"/>
                  </a:lnTo>
                  <a:lnTo>
                    <a:pt x="119" y="1575"/>
                  </a:lnTo>
                  <a:lnTo>
                    <a:pt x="108" y="1567"/>
                  </a:lnTo>
                  <a:lnTo>
                    <a:pt x="98" y="1559"/>
                  </a:lnTo>
                  <a:lnTo>
                    <a:pt x="89" y="1551"/>
                  </a:lnTo>
                  <a:lnTo>
                    <a:pt x="80" y="1541"/>
                  </a:lnTo>
                  <a:lnTo>
                    <a:pt x="70" y="1532"/>
                  </a:lnTo>
                  <a:lnTo>
                    <a:pt x="61" y="1522"/>
                  </a:lnTo>
                  <a:lnTo>
                    <a:pt x="54" y="1512"/>
                  </a:lnTo>
                  <a:lnTo>
                    <a:pt x="46" y="1502"/>
                  </a:lnTo>
                  <a:lnTo>
                    <a:pt x="39" y="1490"/>
                  </a:lnTo>
                  <a:lnTo>
                    <a:pt x="33" y="1479"/>
                  </a:lnTo>
                  <a:lnTo>
                    <a:pt x="27" y="1468"/>
                  </a:lnTo>
                  <a:lnTo>
                    <a:pt x="22"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2" y="165"/>
                  </a:lnTo>
                  <a:lnTo>
                    <a:pt x="27" y="152"/>
                  </a:lnTo>
                  <a:lnTo>
                    <a:pt x="33" y="141"/>
                  </a:lnTo>
                  <a:lnTo>
                    <a:pt x="39" y="130"/>
                  </a:lnTo>
                  <a:lnTo>
                    <a:pt x="46" y="119"/>
                  </a:lnTo>
                  <a:lnTo>
                    <a:pt x="54" y="109"/>
                  </a:lnTo>
                  <a:lnTo>
                    <a:pt x="61" y="98"/>
                  </a:lnTo>
                  <a:lnTo>
                    <a:pt x="70" y="88"/>
                  </a:lnTo>
                  <a:lnTo>
                    <a:pt x="80" y="79"/>
                  </a:lnTo>
                  <a:lnTo>
                    <a:pt x="89" y="70"/>
                  </a:lnTo>
                  <a:lnTo>
                    <a:pt x="98" y="62"/>
                  </a:lnTo>
                  <a:lnTo>
                    <a:pt x="108" y="54"/>
                  </a:lnTo>
                  <a:lnTo>
                    <a:pt x="119" y="46"/>
                  </a:lnTo>
                  <a:lnTo>
                    <a:pt x="131" y="38"/>
                  </a:lnTo>
                  <a:lnTo>
                    <a:pt x="142" y="32"/>
                  </a:lnTo>
                  <a:lnTo>
                    <a:pt x="153" y="26"/>
                  </a:lnTo>
                  <a:lnTo>
                    <a:pt x="165" y="21"/>
                  </a:lnTo>
                  <a:lnTo>
                    <a:pt x="177" y="16"/>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8" name="1896480775"/>
            <p:cNvSpPr>
              <a:spLocks/>
            </p:cNvSpPr>
            <p:nvPr/>
          </p:nvSpPr>
          <p:spPr bwMode="auto">
            <a:xfrm>
              <a:off x="2282453" y="3967749"/>
              <a:ext cx="60914" cy="30597"/>
            </a:xfrm>
            <a:custGeom>
              <a:avLst/>
              <a:gdLst/>
              <a:ahLst/>
              <a:cxnLst>
                <a:cxn ang="0">
                  <a:pos x="2757" y="0"/>
                </a:cxn>
                <a:cxn ang="0">
                  <a:pos x="2798" y="6"/>
                </a:cxn>
                <a:cxn ang="0">
                  <a:pos x="2835" y="17"/>
                </a:cxn>
                <a:cxn ang="0">
                  <a:pos x="2871" y="33"/>
                </a:cxn>
                <a:cxn ang="0">
                  <a:pos x="2905" y="54"/>
                </a:cxn>
                <a:cxn ang="0">
                  <a:pos x="2934" y="80"/>
                </a:cxn>
                <a:cxn ang="0">
                  <a:pos x="2960" y="109"/>
                </a:cxn>
                <a:cxn ang="0">
                  <a:pos x="2980" y="142"/>
                </a:cxn>
                <a:cxn ang="0">
                  <a:pos x="2996" y="178"/>
                </a:cxn>
                <a:cxn ang="0">
                  <a:pos x="3007" y="216"/>
                </a:cxn>
                <a:cxn ang="0">
                  <a:pos x="3013" y="257"/>
                </a:cxn>
                <a:cxn ang="0">
                  <a:pos x="3013" y="1365"/>
                </a:cxn>
                <a:cxn ang="0">
                  <a:pos x="3007" y="1406"/>
                </a:cxn>
                <a:cxn ang="0">
                  <a:pos x="2996" y="1444"/>
                </a:cxn>
                <a:cxn ang="0">
                  <a:pos x="2980" y="1480"/>
                </a:cxn>
                <a:cxn ang="0">
                  <a:pos x="2960" y="1513"/>
                </a:cxn>
                <a:cxn ang="0">
                  <a:pos x="2934" y="1542"/>
                </a:cxn>
                <a:cxn ang="0">
                  <a:pos x="2905" y="1568"/>
                </a:cxn>
                <a:cxn ang="0">
                  <a:pos x="2871" y="1589"/>
                </a:cxn>
                <a:cxn ang="0">
                  <a:pos x="2835" y="1605"/>
                </a:cxn>
                <a:cxn ang="0">
                  <a:pos x="2798" y="1616"/>
                </a:cxn>
                <a:cxn ang="0">
                  <a:pos x="2757" y="1622"/>
                </a:cxn>
                <a:cxn ang="0">
                  <a:pos x="257" y="1622"/>
                </a:cxn>
                <a:cxn ang="0">
                  <a:pos x="216" y="1616"/>
                </a:cxn>
                <a:cxn ang="0">
                  <a:pos x="178" y="1605"/>
                </a:cxn>
                <a:cxn ang="0">
                  <a:pos x="141" y="1589"/>
                </a:cxn>
                <a:cxn ang="0">
                  <a:pos x="109" y="1568"/>
                </a:cxn>
                <a:cxn ang="0">
                  <a:pos x="79" y="1542"/>
                </a:cxn>
                <a:cxn ang="0">
                  <a:pos x="54" y="1513"/>
                </a:cxn>
                <a:cxn ang="0">
                  <a:pos x="32" y="1480"/>
                </a:cxn>
                <a:cxn ang="0">
                  <a:pos x="16" y="1444"/>
                </a:cxn>
                <a:cxn ang="0">
                  <a:pos x="6" y="1406"/>
                </a:cxn>
                <a:cxn ang="0">
                  <a:pos x="1" y="1365"/>
                </a:cxn>
                <a:cxn ang="0">
                  <a:pos x="1" y="257"/>
                </a:cxn>
                <a:cxn ang="0">
                  <a:pos x="6" y="216"/>
                </a:cxn>
                <a:cxn ang="0">
                  <a:pos x="16" y="178"/>
                </a:cxn>
                <a:cxn ang="0">
                  <a:pos x="32" y="142"/>
                </a:cxn>
                <a:cxn ang="0">
                  <a:pos x="54" y="109"/>
                </a:cxn>
                <a:cxn ang="0">
                  <a:pos x="79" y="80"/>
                </a:cxn>
                <a:cxn ang="0">
                  <a:pos x="109" y="54"/>
                </a:cxn>
                <a:cxn ang="0">
                  <a:pos x="141" y="33"/>
                </a:cxn>
                <a:cxn ang="0">
                  <a:pos x="178" y="17"/>
                </a:cxn>
                <a:cxn ang="0">
                  <a:pos x="216" y="6"/>
                </a:cxn>
                <a:cxn ang="0">
                  <a:pos x="257" y="0"/>
                </a:cxn>
              </a:cxnLst>
              <a:rect l="0" t="0" r="r" b="b"/>
              <a:pathLst>
                <a:path w="3014" h="1622">
                  <a:moveTo>
                    <a:pt x="271" y="0"/>
                  </a:moveTo>
                  <a:lnTo>
                    <a:pt x="2743" y="0"/>
                  </a:lnTo>
                  <a:lnTo>
                    <a:pt x="2757" y="0"/>
                  </a:lnTo>
                  <a:lnTo>
                    <a:pt x="2770" y="1"/>
                  </a:lnTo>
                  <a:lnTo>
                    <a:pt x="2783" y="4"/>
                  </a:lnTo>
                  <a:lnTo>
                    <a:pt x="2798" y="6"/>
                  </a:lnTo>
                  <a:lnTo>
                    <a:pt x="2810" y="9"/>
                  </a:lnTo>
                  <a:lnTo>
                    <a:pt x="2823" y="13"/>
                  </a:lnTo>
                  <a:lnTo>
                    <a:pt x="2835" y="17"/>
                  </a:lnTo>
                  <a:lnTo>
                    <a:pt x="2848" y="22"/>
                  </a:lnTo>
                  <a:lnTo>
                    <a:pt x="2860" y="27"/>
                  </a:lnTo>
                  <a:lnTo>
                    <a:pt x="2871" y="33"/>
                  </a:lnTo>
                  <a:lnTo>
                    <a:pt x="2883" y="39"/>
                  </a:lnTo>
                  <a:lnTo>
                    <a:pt x="2893" y="46"/>
                  </a:lnTo>
                  <a:lnTo>
                    <a:pt x="2905" y="54"/>
                  </a:lnTo>
                  <a:lnTo>
                    <a:pt x="2915" y="63"/>
                  </a:lnTo>
                  <a:lnTo>
                    <a:pt x="2924" y="71"/>
                  </a:lnTo>
                  <a:lnTo>
                    <a:pt x="2934" y="80"/>
                  </a:lnTo>
                  <a:lnTo>
                    <a:pt x="2942" y="89"/>
                  </a:lnTo>
                  <a:lnTo>
                    <a:pt x="2951" y="99"/>
                  </a:lnTo>
                  <a:lnTo>
                    <a:pt x="2960" y="109"/>
                  </a:lnTo>
                  <a:lnTo>
                    <a:pt x="2967" y="120"/>
                  </a:lnTo>
                  <a:lnTo>
                    <a:pt x="2974" y="131"/>
                  </a:lnTo>
                  <a:lnTo>
                    <a:pt x="2980" y="142"/>
                  </a:lnTo>
                  <a:lnTo>
                    <a:pt x="2986" y="153"/>
                  </a:lnTo>
                  <a:lnTo>
                    <a:pt x="2992" y="165"/>
                  </a:lnTo>
                  <a:lnTo>
                    <a:pt x="2996" y="178"/>
                  </a:lnTo>
                  <a:lnTo>
                    <a:pt x="3001" y="191"/>
                  </a:lnTo>
                  <a:lnTo>
                    <a:pt x="3004" y="203"/>
                  </a:lnTo>
                  <a:lnTo>
                    <a:pt x="3007" y="216"/>
                  </a:lnTo>
                  <a:lnTo>
                    <a:pt x="3011" y="230"/>
                  </a:lnTo>
                  <a:lnTo>
                    <a:pt x="3012" y="243"/>
                  </a:lnTo>
                  <a:lnTo>
                    <a:pt x="3013" y="257"/>
                  </a:lnTo>
                  <a:lnTo>
                    <a:pt x="3014" y="270"/>
                  </a:lnTo>
                  <a:lnTo>
                    <a:pt x="3014" y="1352"/>
                  </a:lnTo>
                  <a:lnTo>
                    <a:pt x="3013" y="1365"/>
                  </a:lnTo>
                  <a:lnTo>
                    <a:pt x="3012" y="1379"/>
                  </a:lnTo>
                  <a:lnTo>
                    <a:pt x="3011" y="1392"/>
                  </a:lnTo>
                  <a:lnTo>
                    <a:pt x="3007" y="1406"/>
                  </a:lnTo>
                  <a:lnTo>
                    <a:pt x="3004" y="1419"/>
                  </a:lnTo>
                  <a:lnTo>
                    <a:pt x="3001" y="1432"/>
                  </a:lnTo>
                  <a:lnTo>
                    <a:pt x="2996" y="1444"/>
                  </a:lnTo>
                  <a:lnTo>
                    <a:pt x="2992" y="1457"/>
                  </a:lnTo>
                  <a:lnTo>
                    <a:pt x="2986" y="1469"/>
                  </a:lnTo>
                  <a:lnTo>
                    <a:pt x="2980" y="1480"/>
                  </a:lnTo>
                  <a:lnTo>
                    <a:pt x="2974" y="1491"/>
                  </a:lnTo>
                  <a:lnTo>
                    <a:pt x="2967" y="1502"/>
                  </a:lnTo>
                  <a:lnTo>
                    <a:pt x="2960" y="1513"/>
                  </a:lnTo>
                  <a:lnTo>
                    <a:pt x="2951" y="1523"/>
                  </a:lnTo>
                  <a:lnTo>
                    <a:pt x="2942" y="1533"/>
                  </a:lnTo>
                  <a:lnTo>
                    <a:pt x="2934" y="1542"/>
                  </a:lnTo>
                  <a:lnTo>
                    <a:pt x="2924" y="1551"/>
                  </a:lnTo>
                  <a:lnTo>
                    <a:pt x="2915" y="1559"/>
                  </a:lnTo>
                  <a:lnTo>
                    <a:pt x="2905" y="1568"/>
                  </a:lnTo>
                  <a:lnTo>
                    <a:pt x="2893" y="1576"/>
                  </a:lnTo>
                  <a:lnTo>
                    <a:pt x="2883" y="1583"/>
                  </a:lnTo>
                  <a:lnTo>
                    <a:pt x="2871" y="1589"/>
                  </a:lnTo>
                  <a:lnTo>
                    <a:pt x="2860" y="1595"/>
                  </a:lnTo>
                  <a:lnTo>
                    <a:pt x="2848" y="1600"/>
                  </a:lnTo>
                  <a:lnTo>
                    <a:pt x="2835" y="1605"/>
                  </a:lnTo>
                  <a:lnTo>
                    <a:pt x="2823" y="1609"/>
                  </a:lnTo>
                  <a:lnTo>
                    <a:pt x="2810" y="1613"/>
                  </a:lnTo>
                  <a:lnTo>
                    <a:pt x="2798" y="1616"/>
                  </a:lnTo>
                  <a:lnTo>
                    <a:pt x="2783" y="1618"/>
                  </a:lnTo>
                  <a:lnTo>
                    <a:pt x="2770" y="1621"/>
                  </a:lnTo>
                  <a:lnTo>
                    <a:pt x="2757" y="1622"/>
                  </a:lnTo>
                  <a:lnTo>
                    <a:pt x="2743" y="1622"/>
                  </a:lnTo>
                  <a:lnTo>
                    <a:pt x="271" y="1622"/>
                  </a:lnTo>
                  <a:lnTo>
                    <a:pt x="257" y="1622"/>
                  </a:lnTo>
                  <a:lnTo>
                    <a:pt x="243" y="1621"/>
                  </a:lnTo>
                  <a:lnTo>
                    <a:pt x="229" y="1618"/>
                  </a:lnTo>
                  <a:lnTo>
                    <a:pt x="216" y="1616"/>
                  </a:lnTo>
                  <a:lnTo>
                    <a:pt x="204" y="1613"/>
                  </a:lnTo>
                  <a:lnTo>
                    <a:pt x="190" y="1609"/>
                  </a:lnTo>
                  <a:lnTo>
                    <a:pt x="178" y="1605"/>
                  </a:lnTo>
                  <a:lnTo>
                    <a:pt x="166" y="1600"/>
                  </a:lnTo>
                  <a:lnTo>
                    <a:pt x="154" y="1595"/>
                  </a:lnTo>
                  <a:lnTo>
                    <a:pt x="141" y="1589"/>
                  </a:lnTo>
                  <a:lnTo>
                    <a:pt x="130" y="1583"/>
                  </a:lnTo>
                  <a:lnTo>
                    <a:pt x="120" y="1576"/>
                  </a:lnTo>
                  <a:lnTo>
                    <a:pt x="109" y="1568"/>
                  </a:lnTo>
                  <a:lnTo>
                    <a:pt x="99" y="1559"/>
                  </a:lnTo>
                  <a:lnTo>
                    <a:pt x="88" y="1551"/>
                  </a:lnTo>
                  <a:lnTo>
                    <a:pt x="79" y="1542"/>
                  </a:lnTo>
                  <a:lnTo>
                    <a:pt x="70" y="1533"/>
                  </a:lnTo>
                  <a:lnTo>
                    <a:pt x="62" y="1523"/>
                  </a:lnTo>
                  <a:lnTo>
                    <a:pt x="54" y="1513"/>
                  </a:lnTo>
                  <a:lnTo>
                    <a:pt x="47" y="1502"/>
                  </a:lnTo>
                  <a:lnTo>
                    <a:pt x="40" y="1491"/>
                  </a:lnTo>
                  <a:lnTo>
                    <a:pt x="32" y="1480"/>
                  </a:lnTo>
                  <a:lnTo>
                    <a:pt x="27" y="1469"/>
                  </a:lnTo>
                  <a:lnTo>
                    <a:pt x="21" y="1457"/>
                  </a:lnTo>
                  <a:lnTo>
                    <a:pt x="16" y="1444"/>
                  </a:lnTo>
                  <a:lnTo>
                    <a:pt x="12" y="1432"/>
                  </a:lnTo>
                  <a:lnTo>
                    <a:pt x="9" y="1419"/>
                  </a:lnTo>
                  <a:lnTo>
                    <a:pt x="6" y="1406"/>
                  </a:lnTo>
                  <a:lnTo>
                    <a:pt x="3" y="1392"/>
                  </a:lnTo>
                  <a:lnTo>
                    <a:pt x="2" y="1379"/>
                  </a:lnTo>
                  <a:lnTo>
                    <a:pt x="1" y="1365"/>
                  </a:lnTo>
                  <a:lnTo>
                    <a:pt x="0" y="1352"/>
                  </a:lnTo>
                  <a:lnTo>
                    <a:pt x="0" y="270"/>
                  </a:lnTo>
                  <a:lnTo>
                    <a:pt x="1" y="257"/>
                  </a:lnTo>
                  <a:lnTo>
                    <a:pt x="2" y="243"/>
                  </a:lnTo>
                  <a:lnTo>
                    <a:pt x="3" y="230"/>
                  </a:lnTo>
                  <a:lnTo>
                    <a:pt x="6" y="216"/>
                  </a:lnTo>
                  <a:lnTo>
                    <a:pt x="9" y="203"/>
                  </a:lnTo>
                  <a:lnTo>
                    <a:pt x="12" y="191"/>
                  </a:lnTo>
                  <a:lnTo>
                    <a:pt x="16" y="178"/>
                  </a:lnTo>
                  <a:lnTo>
                    <a:pt x="21" y="165"/>
                  </a:lnTo>
                  <a:lnTo>
                    <a:pt x="27" y="153"/>
                  </a:lnTo>
                  <a:lnTo>
                    <a:pt x="32" y="142"/>
                  </a:lnTo>
                  <a:lnTo>
                    <a:pt x="40" y="131"/>
                  </a:lnTo>
                  <a:lnTo>
                    <a:pt x="47" y="120"/>
                  </a:lnTo>
                  <a:lnTo>
                    <a:pt x="54" y="109"/>
                  </a:lnTo>
                  <a:lnTo>
                    <a:pt x="62" y="99"/>
                  </a:lnTo>
                  <a:lnTo>
                    <a:pt x="70" y="89"/>
                  </a:lnTo>
                  <a:lnTo>
                    <a:pt x="79" y="80"/>
                  </a:lnTo>
                  <a:lnTo>
                    <a:pt x="88" y="71"/>
                  </a:lnTo>
                  <a:lnTo>
                    <a:pt x="99" y="63"/>
                  </a:lnTo>
                  <a:lnTo>
                    <a:pt x="109" y="54"/>
                  </a:lnTo>
                  <a:lnTo>
                    <a:pt x="120" y="46"/>
                  </a:lnTo>
                  <a:lnTo>
                    <a:pt x="130" y="39"/>
                  </a:lnTo>
                  <a:lnTo>
                    <a:pt x="141" y="33"/>
                  </a:lnTo>
                  <a:lnTo>
                    <a:pt x="154" y="27"/>
                  </a:lnTo>
                  <a:lnTo>
                    <a:pt x="166" y="22"/>
                  </a:lnTo>
                  <a:lnTo>
                    <a:pt x="178" y="17"/>
                  </a:lnTo>
                  <a:lnTo>
                    <a:pt x="190" y="13"/>
                  </a:lnTo>
                  <a:lnTo>
                    <a:pt x="204" y="9"/>
                  </a:lnTo>
                  <a:lnTo>
                    <a:pt x="216" y="6"/>
                  </a:lnTo>
                  <a:lnTo>
                    <a:pt x="229" y="4"/>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699" name="1596922202"/>
            <p:cNvSpPr>
              <a:spLocks/>
            </p:cNvSpPr>
            <p:nvPr/>
          </p:nvSpPr>
          <p:spPr bwMode="auto">
            <a:xfrm>
              <a:off x="2350037" y="3967749"/>
              <a:ext cx="60470" cy="30597"/>
            </a:xfrm>
            <a:custGeom>
              <a:avLst/>
              <a:gdLst/>
              <a:ahLst/>
              <a:cxnLst>
                <a:cxn ang="0">
                  <a:pos x="2757" y="0"/>
                </a:cxn>
                <a:cxn ang="0">
                  <a:pos x="2797" y="6"/>
                </a:cxn>
                <a:cxn ang="0">
                  <a:pos x="2836" y="17"/>
                </a:cxn>
                <a:cxn ang="0">
                  <a:pos x="2872" y="33"/>
                </a:cxn>
                <a:cxn ang="0">
                  <a:pos x="2904" y="54"/>
                </a:cxn>
                <a:cxn ang="0">
                  <a:pos x="2934" y="80"/>
                </a:cxn>
                <a:cxn ang="0">
                  <a:pos x="2959"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59" y="1513"/>
                </a:cxn>
                <a:cxn ang="0">
                  <a:pos x="2934" y="1542"/>
                </a:cxn>
                <a:cxn ang="0">
                  <a:pos x="2904" y="1568"/>
                </a:cxn>
                <a:cxn ang="0">
                  <a:pos x="2872" y="1589"/>
                </a:cxn>
                <a:cxn ang="0">
                  <a:pos x="2836" y="1605"/>
                </a:cxn>
                <a:cxn ang="0">
                  <a:pos x="2797" y="1616"/>
                </a:cxn>
                <a:cxn ang="0">
                  <a:pos x="2757" y="1622"/>
                </a:cxn>
                <a:cxn ang="0">
                  <a:pos x="257" y="1622"/>
                </a:cxn>
                <a:cxn ang="0">
                  <a:pos x="216" y="1616"/>
                </a:cxn>
                <a:cxn ang="0">
                  <a:pos x="178" y="1605"/>
                </a:cxn>
                <a:cxn ang="0">
                  <a:pos x="142" y="1589"/>
                </a:cxn>
                <a:cxn ang="0">
                  <a:pos x="109" y="1568"/>
                </a:cxn>
                <a:cxn ang="0">
                  <a:pos x="80" y="1542"/>
                </a:cxn>
                <a:cxn ang="0">
                  <a:pos x="54" y="1513"/>
                </a:cxn>
                <a:cxn ang="0">
                  <a:pos x="33" y="1480"/>
                </a:cxn>
                <a:cxn ang="0">
                  <a:pos x="17" y="1444"/>
                </a:cxn>
                <a:cxn ang="0">
                  <a:pos x="5" y="1406"/>
                </a:cxn>
                <a:cxn ang="0">
                  <a:pos x="0" y="1365"/>
                </a:cxn>
                <a:cxn ang="0">
                  <a:pos x="0" y="257"/>
                </a:cxn>
                <a:cxn ang="0">
                  <a:pos x="5" y="216"/>
                </a:cxn>
                <a:cxn ang="0">
                  <a:pos x="17" y="178"/>
                </a:cxn>
                <a:cxn ang="0">
                  <a:pos x="33" y="142"/>
                </a:cxn>
                <a:cxn ang="0">
                  <a:pos x="54" y="109"/>
                </a:cxn>
                <a:cxn ang="0">
                  <a:pos x="80" y="80"/>
                </a:cxn>
                <a:cxn ang="0">
                  <a:pos x="109" y="54"/>
                </a:cxn>
                <a:cxn ang="0">
                  <a:pos x="142" y="33"/>
                </a:cxn>
                <a:cxn ang="0">
                  <a:pos x="178" y="17"/>
                </a:cxn>
                <a:cxn ang="0">
                  <a:pos x="216" y="6"/>
                </a:cxn>
                <a:cxn ang="0">
                  <a:pos x="257" y="0"/>
                </a:cxn>
              </a:cxnLst>
              <a:rect l="0" t="0" r="r" b="b"/>
              <a:pathLst>
                <a:path w="3013" h="1622">
                  <a:moveTo>
                    <a:pt x="270" y="0"/>
                  </a:moveTo>
                  <a:lnTo>
                    <a:pt x="2743" y="0"/>
                  </a:lnTo>
                  <a:lnTo>
                    <a:pt x="2757" y="0"/>
                  </a:lnTo>
                  <a:lnTo>
                    <a:pt x="2771" y="1"/>
                  </a:lnTo>
                  <a:lnTo>
                    <a:pt x="2784" y="4"/>
                  </a:lnTo>
                  <a:lnTo>
                    <a:pt x="2797" y="6"/>
                  </a:lnTo>
                  <a:lnTo>
                    <a:pt x="2810" y="9"/>
                  </a:lnTo>
                  <a:lnTo>
                    <a:pt x="2824" y="13"/>
                  </a:lnTo>
                  <a:lnTo>
                    <a:pt x="2836" y="17"/>
                  </a:lnTo>
                  <a:lnTo>
                    <a:pt x="2848" y="22"/>
                  </a:lnTo>
                  <a:lnTo>
                    <a:pt x="2860" y="27"/>
                  </a:lnTo>
                  <a:lnTo>
                    <a:pt x="2872" y="33"/>
                  </a:lnTo>
                  <a:lnTo>
                    <a:pt x="2883" y="39"/>
                  </a:lnTo>
                  <a:lnTo>
                    <a:pt x="2894" y="46"/>
                  </a:lnTo>
                  <a:lnTo>
                    <a:pt x="2904" y="54"/>
                  </a:lnTo>
                  <a:lnTo>
                    <a:pt x="2914" y="63"/>
                  </a:lnTo>
                  <a:lnTo>
                    <a:pt x="2924" y="71"/>
                  </a:lnTo>
                  <a:lnTo>
                    <a:pt x="2934" y="80"/>
                  </a:lnTo>
                  <a:lnTo>
                    <a:pt x="2943" y="89"/>
                  </a:lnTo>
                  <a:lnTo>
                    <a:pt x="2951" y="99"/>
                  </a:lnTo>
                  <a:lnTo>
                    <a:pt x="2959" y="109"/>
                  </a:lnTo>
                  <a:lnTo>
                    <a:pt x="2967" y="120"/>
                  </a:lnTo>
                  <a:lnTo>
                    <a:pt x="2974" y="131"/>
                  </a:lnTo>
                  <a:lnTo>
                    <a:pt x="2981" y="142"/>
                  </a:lnTo>
                  <a:lnTo>
                    <a:pt x="2987" y="153"/>
                  </a:lnTo>
                  <a:lnTo>
                    <a:pt x="2992" y="165"/>
                  </a:lnTo>
                  <a:lnTo>
                    <a:pt x="2997" y="178"/>
                  </a:lnTo>
                  <a:lnTo>
                    <a:pt x="3001"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1" y="1432"/>
                  </a:lnTo>
                  <a:lnTo>
                    <a:pt x="2997" y="1444"/>
                  </a:lnTo>
                  <a:lnTo>
                    <a:pt x="2992" y="1457"/>
                  </a:lnTo>
                  <a:lnTo>
                    <a:pt x="2987" y="1469"/>
                  </a:lnTo>
                  <a:lnTo>
                    <a:pt x="2981" y="1480"/>
                  </a:lnTo>
                  <a:lnTo>
                    <a:pt x="2974" y="1491"/>
                  </a:lnTo>
                  <a:lnTo>
                    <a:pt x="2967" y="1502"/>
                  </a:lnTo>
                  <a:lnTo>
                    <a:pt x="2959" y="1513"/>
                  </a:lnTo>
                  <a:lnTo>
                    <a:pt x="2951" y="1523"/>
                  </a:lnTo>
                  <a:lnTo>
                    <a:pt x="2943" y="1533"/>
                  </a:lnTo>
                  <a:lnTo>
                    <a:pt x="2934" y="1542"/>
                  </a:lnTo>
                  <a:lnTo>
                    <a:pt x="2924" y="1551"/>
                  </a:lnTo>
                  <a:lnTo>
                    <a:pt x="2914" y="1559"/>
                  </a:lnTo>
                  <a:lnTo>
                    <a:pt x="2904" y="1568"/>
                  </a:lnTo>
                  <a:lnTo>
                    <a:pt x="2894" y="1576"/>
                  </a:lnTo>
                  <a:lnTo>
                    <a:pt x="2883" y="1583"/>
                  </a:lnTo>
                  <a:lnTo>
                    <a:pt x="2872" y="1589"/>
                  </a:lnTo>
                  <a:lnTo>
                    <a:pt x="2860" y="1595"/>
                  </a:lnTo>
                  <a:lnTo>
                    <a:pt x="2848" y="1600"/>
                  </a:lnTo>
                  <a:lnTo>
                    <a:pt x="2836" y="1605"/>
                  </a:lnTo>
                  <a:lnTo>
                    <a:pt x="2824" y="1609"/>
                  </a:lnTo>
                  <a:lnTo>
                    <a:pt x="2810" y="1613"/>
                  </a:lnTo>
                  <a:lnTo>
                    <a:pt x="2797" y="1616"/>
                  </a:lnTo>
                  <a:lnTo>
                    <a:pt x="2784" y="1618"/>
                  </a:lnTo>
                  <a:lnTo>
                    <a:pt x="2771" y="1621"/>
                  </a:lnTo>
                  <a:lnTo>
                    <a:pt x="2757" y="1622"/>
                  </a:lnTo>
                  <a:lnTo>
                    <a:pt x="2743" y="1622"/>
                  </a:lnTo>
                  <a:lnTo>
                    <a:pt x="270" y="1622"/>
                  </a:lnTo>
                  <a:lnTo>
                    <a:pt x="257" y="1622"/>
                  </a:lnTo>
                  <a:lnTo>
                    <a:pt x="243" y="1621"/>
                  </a:lnTo>
                  <a:lnTo>
                    <a:pt x="230" y="1618"/>
                  </a:lnTo>
                  <a:lnTo>
                    <a:pt x="216" y="1616"/>
                  </a:lnTo>
                  <a:lnTo>
                    <a:pt x="203" y="1613"/>
                  </a:lnTo>
                  <a:lnTo>
                    <a:pt x="191" y="1609"/>
                  </a:lnTo>
                  <a:lnTo>
                    <a:pt x="178" y="1605"/>
                  </a:lnTo>
                  <a:lnTo>
                    <a:pt x="165" y="1600"/>
                  </a:lnTo>
                  <a:lnTo>
                    <a:pt x="154" y="1595"/>
                  </a:lnTo>
                  <a:lnTo>
                    <a:pt x="142" y="1589"/>
                  </a:lnTo>
                  <a:lnTo>
                    <a:pt x="131" y="1583"/>
                  </a:lnTo>
                  <a:lnTo>
                    <a:pt x="120" y="1576"/>
                  </a:lnTo>
                  <a:lnTo>
                    <a:pt x="109" y="1568"/>
                  </a:lnTo>
                  <a:lnTo>
                    <a:pt x="99" y="1559"/>
                  </a:lnTo>
                  <a:lnTo>
                    <a:pt x="89" y="1551"/>
                  </a:lnTo>
                  <a:lnTo>
                    <a:pt x="80" y="1542"/>
                  </a:lnTo>
                  <a:lnTo>
                    <a:pt x="71" y="1533"/>
                  </a:lnTo>
                  <a:lnTo>
                    <a:pt x="62" y="1523"/>
                  </a:lnTo>
                  <a:lnTo>
                    <a:pt x="54" y="1513"/>
                  </a:lnTo>
                  <a:lnTo>
                    <a:pt x="46" y="1502"/>
                  </a:lnTo>
                  <a:lnTo>
                    <a:pt x="40" y="1491"/>
                  </a:lnTo>
                  <a:lnTo>
                    <a:pt x="33" y="1480"/>
                  </a:lnTo>
                  <a:lnTo>
                    <a:pt x="27" y="1469"/>
                  </a:lnTo>
                  <a:lnTo>
                    <a:pt x="22" y="1457"/>
                  </a:lnTo>
                  <a:lnTo>
                    <a:pt x="17" y="1444"/>
                  </a:lnTo>
                  <a:lnTo>
                    <a:pt x="13"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3" y="191"/>
                  </a:lnTo>
                  <a:lnTo>
                    <a:pt x="17" y="178"/>
                  </a:lnTo>
                  <a:lnTo>
                    <a:pt x="22" y="165"/>
                  </a:lnTo>
                  <a:lnTo>
                    <a:pt x="27" y="153"/>
                  </a:lnTo>
                  <a:lnTo>
                    <a:pt x="33" y="142"/>
                  </a:lnTo>
                  <a:lnTo>
                    <a:pt x="40" y="131"/>
                  </a:lnTo>
                  <a:lnTo>
                    <a:pt x="46" y="120"/>
                  </a:lnTo>
                  <a:lnTo>
                    <a:pt x="54" y="109"/>
                  </a:lnTo>
                  <a:lnTo>
                    <a:pt x="62" y="99"/>
                  </a:lnTo>
                  <a:lnTo>
                    <a:pt x="71" y="89"/>
                  </a:lnTo>
                  <a:lnTo>
                    <a:pt x="80" y="80"/>
                  </a:lnTo>
                  <a:lnTo>
                    <a:pt x="89" y="71"/>
                  </a:lnTo>
                  <a:lnTo>
                    <a:pt x="99" y="63"/>
                  </a:lnTo>
                  <a:lnTo>
                    <a:pt x="109" y="54"/>
                  </a:lnTo>
                  <a:lnTo>
                    <a:pt x="120" y="46"/>
                  </a:lnTo>
                  <a:lnTo>
                    <a:pt x="131" y="39"/>
                  </a:lnTo>
                  <a:lnTo>
                    <a:pt x="142" y="33"/>
                  </a:lnTo>
                  <a:lnTo>
                    <a:pt x="154" y="27"/>
                  </a:lnTo>
                  <a:lnTo>
                    <a:pt x="165" y="22"/>
                  </a:lnTo>
                  <a:lnTo>
                    <a:pt x="178" y="17"/>
                  </a:lnTo>
                  <a:lnTo>
                    <a:pt x="191" y="13"/>
                  </a:lnTo>
                  <a:lnTo>
                    <a:pt x="203" y="9"/>
                  </a:lnTo>
                  <a:lnTo>
                    <a:pt x="216" y="6"/>
                  </a:lnTo>
                  <a:lnTo>
                    <a:pt x="230" y="4"/>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0" name="228772269"/>
            <p:cNvSpPr>
              <a:spLocks/>
            </p:cNvSpPr>
            <p:nvPr/>
          </p:nvSpPr>
          <p:spPr bwMode="auto">
            <a:xfrm>
              <a:off x="2417176" y="3967749"/>
              <a:ext cx="60470" cy="30597"/>
            </a:xfrm>
            <a:custGeom>
              <a:avLst/>
              <a:gdLst/>
              <a:ahLst/>
              <a:cxnLst>
                <a:cxn ang="0">
                  <a:pos x="2756" y="0"/>
                </a:cxn>
                <a:cxn ang="0">
                  <a:pos x="2797" y="6"/>
                </a:cxn>
                <a:cxn ang="0">
                  <a:pos x="2835" y="17"/>
                </a:cxn>
                <a:cxn ang="0">
                  <a:pos x="2871" y="33"/>
                </a:cxn>
                <a:cxn ang="0">
                  <a:pos x="2904" y="54"/>
                </a:cxn>
                <a:cxn ang="0">
                  <a:pos x="2933" y="80"/>
                </a:cxn>
                <a:cxn ang="0">
                  <a:pos x="2959" y="109"/>
                </a:cxn>
                <a:cxn ang="0">
                  <a:pos x="2980" y="142"/>
                </a:cxn>
                <a:cxn ang="0">
                  <a:pos x="2996" y="178"/>
                </a:cxn>
                <a:cxn ang="0">
                  <a:pos x="3008" y="216"/>
                </a:cxn>
                <a:cxn ang="0">
                  <a:pos x="3013" y="257"/>
                </a:cxn>
                <a:cxn ang="0">
                  <a:pos x="3013" y="1365"/>
                </a:cxn>
                <a:cxn ang="0">
                  <a:pos x="3008" y="1406"/>
                </a:cxn>
                <a:cxn ang="0">
                  <a:pos x="2996" y="1444"/>
                </a:cxn>
                <a:cxn ang="0">
                  <a:pos x="2980" y="1480"/>
                </a:cxn>
                <a:cxn ang="0">
                  <a:pos x="2959" y="1513"/>
                </a:cxn>
                <a:cxn ang="0">
                  <a:pos x="2933" y="1542"/>
                </a:cxn>
                <a:cxn ang="0">
                  <a:pos x="2904" y="1568"/>
                </a:cxn>
                <a:cxn ang="0">
                  <a:pos x="2871" y="1589"/>
                </a:cxn>
                <a:cxn ang="0">
                  <a:pos x="2835" y="1605"/>
                </a:cxn>
                <a:cxn ang="0">
                  <a:pos x="2797" y="1616"/>
                </a:cxn>
                <a:cxn ang="0">
                  <a:pos x="2756" y="1622"/>
                </a:cxn>
                <a:cxn ang="0">
                  <a:pos x="256" y="1622"/>
                </a:cxn>
                <a:cxn ang="0">
                  <a:pos x="216" y="1616"/>
                </a:cxn>
                <a:cxn ang="0">
                  <a:pos x="177" y="1605"/>
                </a:cxn>
                <a:cxn ang="0">
                  <a:pos x="141" y="1589"/>
                </a:cxn>
                <a:cxn ang="0">
                  <a:pos x="108" y="1568"/>
                </a:cxn>
                <a:cxn ang="0">
                  <a:pos x="79" y="1542"/>
                </a:cxn>
                <a:cxn ang="0">
                  <a:pos x="54" y="1513"/>
                </a:cxn>
                <a:cxn ang="0">
                  <a:pos x="32" y="1480"/>
                </a:cxn>
                <a:cxn ang="0">
                  <a:pos x="16" y="1444"/>
                </a:cxn>
                <a:cxn ang="0">
                  <a:pos x="5" y="1406"/>
                </a:cxn>
                <a:cxn ang="0">
                  <a:pos x="0" y="1365"/>
                </a:cxn>
                <a:cxn ang="0">
                  <a:pos x="0" y="257"/>
                </a:cxn>
                <a:cxn ang="0">
                  <a:pos x="5" y="216"/>
                </a:cxn>
                <a:cxn ang="0">
                  <a:pos x="16" y="178"/>
                </a:cxn>
                <a:cxn ang="0">
                  <a:pos x="32" y="142"/>
                </a:cxn>
                <a:cxn ang="0">
                  <a:pos x="54" y="109"/>
                </a:cxn>
                <a:cxn ang="0">
                  <a:pos x="79" y="80"/>
                </a:cxn>
                <a:cxn ang="0">
                  <a:pos x="108" y="54"/>
                </a:cxn>
                <a:cxn ang="0">
                  <a:pos x="141" y="33"/>
                </a:cxn>
                <a:cxn ang="0">
                  <a:pos x="177" y="17"/>
                </a:cxn>
                <a:cxn ang="0">
                  <a:pos x="216" y="6"/>
                </a:cxn>
                <a:cxn ang="0">
                  <a:pos x="256" y="0"/>
                </a:cxn>
              </a:cxnLst>
              <a:rect l="0" t="0" r="r" b="b"/>
              <a:pathLst>
                <a:path w="3013" h="1622">
                  <a:moveTo>
                    <a:pt x="270" y="0"/>
                  </a:moveTo>
                  <a:lnTo>
                    <a:pt x="2743" y="0"/>
                  </a:lnTo>
                  <a:lnTo>
                    <a:pt x="2756" y="0"/>
                  </a:lnTo>
                  <a:lnTo>
                    <a:pt x="2770" y="1"/>
                  </a:lnTo>
                  <a:lnTo>
                    <a:pt x="2783" y="4"/>
                  </a:lnTo>
                  <a:lnTo>
                    <a:pt x="2797" y="6"/>
                  </a:lnTo>
                  <a:lnTo>
                    <a:pt x="2810" y="9"/>
                  </a:lnTo>
                  <a:lnTo>
                    <a:pt x="2822" y="13"/>
                  </a:lnTo>
                  <a:lnTo>
                    <a:pt x="2835" y="17"/>
                  </a:lnTo>
                  <a:lnTo>
                    <a:pt x="2848" y="22"/>
                  </a:lnTo>
                  <a:lnTo>
                    <a:pt x="2859" y="27"/>
                  </a:lnTo>
                  <a:lnTo>
                    <a:pt x="2871" y="33"/>
                  </a:lnTo>
                  <a:lnTo>
                    <a:pt x="2882" y="39"/>
                  </a:lnTo>
                  <a:lnTo>
                    <a:pt x="2893" y="46"/>
                  </a:lnTo>
                  <a:lnTo>
                    <a:pt x="2904" y="54"/>
                  </a:lnTo>
                  <a:lnTo>
                    <a:pt x="2914" y="63"/>
                  </a:lnTo>
                  <a:lnTo>
                    <a:pt x="2924" y="71"/>
                  </a:lnTo>
                  <a:lnTo>
                    <a:pt x="2933" y="80"/>
                  </a:lnTo>
                  <a:lnTo>
                    <a:pt x="2942" y="89"/>
                  </a:lnTo>
                  <a:lnTo>
                    <a:pt x="2951" y="99"/>
                  </a:lnTo>
                  <a:lnTo>
                    <a:pt x="2959" y="109"/>
                  </a:lnTo>
                  <a:lnTo>
                    <a:pt x="2966" y="120"/>
                  </a:lnTo>
                  <a:lnTo>
                    <a:pt x="2973" y="131"/>
                  </a:lnTo>
                  <a:lnTo>
                    <a:pt x="2980" y="142"/>
                  </a:lnTo>
                  <a:lnTo>
                    <a:pt x="2986" y="153"/>
                  </a:lnTo>
                  <a:lnTo>
                    <a:pt x="2991" y="165"/>
                  </a:lnTo>
                  <a:lnTo>
                    <a:pt x="2996" y="178"/>
                  </a:lnTo>
                  <a:lnTo>
                    <a:pt x="3000"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0" y="1432"/>
                  </a:lnTo>
                  <a:lnTo>
                    <a:pt x="2996" y="1444"/>
                  </a:lnTo>
                  <a:lnTo>
                    <a:pt x="2991" y="1457"/>
                  </a:lnTo>
                  <a:lnTo>
                    <a:pt x="2986" y="1469"/>
                  </a:lnTo>
                  <a:lnTo>
                    <a:pt x="2980" y="1480"/>
                  </a:lnTo>
                  <a:lnTo>
                    <a:pt x="2973" y="1491"/>
                  </a:lnTo>
                  <a:lnTo>
                    <a:pt x="2966" y="1502"/>
                  </a:lnTo>
                  <a:lnTo>
                    <a:pt x="2959" y="1513"/>
                  </a:lnTo>
                  <a:lnTo>
                    <a:pt x="2951" y="1523"/>
                  </a:lnTo>
                  <a:lnTo>
                    <a:pt x="2942" y="1533"/>
                  </a:lnTo>
                  <a:lnTo>
                    <a:pt x="2933" y="1542"/>
                  </a:lnTo>
                  <a:lnTo>
                    <a:pt x="2924" y="1551"/>
                  </a:lnTo>
                  <a:lnTo>
                    <a:pt x="2914" y="1559"/>
                  </a:lnTo>
                  <a:lnTo>
                    <a:pt x="2904" y="1568"/>
                  </a:lnTo>
                  <a:lnTo>
                    <a:pt x="2893" y="1576"/>
                  </a:lnTo>
                  <a:lnTo>
                    <a:pt x="2882" y="1583"/>
                  </a:lnTo>
                  <a:lnTo>
                    <a:pt x="2871" y="1589"/>
                  </a:lnTo>
                  <a:lnTo>
                    <a:pt x="2859" y="1595"/>
                  </a:lnTo>
                  <a:lnTo>
                    <a:pt x="2848" y="1600"/>
                  </a:lnTo>
                  <a:lnTo>
                    <a:pt x="2835" y="1605"/>
                  </a:lnTo>
                  <a:lnTo>
                    <a:pt x="2822" y="1609"/>
                  </a:lnTo>
                  <a:lnTo>
                    <a:pt x="2810" y="1613"/>
                  </a:lnTo>
                  <a:lnTo>
                    <a:pt x="2797" y="1616"/>
                  </a:lnTo>
                  <a:lnTo>
                    <a:pt x="2783" y="1618"/>
                  </a:lnTo>
                  <a:lnTo>
                    <a:pt x="2770" y="1621"/>
                  </a:lnTo>
                  <a:lnTo>
                    <a:pt x="2756" y="1622"/>
                  </a:lnTo>
                  <a:lnTo>
                    <a:pt x="2743" y="1622"/>
                  </a:lnTo>
                  <a:lnTo>
                    <a:pt x="270" y="1622"/>
                  </a:lnTo>
                  <a:lnTo>
                    <a:pt x="256" y="1622"/>
                  </a:lnTo>
                  <a:lnTo>
                    <a:pt x="242" y="1621"/>
                  </a:lnTo>
                  <a:lnTo>
                    <a:pt x="229" y="1618"/>
                  </a:lnTo>
                  <a:lnTo>
                    <a:pt x="216" y="1616"/>
                  </a:lnTo>
                  <a:lnTo>
                    <a:pt x="203" y="1613"/>
                  </a:lnTo>
                  <a:lnTo>
                    <a:pt x="189" y="1609"/>
                  </a:lnTo>
                  <a:lnTo>
                    <a:pt x="177" y="1605"/>
                  </a:lnTo>
                  <a:lnTo>
                    <a:pt x="165" y="1600"/>
                  </a:lnTo>
                  <a:lnTo>
                    <a:pt x="153" y="1595"/>
                  </a:lnTo>
                  <a:lnTo>
                    <a:pt x="141" y="1589"/>
                  </a:lnTo>
                  <a:lnTo>
                    <a:pt x="130" y="1583"/>
                  </a:lnTo>
                  <a:lnTo>
                    <a:pt x="119" y="1576"/>
                  </a:lnTo>
                  <a:lnTo>
                    <a:pt x="108" y="1568"/>
                  </a:lnTo>
                  <a:lnTo>
                    <a:pt x="98" y="1559"/>
                  </a:lnTo>
                  <a:lnTo>
                    <a:pt x="89" y="1551"/>
                  </a:lnTo>
                  <a:lnTo>
                    <a:pt x="79" y="1542"/>
                  </a:lnTo>
                  <a:lnTo>
                    <a:pt x="70" y="1533"/>
                  </a:lnTo>
                  <a:lnTo>
                    <a:pt x="61" y="1523"/>
                  </a:lnTo>
                  <a:lnTo>
                    <a:pt x="54" y="1513"/>
                  </a:lnTo>
                  <a:lnTo>
                    <a:pt x="46" y="1502"/>
                  </a:lnTo>
                  <a:lnTo>
                    <a:pt x="39" y="1491"/>
                  </a:lnTo>
                  <a:lnTo>
                    <a:pt x="32" y="1480"/>
                  </a:lnTo>
                  <a:lnTo>
                    <a:pt x="26" y="1469"/>
                  </a:lnTo>
                  <a:lnTo>
                    <a:pt x="21" y="1457"/>
                  </a:lnTo>
                  <a:lnTo>
                    <a:pt x="16" y="1444"/>
                  </a:lnTo>
                  <a:lnTo>
                    <a:pt x="12"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2" y="191"/>
                  </a:lnTo>
                  <a:lnTo>
                    <a:pt x="16" y="178"/>
                  </a:lnTo>
                  <a:lnTo>
                    <a:pt x="21" y="165"/>
                  </a:lnTo>
                  <a:lnTo>
                    <a:pt x="26" y="153"/>
                  </a:lnTo>
                  <a:lnTo>
                    <a:pt x="32" y="142"/>
                  </a:lnTo>
                  <a:lnTo>
                    <a:pt x="39" y="131"/>
                  </a:lnTo>
                  <a:lnTo>
                    <a:pt x="46" y="120"/>
                  </a:lnTo>
                  <a:lnTo>
                    <a:pt x="54" y="109"/>
                  </a:lnTo>
                  <a:lnTo>
                    <a:pt x="61" y="99"/>
                  </a:lnTo>
                  <a:lnTo>
                    <a:pt x="70" y="89"/>
                  </a:lnTo>
                  <a:lnTo>
                    <a:pt x="79" y="80"/>
                  </a:lnTo>
                  <a:lnTo>
                    <a:pt x="89" y="71"/>
                  </a:lnTo>
                  <a:lnTo>
                    <a:pt x="98" y="63"/>
                  </a:lnTo>
                  <a:lnTo>
                    <a:pt x="108" y="54"/>
                  </a:lnTo>
                  <a:lnTo>
                    <a:pt x="119" y="46"/>
                  </a:lnTo>
                  <a:lnTo>
                    <a:pt x="130" y="39"/>
                  </a:lnTo>
                  <a:lnTo>
                    <a:pt x="141" y="33"/>
                  </a:lnTo>
                  <a:lnTo>
                    <a:pt x="153" y="27"/>
                  </a:lnTo>
                  <a:lnTo>
                    <a:pt x="165" y="22"/>
                  </a:lnTo>
                  <a:lnTo>
                    <a:pt x="177" y="17"/>
                  </a:lnTo>
                  <a:lnTo>
                    <a:pt x="189" y="13"/>
                  </a:lnTo>
                  <a:lnTo>
                    <a:pt x="203" y="9"/>
                  </a:lnTo>
                  <a:lnTo>
                    <a:pt x="216" y="6"/>
                  </a:lnTo>
                  <a:lnTo>
                    <a:pt x="229" y="4"/>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1" name="1648873561"/>
            <p:cNvSpPr>
              <a:spLocks/>
            </p:cNvSpPr>
            <p:nvPr/>
          </p:nvSpPr>
          <p:spPr bwMode="auto">
            <a:xfrm>
              <a:off x="2484315" y="3967749"/>
              <a:ext cx="60914" cy="30597"/>
            </a:xfrm>
            <a:custGeom>
              <a:avLst/>
              <a:gdLst/>
              <a:ahLst/>
              <a:cxnLst>
                <a:cxn ang="0">
                  <a:pos x="2757" y="0"/>
                </a:cxn>
                <a:cxn ang="0">
                  <a:pos x="2798" y="6"/>
                </a:cxn>
                <a:cxn ang="0">
                  <a:pos x="2836" y="17"/>
                </a:cxn>
                <a:cxn ang="0">
                  <a:pos x="2872" y="33"/>
                </a:cxn>
                <a:cxn ang="0">
                  <a:pos x="2905" y="54"/>
                </a:cxn>
                <a:cxn ang="0">
                  <a:pos x="2935" y="80"/>
                </a:cxn>
                <a:cxn ang="0">
                  <a:pos x="2960"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60" y="1513"/>
                </a:cxn>
                <a:cxn ang="0">
                  <a:pos x="2935" y="1542"/>
                </a:cxn>
                <a:cxn ang="0">
                  <a:pos x="2905" y="1568"/>
                </a:cxn>
                <a:cxn ang="0">
                  <a:pos x="2872" y="1589"/>
                </a:cxn>
                <a:cxn ang="0">
                  <a:pos x="2836" y="1605"/>
                </a:cxn>
                <a:cxn ang="0">
                  <a:pos x="2798" y="1616"/>
                </a:cxn>
                <a:cxn ang="0">
                  <a:pos x="2757" y="1622"/>
                </a:cxn>
                <a:cxn ang="0">
                  <a:pos x="257" y="1622"/>
                </a:cxn>
                <a:cxn ang="0">
                  <a:pos x="216" y="1616"/>
                </a:cxn>
                <a:cxn ang="0">
                  <a:pos x="179" y="1605"/>
                </a:cxn>
                <a:cxn ang="0">
                  <a:pos x="142" y="1589"/>
                </a:cxn>
                <a:cxn ang="0">
                  <a:pos x="109" y="1568"/>
                </a:cxn>
                <a:cxn ang="0">
                  <a:pos x="80" y="1542"/>
                </a:cxn>
                <a:cxn ang="0">
                  <a:pos x="54" y="1513"/>
                </a:cxn>
                <a:cxn ang="0">
                  <a:pos x="33" y="1480"/>
                </a:cxn>
                <a:cxn ang="0">
                  <a:pos x="17" y="1444"/>
                </a:cxn>
                <a:cxn ang="0">
                  <a:pos x="7" y="1406"/>
                </a:cxn>
                <a:cxn ang="0">
                  <a:pos x="1" y="1365"/>
                </a:cxn>
                <a:cxn ang="0">
                  <a:pos x="1" y="257"/>
                </a:cxn>
                <a:cxn ang="0">
                  <a:pos x="7" y="216"/>
                </a:cxn>
                <a:cxn ang="0">
                  <a:pos x="17" y="178"/>
                </a:cxn>
                <a:cxn ang="0">
                  <a:pos x="33" y="142"/>
                </a:cxn>
                <a:cxn ang="0">
                  <a:pos x="54" y="109"/>
                </a:cxn>
                <a:cxn ang="0">
                  <a:pos x="80" y="80"/>
                </a:cxn>
                <a:cxn ang="0">
                  <a:pos x="109" y="54"/>
                </a:cxn>
                <a:cxn ang="0">
                  <a:pos x="142" y="33"/>
                </a:cxn>
                <a:cxn ang="0">
                  <a:pos x="179" y="17"/>
                </a:cxn>
                <a:cxn ang="0">
                  <a:pos x="216" y="6"/>
                </a:cxn>
                <a:cxn ang="0">
                  <a:pos x="257" y="0"/>
                </a:cxn>
              </a:cxnLst>
              <a:rect l="0" t="0" r="r" b="b"/>
              <a:pathLst>
                <a:path w="3014" h="1622">
                  <a:moveTo>
                    <a:pt x="271" y="0"/>
                  </a:moveTo>
                  <a:lnTo>
                    <a:pt x="2743" y="0"/>
                  </a:lnTo>
                  <a:lnTo>
                    <a:pt x="2757" y="0"/>
                  </a:lnTo>
                  <a:lnTo>
                    <a:pt x="2771" y="1"/>
                  </a:lnTo>
                  <a:lnTo>
                    <a:pt x="2784" y="4"/>
                  </a:lnTo>
                  <a:lnTo>
                    <a:pt x="2798" y="6"/>
                  </a:lnTo>
                  <a:lnTo>
                    <a:pt x="2810" y="9"/>
                  </a:lnTo>
                  <a:lnTo>
                    <a:pt x="2824" y="13"/>
                  </a:lnTo>
                  <a:lnTo>
                    <a:pt x="2836" y="17"/>
                  </a:lnTo>
                  <a:lnTo>
                    <a:pt x="2848" y="22"/>
                  </a:lnTo>
                  <a:lnTo>
                    <a:pt x="2860" y="27"/>
                  </a:lnTo>
                  <a:lnTo>
                    <a:pt x="2872" y="33"/>
                  </a:lnTo>
                  <a:lnTo>
                    <a:pt x="2884" y="39"/>
                  </a:lnTo>
                  <a:lnTo>
                    <a:pt x="2894" y="46"/>
                  </a:lnTo>
                  <a:lnTo>
                    <a:pt x="2905" y="54"/>
                  </a:lnTo>
                  <a:lnTo>
                    <a:pt x="2915" y="63"/>
                  </a:lnTo>
                  <a:lnTo>
                    <a:pt x="2925" y="71"/>
                  </a:lnTo>
                  <a:lnTo>
                    <a:pt x="2935" y="80"/>
                  </a:lnTo>
                  <a:lnTo>
                    <a:pt x="2943" y="89"/>
                  </a:lnTo>
                  <a:lnTo>
                    <a:pt x="2952" y="99"/>
                  </a:lnTo>
                  <a:lnTo>
                    <a:pt x="2960" y="109"/>
                  </a:lnTo>
                  <a:lnTo>
                    <a:pt x="2967" y="120"/>
                  </a:lnTo>
                  <a:lnTo>
                    <a:pt x="2974" y="131"/>
                  </a:lnTo>
                  <a:lnTo>
                    <a:pt x="2981" y="142"/>
                  </a:lnTo>
                  <a:lnTo>
                    <a:pt x="2987" y="153"/>
                  </a:lnTo>
                  <a:lnTo>
                    <a:pt x="2993" y="165"/>
                  </a:lnTo>
                  <a:lnTo>
                    <a:pt x="2997" y="178"/>
                  </a:lnTo>
                  <a:lnTo>
                    <a:pt x="3002" y="191"/>
                  </a:lnTo>
                  <a:lnTo>
                    <a:pt x="3005" y="203"/>
                  </a:lnTo>
                  <a:lnTo>
                    <a:pt x="3008" y="216"/>
                  </a:lnTo>
                  <a:lnTo>
                    <a:pt x="3011" y="230"/>
                  </a:lnTo>
                  <a:lnTo>
                    <a:pt x="3012" y="243"/>
                  </a:lnTo>
                  <a:lnTo>
                    <a:pt x="3013" y="257"/>
                  </a:lnTo>
                  <a:lnTo>
                    <a:pt x="3014" y="270"/>
                  </a:lnTo>
                  <a:lnTo>
                    <a:pt x="3014" y="1352"/>
                  </a:lnTo>
                  <a:lnTo>
                    <a:pt x="3013" y="1365"/>
                  </a:lnTo>
                  <a:lnTo>
                    <a:pt x="3012" y="1379"/>
                  </a:lnTo>
                  <a:lnTo>
                    <a:pt x="3011" y="1392"/>
                  </a:lnTo>
                  <a:lnTo>
                    <a:pt x="3008" y="1406"/>
                  </a:lnTo>
                  <a:lnTo>
                    <a:pt x="3005" y="1419"/>
                  </a:lnTo>
                  <a:lnTo>
                    <a:pt x="3002" y="1432"/>
                  </a:lnTo>
                  <a:lnTo>
                    <a:pt x="2997" y="1444"/>
                  </a:lnTo>
                  <a:lnTo>
                    <a:pt x="2993" y="1457"/>
                  </a:lnTo>
                  <a:lnTo>
                    <a:pt x="2987" y="1469"/>
                  </a:lnTo>
                  <a:lnTo>
                    <a:pt x="2981" y="1480"/>
                  </a:lnTo>
                  <a:lnTo>
                    <a:pt x="2974" y="1491"/>
                  </a:lnTo>
                  <a:lnTo>
                    <a:pt x="2967" y="1502"/>
                  </a:lnTo>
                  <a:lnTo>
                    <a:pt x="2960" y="1513"/>
                  </a:lnTo>
                  <a:lnTo>
                    <a:pt x="2952" y="1523"/>
                  </a:lnTo>
                  <a:lnTo>
                    <a:pt x="2943" y="1533"/>
                  </a:lnTo>
                  <a:lnTo>
                    <a:pt x="2935" y="1542"/>
                  </a:lnTo>
                  <a:lnTo>
                    <a:pt x="2925" y="1551"/>
                  </a:lnTo>
                  <a:lnTo>
                    <a:pt x="2915" y="1559"/>
                  </a:lnTo>
                  <a:lnTo>
                    <a:pt x="2905" y="1568"/>
                  </a:lnTo>
                  <a:lnTo>
                    <a:pt x="2894" y="1576"/>
                  </a:lnTo>
                  <a:lnTo>
                    <a:pt x="2884" y="1583"/>
                  </a:lnTo>
                  <a:lnTo>
                    <a:pt x="2872" y="1589"/>
                  </a:lnTo>
                  <a:lnTo>
                    <a:pt x="2860" y="1595"/>
                  </a:lnTo>
                  <a:lnTo>
                    <a:pt x="2848" y="1600"/>
                  </a:lnTo>
                  <a:lnTo>
                    <a:pt x="2836" y="1605"/>
                  </a:lnTo>
                  <a:lnTo>
                    <a:pt x="2824" y="1609"/>
                  </a:lnTo>
                  <a:lnTo>
                    <a:pt x="2810" y="1613"/>
                  </a:lnTo>
                  <a:lnTo>
                    <a:pt x="2798" y="1616"/>
                  </a:lnTo>
                  <a:lnTo>
                    <a:pt x="2784" y="1618"/>
                  </a:lnTo>
                  <a:lnTo>
                    <a:pt x="2771" y="1621"/>
                  </a:lnTo>
                  <a:lnTo>
                    <a:pt x="2757" y="1622"/>
                  </a:lnTo>
                  <a:lnTo>
                    <a:pt x="2743" y="1622"/>
                  </a:lnTo>
                  <a:lnTo>
                    <a:pt x="271" y="1622"/>
                  </a:lnTo>
                  <a:lnTo>
                    <a:pt x="257" y="1622"/>
                  </a:lnTo>
                  <a:lnTo>
                    <a:pt x="244" y="1621"/>
                  </a:lnTo>
                  <a:lnTo>
                    <a:pt x="230" y="1618"/>
                  </a:lnTo>
                  <a:lnTo>
                    <a:pt x="216" y="1616"/>
                  </a:lnTo>
                  <a:lnTo>
                    <a:pt x="204" y="1613"/>
                  </a:lnTo>
                  <a:lnTo>
                    <a:pt x="191" y="1609"/>
                  </a:lnTo>
                  <a:lnTo>
                    <a:pt x="179" y="1605"/>
                  </a:lnTo>
                  <a:lnTo>
                    <a:pt x="166" y="1600"/>
                  </a:lnTo>
                  <a:lnTo>
                    <a:pt x="154" y="1595"/>
                  </a:lnTo>
                  <a:lnTo>
                    <a:pt x="142" y="1589"/>
                  </a:lnTo>
                  <a:lnTo>
                    <a:pt x="131" y="1583"/>
                  </a:lnTo>
                  <a:lnTo>
                    <a:pt x="121" y="1576"/>
                  </a:lnTo>
                  <a:lnTo>
                    <a:pt x="109" y="1568"/>
                  </a:lnTo>
                  <a:lnTo>
                    <a:pt x="99" y="1559"/>
                  </a:lnTo>
                  <a:lnTo>
                    <a:pt x="89" y="1551"/>
                  </a:lnTo>
                  <a:lnTo>
                    <a:pt x="80" y="1542"/>
                  </a:lnTo>
                  <a:lnTo>
                    <a:pt x="71" y="1533"/>
                  </a:lnTo>
                  <a:lnTo>
                    <a:pt x="63" y="1523"/>
                  </a:lnTo>
                  <a:lnTo>
                    <a:pt x="54" y="1513"/>
                  </a:lnTo>
                  <a:lnTo>
                    <a:pt x="47" y="1502"/>
                  </a:lnTo>
                  <a:lnTo>
                    <a:pt x="40" y="1491"/>
                  </a:lnTo>
                  <a:lnTo>
                    <a:pt x="33" y="1480"/>
                  </a:lnTo>
                  <a:lnTo>
                    <a:pt x="28" y="1469"/>
                  </a:lnTo>
                  <a:lnTo>
                    <a:pt x="22" y="1457"/>
                  </a:lnTo>
                  <a:lnTo>
                    <a:pt x="17" y="1444"/>
                  </a:lnTo>
                  <a:lnTo>
                    <a:pt x="13" y="1432"/>
                  </a:lnTo>
                  <a:lnTo>
                    <a:pt x="10" y="1419"/>
                  </a:lnTo>
                  <a:lnTo>
                    <a:pt x="7" y="1406"/>
                  </a:lnTo>
                  <a:lnTo>
                    <a:pt x="3" y="1392"/>
                  </a:lnTo>
                  <a:lnTo>
                    <a:pt x="2" y="1379"/>
                  </a:lnTo>
                  <a:lnTo>
                    <a:pt x="1" y="1365"/>
                  </a:lnTo>
                  <a:lnTo>
                    <a:pt x="0" y="1352"/>
                  </a:lnTo>
                  <a:lnTo>
                    <a:pt x="0" y="270"/>
                  </a:lnTo>
                  <a:lnTo>
                    <a:pt x="1" y="257"/>
                  </a:lnTo>
                  <a:lnTo>
                    <a:pt x="2" y="243"/>
                  </a:lnTo>
                  <a:lnTo>
                    <a:pt x="3" y="230"/>
                  </a:lnTo>
                  <a:lnTo>
                    <a:pt x="7" y="216"/>
                  </a:lnTo>
                  <a:lnTo>
                    <a:pt x="10" y="203"/>
                  </a:lnTo>
                  <a:lnTo>
                    <a:pt x="13" y="191"/>
                  </a:lnTo>
                  <a:lnTo>
                    <a:pt x="17" y="178"/>
                  </a:lnTo>
                  <a:lnTo>
                    <a:pt x="22" y="165"/>
                  </a:lnTo>
                  <a:lnTo>
                    <a:pt x="28" y="153"/>
                  </a:lnTo>
                  <a:lnTo>
                    <a:pt x="33" y="142"/>
                  </a:lnTo>
                  <a:lnTo>
                    <a:pt x="40" y="131"/>
                  </a:lnTo>
                  <a:lnTo>
                    <a:pt x="47" y="120"/>
                  </a:lnTo>
                  <a:lnTo>
                    <a:pt x="54" y="109"/>
                  </a:lnTo>
                  <a:lnTo>
                    <a:pt x="63" y="99"/>
                  </a:lnTo>
                  <a:lnTo>
                    <a:pt x="71" y="89"/>
                  </a:lnTo>
                  <a:lnTo>
                    <a:pt x="80" y="80"/>
                  </a:lnTo>
                  <a:lnTo>
                    <a:pt x="89" y="71"/>
                  </a:lnTo>
                  <a:lnTo>
                    <a:pt x="99" y="63"/>
                  </a:lnTo>
                  <a:lnTo>
                    <a:pt x="109" y="54"/>
                  </a:lnTo>
                  <a:lnTo>
                    <a:pt x="121" y="46"/>
                  </a:lnTo>
                  <a:lnTo>
                    <a:pt x="131" y="39"/>
                  </a:lnTo>
                  <a:lnTo>
                    <a:pt x="142" y="33"/>
                  </a:lnTo>
                  <a:lnTo>
                    <a:pt x="154" y="27"/>
                  </a:lnTo>
                  <a:lnTo>
                    <a:pt x="166" y="22"/>
                  </a:lnTo>
                  <a:lnTo>
                    <a:pt x="179" y="17"/>
                  </a:lnTo>
                  <a:lnTo>
                    <a:pt x="191" y="13"/>
                  </a:lnTo>
                  <a:lnTo>
                    <a:pt x="204" y="9"/>
                  </a:lnTo>
                  <a:lnTo>
                    <a:pt x="216" y="6"/>
                  </a:lnTo>
                  <a:lnTo>
                    <a:pt x="230" y="4"/>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2" name="1876743283"/>
            <p:cNvSpPr>
              <a:spLocks/>
            </p:cNvSpPr>
            <p:nvPr/>
          </p:nvSpPr>
          <p:spPr bwMode="auto">
            <a:xfrm>
              <a:off x="2282453" y="4044451"/>
              <a:ext cx="60914" cy="31016"/>
            </a:xfrm>
            <a:custGeom>
              <a:avLst/>
              <a:gdLst/>
              <a:ahLst/>
              <a:cxnLst>
                <a:cxn ang="0">
                  <a:pos x="2757" y="0"/>
                </a:cxn>
                <a:cxn ang="0">
                  <a:pos x="2798" y="5"/>
                </a:cxn>
                <a:cxn ang="0">
                  <a:pos x="2835" y="16"/>
                </a:cxn>
                <a:cxn ang="0">
                  <a:pos x="2871" y="33"/>
                </a:cxn>
                <a:cxn ang="0">
                  <a:pos x="2905" y="54"/>
                </a:cxn>
                <a:cxn ang="0">
                  <a:pos x="2934" y="79"/>
                </a:cxn>
                <a:cxn ang="0">
                  <a:pos x="2960" y="109"/>
                </a:cxn>
                <a:cxn ang="0">
                  <a:pos x="2980" y="141"/>
                </a:cxn>
                <a:cxn ang="0">
                  <a:pos x="2996" y="177"/>
                </a:cxn>
                <a:cxn ang="0">
                  <a:pos x="3007" y="216"/>
                </a:cxn>
                <a:cxn ang="0">
                  <a:pos x="3013" y="256"/>
                </a:cxn>
                <a:cxn ang="0">
                  <a:pos x="3013" y="1364"/>
                </a:cxn>
                <a:cxn ang="0">
                  <a:pos x="3007" y="1405"/>
                </a:cxn>
                <a:cxn ang="0">
                  <a:pos x="2996" y="1444"/>
                </a:cxn>
                <a:cxn ang="0">
                  <a:pos x="2980" y="1479"/>
                </a:cxn>
                <a:cxn ang="0">
                  <a:pos x="2960" y="1512"/>
                </a:cxn>
                <a:cxn ang="0">
                  <a:pos x="2934" y="1542"/>
                </a:cxn>
                <a:cxn ang="0">
                  <a:pos x="2905" y="1567"/>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7"/>
                </a:cxn>
                <a:cxn ang="0">
                  <a:pos x="79" y="1542"/>
                </a:cxn>
                <a:cxn ang="0">
                  <a:pos x="54" y="1512"/>
                </a:cxn>
                <a:cxn ang="0">
                  <a:pos x="32" y="1479"/>
                </a:cxn>
                <a:cxn ang="0">
                  <a:pos x="16" y="1444"/>
                </a:cxn>
                <a:cxn ang="0">
                  <a:pos x="6" y="1405"/>
                </a:cxn>
                <a:cxn ang="0">
                  <a:pos x="1" y="1364"/>
                </a:cxn>
                <a:cxn ang="0">
                  <a:pos x="1" y="256"/>
                </a:cxn>
                <a:cxn ang="0">
                  <a:pos x="6" y="216"/>
                </a:cxn>
                <a:cxn ang="0">
                  <a:pos x="16" y="177"/>
                </a:cxn>
                <a:cxn ang="0">
                  <a:pos x="32" y="141"/>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39"/>
                  </a:lnTo>
                  <a:lnTo>
                    <a:pt x="2893" y="46"/>
                  </a:lnTo>
                  <a:lnTo>
                    <a:pt x="2905" y="54"/>
                  </a:lnTo>
                  <a:lnTo>
                    <a:pt x="2915" y="62"/>
                  </a:lnTo>
                  <a:lnTo>
                    <a:pt x="2924" y="70"/>
                  </a:lnTo>
                  <a:lnTo>
                    <a:pt x="2934" y="79"/>
                  </a:lnTo>
                  <a:lnTo>
                    <a:pt x="2942" y="89"/>
                  </a:lnTo>
                  <a:lnTo>
                    <a:pt x="2951" y="98"/>
                  </a:lnTo>
                  <a:lnTo>
                    <a:pt x="2960" y="109"/>
                  </a:lnTo>
                  <a:lnTo>
                    <a:pt x="2967" y="119"/>
                  </a:lnTo>
                  <a:lnTo>
                    <a:pt x="2974" y="130"/>
                  </a:lnTo>
                  <a:lnTo>
                    <a:pt x="2980" y="141"/>
                  </a:lnTo>
                  <a:lnTo>
                    <a:pt x="2986" y="153"/>
                  </a:lnTo>
                  <a:lnTo>
                    <a:pt x="2992" y="165"/>
                  </a:lnTo>
                  <a:lnTo>
                    <a:pt x="2996" y="177"/>
                  </a:lnTo>
                  <a:lnTo>
                    <a:pt x="3001" y="189"/>
                  </a:lnTo>
                  <a:lnTo>
                    <a:pt x="3004" y="203"/>
                  </a:lnTo>
                  <a:lnTo>
                    <a:pt x="3007" y="216"/>
                  </a:lnTo>
                  <a:lnTo>
                    <a:pt x="3011" y="229"/>
                  </a:lnTo>
                  <a:lnTo>
                    <a:pt x="3012" y="242"/>
                  </a:lnTo>
                  <a:lnTo>
                    <a:pt x="3013" y="256"/>
                  </a:lnTo>
                  <a:lnTo>
                    <a:pt x="3014" y="270"/>
                  </a:lnTo>
                  <a:lnTo>
                    <a:pt x="3014" y="1351"/>
                  </a:lnTo>
                  <a:lnTo>
                    <a:pt x="3013" y="1364"/>
                  </a:lnTo>
                  <a:lnTo>
                    <a:pt x="3012" y="1379"/>
                  </a:lnTo>
                  <a:lnTo>
                    <a:pt x="3011" y="1392"/>
                  </a:lnTo>
                  <a:lnTo>
                    <a:pt x="3007" y="1405"/>
                  </a:lnTo>
                  <a:lnTo>
                    <a:pt x="3004" y="1418"/>
                  </a:lnTo>
                  <a:lnTo>
                    <a:pt x="3001" y="1431"/>
                  </a:lnTo>
                  <a:lnTo>
                    <a:pt x="2996" y="1444"/>
                  </a:lnTo>
                  <a:lnTo>
                    <a:pt x="2992" y="1456"/>
                  </a:lnTo>
                  <a:lnTo>
                    <a:pt x="2986" y="1467"/>
                  </a:lnTo>
                  <a:lnTo>
                    <a:pt x="2980" y="1479"/>
                  </a:lnTo>
                  <a:lnTo>
                    <a:pt x="2974" y="1491"/>
                  </a:lnTo>
                  <a:lnTo>
                    <a:pt x="2967" y="1502"/>
                  </a:lnTo>
                  <a:lnTo>
                    <a:pt x="2960" y="1512"/>
                  </a:lnTo>
                  <a:lnTo>
                    <a:pt x="2951" y="1522"/>
                  </a:lnTo>
                  <a:lnTo>
                    <a:pt x="2942" y="1532"/>
                  </a:lnTo>
                  <a:lnTo>
                    <a:pt x="2934" y="1542"/>
                  </a:lnTo>
                  <a:lnTo>
                    <a:pt x="2924" y="1551"/>
                  </a:lnTo>
                  <a:lnTo>
                    <a:pt x="2915" y="1559"/>
                  </a:lnTo>
                  <a:lnTo>
                    <a:pt x="2905" y="1567"/>
                  </a:lnTo>
                  <a:lnTo>
                    <a:pt x="2893" y="1575"/>
                  </a:lnTo>
                  <a:lnTo>
                    <a:pt x="2883" y="1581"/>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1"/>
                  </a:lnTo>
                  <a:lnTo>
                    <a:pt x="120" y="1575"/>
                  </a:lnTo>
                  <a:lnTo>
                    <a:pt x="109" y="1567"/>
                  </a:lnTo>
                  <a:lnTo>
                    <a:pt x="99" y="1559"/>
                  </a:lnTo>
                  <a:lnTo>
                    <a:pt x="88" y="1551"/>
                  </a:lnTo>
                  <a:lnTo>
                    <a:pt x="79" y="1542"/>
                  </a:lnTo>
                  <a:lnTo>
                    <a:pt x="70" y="1532"/>
                  </a:lnTo>
                  <a:lnTo>
                    <a:pt x="62" y="1522"/>
                  </a:lnTo>
                  <a:lnTo>
                    <a:pt x="54" y="1512"/>
                  </a:lnTo>
                  <a:lnTo>
                    <a:pt x="47" y="1502"/>
                  </a:lnTo>
                  <a:lnTo>
                    <a:pt x="40" y="1491"/>
                  </a:lnTo>
                  <a:lnTo>
                    <a:pt x="32" y="1479"/>
                  </a:lnTo>
                  <a:lnTo>
                    <a:pt x="27" y="1467"/>
                  </a:lnTo>
                  <a:lnTo>
                    <a:pt x="21" y="1456"/>
                  </a:lnTo>
                  <a:lnTo>
                    <a:pt x="16" y="1444"/>
                  </a:lnTo>
                  <a:lnTo>
                    <a:pt x="12" y="1431"/>
                  </a:lnTo>
                  <a:lnTo>
                    <a:pt x="9" y="1418"/>
                  </a:lnTo>
                  <a:lnTo>
                    <a:pt x="6" y="1405"/>
                  </a:lnTo>
                  <a:lnTo>
                    <a:pt x="3" y="1392"/>
                  </a:lnTo>
                  <a:lnTo>
                    <a:pt x="2" y="1379"/>
                  </a:lnTo>
                  <a:lnTo>
                    <a:pt x="1" y="1364"/>
                  </a:lnTo>
                  <a:lnTo>
                    <a:pt x="0" y="1351"/>
                  </a:lnTo>
                  <a:lnTo>
                    <a:pt x="0" y="270"/>
                  </a:lnTo>
                  <a:lnTo>
                    <a:pt x="1" y="256"/>
                  </a:lnTo>
                  <a:lnTo>
                    <a:pt x="2" y="242"/>
                  </a:lnTo>
                  <a:lnTo>
                    <a:pt x="3" y="229"/>
                  </a:lnTo>
                  <a:lnTo>
                    <a:pt x="6" y="216"/>
                  </a:lnTo>
                  <a:lnTo>
                    <a:pt x="9" y="203"/>
                  </a:lnTo>
                  <a:lnTo>
                    <a:pt x="12" y="189"/>
                  </a:lnTo>
                  <a:lnTo>
                    <a:pt x="16" y="177"/>
                  </a:lnTo>
                  <a:lnTo>
                    <a:pt x="21" y="165"/>
                  </a:lnTo>
                  <a:lnTo>
                    <a:pt x="27" y="153"/>
                  </a:lnTo>
                  <a:lnTo>
                    <a:pt x="32" y="141"/>
                  </a:lnTo>
                  <a:lnTo>
                    <a:pt x="40" y="130"/>
                  </a:lnTo>
                  <a:lnTo>
                    <a:pt x="47" y="119"/>
                  </a:lnTo>
                  <a:lnTo>
                    <a:pt x="54" y="109"/>
                  </a:lnTo>
                  <a:lnTo>
                    <a:pt x="62" y="98"/>
                  </a:lnTo>
                  <a:lnTo>
                    <a:pt x="70" y="89"/>
                  </a:lnTo>
                  <a:lnTo>
                    <a:pt x="79" y="79"/>
                  </a:lnTo>
                  <a:lnTo>
                    <a:pt x="88" y="70"/>
                  </a:lnTo>
                  <a:lnTo>
                    <a:pt x="99" y="62"/>
                  </a:lnTo>
                  <a:lnTo>
                    <a:pt x="109" y="54"/>
                  </a:lnTo>
                  <a:lnTo>
                    <a:pt x="120" y="46"/>
                  </a:lnTo>
                  <a:lnTo>
                    <a:pt x="130" y="39"/>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3" name="737062266"/>
            <p:cNvSpPr>
              <a:spLocks/>
            </p:cNvSpPr>
            <p:nvPr/>
          </p:nvSpPr>
          <p:spPr bwMode="auto">
            <a:xfrm>
              <a:off x="2350037" y="4044451"/>
              <a:ext cx="60470" cy="31016"/>
            </a:xfrm>
            <a:custGeom>
              <a:avLst/>
              <a:gdLst/>
              <a:ahLst/>
              <a:cxnLst>
                <a:cxn ang="0">
                  <a:pos x="2757" y="0"/>
                </a:cxn>
                <a:cxn ang="0">
                  <a:pos x="2797" y="5"/>
                </a:cxn>
                <a:cxn ang="0">
                  <a:pos x="2836" y="16"/>
                </a:cxn>
                <a:cxn ang="0">
                  <a:pos x="2872" y="33"/>
                </a:cxn>
                <a:cxn ang="0">
                  <a:pos x="2904" y="54"/>
                </a:cxn>
                <a:cxn ang="0">
                  <a:pos x="2934" y="79"/>
                </a:cxn>
                <a:cxn ang="0">
                  <a:pos x="2959"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59" y="1512"/>
                </a:cxn>
                <a:cxn ang="0">
                  <a:pos x="2934" y="1542"/>
                </a:cxn>
                <a:cxn ang="0">
                  <a:pos x="2904" y="1567"/>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7"/>
                </a:cxn>
                <a:cxn ang="0">
                  <a:pos x="80" y="1542"/>
                </a:cxn>
                <a:cxn ang="0">
                  <a:pos x="54" y="1512"/>
                </a:cxn>
                <a:cxn ang="0">
                  <a:pos x="33" y="1479"/>
                </a:cxn>
                <a:cxn ang="0">
                  <a:pos x="17" y="1444"/>
                </a:cxn>
                <a:cxn ang="0">
                  <a:pos x="5" y="1405"/>
                </a:cxn>
                <a:cxn ang="0">
                  <a:pos x="0" y="1364"/>
                </a:cxn>
                <a:cxn ang="0">
                  <a:pos x="0" y="256"/>
                </a:cxn>
                <a:cxn ang="0">
                  <a:pos x="5" y="216"/>
                </a:cxn>
                <a:cxn ang="0">
                  <a:pos x="17" y="177"/>
                </a:cxn>
                <a:cxn ang="0">
                  <a:pos x="33" y="141"/>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39"/>
                  </a:lnTo>
                  <a:lnTo>
                    <a:pt x="2894" y="46"/>
                  </a:lnTo>
                  <a:lnTo>
                    <a:pt x="2904" y="54"/>
                  </a:lnTo>
                  <a:lnTo>
                    <a:pt x="2914" y="62"/>
                  </a:lnTo>
                  <a:lnTo>
                    <a:pt x="2924" y="70"/>
                  </a:lnTo>
                  <a:lnTo>
                    <a:pt x="2934" y="79"/>
                  </a:lnTo>
                  <a:lnTo>
                    <a:pt x="2943" y="89"/>
                  </a:lnTo>
                  <a:lnTo>
                    <a:pt x="2951" y="98"/>
                  </a:lnTo>
                  <a:lnTo>
                    <a:pt x="2959" y="109"/>
                  </a:lnTo>
                  <a:lnTo>
                    <a:pt x="2967" y="119"/>
                  </a:lnTo>
                  <a:lnTo>
                    <a:pt x="2974" y="130"/>
                  </a:lnTo>
                  <a:lnTo>
                    <a:pt x="2981" y="141"/>
                  </a:lnTo>
                  <a:lnTo>
                    <a:pt x="2987" y="153"/>
                  </a:lnTo>
                  <a:lnTo>
                    <a:pt x="2992" y="165"/>
                  </a:lnTo>
                  <a:lnTo>
                    <a:pt x="2997" y="177"/>
                  </a:lnTo>
                  <a:lnTo>
                    <a:pt x="3001"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1" y="1431"/>
                  </a:lnTo>
                  <a:lnTo>
                    <a:pt x="2997" y="1444"/>
                  </a:lnTo>
                  <a:lnTo>
                    <a:pt x="2992" y="1456"/>
                  </a:lnTo>
                  <a:lnTo>
                    <a:pt x="2987" y="1467"/>
                  </a:lnTo>
                  <a:lnTo>
                    <a:pt x="2981" y="1479"/>
                  </a:lnTo>
                  <a:lnTo>
                    <a:pt x="2974" y="1491"/>
                  </a:lnTo>
                  <a:lnTo>
                    <a:pt x="2967" y="1502"/>
                  </a:lnTo>
                  <a:lnTo>
                    <a:pt x="2959" y="1512"/>
                  </a:lnTo>
                  <a:lnTo>
                    <a:pt x="2951" y="1522"/>
                  </a:lnTo>
                  <a:lnTo>
                    <a:pt x="2943" y="1532"/>
                  </a:lnTo>
                  <a:lnTo>
                    <a:pt x="2934" y="1542"/>
                  </a:lnTo>
                  <a:lnTo>
                    <a:pt x="2924" y="1551"/>
                  </a:lnTo>
                  <a:lnTo>
                    <a:pt x="2914" y="1559"/>
                  </a:lnTo>
                  <a:lnTo>
                    <a:pt x="2904" y="1567"/>
                  </a:lnTo>
                  <a:lnTo>
                    <a:pt x="2894" y="1575"/>
                  </a:lnTo>
                  <a:lnTo>
                    <a:pt x="2883" y="1581"/>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1"/>
                  </a:lnTo>
                  <a:lnTo>
                    <a:pt x="120" y="1575"/>
                  </a:lnTo>
                  <a:lnTo>
                    <a:pt x="109" y="1567"/>
                  </a:lnTo>
                  <a:lnTo>
                    <a:pt x="99" y="1559"/>
                  </a:lnTo>
                  <a:lnTo>
                    <a:pt x="89" y="1551"/>
                  </a:lnTo>
                  <a:lnTo>
                    <a:pt x="80" y="1542"/>
                  </a:lnTo>
                  <a:lnTo>
                    <a:pt x="71" y="1532"/>
                  </a:lnTo>
                  <a:lnTo>
                    <a:pt x="62" y="1522"/>
                  </a:lnTo>
                  <a:lnTo>
                    <a:pt x="54" y="1512"/>
                  </a:lnTo>
                  <a:lnTo>
                    <a:pt x="46" y="1502"/>
                  </a:lnTo>
                  <a:lnTo>
                    <a:pt x="40" y="1491"/>
                  </a:lnTo>
                  <a:lnTo>
                    <a:pt x="33" y="1479"/>
                  </a:lnTo>
                  <a:lnTo>
                    <a:pt x="27" y="1467"/>
                  </a:lnTo>
                  <a:lnTo>
                    <a:pt x="22" y="1456"/>
                  </a:lnTo>
                  <a:lnTo>
                    <a:pt x="17" y="1444"/>
                  </a:lnTo>
                  <a:lnTo>
                    <a:pt x="13"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3" y="189"/>
                  </a:lnTo>
                  <a:lnTo>
                    <a:pt x="17" y="177"/>
                  </a:lnTo>
                  <a:lnTo>
                    <a:pt x="22" y="165"/>
                  </a:lnTo>
                  <a:lnTo>
                    <a:pt x="27" y="153"/>
                  </a:lnTo>
                  <a:lnTo>
                    <a:pt x="33" y="141"/>
                  </a:lnTo>
                  <a:lnTo>
                    <a:pt x="40" y="130"/>
                  </a:lnTo>
                  <a:lnTo>
                    <a:pt x="46" y="119"/>
                  </a:lnTo>
                  <a:lnTo>
                    <a:pt x="54" y="109"/>
                  </a:lnTo>
                  <a:lnTo>
                    <a:pt x="62" y="98"/>
                  </a:lnTo>
                  <a:lnTo>
                    <a:pt x="71" y="89"/>
                  </a:lnTo>
                  <a:lnTo>
                    <a:pt x="80" y="79"/>
                  </a:lnTo>
                  <a:lnTo>
                    <a:pt x="89" y="70"/>
                  </a:lnTo>
                  <a:lnTo>
                    <a:pt x="99" y="62"/>
                  </a:lnTo>
                  <a:lnTo>
                    <a:pt x="109" y="54"/>
                  </a:lnTo>
                  <a:lnTo>
                    <a:pt x="120" y="46"/>
                  </a:lnTo>
                  <a:lnTo>
                    <a:pt x="131" y="39"/>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4" name="1714387409"/>
            <p:cNvSpPr>
              <a:spLocks/>
            </p:cNvSpPr>
            <p:nvPr/>
          </p:nvSpPr>
          <p:spPr bwMode="auto">
            <a:xfrm>
              <a:off x="2417176" y="4044451"/>
              <a:ext cx="60470" cy="31016"/>
            </a:xfrm>
            <a:custGeom>
              <a:avLst/>
              <a:gdLst/>
              <a:ahLst/>
              <a:cxnLst>
                <a:cxn ang="0">
                  <a:pos x="2756" y="0"/>
                </a:cxn>
                <a:cxn ang="0">
                  <a:pos x="2797" y="5"/>
                </a:cxn>
                <a:cxn ang="0">
                  <a:pos x="2835" y="16"/>
                </a:cxn>
                <a:cxn ang="0">
                  <a:pos x="2871" y="33"/>
                </a:cxn>
                <a:cxn ang="0">
                  <a:pos x="2904" y="54"/>
                </a:cxn>
                <a:cxn ang="0">
                  <a:pos x="2933" y="79"/>
                </a:cxn>
                <a:cxn ang="0">
                  <a:pos x="2959" y="109"/>
                </a:cxn>
                <a:cxn ang="0">
                  <a:pos x="2980" y="141"/>
                </a:cxn>
                <a:cxn ang="0">
                  <a:pos x="2996" y="177"/>
                </a:cxn>
                <a:cxn ang="0">
                  <a:pos x="3008" y="216"/>
                </a:cxn>
                <a:cxn ang="0">
                  <a:pos x="3013" y="256"/>
                </a:cxn>
                <a:cxn ang="0">
                  <a:pos x="3013" y="1364"/>
                </a:cxn>
                <a:cxn ang="0">
                  <a:pos x="3008" y="1405"/>
                </a:cxn>
                <a:cxn ang="0">
                  <a:pos x="2996" y="1444"/>
                </a:cxn>
                <a:cxn ang="0">
                  <a:pos x="2980" y="1479"/>
                </a:cxn>
                <a:cxn ang="0">
                  <a:pos x="2959" y="1512"/>
                </a:cxn>
                <a:cxn ang="0">
                  <a:pos x="2933" y="1542"/>
                </a:cxn>
                <a:cxn ang="0">
                  <a:pos x="2904" y="1567"/>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7"/>
                </a:cxn>
                <a:cxn ang="0">
                  <a:pos x="79" y="1542"/>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39"/>
                  </a:lnTo>
                  <a:lnTo>
                    <a:pt x="2893" y="46"/>
                  </a:lnTo>
                  <a:lnTo>
                    <a:pt x="2904" y="54"/>
                  </a:lnTo>
                  <a:lnTo>
                    <a:pt x="2914" y="62"/>
                  </a:lnTo>
                  <a:lnTo>
                    <a:pt x="2924" y="70"/>
                  </a:lnTo>
                  <a:lnTo>
                    <a:pt x="2933" y="79"/>
                  </a:lnTo>
                  <a:lnTo>
                    <a:pt x="2942" y="89"/>
                  </a:lnTo>
                  <a:lnTo>
                    <a:pt x="2951" y="98"/>
                  </a:lnTo>
                  <a:lnTo>
                    <a:pt x="2959" y="109"/>
                  </a:lnTo>
                  <a:lnTo>
                    <a:pt x="2966" y="119"/>
                  </a:lnTo>
                  <a:lnTo>
                    <a:pt x="2973" y="130"/>
                  </a:lnTo>
                  <a:lnTo>
                    <a:pt x="2980" y="141"/>
                  </a:lnTo>
                  <a:lnTo>
                    <a:pt x="2986" y="153"/>
                  </a:lnTo>
                  <a:lnTo>
                    <a:pt x="2991" y="165"/>
                  </a:lnTo>
                  <a:lnTo>
                    <a:pt x="2996" y="177"/>
                  </a:lnTo>
                  <a:lnTo>
                    <a:pt x="3000"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0" y="1431"/>
                  </a:lnTo>
                  <a:lnTo>
                    <a:pt x="2996" y="1444"/>
                  </a:lnTo>
                  <a:lnTo>
                    <a:pt x="2991" y="1456"/>
                  </a:lnTo>
                  <a:lnTo>
                    <a:pt x="2986" y="1467"/>
                  </a:lnTo>
                  <a:lnTo>
                    <a:pt x="2980" y="1479"/>
                  </a:lnTo>
                  <a:lnTo>
                    <a:pt x="2973" y="1491"/>
                  </a:lnTo>
                  <a:lnTo>
                    <a:pt x="2966" y="1502"/>
                  </a:lnTo>
                  <a:lnTo>
                    <a:pt x="2959" y="1512"/>
                  </a:lnTo>
                  <a:lnTo>
                    <a:pt x="2951" y="1522"/>
                  </a:lnTo>
                  <a:lnTo>
                    <a:pt x="2942" y="1532"/>
                  </a:lnTo>
                  <a:lnTo>
                    <a:pt x="2933" y="1542"/>
                  </a:lnTo>
                  <a:lnTo>
                    <a:pt x="2924" y="1551"/>
                  </a:lnTo>
                  <a:lnTo>
                    <a:pt x="2914" y="1559"/>
                  </a:lnTo>
                  <a:lnTo>
                    <a:pt x="2904" y="1567"/>
                  </a:lnTo>
                  <a:lnTo>
                    <a:pt x="2893" y="1575"/>
                  </a:lnTo>
                  <a:lnTo>
                    <a:pt x="2882" y="1581"/>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1"/>
                  </a:lnTo>
                  <a:lnTo>
                    <a:pt x="119" y="1575"/>
                  </a:lnTo>
                  <a:lnTo>
                    <a:pt x="108" y="1567"/>
                  </a:lnTo>
                  <a:lnTo>
                    <a:pt x="98" y="1559"/>
                  </a:lnTo>
                  <a:lnTo>
                    <a:pt x="89" y="1551"/>
                  </a:lnTo>
                  <a:lnTo>
                    <a:pt x="79" y="1542"/>
                  </a:lnTo>
                  <a:lnTo>
                    <a:pt x="70" y="1532"/>
                  </a:lnTo>
                  <a:lnTo>
                    <a:pt x="61" y="1522"/>
                  </a:lnTo>
                  <a:lnTo>
                    <a:pt x="54" y="1512"/>
                  </a:lnTo>
                  <a:lnTo>
                    <a:pt x="46" y="1502"/>
                  </a:lnTo>
                  <a:lnTo>
                    <a:pt x="39" y="1491"/>
                  </a:lnTo>
                  <a:lnTo>
                    <a:pt x="32" y="1479"/>
                  </a:lnTo>
                  <a:lnTo>
                    <a:pt x="26" y="1467"/>
                  </a:lnTo>
                  <a:lnTo>
                    <a:pt x="21" y="1456"/>
                  </a:lnTo>
                  <a:lnTo>
                    <a:pt x="16" y="1444"/>
                  </a:lnTo>
                  <a:lnTo>
                    <a:pt x="12"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2" y="189"/>
                  </a:lnTo>
                  <a:lnTo>
                    <a:pt x="16" y="177"/>
                  </a:lnTo>
                  <a:lnTo>
                    <a:pt x="21" y="165"/>
                  </a:lnTo>
                  <a:lnTo>
                    <a:pt x="26" y="153"/>
                  </a:lnTo>
                  <a:lnTo>
                    <a:pt x="32" y="141"/>
                  </a:lnTo>
                  <a:lnTo>
                    <a:pt x="39" y="130"/>
                  </a:lnTo>
                  <a:lnTo>
                    <a:pt x="46" y="119"/>
                  </a:lnTo>
                  <a:lnTo>
                    <a:pt x="54" y="109"/>
                  </a:lnTo>
                  <a:lnTo>
                    <a:pt x="61" y="98"/>
                  </a:lnTo>
                  <a:lnTo>
                    <a:pt x="70" y="89"/>
                  </a:lnTo>
                  <a:lnTo>
                    <a:pt x="79" y="79"/>
                  </a:lnTo>
                  <a:lnTo>
                    <a:pt x="89" y="70"/>
                  </a:lnTo>
                  <a:lnTo>
                    <a:pt x="98" y="62"/>
                  </a:lnTo>
                  <a:lnTo>
                    <a:pt x="108" y="54"/>
                  </a:lnTo>
                  <a:lnTo>
                    <a:pt x="119" y="46"/>
                  </a:lnTo>
                  <a:lnTo>
                    <a:pt x="130" y="39"/>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5" name="237409307"/>
            <p:cNvSpPr>
              <a:spLocks/>
            </p:cNvSpPr>
            <p:nvPr/>
          </p:nvSpPr>
          <p:spPr bwMode="auto">
            <a:xfrm>
              <a:off x="2484315" y="4044451"/>
              <a:ext cx="60914" cy="31016"/>
            </a:xfrm>
            <a:custGeom>
              <a:avLst/>
              <a:gdLst/>
              <a:ahLst/>
              <a:cxnLst>
                <a:cxn ang="0">
                  <a:pos x="2757" y="0"/>
                </a:cxn>
                <a:cxn ang="0">
                  <a:pos x="2798" y="5"/>
                </a:cxn>
                <a:cxn ang="0">
                  <a:pos x="2836" y="16"/>
                </a:cxn>
                <a:cxn ang="0">
                  <a:pos x="2872" y="33"/>
                </a:cxn>
                <a:cxn ang="0">
                  <a:pos x="2905" y="54"/>
                </a:cxn>
                <a:cxn ang="0">
                  <a:pos x="2935" y="79"/>
                </a:cxn>
                <a:cxn ang="0">
                  <a:pos x="2960"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60" y="1512"/>
                </a:cxn>
                <a:cxn ang="0">
                  <a:pos x="2935" y="1542"/>
                </a:cxn>
                <a:cxn ang="0">
                  <a:pos x="2905" y="1567"/>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7"/>
                </a:cxn>
                <a:cxn ang="0">
                  <a:pos x="80" y="1542"/>
                </a:cxn>
                <a:cxn ang="0">
                  <a:pos x="54" y="1512"/>
                </a:cxn>
                <a:cxn ang="0">
                  <a:pos x="33" y="1479"/>
                </a:cxn>
                <a:cxn ang="0">
                  <a:pos x="17" y="1444"/>
                </a:cxn>
                <a:cxn ang="0">
                  <a:pos x="7" y="1405"/>
                </a:cxn>
                <a:cxn ang="0">
                  <a:pos x="1" y="1364"/>
                </a:cxn>
                <a:cxn ang="0">
                  <a:pos x="1" y="256"/>
                </a:cxn>
                <a:cxn ang="0">
                  <a:pos x="7" y="216"/>
                </a:cxn>
                <a:cxn ang="0">
                  <a:pos x="17" y="177"/>
                </a:cxn>
                <a:cxn ang="0">
                  <a:pos x="33" y="141"/>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39"/>
                  </a:lnTo>
                  <a:lnTo>
                    <a:pt x="2894" y="46"/>
                  </a:lnTo>
                  <a:lnTo>
                    <a:pt x="2905" y="54"/>
                  </a:lnTo>
                  <a:lnTo>
                    <a:pt x="2915" y="62"/>
                  </a:lnTo>
                  <a:lnTo>
                    <a:pt x="2925" y="70"/>
                  </a:lnTo>
                  <a:lnTo>
                    <a:pt x="2935" y="79"/>
                  </a:lnTo>
                  <a:lnTo>
                    <a:pt x="2943" y="89"/>
                  </a:lnTo>
                  <a:lnTo>
                    <a:pt x="2952" y="98"/>
                  </a:lnTo>
                  <a:lnTo>
                    <a:pt x="2960" y="109"/>
                  </a:lnTo>
                  <a:lnTo>
                    <a:pt x="2967" y="119"/>
                  </a:lnTo>
                  <a:lnTo>
                    <a:pt x="2974" y="130"/>
                  </a:lnTo>
                  <a:lnTo>
                    <a:pt x="2981" y="141"/>
                  </a:lnTo>
                  <a:lnTo>
                    <a:pt x="2987" y="153"/>
                  </a:lnTo>
                  <a:lnTo>
                    <a:pt x="2993" y="165"/>
                  </a:lnTo>
                  <a:lnTo>
                    <a:pt x="2997" y="177"/>
                  </a:lnTo>
                  <a:lnTo>
                    <a:pt x="3002" y="189"/>
                  </a:lnTo>
                  <a:lnTo>
                    <a:pt x="3005" y="203"/>
                  </a:lnTo>
                  <a:lnTo>
                    <a:pt x="3008" y="216"/>
                  </a:lnTo>
                  <a:lnTo>
                    <a:pt x="3011" y="229"/>
                  </a:lnTo>
                  <a:lnTo>
                    <a:pt x="3012" y="242"/>
                  </a:lnTo>
                  <a:lnTo>
                    <a:pt x="3013" y="256"/>
                  </a:lnTo>
                  <a:lnTo>
                    <a:pt x="3014" y="270"/>
                  </a:lnTo>
                  <a:lnTo>
                    <a:pt x="3014" y="1351"/>
                  </a:lnTo>
                  <a:lnTo>
                    <a:pt x="3013" y="1364"/>
                  </a:lnTo>
                  <a:lnTo>
                    <a:pt x="3012" y="1379"/>
                  </a:lnTo>
                  <a:lnTo>
                    <a:pt x="3011" y="1392"/>
                  </a:lnTo>
                  <a:lnTo>
                    <a:pt x="3008" y="1405"/>
                  </a:lnTo>
                  <a:lnTo>
                    <a:pt x="3005" y="1418"/>
                  </a:lnTo>
                  <a:lnTo>
                    <a:pt x="3002" y="1431"/>
                  </a:lnTo>
                  <a:lnTo>
                    <a:pt x="2997" y="1444"/>
                  </a:lnTo>
                  <a:lnTo>
                    <a:pt x="2993" y="1456"/>
                  </a:lnTo>
                  <a:lnTo>
                    <a:pt x="2987" y="1467"/>
                  </a:lnTo>
                  <a:lnTo>
                    <a:pt x="2981" y="1479"/>
                  </a:lnTo>
                  <a:lnTo>
                    <a:pt x="2974" y="1491"/>
                  </a:lnTo>
                  <a:lnTo>
                    <a:pt x="2967" y="1502"/>
                  </a:lnTo>
                  <a:lnTo>
                    <a:pt x="2960" y="1512"/>
                  </a:lnTo>
                  <a:lnTo>
                    <a:pt x="2952" y="1522"/>
                  </a:lnTo>
                  <a:lnTo>
                    <a:pt x="2943" y="1532"/>
                  </a:lnTo>
                  <a:lnTo>
                    <a:pt x="2935" y="1542"/>
                  </a:lnTo>
                  <a:lnTo>
                    <a:pt x="2925" y="1551"/>
                  </a:lnTo>
                  <a:lnTo>
                    <a:pt x="2915" y="1559"/>
                  </a:lnTo>
                  <a:lnTo>
                    <a:pt x="2905" y="1567"/>
                  </a:lnTo>
                  <a:lnTo>
                    <a:pt x="2894" y="1575"/>
                  </a:lnTo>
                  <a:lnTo>
                    <a:pt x="2884" y="1581"/>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1"/>
                  </a:lnTo>
                  <a:lnTo>
                    <a:pt x="121" y="1575"/>
                  </a:lnTo>
                  <a:lnTo>
                    <a:pt x="109" y="1567"/>
                  </a:lnTo>
                  <a:lnTo>
                    <a:pt x="99" y="1559"/>
                  </a:lnTo>
                  <a:lnTo>
                    <a:pt x="89" y="1551"/>
                  </a:lnTo>
                  <a:lnTo>
                    <a:pt x="80" y="1542"/>
                  </a:lnTo>
                  <a:lnTo>
                    <a:pt x="71" y="1532"/>
                  </a:lnTo>
                  <a:lnTo>
                    <a:pt x="63" y="1522"/>
                  </a:lnTo>
                  <a:lnTo>
                    <a:pt x="54" y="1512"/>
                  </a:lnTo>
                  <a:lnTo>
                    <a:pt x="47" y="1502"/>
                  </a:lnTo>
                  <a:lnTo>
                    <a:pt x="40" y="1491"/>
                  </a:lnTo>
                  <a:lnTo>
                    <a:pt x="33" y="1479"/>
                  </a:lnTo>
                  <a:lnTo>
                    <a:pt x="28" y="1467"/>
                  </a:lnTo>
                  <a:lnTo>
                    <a:pt x="22" y="1456"/>
                  </a:lnTo>
                  <a:lnTo>
                    <a:pt x="17" y="1444"/>
                  </a:lnTo>
                  <a:lnTo>
                    <a:pt x="13" y="1431"/>
                  </a:lnTo>
                  <a:lnTo>
                    <a:pt x="10" y="1418"/>
                  </a:lnTo>
                  <a:lnTo>
                    <a:pt x="7" y="1405"/>
                  </a:lnTo>
                  <a:lnTo>
                    <a:pt x="3" y="1392"/>
                  </a:lnTo>
                  <a:lnTo>
                    <a:pt x="2" y="1379"/>
                  </a:lnTo>
                  <a:lnTo>
                    <a:pt x="1" y="1364"/>
                  </a:lnTo>
                  <a:lnTo>
                    <a:pt x="0" y="1351"/>
                  </a:lnTo>
                  <a:lnTo>
                    <a:pt x="0" y="270"/>
                  </a:lnTo>
                  <a:lnTo>
                    <a:pt x="1" y="256"/>
                  </a:lnTo>
                  <a:lnTo>
                    <a:pt x="2" y="242"/>
                  </a:lnTo>
                  <a:lnTo>
                    <a:pt x="3" y="229"/>
                  </a:lnTo>
                  <a:lnTo>
                    <a:pt x="7" y="216"/>
                  </a:lnTo>
                  <a:lnTo>
                    <a:pt x="10" y="203"/>
                  </a:lnTo>
                  <a:lnTo>
                    <a:pt x="13" y="189"/>
                  </a:lnTo>
                  <a:lnTo>
                    <a:pt x="17" y="177"/>
                  </a:lnTo>
                  <a:lnTo>
                    <a:pt x="22" y="165"/>
                  </a:lnTo>
                  <a:lnTo>
                    <a:pt x="28" y="153"/>
                  </a:lnTo>
                  <a:lnTo>
                    <a:pt x="33" y="141"/>
                  </a:lnTo>
                  <a:lnTo>
                    <a:pt x="40" y="130"/>
                  </a:lnTo>
                  <a:lnTo>
                    <a:pt x="47" y="119"/>
                  </a:lnTo>
                  <a:lnTo>
                    <a:pt x="54" y="109"/>
                  </a:lnTo>
                  <a:lnTo>
                    <a:pt x="63" y="98"/>
                  </a:lnTo>
                  <a:lnTo>
                    <a:pt x="71" y="89"/>
                  </a:lnTo>
                  <a:lnTo>
                    <a:pt x="80" y="79"/>
                  </a:lnTo>
                  <a:lnTo>
                    <a:pt x="89" y="70"/>
                  </a:lnTo>
                  <a:lnTo>
                    <a:pt x="99" y="62"/>
                  </a:lnTo>
                  <a:lnTo>
                    <a:pt x="109" y="54"/>
                  </a:lnTo>
                  <a:lnTo>
                    <a:pt x="121" y="46"/>
                  </a:lnTo>
                  <a:lnTo>
                    <a:pt x="131" y="39"/>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7" name="1758604534"/>
            <p:cNvSpPr>
              <a:spLocks noEditPoints="1"/>
            </p:cNvSpPr>
            <p:nvPr/>
          </p:nvSpPr>
          <p:spPr bwMode="auto">
            <a:xfrm>
              <a:off x="1624542" y="5096346"/>
              <a:ext cx="131323" cy="15532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8" name="1629545959"/>
            <p:cNvSpPr>
              <a:spLocks/>
            </p:cNvSpPr>
            <p:nvPr/>
          </p:nvSpPr>
          <p:spPr bwMode="auto">
            <a:xfrm>
              <a:off x="1640046" y="5111878"/>
              <a:ext cx="99404" cy="75442"/>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09" name="515963393"/>
            <p:cNvSpPr>
              <a:spLocks/>
            </p:cNvSpPr>
            <p:nvPr/>
          </p:nvSpPr>
          <p:spPr bwMode="auto">
            <a:xfrm>
              <a:off x="1667405" y="5259435"/>
              <a:ext cx="42862" cy="43268"/>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0" name="1577565772"/>
            <p:cNvSpPr>
              <a:spLocks noEditPoints="1"/>
            </p:cNvSpPr>
            <p:nvPr/>
          </p:nvSpPr>
          <p:spPr bwMode="auto">
            <a:xfrm>
              <a:off x="1611775" y="5286061"/>
              <a:ext cx="155034" cy="9985"/>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1" name="299216816"/>
            <p:cNvSpPr txBox="1"/>
            <p:nvPr/>
          </p:nvSpPr>
          <p:spPr>
            <a:xfrm>
              <a:off x="1689864" y="5057925"/>
              <a:ext cx="518559" cy="228620"/>
            </a:xfrm>
            <a:prstGeom prst="rect">
              <a:avLst/>
            </a:prstGeom>
            <a:noFill/>
          </p:spPr>
          <p:txBody>
            <a:bodyPr wrap="none" rtlCol="0">
              <a:spAutoFit/>
            </a:bodyPr>
            <a:lstStyle/>
            <a:p>
              <a:pPr fontAlgn="ctr"/>
              <a:r>
                <a:rPr lang="en-US" altLang="zh-CN" sz="1200" dirty="0" err="1">
                  <a:solidFill>
                    <a:srgbClr val="0070C0"/>
                  </a:solidFill>
                  <a:latin typeface="+mn-lt"/>
                  <a:ea typeface="华文细黑" panose="02010600040101010101" pitchFamily="2" charset="-122"/>
                </a:rPr>
                <a:t>vSwitch</a:t>
              </a:r>
              <a:endParaRPr lang="en-US" altLang="zh-CN" sz="1200" dirty="0">
                <a:solidFill>
                  <a:srgbClr val="0070C0"/>
                </a:solidFill>
                <a:latin typeface="+mn-lt"/>
                <a:ea typeface="华文细黑" panose="02010600040101010101" pitchFamily="2" charset="-122"/>
              </a:endParaRPr>
            </a:p>
          </p:txBody>
        </p:sp>
        <p:sp>
          <p:nvSpPr>
            <p:cNvPr id="713" name="570399956"/>
            <p:cNvSpPr>
              <a:spLocks noEditPoints="1"/>
            </p:cNvSpPr>
            <p:nvPr/>
          </p:nvSpPr>
          <p:spPr bwMode="auto">
            <a:xfrm>
              <a:off x="1774184" y="5313400"/>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4" name="349654955"/>
            <p:cNvSpPr>
              <a:spLocks noEditPoints="1"/>
            </p:cNvSpPr>
            <p:nvPr/>
          </p:nvSpPr>
          <p:spPr bwMode="auto">
            <a:xfrm>
              <a:off x="1761568" y="5243129"/>
              <a:ext cx="339708" cy="694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lt"/>
                <a:ea typeface="华文细黑" panose="02010600040101010101" pitchFamily="2" charset="-122"/>
              </a:endParaRPr>
            </a:p>
          </p:txBody>
        </p:sp>
        <p:sp>
          <p:nvSpPr>
            <p:cNvPr id="715" name="974834172"/>
            <p:cNvSpPr>
              <a:spLocks noEditPoints="1"/>
            </p:cNvSpPr>
            <p:nvPr/>
          </p:nvSpPr>
          <p:spPr bwMode="auto">
            <a:xfrm>
              <a:off x="1770946" y="5354495"/>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6" name="1833309740"/>
            <p:cNvSpPr>
              <a:spLocks/>
            </p:cNvSpPr>
            <p:nvPr/>
          </p:nvSpPr>
          <p:spPr bwMode="auto">
            <a:xfrm>
              <a:off x="1864740" y="5361396"/>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7" name="1045987613"/>
            <p:cNvSpPr>
              <a:spLocks noEditPoints="1"/>
            </p:cNvSpPr>
            <p:nvPr/>
          </p:nvSpPr>
          <p:spPr bwMode="auto">
            <a:xfrm>
              <a:off x="1856105" y="5355185"/>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8" name="1573872240"/>
            <p:cNvSpPr>
              <a:spLocks noEditPoints="1"/>
            </p:cNvSpPr>
            <p:nvPr/>
          </p:nvSpPr>
          <p:spPr bwMode="auto">
            <a:xfrm>
              <a:off x="1856104" y="5318071"/>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19" name="1468540947"/>
            <p:cNvSpPr>
              <a:spLocks noEditPoints="1"/>
            </p:cNvSpPr>
            <p:nvPr/>
          </p:nvSpPr>
          <p:spPr bwMode="auto">
            <a:xfrm>
              <a:off x="1936163" y="5313400"/>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0" name="1074729518"/>
            <p:cNvSpPr>
              <a:spLocks/>
            </p:cNvSpPr>
            <p:nvPr/>
          </p:nvSpPr>
          <p:spPr bwMode="auto">
            <a:xfrm>
              <a:off x="1941560" y="5360705"/>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1" name="1414473582"/>
            <p:cNvSpPr>
              <a:spLocks noEditPoints="1"/>
            </p:cNvSpPr>
            <p:nvPr/>
          </p:nvSpPr>
          <p:spPr bwMode="auto">
            <a:xfrm>
              <a:off x="1932924" y="5354495"/>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2" name="23867392"/>
            <p:cNvSpPr>
              <a:spLocks/>
            </p:cNvSpPr>
            <p:nvPr/>
          </p:nvSpPr>
          <p:spPr bwMode="auto">
            <a:xfrm>
              <a:off x="2026718" y="5361396"/>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3" name="1294190740"/>
            <p:cNvSpPr>
              <a:spLocks noEditPoints="1"/>
            </p:cNvSpPr>
            <p:nvPr/>
          </p:nvSpPr>
          <p:spPr bwMode="auto">
            <a:xfrm>
              <a:off x="2018083" y="5355185"/>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4" name="988051928"/>
            <p:cNvSpPr>
              <a:spLocks noEditPoints="1"/>
            </p:cNvSpPr>
            <p:nvPr/>
          </p:nvSpPr>
          <p:spPr bwMode="auto">
            <a:xfrm>
              <a:off x="2018082" y="5316042"/>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5" name="1450546701"/>
            <p:cNvSpPr>
              <a:spLocks/>
            </p:cNvSpPr>
            <p:nvPr/>
          </p:nvSpPr>
          <p:spPr bwMode="auto">
            <a:xfrm>
              <a:off x="1779582" y="5360705"/>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27" name="366364257"/>
            <p:cNvSpPr>
              <a:spLocks noEditPoints="1"/>
            </p:cNvSpPr>
            <p:nvPr/>
          </p:nvSpPr>
          <p:spPr bwMode="auto">
            <a:xfrm>
              <a:off x="3421025" y="3988181"/>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28" name="2045959296"/>
            <p:cNvSpPr>
              <a:spLocks noEditPoints="1"/>
            </p:cNvSpPr>
            <p:nvPr/>
          </p:nvSpPr>
          <p:spPr bwMode="auto">
            <a:xfrm>
              <a:off x="3421025" y="4050322"/>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0" name="299563189"/>
            <p:cNvSpPr>
              <a:spLocks noEditPoints="1"/>
            </p:cNvSpPr>
            <p:nvPr/>
          </p:nvSpPr>
          <p:spPr bwMode="auto">
            <a:xfrm>
              <a:off x="3421025" y="3866525"/>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1" name="1331696627"/>
            <p:cNvSpPr>
              <a:spLocks noEditPoints="1"/>
            </p:cNvSpPr>
            <p:nvPr/>
          </p:nvSpPr>
          <p:spPr bwMode="auto">
            <a:xfrm>
              <a:off x="3421025" y="3928666"/>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3" name="143620710"/>
            <p:cNvSpPr>
              <a:spLocks noEditPoints="1"/>
            </p:cNvSpPr>
            <p:nvPr/>
          </p:nvSpPr>
          <p:spPr bwMode="auto">
            <a:xfrm>
              <a:off x="3421025" y="3745344"/>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4" name="1061879358"/>
            <p:cNvSpPr>
              <a:spLocks noEditPoints="1"/>
            </p:cNvSpPr>
            <p:nvPr/>
          </p:nvSpPr>
          <p:spPr bwMode="auto">
            <a:xfrm>
              <a:off x="3421025" y="3807485"/>
              <a:ext cx="416828" cy="6362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6" name="390517115"/>
            <p:cNvSpPr>
              <a:spLocks noEditPoints="1"/>
            </p:cNvSpPr>
            <p:nvPr/>
          </p:nvSpPr>
          <p:spPr bwMode="auto">
            <a:xfrm>
              <a:off x="3275862" y="4515845"/>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7" name="897711475"/>
            <p:cNvSpPr>
              <a:spLocks noEditPoints="1"/>
            </p:cNvSpPr>
            <p:nvPr/>
          </p:nvSpPr>
          <p:spPr bwMode="auto">
            <a:xfrm>
              <a:off x="3275862" y="4607918"/>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39" name="1374146888"/>
            <p:cNvSpPr>
              <a:spLocks noEditPoints="1"/>
            </p:cNvSpPr>
            <p:nvPr/>
          </p:nvSpPr>
          <p:spPr bwMode="auto">
            <a:xfrm>
              <a:off x="3818630" y="4509409"/>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40" name="1492615527"/>
            <p:cNvSpPr>
              <a:spLocks noEditPoints="1"/>
            </p:cNvSpPr>
            <p:nvPr/>
          </p:nvSpPr>
          <p:spPr bwMode="auto">
            <a:xfrm>
              <a:off x="3818630" y="4601482"/>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42" name="1022043310"/>
            <p:cNvSpPr>
              <a:spLocks noEditPoints="1"/>
            </p:cNvSpPr>
            <p:nvPr/>
          </p:nvSpPr>
          <p:spPr bwMode="auto">
            <a:xfrm>
              <a:off x="4357022" y="4515845"/>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43" name="1273705861"/>
            <p:cNvSpPr>
              <a:spLocks noEditPoints="1"/>
            </p:cNvSpPr>
            <p:nvPr/>
          </p:nvSpPr>
          <p:spPr bwMode="auto">
            <a:xfrm>
              <a:off x="4357022" y="4607918"/>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744" name="917231355"/>
            <p:cNvSpPr/>
            <p:nvPr/>
          </p:nvSpPr>
          <p:spPr bwMode="auto">
            <a:xfrm>
              <a:off x="2972997" y="4095454"/>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45" name="675378797"/>
            <p:cNvSpPr/>
            <p:nvPr/>
          </p:nvSpPr>
          <p:spPr bwMode="auto">
            <a:xfrm>
              <a:off x="3602295" y="4092442"/>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46" name="1319528282"/>
            <p:cNvSpPr/>
            <p:nvPr/>
          </p:nvSpPr>
          <p:spPr bwMode="auto">
            <a:xfrm>
              <a:off x="2911703" y="4493110"/>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47" name="1799271618"/>
            <p:cNvSpPr/>
            <p:nvPr/>
          </p:nvSpPr>
          <p:spPr bwMode="auto">
            <a:xfrm>
              <a:off x="3470145" y="4498449"/>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48" name="1562045160"/>
            <p:cNvSpPr/>
            <p:nvPr/>
          </p:nvSpPr>
          <p:spPr bwMode="auto">
            <a:xfrm>
              <a:off x="4004013" y="4495971"/>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49" name="929183981"/>
            <p:cNvSpPr/>
            <p:nvPr/>
          </p:nvSpPr>
          <p:spPr bwMode="auto">
            <a:xfrm>
              <a:off x="4532678" y="4498449"/>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50" name="712880010"/>
            <p:cNvSpPr/>
            <p:nvPr/>
          </p:nvSpPr>
          <p:spPr bwMode="auto">
            <a:xfrm>
              <a:off x="2911703" y="4670806"/>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51" name="24840750"/>
            <p:cNvSpPr/>
            <p:nvPr/>
          </p:nvSpPr>
          <p:spPr bwMode="auto">
            <a:xfrm>
              <a:off x="1672753" y="5083807"/>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53" name="2122395826"/>
            <p:cNvSpPr>
              <a:spLocks noEditPoints="1"/>
            </p:cNvSpPr>
            <p:nvPr/>
          </p:nvSpPr>
          <p:spPr bwMode="auto">
            <a:xfrm>
              <a:off x="2229272" y="5101001"/>
              <a:ext cx="131323" cy="15532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54" name="48374806"/>
            <p:cNvSpPr>
              <a:spLocks/>
            </p:cNvSpPr>
            <p:nvPr/>
          </p:nvSpPr>
          <p:spPr bwMode="auto">
            <a:xfrm>
              <a:off x="2244776" y="5116533"/>
              <a:ext cx="99404" cy="75442"/>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55" name="1737241253"/>
            <p:cNvSpPr>
              <a:spLocks/>
            </p:cNvSpPr>
            <p:nvPr/>
          </p:nvSpPr>
          <p:spPr bwMode="auto">
            <a:xfrm>
              <a:off x="2272135" y="5264090"/>
              <a:ext cx="42862" cy="43268"/>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56" name="950613742"/>
            <p:cNvSpPr>
              <a:spLocks noEditPoints="1"/>
            </p:cNvSpPr>
            <p:nvPr/>
          </p:nvSpPr>
          <p:spPr bwMode="auto">
            <a:xfrm>
              <a:off x="2216505" y="5290716"/>
              <a:ext cx="155034" cy="9985"/>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57" name="598263463"/>
            <p:cNvSpPr txBox="1"/>
            <p:nvPr/>
          </p:nvSpPr>
          <p:spPr>
            <a:xfrm>
              <a:off x="2303756" y="5084571"/>
              <a:ext cx="518559" cy="228620"/>
            </a:xfrm>
            <a:prstGeom prst="rect">
              <a:avLst/>
            </a:prstGeom>
            <a:noFill/>
          </p:spPr>
          <p:txBody>
            <a:bodyPr wrap="none" rtlCol="0">
              <a:spAutoFit/>
            </a:bodyPr>
            <a:lstStyle/>
            <a:p>
              <a:pPr fontAlgn="ctr"/>
              <a:r>
                <a:rPr lang="en-US" altLang="zh-CN" sz="1200" dirty="0" err="1">
                  <a:solidFill>
                    <a:srgbClr val="0070C0"/>
                  </a:solidFill>
                  <a:latin typeface="+mn-lt"/>
                  <a:ea typeface="华文细黑" panose="02010600040101010101" pitchFamily="2" charset="-122"/>
                </a:rPr>
                <a:t>vSwitch</a:t>
              </a:r>
              <a:endParaRPr lang="en-US" altLang="zh-CN" sz="1200" dirty="0">
                <a:solidFill>
                  <a:srgbClr val="0070C0"/>
                </a:solidFill>
                <a:latin typeface="+mn-lt"/>
                <a:ea typeface="华文细黑" panose="02010600040101010101" pitchFamily="2" charset="-122"/>
              </a:endParaRPr>
            </a:p>
          </p:txBody>
        </p:sp>
        <p:sp>
          <p:nvSpPr>
            <p:cNvPr id="759" name="416002122"/>
            <p:cNvSpPr>
              <a:spLocks noEditPoints="1"/>
            </p:cNvSpPr>
            <p:nvPr/>
          </p:nvSpPr>
          <p:spPr bwMode="auto">
            <a:xfrm>
              <a:off x="2378914" y="5318055"/>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0" name="364014181"/>
            <p:cNvSpPr>
              <a:spLocks noEditPoints="1"/>
            </p:cNvSpPr>
            <p:nvPr/>
          </p:nvSpPr>
          <p:spPr bwMode="auto">
            <a:xfrm>
              <a:off x="2366298" y="5247784"/>
              <a:ext cx="339708" cy="694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lt"/>
                <a:ea typeface="华文细黑" panose="02010600040101010101" pitchFamily="2" charset="-122"/>
              </a:endParaRPr>
            </a:p>
          </p:txBody>
        </p:sp>
        <p:sp>
          <p:nvSpPr>
            <p:cNvPr id="761" name="1360913731"/>
            <p:cNvSpPr>
              <a:spLocks noEditPoints="1"/>
            </p:cNvSpPr>
            <p:nvPr/>
          </p:nvSpPr>
          <p:spPr bwMode="auto">
            <a:xfrm>
              <a:off x="2375676" y="5359150"/>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2" name="223073841"/>
            <p:cNvSpPr>
              <a:spLocks/>
            </p:cNvSpPr>
            <p:nvPr/>
          </p:nvSpPr>
          <p:spPr bwMode="auto">
            <a:xfrm>
              <a:off x="2469470" y="5366051"/>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3" name="482007193"/>
            <p:cNvSpPr>
              <a:spLocks noEditPoints="1"/>
            </p:cNvSpPr>
            <p:nvPr/>
          </p:nvSpPr>
          <p:spPr bwMode="auto">
            <a:xfrm>
              <a:off x="2460835" y="5359840"/>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4" name="1573054810"/>
            <p:cNvSpPr>
              <a:spLocks noEditPoints="1"/>
            </p:cNvSpPr>
            <p:nvPr/>
          </p:nvSpPr>
          <p:spPr bwMode="auto">
            <a:xfrm>
              <a:off x="2460834" y="5322726"/>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5" name="1082065176"/>
            <p:cNvSpPr>
              <a:spLocks noEditPoints="1"/>
            </p:cNvSpPr>
            <p:nvPr/>
          </p:nvSpPr>
          <p:spPr bwMode="auto">
            <a:xfrm>
              <a:off x="2540893" y="5318055"/>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6" name="660821633"/>
            <p:cNvSpPr>
              <a:spLocks/>
            </p:cNvSpPr>
            <p:nvPr/>
          </p:nvSpPr>
          <p:spPr bwMode="auto">
            <a:xfrm>
              <a:off x="2546290" y="5365360"/>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7" name="426196582"/>
            <p:cNvSpPr>
              <a:spLocks noEditPoints="1"/>
            </p:cNvSpPr>
            <p:nvPr/>
          </p:nvSpPr>
          <p:spPr bwMode="auto">
            <a:xfrm>
              <a:off x="2537654" y="5359150"/>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8" name="370698009"/>
            <p:cNvSpPr>
              <a:spLocks/>
            </p:cNvSpPr>
            <p:nvPr/>
          </p:nvSpPr>
          <p:spPr bwMode="auto">
            <a:xfrm>
              <a:off x="2631448" y="5366051"/>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69" name="1815911760"/>
            <p:cNvSpPr>
              <a:spLocks noEditPoints="1"/>
            </p:cNvSpPr>
            <p:nvPr/>
          </p:nvSpPr>
          <p:spPr bwMode="auto">
            <a:xfrm>
              <a:off x="2622813" y="5359840"/>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0" name="2085329765"/>
            <p:cNvSpPr>
              <a:spLocks noEditPoints="1"/>
            </p:cNvSpPr>
            <p:nvPr/>
          </p:nvSpPr>
          <p:spPr bwMode="auto">
            <a:xfrm>
              <a:off x="2622812" y="5320697"/>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1" name="426907907"/>
            <p:cNvSpPr>
              <a:spLocks/>
            </p:cNvSpPr>
            <p:nvPr/>
          </p:nvSpPr>
          <p:spPr bwMode="auto">
            <a:xfrm>
              <a:off x="2384312" y="5365360"/>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2" name="1485925249"/>
            <p:cNvSpPr/>
            <p:nvPr/>
          </p:nvSpPr>
          <p:spPr bwMode="auto">
            <a:xfrm>
              <a:off x="3459883" y="4675460"/>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73" name="1601567682"/>
            <p:cNvSpPr/>
            <p:nvPr/>
          </p:nvSpPr>
          <p:spPr bwMode="auto">
            <a:xfrm>
              <a:off x="2277483" y="5088462"/>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75" name="1187048657"/>
            <p:cNvSpPr>
              <a:spLocks noEditPoints="1"/>
            </p:cNvSpPr>
            <p:nvPr/>
          </p:nvSpPr>
          <p:spPr bwMode="auto">
            <a:xfrm>
              <a:off x="2832222" y="5096346"/>
              <a:ext cx="131323" cy="15532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6" name="1548988988"/>
            <p:cNvSpPr>
              <a:spLocks/>
            </p:cNvSpPr>
            <p:nvPr/>
          </p:nvSpPr>
          <p:spPr bwMode="auto">
            <a:xfrm>
              <a:off x="2847726" y="5111878"/>
              <a:ext cx="99404" cy="75442"/>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7" name="1343736715"/>
            <p:cNvSpPr>
              <a:spLocks/>
            </p:cNvSpPr>
            <p:nvPr/>
          </p:nvSpPr>
          <p:spPr bwMode="auto">
            <a:xfrm>
              <a:off x="2875085" y="5259435"/>
              <a:ext cx="42862" cy="43268"/>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8" name="1004523075"/>
            <p:cNvSpPr>
              <a:spLocks noEditPoints="1"/>
            </p:cNvSpPr>
            <p:nvPr/>
          </p:nvSpPr>
          <p:spPr bwMode="auto">
            <a:xfrm>
              <a:off x="2819455" y="5286061"/>
              <a:ext cx="155034" cy="9985"/>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79" name="2100274509"/>
            <p:cNvSpPr txBox="1"/>
            <p:nvPr/>
          </p:nvSpPr>
          <p:spPr>
            <a:xfrm>
              <a:off x="2915757" y="5068865"/>
              <a:ext cx="518559" cy="228620"/>
            </a:xfrm>
            <a:prstGeom prst="rect">
              <a:avLst/>
            </a:prstGeom>
            <a:noFill/>
          </p:spPr>
          <p:txBody>
            <a:bodyPr wrap="none" rtlCol="0">
              <a:spAutoFit/>
            </a:bodyPr>
            <a:lstStyle/>
            <a:p>
              <a:pPr fontAlgn="ctr"/>
              <a:r>
                <a:rPr lang="en-US" altLang="zh-CN" sz="1200" dirty="0" err="1">
                  <a:solidFill>
                    <a:srgbClr val="0070C0"/>
                  </a:solidFill>
                  <a:latin typeface="+mn-lt"/>
                  <a:ea typeface="华文细黑" panose="02010600040101010101" pitchFamily="2" charset="-122"/>
                </a:rPr>
                <a:t>vSwitch</a:t>
              </a:r>
              <a:endParaRPr lang="en-US" altLang="zh-CN" sz="1200" dirty="0">
                <a:solidFill>
                  <a:srgbClr val="0070C0"/>
                </a:solidFill>
                <a:latin typeface="+mn-lt"/>
                <a:ea typeface="华文细黑" panose="02010600040101010101" pitchFamily="2" charset="-122"/>
              </a:endParaRPr>
            </a:p>
          </p:txBody>
        </p:sp>
        <p:sp>
          <p:nvSpPr>
            <p:cNvPr id="781" name="559603879"/>
            <p:cNvSpPr>
              <a:spLocks noEditPoints="1"/>
            </p:cNvSpPr>
            <p:nvPr/>
          </p:nvSpPr>
          <p:spPr bwMode="auto">
            <a:xfrm>
              <a:off x="2981864" y="5313400"/>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2" name="128756258"/>
            <p:cNvSpPr>
              <a:spLocks noEditPoints="1"/>
            </p:cNvSpPr>
            <p:nvPr/>
          </p:nvSpPr>
          <p:spPr bwMode="auto">
            <a:xfrm>
              <a:off x="2969248" y="5243129"/>
              <a:ext cx="339708" cy="694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lt"/>
                <a:ea typeface="华文细黑" panose="02010600040101010101" pitchFamily="2" charset="-122"/>
              </a:endParaRPr>
            </a:p>
          </p:txBody>
        </p:sp>
        <p:sp>
          <p:nvSpPr>
            <p:cNvPr id="783" name="898493443"/>
            <p:cNvSpPr>
              <a:spLocks noEditPoints="1"/>
            </p:cNvSpPr>
            <p:nvPr/>
          </p:nvSpPr>
          <p:spPr bwMode="auto">
            <a:xfrm>
              <a:off x="2978626" y="5354495"/>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4" name="149012665"/>
            <p:cNvSpPr>
              <a:spLocks/>
            </p:cNvSpPr>
            <p:nvPr/>
          </p:nvSpPr>
          <p:spPr bwMode="auto">
            <a:xfrm>
              <a:off x="3072420" y="5361396"/>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5" name="1422941547"/>
            <p:cNvSpPr>
              <a:spLocks noEditPoints="1"/>
            </p:cNvSpPr>
            <p:nvPr/>
          </p:nvSpPr>
          <p:spPr bwMode="auto">
            <a:xfrm>
              <a:off x="3063785" y="5355185"/>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6" name="1999912069"/>
            <p:cNvSpPr>
              <a:spLocks noEditPoints="1"/>
            </p:cNvSpPr>
            <p:nvPr/>
          </p:nvSpPr>
          <p:spPr bwMode="auto">
            <a:xfrm>
              <a:off x="3063784" y="5318071"/>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7" name="1242167058"/>
            <p:cNvSpPr>
              <a:spLocks noEditPoints="1"/>
            </p:cNvSpPr>
            <p:nvPr/>
          </p:nvSpPr>
          <p:spPr bwMode="auto">
            <a:xfrm>
              <a:off x="3143843" y="5313400"/>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8" name="581310730"/>
            <p:cNvSpPr>
              <a:spLocks/>
            </p:cNvSpPr>
            <p:nvPr/>
          </p:nvSpPr>
          <p:spPr bwMode="auto">
            <a:xfrm>
              <a:off x="3149240" y="5360705"/>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89" name="963211178"/>
            <p:cNvSpPr>
              <a:spLocks noEditPoints="1"/>
            </p:cNvSpPr>
            <p:nvPr/>
          </p:nvSpPr>
          <p:spPr bwMode="auto">
            <a:xfrm>
              <a:off x="3140604" y="5354495"/>
              <a:ext cx="66208" cy="62100"/>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0" name="1475634522"/>
            <p:cNvSpPr>
              <a:spLocks/>
            </p:cNvSpPr>
            <p:nvPr/>
          </p:nvSpPr>
          <p:spPr bwMode="auto">
            <a:xfrm>
              <a:off x="3234398" y="5361396"/>
              <a:ext cx="48936" cy="27600"/>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1" name="317989451"/>
            <p:cNvSpPr>
              <a:spLocks noEditPoints="1"/>
            </p:cNvSpPr>
            <p:nvPr/>
          </p:nvSpPr>
          <p:spPr bwMode="auto">
            <a:xfrm>
              <a:off x="3225763" y="5355185"/>
              <a:ext cx="66208" cy="61411"/>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2" name="308718043"/>
            <p:cNvSpPr>
              <a:spLocks noEditPoints="1"/>
            </p:cNvSpPr>
            <p:nvPr/>
          </p:nvSpPr>
          <p:spPr bwMode="auto">
            <a:xfrm>
              <a:off x="3225762" y="5316042"/>
              <a:ext cx="48936"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3" name="1496433094"/>
            <p:cNvSpPr>
              <a:spLocks/>
            </p:cNvSpPr>
            <p:nvPr/>
          </p:nvSpPr>
          <p:spPr bwMode="auto">
            <a:xfrm>
              <a:off x="2987262" y="5360705"/>
              <a:ext cx="49656" cy="28290"/>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4" name="733433164"/>
            <p:cNvSpPr/>
            <p:nvPr/>
          </p:nvSpPr>
          <p:spPr bwMode="auto">
            <a:xfrm>
              <a:off x="4006284" y="4670806"/>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95" name="1875102235"/>
            <p:cNvSpPr/>
            <p:nvPr/>
          </p:nvSpPr>
          <p:spPr bwMode="auto">
            <a:xfrm>
              <a:off x="2880434" y="5083807"/>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96" name="697865177"/>
            <p:cNvSpPr/>
            <p:nvPr/>
          </p:nvSpPr>
          <p:spPr bwMode="auto">
            <a:xfrm>
              <a:off x="4549963" y="4675460"/>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798" name="1177087031"/>
            <p:cNvSpPr>
              <a:spLocks/>
            </p:cNvSpPr>
            <p:nvPr/>
          </p:nvSpPr>
          <p:spPr bwMode="auto">
            <a:xfrm>
              <a:off x="4127519" y="3904935"/>
              <a:ext cx="60914" cy="31720"/>
            </a:xfrm>
            <a:custGeom>
              <a:avLst/>
              <a:gdLst/>
              <a:ahLst/>
              <a:cxnLst>
                <a:cxn ang="0">
                  <a:pos x="2757" y="0"/>
                </a:cxn>
                <a:cxn ang="0">
                  <a:pos x="2797" y="5"/>
                </a:cxn>
                <a:cxn ang="0">
                  <a:pos x="2836" y="17"/>
                </a:cxn>
                <a:cxn ang="0">
                  <a:pos x="2871" y="33"/>
                </a:cxn>
                <a:cxn ang="0">
                  <a:pos x="2904" y="54"/>
                </a:cxn>
                <a:cxn ang="0">
                  <a:pos x="2933"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3" y="1542"/>
                </a:cxn>
                <a:cxn ang="0">
                  <a:pos x="2904" y="1567"/>
                </a:cxn>
                <a:cxn ang="0">
                  <a:pos x="2871" y="1589"/>
                </a:cxn>
                <a:cxn ang="0">
                  <a:pos x="2836" y="1605"/>
                </a:cxn>
                <a:cxn ang="0">
                  <a:pos x="2797" y="1616"/>
                </a:cxn>
                <a:cxn ang="0">
                  <a:pos x="2757" y="1621"/>
                </a:cxn>
                <a:cxn ang="0">
                  <a:pos x="257" y="1621"/>
                </a:cxn>
                <a:cxn ang="0">
                  <a:pos x="216" y="1616"/>
                </a:cxn>
                <a:cxn ang="0">
                  <a:pos x="177" y="1605"/>
                </a:cxn>
                <a:cxn ang="0">
                  <a:pos x="142" y="1589"/>
                </a:cxn>
                <a:cxn ang="0">
                  <a:pos x="109" y="1567"/>
                </a:cxn>
                <a:cxn ang="0">
                  <a:pos x="79"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79" y="80"/>
                </a:cxn>
                <a:cxn ang="0">
                  <a:pos x="109" y="54"/>
                </a:cxn>
                <a:cxn ang="0">
                  <a:pos x="142" y="33"/>
                </a:cxn>
                <a:cxn ang="0">
                  <a:pos x="177" y="17"/>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7"/>
                  </a:lnTo>
                  <a:lnTo>
                    <a:pt x="2848" y="22"/>
                  </a:lnTo>
                  <a:lnTo>
                    <a:pt x="2860" y="27"/>
                  </a:lnTo>
                  <a:lnTo>
                    <a:pt x="2871" y="33"/>
                  </a:lnTo>
                  <a:lnTo>
                    <a:pt x="2882" y="40"/>
                  </a:lnTo>
                  <a:lnTo>
                    <a:pt x="2894" y="46"/>
                  </a:lnTo>
                  <a:lnTo>
                    <a:pt x="2904" y="54"/>
                  </a:lnTo>
                  <a:lnTo>
                    <a:pt x="2914" y="62"/>
                  </a:lnTo>
                  <a:lnTo>
                    <a:pt x="2924" y="70"/>
                  </a:lnTo>
                  <a:lnTo>
                    <a:pt x="2933" y="80"/>
                  </a:lnTo>
                  <a:lnTo>
                    <a:pt x="2943" y="89"/>
                  </a:lnTo>
                  <a:lnTo>
                    <a:pt x="2951" y="99"/>
                  </a:lnTo>
                  <a:lnTo>
                    <a:pt x="2959" y="109"/>
                  </a:lnTo>
                  <a:lnTo>
                    <a:pt x="2967" y="119"/>
                  </a:lnTo>
                  <a:lnTo>
                    <a:pt x="2974" y="131"/>
                  </a:lnTo>
                  <a:lnTo>
                    <a:pt x="2980" y="142"/>
                  </a:lnTo>
                  <a:lnTo>
                    <a:pt x="2986" y="154"/>
                  </a:lnTo>
                  <a:lnTo>
                    <a:pt x="2991"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1" y="1456"/>
                  </a:lnTo>
                  <a:lnTo>
                    <a:pt x="2986" y="1469"/>
                  </a:lnTo>
                  <a:lnTo>
                    <a:pt x="2980" y="1480"/>
                  </a:lnTo>
                  <a:lnTo>
                    <a:pt x="2974" y="1491"/>
                  </a:lnTo>
                  <a:lnTo>
                    <a:pt x="2967" y="1502"/>
                  </a:lnTo>
                  <a:lnTo>
                    <a:pt x="2959" y="1512"/>
                  </a:lnTo>
                  <a:lnTo>
                    <a:pt x="2951" y="1523"/>
                  </a:lnTo>
                  <a:lnTo>
                    <a:pt x="2943" y="1533"/>
                  </a:lnTo>
                  <a:lnTo>
                    <a:pt x="2933" y="1542"/>
                  </a:lnTo>
                  <a:lnTo>
                    <a:pt x="2924" y="1551"/>
                  </a:lnTo>
                  <a:lnTo>
                    <a:pt x="2914" y="1560"/>
                  </a:lnTo>
                  <a:lnTo>
                    <a:pt x="2904" y="1567"/>
                  </a:lnTo>
                  <a:lnTo>
                    <a:pt x="2894" y="1575"/>
                  </a:lnTo>
                  <a:lnTo>
                    <a:pt x="2882" y="1583"/>
                  </a:lnTo>
                  <a:lnTo>
                    <a:pt x="2871" y="1589"/>
                  </a:lnTo>
                  <a:lnTo>
                    <a:pt x="2860" y="1595"/>
                  </a:lnTo>
                  <a:lnTo>
                    <a:pt x="2848" y="1600"/>
                  </a:lnTo>
                  <a:lnTo>
                    <a:pt x="2836" y="1605"/>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5"/>
                  </a:lnTo>
                  <a:lnTo>
                    <a:pt x="165" y="1600"/>
                  </a:lnTo>
                  <a:lnTo>
                    <a:pt x="154" y="1595"/>
                  </a:lnTo>
                  <a:lnTo>
                    <a:pt x="142" y="1589"/>
                  </a:lnTo>
                  <a:lnTo>
                    <a:pt x="130" y="1583"/>
                  </a:lnTo>
                  <a:lnTo>
                    <a:pt x="119" y="1575"/>
                  </a:lnTo>
                  <a:lnTo>
                    <a:pt x="109" y="1567"/>
                  </a:lnTo>
                  <a:lnTo>
                    <a:pt x="99" y="1560"/>
                  </a:lnTo>
                  <a:lnTo>
                    <a:pt x="89" y="1551"/>
                  </a:lnTo>
                  <a:lnTo>
                    <a:pt x="79" y="1542"/>
                  </a:lnTo>
                  <a:lnTo>
                    <a:pt x="70" y="1533"/>
                  </a:lnTo>
                  <a:lnTo>
                    <a:pt x="62" y="1523"/>
                  </a:lnTo>
                  <a:lnTo>
                    <a:pt x="54" y="1512"/>
                  </a:lnTo>
                  <a:lnTo>
                    <a:pt x="46" y="1502"/>
                  </a:lnTo>
                  <a:lnTo>
                    <a:pt x="40" y="1491"/>
                  </a:lnTo>
                  <a:lnTo>
                    <a:pt x="33"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3" y="142"/>
                  </a:lnTo>
                  <a:lnTo>
                    <a:pt x="40" y="131"/>
                  </a:lnTo>
                  <a:lnTo>
                    <a:pt x="46" y="119"/>
                  </a:lnTo>
                  <a:lnTo>
                    <a:pt x="54" y="109"/>
                  </a:lnTo>
                  <a:lnTo>
                    <a:pt x="62" y="99"/>
                  </a:lnTo>
                  <a:lnTo>
                    <a:pt x="70" y="89"/>
                  </a:lnTo>
                  <a:lnTo>
                    <a:pt x="79" y="80"/>
                  </a:lnTo>
                  <a:lnTo>
                    <a:pt x="89" y="70"/>
                  </a:lnTo>
                  <a:lnTo>
                    <a:pt x="99" y="62"/>
                  </a:lnTo>
                  <a:lnTo>
                    <a:pt x="109" y="54"/>
                  </a:lnTo>
                  <a:lnTo>
                    <a:pt x="119" y="46"/>
                  </a:lnTo>
                  <a:lnTo>
                    <a:pt x="130" y="40"/>
                  </a:lnTo>
                  <a:lnTo>
                    <a:pt x="142" y="33"/>
                  </a:lnTo>
                  <a:lnTo>
                    <a:pt x="154" y="27"/>
                  </a:lnTo>
                  <a:lnTo>
                    <a:pt x="165" y="22"/>
                  </a:lnTo>
                  <a:lnTo>
                    <a:pt x="177" y="17"/>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799" name="674637634"/>
            <p:cNvSpPr>
              <a:spLocks/>
            </p:cNvSpPr>
            <p:nvPr/>
          </p:nvSpPr>
          <p:spPr bwMode="auto">
            <a:xfrm>
              <a:off x="4194658" y="3904935"/>
              <a:ext cx="60914" cy="31720"/>
            </a:xfrm>
            <a:custGeom>
              <a:avLst/>
              <a:gdLst/>
              <a:ahLst/>
              <a:cxnLst>
                <a:cxn ang="0">
                  <a:pos x="2756"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6" y="1621"/>
                </a:cxn>
                <a:cxn ang="0">
                  <a:pos x="255" y="1621"/>
                </a:cxn>
                <a:cxn ang="0">
                  <a:pos x="216" y="1616"/>
                </a:cxn>
                <a:cxn ang="0">
                  <a:pos x="177" y="1605"/>
                </a:cxn>
                <a:cxn ang="0">
                  <a:pos x="141" y="1589"/>
                </a:cxn>
                <a:cxn ang="0">
                  <a:pos x="108"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8" y="54"/>
                </a:cxn>
                <a:cxn ang="0">
                  <a:pos x="141" y="33"/>
                </a:cxn>
                <a:cxn ang="0">
                  <a:pos x="177" y="17"/>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7"/>
                  </a:lnTo>
                  <a:lnTo>
                    <a:pt x="2847" y="22"/>
                  </a:lnTo>
                  <a:lnTo>
                    <a:pt x="2859"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5" y="119"/>
                  </a:lnTo>
                  <a:lnTo>
                    <a:pt x="2973"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3" y="1491"/>
                  </a:lnTo>
                  <a:lnTo>
                    <a:pt x="2965"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59" y="1595"/>
                  </a:lnTo>
                  <a:lnTo>
                    <a:pt x="2847" y="1600"/>
                  </a:lnTo>
                  <a:lnTo>
                    <a:pt x="2835" y="1605"/>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5"/>
                  </a:lnTo>
                  <a:lnTo>
                    <a:pt x="165" y="1600"/>
                  </a:lnTo>
                  <a:lnTo>
                    <a:pt x="152" y="1595"/>
                  </a:lnTo>
                  <a:lnTo>
                    <a:pt x="141" y="1589"/>
                  </a:lnTo>
                  <a:lnTo>
                    <a:pt x="130" y="1583"/>
                  </a:lnTo>
                  <a:lnTo>
                    <a:pt x="119" y="1575"/>
                  </a:lnTo>
                  <a:lnTo>
                    <a:pt x="108" y="1567"/>
                  </a:lnTo>
                  <a:lnTo>
                    <a:pt x="97" y="1560"/>
                  </a:lnTo>
                  <a:lnTo>
                    <a:pt x="88" y="1551"/>
                  </a:lnTo>
                  <a:lnTo>
                    <a:pt x="79" y="1542"/>
                  </a:lnTo>
                  <a:lnTo>
                    <a:pt x="70" y="1533"/>
                  </a:lnTo>
                  <a:lnTo>
                    <a:pt x="61" y="1523"/>
                  </a:lnTo>
                  <a:lnTo>
                    <a:pt x="54" y="1512"/>
                  </a:lnTo>
                  <a:lnTo>
                    <a:pt x="45" y="1502"/>
                  </a:lnTo>
                  <a:lnTo>
                    <a:pt x="38"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8" y="131"/>
                  </a:lnTo>
                  <a:lnTo>
                    <a:pt x="45" y="119"/>
                  </a:lnTo>
                  <a:lnTo>
                    <a:pt x="54" y="109"/>
                  </a:lnTo>
                  <a:lnTo>
                    <a:pt x="61" y="99"/>
                  </a:lnTo>
                  <a:lnTo>
                    <a:pt x="70" y="89"/>
                  </a:lnTo>
                  <a:lnTo>
                    <a:pt x="79" y="80"/>
                  </a:lnTo>
                  <a:lnTo>
                    <a:pt x="88" y="70"/>
                  </a:lnTo>
                  <a:lnTo>
                    <a:pt x="97" y="62"/>
                  </a:lnTo>
                  <a:lnTo>
                    <a:pt x="108" y="54"/>
                  </a:lnTo>
                  <a:lnTo>
                    <a:pt x="119" y="46"/>
                  </a:lnTo>
                  <a:lnTo>
                    <a:pt x="130" y="40"/>
                  </a:lnTo>
                  <a:lnTo>
                    <a:pt x="141" y="33"/>
                  </a:lnTo>
                  <a:lnTo>
                    <a:pt x="152" y="27"/>
                  </a:lnTo>
                  <a:lnTo>
                    <a:pt x="165" y="22"/>
                  </a:lnTo>
                  <a:lnTo>
                    <a:pt x="177" y="17"/>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0" name="892139695"/>
            <p:cNvSpPr>
              <a:spLocks/>
            </p:cNvSpPr>
            <p:nvPr/>
          </p:nvSpPr>
          <p:spPr bwMode="auto">
            <a:xfrm>
              <a:off x="4261797" y="3904935"/>
              <a:ext cx="60914" cy="31720"/>
            </a:xfrm>
            <a:custGeom>
              <a:avLst/>
              <a:gdLst/>
              <a:ahLst/>
              <a:cxnLst>
                <a:cxn ang="0">
                  <a:pos x="2757" y="0"/>
                </a:cxn>
                <a:cxn ang="0">
                  <a:pos x="2798" y="5"/>
                </a:cxn>
                <a:cxn ang="0">
                  <a:pos x="2836" y="17"/>
                </a:cxn>
                <a:cxn ang="0">
                  <a:pos x="2871" y="33"/>
                </a:cxn>
                <a:cxn ang="0">
                  <a:pos x="2905" y="54"/>
                </a:cxn>
                <a:cxn ang="0">
                  <a:pos x="2934" y="80"/>
                </a:cxn>
                <a:cxn ang="0">
                  <a:pos x="2960"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60" y="1512"/>
                </a:cxn>
                <a:cxn ang="0">
                  <a:pos x="2934" y="1542"/>
                </a:cxn>
                <a:cxn ang="0">
                  <a:pos x="2905" y="1567"/>
                </a:cxn>
                <a:cxn ang="0">
                  <a:pos x="2871" y="1589"/>
                </a:cxn>
                <a:cxn ang="0">
                  <a:pos x="2836" y="1605"/>
                </a:cxn>
                <a:cxn ang="0">
                  <a:pos x="2798" y="1616"/>
                </a:cxn>
                <a:cxn ang="0">
                  <a:pos x="2757" y="1621"/>
                </a:cxn>
                <a:cxn ang="0">
                  <a:pos x="257" y="1621"/>
                </a:cxn>
                <a:cxn ang="0">
                  <a:pos x="216" y="1616"/>
                </a:cxn>
                <a:cxn ang="0">
                  <a:pos x="178" y="1605"/>
                </a:cxn>
                <a:cxn ang="0">
                  <a:pos x="142" y="1589"/>
                </a:cxn>
                <a:cxn ang="0">
                  <a:pos x="109" y="1567"/>
                </a:cxn>
                <a:cxn ang="0">
                  <a:pos x="80" y="1542"/>
                </a:cxn>
                <a:cxn ang="0">
                  <a:pos x="54" y="1512"/>
                </a:cxn>
                <a:cxn ang="0">
                  <a:pos x="33" y="1480"/>
                </a:cxn>
                <a:cxn ang="0">
                  <a:pos x="16" y="1444"/>
                </a:cxn>
                <a:cxn ang="0">
                  <a:pos x="6" y="1405"/>
                </a:cxn>
                <a:cxn ang="0">
                  <a:pos x="1" y="1366"/>
                </a:cxn>
                <a:cxn ang="0">
                  <a:pos x="1" y="257"/>
                </a:cxn>
                <a:cxn ang="0">
                  <a:pos x="6" y="216"/>
                </a:cxn>
                <a:cxn ang="0">
                  <a:pos x="16" y="177"/>
                </a:cxn>
                <a:cxn ang="0">
                  <a:pos x="33" y="142"/>
                </a:cxn>
                <a:cxn ang="0">
                  <a:pos x="54" y="109"/>
                </a:cxn>
                <a:cxn ang="0">
                  <a:pos x="80" y="80"/>
                </a:cxn>
                <a:cxn ang="0">
                  <a:pos x="109" y="54"/>
                </a:cxn>
                <a:cxn ang="0">
                  <a:pos x="142" y="33"/>
                </a:cxn>
                <a:cxn ang="0">
                  <a:pos x="178" y="17"/>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7"/>
                  </a:lnTo>
                  <a:lnTo>
                    <a:pt x="2848" y="22"/>
                  </a:lnTo>
                  <a:lnTo>
                    <a:pt x="2860" y="27"/>
                  </a:lnTo>
                  <a:lnTo>
                    <a:pt x="2871" y="33"/>
                  </a:lnTo>
                  <a:lnTo>
                    <a:pt x="2884" y="40"/>
                  </a:lnTo>
                  <a:lnTo>
                    <a:pt x="2894" y="46"/>
                  </a:lnTo>
                  <a:lnTo>
                    <a:pt x="2905" y="54"/>
                  </a:lnTo>
                  <a:lnTo>
                    <a:pt x="2915" y="62"/>
                  </a:lnTo>
                  <a:lnTo>
                    <a:pt x="2924" y="70"/>
                  </a:lnTo>
                  <a:lnTo>
                    <a:pt x="2934" y="80"/>
                  </a:lnTo>
                  <a:lnTo>
                    <a:pt x="2943" y="89"/>
                  </a:lnTo>
                  <a:lnTo>
                    <a:pt x="2952" y="99"/>
                  </a:lnTo>
                  <a:lnTo>
                    <a:pt x="2960" y="109"/>
                  </a:lnTo>
                  <a:lnTo>
                    <a:pt x="2967" y="119"/>
                  </a:lnTo>
                  <a:lnTo>
                    <a:pt x="2974" y="131"/>
                  </a:lnTo>
                  <a:lnTo>
                    <a:pt x="2980" y="142"/>
                  </a:lnTo>
                  <a:lnTo>
                    <a:pt x="2986" y="154"/>
                  </a:lnTo>
                  <a:lnTo>
                    <a:pt x="2993" y="165"/>
                  </a:lnTo>
                  <a:lnTo>
                    <a:pt x="2997" y="177"/>
                  </a:lnTo>
                  <a:lnTo>
                    <a:pt x="3002" y="191"/>
                  </a:lnTo>
                  <a:lnTo>
                    <a:pt x="3005" y="203"/>
                  </a:lnTo>
                  <a:lnTo>
                    <a:pt x="3008" y="216"/>
                  </a:lnTo>
                  <a:lnTo>
                    <a:pt x="3011" y="229"/>
                  </a:lnTo>
                  <a:lnTo>
                    <a:pt x="3012" y="243"/>
                  </a:lnTo>
                  <a:lnTo>
                    <a:pt x="3013" y="257"/>
                  </a:lnTo>
                  <a:lnTo>
                    <a:pt x="3014" y="270"/>
                  </a:lnTo>
                  <a:lnTo>
                    <a:pt x="3014" y="1351"/>
                  </a:lnTo>
                  <a:lnTo>
                    <a:pt x="3013" y="1366"/>
                  </a:lnTo>
                  <a:lnTo>
                    <a:pt x="3012" y="1379"/>
                  </a:lnTo>
                  <a:lnTo>
                    <a:pt x="3011" y="1392"/>
                  </a:lnTo>
                  <a:lnTo>
                    <a:pt x="3008" y="1405"/>
                  </a:lnTo>
                  <a:lnTo>
                    <a:pt x="3005" y="1419"/>
                  </a:lnTo>
                  <a:lnTo>
                    <a:pt x="3002" y="1432"/>
                  </a:lnTo>
                  <a:lnTo>
                    <a:pt x="2997" y="1444"/>
                  </a:lnTo>
                  <a:lnTo>
                    <a:pt x="2993" y="1456"/>
                  </a:lnTo>
                  <a:lnTo>
                    <a:pt x="2986" y="1469"/>
                  </a:lnTo>
                  <a:lnTo>
                    <a:pt x="2980" y="1480"/>
                  </a:lnTo>
                  <a:lnTo>
                    <a:pt x="2974" y="1491"/>
                  </a:lnTo>
                  <a:lnTo>
                    <a:pt x="2967" y="1502"/>
                  </a:lnTo>
                  <a:lnTo>
                    <a:pt x="2960" y="1512"/>
                  </a:lnTo>
                  <a:lnTo>
                    <a:pt x="2952" y="1523"/>
                  </a:lnTo>
                  <a:lnTo>
                    <a:pt x="2943" y="1533"/>
                  </a:lnTo>
                  <a:lnTo>
                    <a:pt x="2934" y="1542"/>
                  </a:lnTo>
                  <a:lnTo>
                    <a:pt x="2924" y="1551"/>
                  </a:lnTo>
                  <a:lnTo>
                    <a:pt x="2915" y="1560"/>
                  </a:lnTo>
                  <a:lnTo>
                    <a:pt x="2905" y="1567"/>
                  </a:lnTo>
                  <a:lnTo>
                    <a:pt x="2894" y="1575"/>
                  </a:lnTo>
                  <a:lnTo>
                    <a:pt x="2884" y="1583"/>
                  </a:lnTo>
                  <a:lnTo>
                    <a:pt x="2871" y="1589"/>
                  </a:lnTo>
                  <a:lnTo>
                    <a:pt x="2860" y="1595"/>
                  </a:lnTo>
                  <a:lnTo>
                    <a:pt x="2848" y="1600"/>
                  </a:lnTo>
                  <a:lnTo>
                    <a:pt x="2836" y="1605"/>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5"/>
                  </a:lnTo>
                  <a:lnTo>
                    <a:pt x="166" y="1600"/>
                  </a:lnTo>
                  <a:lnTo>
                    <a:pt x="154" y="1595"/>
                  </a:lnTo>
                  <a:lnTo>
                    <a:pt x="142" y="1589"/>
                  </a:lnTo>
                  <a:lnTo>
                    <a:pt x="130" y="1583"/>
                  </a:lnTo>
                  <a:lnTo>
                    <a:pt x="120" y="1575"/>
                  </a:lnTo>
                  <a:lnTo>
                    <a:pt x="109" y="1567"/>
                  </a:lnTo>
                  <a:lnTo>
                    <a:pt x="99" y="1560"/>
                  </a:lnTo>
                  <a:lnTo>
                    <a:pt x="89" y="1551"/>
                  </a:lnTo>
                  <a:lnTo>
                    <a:pt x="80" y="1542"/>
                  </a:lnTo>
                  <a:lnTo>
                    <a:pt x="70" y="1533"/>
                  </a:lnTo>
                  <a:lnTo>
                    <a:pt x="62" y="1523"/>
                  </a:lnTo>
                  <a:lnTo>
                    <a:pt x="54" y="1512"/>
                  </a:lnTo>
                  <a:lnTo>
                    <a:pt x="47" y="1502"/>
                  </a:lnTo>
                  <a:lnTo>
                    <a:pt x="40" y="1491"/>
                  </a:lnTo>
                  <a:lnTo>
                    <a:pt x="33" y="1480"/>
                  </a:lnTo>
                  <a:lnTo>
                    <a:pt x="28" y="1469"/>
                  </a:lnTo>
                  <a:lnTo>
                    <a:pt x="21" y="1456"/>
                  </a:lnTo>
                  <a:lnTo>
                    <a:pt x="16" y="1444"/>
                  </a:lnTo>
                  <a:lnTo>
                    <a:pt x="12" y="1432"/>
                  </a:lnTo>
                  <a:lnTo>
                    <a:pt x="9" y="1419"/>
                  </a:lnTo>
                  <a:lnTo>
                    <a:pt x="6" y="1405"/>
                  </a:lnTo>
                  <a:lnTo>
                    <a:pt x="3" y="1392"/>
                  </a:lnTo>
                  <a:lnTo>
                    <a:pt x="2" y="1379"/>
                  </a:lnTo>
                  <a:lnTo>
                    <a:pt x="1" y="1366"/>
                  </a:lnTo>
                  <a:lnTo>
                    <a:pt x="0" y="1351"/>
                  </a:lnTo>
                  <a:lnTo>
                    <a:pt x="0" y="270"/>
                  </a:lnTo>
                  <a:lnTo>
                    <a:pt x="1" y="257"/>
                  </a:lnTo>
                  <a:lnTo>
                    <a:pt x="2" y="243"/>
                  </a:lnTo>
                  <a:lnTo>
                    <a:pt x="3" y="229"/>
                  </a:lnTo>
                  <a:lnTo>
                    <a:pt x="6" y="216"/>
                  </a:lnTo>
                  <a:lnTo>
                    <a:pt x="9" y="203"/>
                  </a:lnTo>
                  <a:lnTo>
                    <a:pt x="12" y="191"/>
                  </a:lnTo>
                  <a:lnTo>
                    <a:pt x="16" y="177"/>
                  </a:lnTo>
                  <a:lnTo>
                    <a:pt x="21" y="165"/>
                  </a:lnTo>
                  <a:lnTo>
                    <a:pt x="28" y="154"/>
                  </a:lnTo>
                  <a:lnTo>
                    <a:pt x="33" y="142"/>
                  </a:lnTo>
                  <a:lnTo>
                    <a:pt x="40" y="131"/>
                  </a:lnTo>
                  <a:lnTo>
                    <a:pt x="47" y="119"/>
                  </a:lnTo>
                  <a:lnTo>
                    <a:pt x="54" y="109"/>
                  </a:lnTo>
                  <a:lnTo>
                    <a:pt x="62" y="99"/>
                  </a:lnTo>
                  <a:lnTo>
                    <a:pt x="70" y="89"/>
                  </a:lnTo>
                  <a:lnTo>
                    <a:pt x="80" y="80"/>
                  </a:lnTo>
                  <a:lnTo>
                    <a:pt x="89" y="70"/>
                  </a:lnTo>
                  <a:lnTo>
                    <a:pt x="99" y="62"/>
                  </a:lnTo>
                  <a:lnTo>
                    <a:pt x="109" y="54"/>
                  </a:lnTo>
                  <a:lnTo>
                    <a:pt x="120" y="46"/>
                  </a:lnTo>
                  <a:lnTo>
                    <a:pt x="130" y="40"/>
                  </a:lnTo>
                  <a:lnTo>
                    <a:pt x="142" y="33"/>
                  </a:lnTo>
                  <a:lnTo>
                    <a:pt x="154" y="27"/>
                  </a:lnTo>
                  <a:lnTo>
                    <a:pt x="166" y="22"/>
                  </a:lnTo>
                  <a:lnTo>
                    <a:pt x="178" y="17"/>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1" name="2067044364"/>
            <p:cNvSpPr>
              <a:spLocks/>
            </p:cNvSpPr>
            <p:nvPr/>
          </p:nvSpPr>
          <p:spPr bwMode="auto">
            <a:xfrm>
              <a:off x="4328936" y="3904935"/>
              <a:ext cx="60914" cy="31720"/>
            </a:xfrm>
            <a:custGeom>
              <a:avLst/>
              <a:gdLst/>
              <a:ahLst/>
              <a:cxnLst>
                <a:cxn ang="0">
                  <a:pos x="2757"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7" y="1621"/>
                </a:cxn>
                <a:cxn ang="0">
                  <a:pos x="256" y="1621"/>
                </a:cxn>
                <a:cxn ang="0">
                  <a:pos x="216" y="1616"/>
                </a:cxn>
                <a:cxn ang="0">
                  <a:pos x="177" y="1605"/>
                </a:cxn>
                <a:cxn ang="0">
                  <a:pos x="141" y="1589"/>
                </a:cxn>
                <a:cxn ang="0">
                  <a:pos x="109"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9" y="54"/>
                </a:cxn>
                <a:cxn ang="0">
                  <a:pos x="141" y="33"/>
                </a:cxn>
                <a:cxn ang="0">
                  <a:pos x="177" y="17"/>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7"/>
                  </a:lnTo>
                  <a:lnTo>
                    <a:pt x="2847" y="22"/>
                  </a:lnTo>
                  <a:lnTo>
                    <a:pt x="2860"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7" y="119"/>
                  </a:lnTo>
                  <a:lnTo>
                    <a:pt x="2974"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4" y="1491"/>
                  </a:lnTo>
                  <a:lnTo>
                    <a:pt x="2967"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60" y="1595"/>
                  </a:lnTo>
                  <a:lnTo>
                    <a:pt x="2847" y="1600"/>
                  </a:lnTo>
                  <a:lnTo>
                    <a:pt x="2835" y="1605"/>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5"/>
                  </a:lnTo>
                  <a:lnTo>
                    <a:pt x="165" y="1600"/>
                  </a:lnTo>
                  <a:lnTo>
                    <a:pt x="153" y="1595"/>
                  </a:lnTo>
                  <a:lnTo>
                    <a:pt x="141" y="1589"/>
                  </a:lnTo>
                  <a:lnTo>
                    <a:pt x="130" y="1583"/>
                  </a:lnTo>
                  <a:lnTo>
                    <a:pt x="119" y="1575"/>
                  </a:lnTo>
                  <a:lnTo>
                    <a:pt x="109" y="1567"/>
                  </a:lnTo>
                  <a:lnTo>
                    <a:pt x="98" y="1560"/>
                  </a:lnTo>
                  <a:lnTo>
                    <a:pt x="88" y="1551"/>
                  </a:lnTo>
                  <a:lnTo>
                    <a:pt x="79" y="1542"/>
                  </a:lnTo>
                  <a:lnTo>
                    <a:pt x="70" y="1533"/>
                  </a:lnTo>
                  <a:lnTo>
                    <a:pt x="62" y="1523"/>
                  </a:lnTo>
                  <a:lnTo>
                    <a:pt x="54" y="1512"/>
                  </a:lnTo>
                  <a:lnTo>
                    <a:pt x="45" y="1502"/>
                  </a:lnTo>
                  <a:lnTo>
                    <a:pt x="39"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9" y="131"/>
                  </a:lnTo>
                  <a:lnTo>
                    <a:pt x="45" y="119"/>
                  </a:lnTo>
                  <a:lnTo>
                    <a:pt x="54" y="109"/>
                  </a:lnTo>
                  <a:lnTo>
                    <a:pt x="62" y="99"/>
                  </a:lnTo>
                  <a:lnTo>
                    <a:pt x="70" y="89"/>
                  </a:lnTo>
                  <a:lnTo>
                    <a:pt x="79" y="80"/>
                  </a:lnTo>
                  <a:lnTo>
                    <a:pt x="88" y="70"/>
                  </a:lnTo>
                  <a:lnTo>
                    <a:pt x="98" y="62"/>
                  </a:lnTo>
                  <a:lnTo>
                    <a:pt x="109" y="54"/>
                  </a:lnTo>
                  <a:lnTo>
                    <a:pt x="119" y="46"/>
                  </a:lnTo>
                  <a:lnTo>
                    <a:pt x="130" y="40"/>
                  </a:lnTo>
                  <a:lnTo>
                    <a:pt x="141" y="33"/>
                  </a:lnTo>
                  <a:lnTo>
                    <a:pt x="153" y="27"/>
                  </a:lnTo>
                  <a:lnTo>
                    <a:pt x="165" y="22"/>
                  </a:lnTo>
                  <a:lnTo>
                    <a:pt x="177" y="17"/>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2" name="2087461781"/>
            <p:cNvSpPr>
              <a:spLocks/>
            </p:cNvSpPr>
            <p:nvPr/>
          </p:nvSpPr>
          <p:spPr bwMode="auto">
            <a:xfrm>
              <a:off x="4396075" y="3904935"/>
              <a:ext cx="60914" cy="31720"/>
            </a:xfrm>
            <a:custGeom>
              <a:avLst/>
              <a:gdLst/>
              <a:ahLst/>
              <a:cxnLst>
                <a:cxn ang="0">
                  <a:pos x="2756" y="0"/>
                </a:cxn>
                <a:cxn ang="0">
                  <a:pos x="2797" y="5"/>
                </a:cxn>
                <a:cxn ang="0">
                  <a:pos x="2836" y="17"/>
                </a:cxn>
                <a:cxn ang="0">
                  <a:pos x="2871" y="33"/>
                </a:cxn>
                <a:cxn ang="0">
                  <a:pos x="2904" y="54"/>
                </a:cxn>
                <a:cxn ang="0">
                  <a:pos x="2934"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4" y="1542"/>
                </a:cxn>
                <a:cxn ang="0">
                  <a:pos x="2904" y="1567"/>
                </a:cxn>
                <a:cxn ang="0">
                  <a:pos x="2871" y="1589"/>
                </a:cxn>
                <a:cxn ang="0">
                  <a:pos x="2836" y="1605"/>
                </a:cxn>
                <a:cxn ang="0">
                  <a:pos x="2797" y="1616"/>
                </a:cxn>
                <a:cxn ang="0">
                  <a:pos x="2756" y="1621"/>
                </a:cxn>
                <a:cxn ang="0">
                  <a:pos x="256" y="1621"/>
                </a:cxn>
                <a:cxn ang="0">
                  <a:pos x="216" y="1616"/>
                </a:cxn>
                <a:cxn ang="0">
                  <a:pos x="177" y="1605"/>
                </a:cxn>
                <a:cxn ang="0">
                  <a:pos x="142" y="1589"/>
                </a:cxn>
                <a:cxn ang="0">
                  <a:pos x="108" y="1567"/>
                </a:cxn>
                <a:cxn ang="0">
                  <a:pos x="80"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80" y="80"/>
                </a:cxn>
                <a:cxn ang="0">
                  <a:pos x="108" y="54"/>
                </a:cxn>
                <a:cxn ang="0">
                  <a:pos x="142" y="33"/>
                </a:cxn>
                <a:cxn ang="0">
                  <a:pos x="177" y="17"/>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7"/>
                  </a:lnTo>
                  <a:lnTo>
                    <a:pt x="2848" y="22"/>
                  </a:lnTo>
                  <a:lnTo>
                    <a:pt x="2859" y="27"/>
                  </a:lnTo>
                  <a:lnTo>
                    <a:pt x="2871" y="33"/>
                  </a:lnTo>
                  <a:lnTo>
                    <a:pt x="2883" y="40"/>
                  </a:lnTo>
                  <a:lnTo>
                    <a:pt x="2894" y="46"/>
                  </a:lnTo>
                  <a:lnTo>
                    <a:pt x="2904" y="54"/>
                  </a:lnTo>
                  <a:lnTo>
                    <a:pt x="2914" y="62"/>
                  </a:lnTo>
                  <a:lnTo>
                    <a:pt x="2924" y="70"/>
                  </a:lnTo>
                  <a:lnTo>
                    <a:pt x="2934" y="80"/>
                  </a:lnTo>
                  <a:lnTo>
                    <a:pt x="2943" y="89"/>
                  </a:lnTo>
                  <a:lnTo>
                    <a:pt x="2951" y="99"/>
                  </a:lnTo>
                  <a:lnTo>
                    <a:pt x="2959" y="109"/>
                  </a:lnTo>
                  <a:lnTo>
                    <a:pt x="2966" y="119"/>
                  </a:lnTo>
                  <a:lnTo>
                    <a:pt x="2973" y="131"/>
                  </a:lnTo>
                  <a:lnTo>
                    <a:pt x="2980" y="142"/>
                  </a:lnTo>
                  <a:lnTo>
                    <a:pt x="2987" y="154"/>
                  </a:lnTo>
                  <a:lnTo>
                    <a:pt x="2992"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2" y="1456"/>
                  </a:lnTo>
                  <a:lnTo>
                    <a:pt x="2987" y="1469"/>
                  </a:lnTo>
                  <a:lnTo>
                    <a:pt x="2980" y="1480"/>
                  </a:lnTo>
                  <a:lnTo>
                    <a:pt x="2973" y="1491"/>
                  </a:lnTo>
                  <a:lnTo>
                    <a:pt x="2966" y="1502"/>
                  </a:lnTo>
                  <a:lnTo>
                    <a:pt x="2959" y="1512"/>
                  </a:lnTo>
                  <a:lnTo>
                    <a:pt x="2951" y="1523"/>
                  </a:lnTo>
                  <a:lnTo>
                    <a:pt x="2943" y="1533"/>
                  </a:lnTo>
                  <a:lnTo>
                    <a:pt x="2934" y="1542"/>
                  </a:lnTo>
                  <a:lnTo>
                    <a:pt x="2924" y="1551"/>
                  </a:lnTo>
                  <a:lnTo>
                    <a:pt x="2914" y="1560"/>
                  </a:lnTo>
                  <a:lnTo>
                    <a:pt x="2904" y="1567"/>
                  </a:lnTo>
                  <a:lnTo>
                    <a:pt x="2894" y="1575"/>
                  </a:lnTo>
                  <a:lnTo>
                    <a:pt x="2883" y="1583"/>
                  </a:lnTo>
                  <a:lnTo>
                    <a:pt x="2871" y="1589"/>
                  </a:lnTo>
                  <a:lnTo>
                    <a:pt x="2859" y="1595"/>
                  </a:lnTo>
                  <a:lnTo>
                    <a:pt x="2848" y="1600"/>
                  </a:lnTo>
                  <a:lnTo>
                    <a:pt x="2836" y="1605"/>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5"/>
                  </a:lnTo>
                  <a:lnTo>
                    <a:pt x="165" y="1600"/>
                  </a:lnTo>
                  <a:lnTo>
                    <a:pt x="153" y="1595"/>
                  </a:lnTo>
                  <a:lnTo>
                    <a:pt x="142" y="1589"/>
                  </a:lnTo>
                  <a:lnTo>
                    <a:pt x="131" y="1583"/>
                  </a:lnTo>
                  <a:lnTo>
                    <a:pt x="119" y="1575"/>
                  </a:lnTo>
                  <a:lnTo>
                    <a:pt x="108" y="1567"/>
                  </a:lnTo>
                  <a:lnTo>
                    <a:pt x="98" y="1560"/>
                  </a:lnTo>
                  <a:lnTo>
                    <a:pt x="89" y="1551"/>
                  </a:lnTo>
                  <a:lnTo>
                    <a:pt x="80" y="1542"/>
                  </a:lnTo>
                  <a:lnTo>
                    <a:pt x="70" y="1533"/>
                  </a:lnTo>
                  <a:lnTo>
                    <a:pt x="61" y="1523"/>
                  </a:lnTo>
                  <a:lnTo>
                    <a:pt x="54" y="1512"/>
                  </a:lnTo>
                  <a:lnTo>
                    <a:pt x="46" y="1502"/>
                  </a:lnTo>
                  <a:lnTo>
                    <a:pt x="39" y="1491"/>
                  </a:lnTo>
                  <a:lnTo>
                    <a:pt x="33" y="1480"/>
                  </a:lnTo>
                  <a:lnTo>
                    <a:pt x="27" y="1469"/>
                  </a:lnTo>
                  <a:lnTo>
                    <a:pt x="22"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2" y="165"/>
                  </a:lnTo>
                  <a:lnTo>
                    <a:pt x="27" y="154"/>
                  </a:lnTo>
                  <a:lnTo>
                    <a:pt x="33" y="142"/>
                  </a:lnTo>
                  <a:lnTo>
                    <a:pt x="39" y="131"/>
                  </a:lnTo>
                  <a:lnTo>
                    <a:pt x="46" y="119"/>
                  </a:lnTo>
                  <a:lnTo>
                    <a:pt x="54" y="109"/>
                  </a:lnTo>
                  <a:lnTo>
                    <a:pt x="61" y="99"/>
                  </a:lnTo>
                  <a:lnTo>
                    <a:pt x="70" y="89"/>
                  </a:lnTo>
                  <a:lnTo>
                    <a:pt x="80" y="80"/>
                  </a:lnTo>
                  <a:lnTo>
                    <a:pt x="89" y="70"/>
                  </a:lnTo>
                  <a:lnTo>
                    <a:pt x="98" y="62"/>
                  </a:lnTo>
                  <a:lnTo>
                    <a:pt x="108" y="54"/>
                  </a:lnTo>
                  <a:lnTo>
                    <a:pt x="119" y="46"/>
                  </a:lnTo>
                  <a:lnTo>
                    <a:pt x="131" y="40"/>
                  </a:lnTo>
                  <a:lnTo>
                    <a:pt x="142" y="33"/>
                  </a:lnTo>
                  <a:lnTo>
                    <a:pt x="153" y="27"/>
                  </a:lnTo>
                  <a:lnTo>
                    <a:pt x="165" y="22"/>
                  </a:lnTo>
                  <a:lnTo>
                    <a:pt x="177" y="17"/>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3" name="612884228"/>
            <p:cNvSpPr>
              <a:spLocks/>
            </p:cNvSpPr>
            <p:nvPr/>
          </p:nvSpPr>
          <p:spPr bwMode="auto">
            <a:xfrm>
              <a:off x="4160866" y="3865499"/>
              <a:ext cx="60914" cy="31720"/>
            </a:xfrm>
            <a:custGeom>
              <a:avLst/>
              <a:gdLst/>
              <a:ahLst/>
              <a:cxnLst>
                <a:cxn ang="0">
                  <a:pos x="2757" y="0"/>
                </a:cxn>
                <a:cxn ang="0">
                  <a:pos x="2798" y="5"/>
                </a:cxn>
                <a:cxn ang="0">
                  <a:pos x="2835" y="16"/>
                </a:cxn>
                <a:cxn ang="0">
                  <a:pos x="2871" y="33"/>
                </a:cxn>
                <a:cxn ang="0">
                  <a:pos x="2905" y="54"/>
                </a:cxn>
                <a:cxn ang="0">
                  <a:pos x="2934" y="79"/>
                </a:cxn>
                <a:cxn ang="0">
                  <a:pos x="2960" y="109"/>
                </a:cxn>
                <a:cxn ang="0">
                  <a:pos x="2980" y="142"/>
                </a:cxn>
                <a:cxn ang="0">
                  <a:pos x="2996" y="177"/>
                </a:cxn>
                <a:cxn ang="0">
                  <a:pos x="3007" y="216"/>
                </a:cxn>
                <a:cxn ang="0">
                  <a:pos x="3013" y="257"/>
                </a:cxn>
                <a:cxn ang="0">
                  <a:pos x="3013" y="1365"/>
                </a:cxn>
                <a:cxn ang="0">
                  <a:pos x="3007" y="1405"/>
                </a:cxn>
                <a:cxn ang="0">
                  <a:pos x="2996" y="1444"/>
                </a:cxn>
                <a:cxn ang="0">
                  <a:pos x="2980" y="1480"/>
                </a:cxn>
                <a:cxn ang="0">
                  <a:pos x="2960" y="1513"/>
                </a:cxn>
                <a:cxn ang="0">
                  <a:pos x="2934" y="1542"/>
                </a:cxn>
                <a:cxn ang="0">
                  <a:pos x="2905" y="1568"/>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8"/>
                </a:cxn>
                <a:cxn ang="0">
                  <a:pos x="79" y="1542"/>
                </a:cxn>
                <a:cxn ang="0">
                  <a:pos x="54" y="1513"/>
                </a:cxn>
                <a:cxn ang="0">
                  <a:pos x="32" y="1480"/>
                </a:cxn>
                <a:cxn ang="0">
                  <a:pos x="16" y="1444"/>
                </a:cxn>
                <a:cxn ang="0">
                  <a:pos x="6" y="1405"/>
                </a:cxn>
                <a:cxn ang="0">
                  <a:pos x="1" y="1365"/>
                </a:cxn>
                <a:cxn ang="0">
                  <a:pos x="1" y="257"/>
                </a:cxn>
                <a:cxn ang="0">
                  <a:pos x="6" y="216"/>
                </a:cxn>
                <a:cxn ang="0">
                  <a:pos x="16" y="177"/>
                </a:cxn>
                <a:cxn ang="0">
                  <a:pos x="32" y="142"/>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40"/>
                  </a:lnTo>
                  <a:lnTo>
                    <a:pt x="2893" y="47"/>
                  </a:lnTo>
                  <a:lnTo>
                    <a:pt x="2905" y="54"/>
                  </a:lnTo>
                  <a:lnTo>
                    <a:pt x="2915" y="62"/>
                  </a:lnTo>
                  <a:lnTo>
                    <a:pt x="2924" y="70"/>
                  </a:lnTo>
                  <a:lnTo>
                    <a:pt x="2934" y="79"/>
                  </a:lnTo>
                  <a:lnTo>
                    <a:pt x="2942" y="89"/>
                  </a:lnTo>
                  <a:lnTo>
                    <a:pt x="2951" y="99"/>
                  </a:lnTo>
                  <a:lnTo>
                    <a:pt x="2960" y="109"/>
                  </a:lnTo>
                  <a:lnTo>
                    <a:pt x="2967" y="119"/>
                  </a:lnTo>
                  <a:lnTo>
                    <a:pt x="2974" y="130"/>
                  </a:lnTo>
                  <a:lnTo>
                    <a:pt x="2980" y="142"/>
                  </a:lnTo>
                  <a:lnTo>
                    <a:pt x="2986" y="154"/>
                  </a:lnTo>
                  <a:lnTo>
                    <a:pt x="2992" y="165"/>
                  </a:lnTo>
                  <a:lnTo>
                    <a:pt x="2996" y="177"/>
                  </a:lnTo>
                  <a:lnTo>
                    <a:pt x="3001" y="190"/>
                  </a:lnTo>
                  <a:lnTo>
                    <a:pt x="3004" y="203"/>
                  </a:lnTo>
                  <a:lnTo>
                    <a:pt x="3007" y="216"/>
                  </a:lnTo>
                  <a:lnTo>
                    <a:pt x="3011" y="229"/>
                  </a:lnTo>
                  <a:lnTo>
                    <a:pt x="3012" y="242"/>
                  </a:lnTo>
                  <a:lnTo>
                    <a:pt x="3013" y="257"/>
                  </a:lnTo>
                  <a:lnTo>
                    <a:pt x="3014" y="270"/>
                  </a:lnTo>
                  <a:lnTo>
                    <a:pt x="3014" y="1351"/>
                  </a:lnTo>
                  <a:lnTo>
                    <a:pt x="3013" y="1365"/>
                  </a:lnTo>
                  <a:lnTo>
                    <a:pt x="3012" y="1379"/>
                  </a:lnTo>
                  <a:lnTo>
                    <a:pt x="3011" y="1392"/>
                  </a:lnTo>
                  <a:lnTo>
                    <a:pt x="3007" y="1405"/>
                  </a:lnTo>
                  <a:lnTo>
                    <a:pt x="3004" y="1418"/>
                  </a:lnTo>
                  <a:lnTo>
                    <a:pt x="3001" y="1432"/>
                  </a:lnTo>
                  <a:lnTo>
                    <a:pt x="2996" y="1444"/>
                  </a:lnTo>
                  <a:lnTo>
                    <a:pt x="2992" y="1456"/>
                  </a:lnTo>
                  <a:lnTo>
                    <a:pt x="2986" y="1468"/>
                  </a:lnTo>
                  <a:lnTo>
                    <a:pt x="2980" y="1480"/>
                  </a:lnTo>
                  <a:lnTo>
                    <a:pt x="2974" y="1491"/>
                  </a:lnTo>
                  <a:lnTo>
                    <a:pt x="2967" y="1502"/>
                  </a:lnTo>
                  <a:lnTo>
                    <a:pt x="2960" y="1513"/>
                  </a:lnTo>
                  <a:lnTo>
                    <a:pt x="2951" y="1523"/>
                  </a:lnTo>
                  <a:lnTo>
                    <a:pt x="2942" y="1532"/>
                  </a:lnTo>
                  <a:lnTo>
                    <a:pt x="2934" y="1542"/>
                  </a:lnTo>
                  <a:lnTo>
                    <a:pt x="2924" y="1551"/>
                  </a:lnTo>
                  <a:lnTo>
                    <a:pt x="2915" y="1560"/>
                  </a:lnTo>
                  <a:lnTo>
                    <a:pt x="2905" y="1568"/>
                  </a:lnTo>
                  <a:lnTo>
                    <a:pt x="2893" y="1575"/>
                  </a:lnTo>
                  <a:lnTo>
                    <a:pt x="2883" y="1582"/>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2"/>
                  </a:lnTo>
                  <a:lnTo>
                    <a:pt x="120" y="1575"/>
                  </a:lnTo>
                  <a:lnTo>
                    <a:pt x="109" y="1568"/>
                  </a:lnTo>
                  <a:lnTo>
                    <a:pt x="99" y="1560"/>
                  </a:lnTo>
                  <a:lnTo>
                    <a:pt x="88" y="1551"/>
                  </a:lnTo>
                  <a:lnTo>
                    <a:pt x="79" y="1542"/>
                  </a:lnTo>
                  <a:lnTo>
                    <a:pt x="70" y="1532"/>
                  </a:lnTo>
                  <a:lnTo>
                    <a:pt x="62" y="1523"/>
                  </a:lnTo>
                  <a:lnTo>
                    <a:pt x="54" y="1513"/>
                  </a:lnTo>
                  <a:lnTo>
                    <a:pt x="47" y="1502"/>
                  </a:lnTo>
                  <a:lnTo>
                    <a:pt x="40" y="1491"/>
                  </a:lnTo>
                  <a:lnTo>
                    <a:pt x="32" y="1480"/>
                  </a:lnTo>
                  <a:lnTo>
                    <a:pt x="27" y="1468"/>
                  </a:lnTo>
                  <a:lnTo>
                    <a:pt x="21" y="1456"/>
                  </a:lnTo>
                  <a:lnTo>
                    <a:pt x="16" y="1444"/>
                  </a:lnTo>
                  <a:lnTo>
                    <a:pt x="12" y="1432"/>
                  </a:lnTo>
                  <a:lnTo>
                    <a:pt x="9" y="1418"/>
                  </a:lnTo>
                  <a:lnTo>
                    <a:pt x="6" y="1405"/>
                  </a:lnTo>
                  <a:lnTo>
                    <a:pt x="3" y="1392"/>
                  </a:lnTo>
                  <a:lnTo>
                    <a:pt x="2" y="1379"/>
                  </a:lnTo>
                  <a:lnTo>
                    <a:pt x="1" y="1365"/>
                  </a:lnTo>
                  <a:lnTo>
                    <a:pt x="0" y="1351"/>
                  </a:lnTo>
                  <a:lnTo>
                    <a:pt x="0" y="270"/>
                  </a:lnTo>
                  <a:lnTo>
                    <a:pt x="1" y="257"/>
                  </a:lnTo>
                  <a:lnTo>
                    <a:pt x="2" y="242"/>
                  </a:lnTo>
                  <a:lnTo>
                    <a:pt x="3" y="229"/>
                  </a:lnTo>
                  <a:lnTo>
                    <a:pt x="6" y="216"/>
                  </a:lnTo>
                  <a:lnTo>
                    <a:pt x="9" y="203"/>
                  </a:lnTo>
                  <a:lnTo>
                    <a:pt x="12" y="190"/>
                  </a:lnTo>
                  <a:lnTo>
                    <a:pt x="16" y="177"/>
                  </a:lnTo>
                  <a:lnTo>
                    <a:pt x="21" y="165"/>
                  </a:lnTo>
                  <a:lnTo>
                    <a:pt x="27" y="154"/>
                  </a:lnTo>
                  <a:lnTo>
                    <a:pt x="32" y="142"/>
                  </a:lnTo>
                  <a:lnTo>
                    <a:pt x="40" y="130"/>
                  </a:lnTo>
                  <a:lnTo>
                    <a:pt x="47" y="119"/>
                  </a:lnTo>
                  <a:lnTo>
                    <a:pt x="54" y="109"/>
                  </a:lnTo>
                  <a:lnTo>
                    <a:pt x="62" y="99"/>
                  </a:lnTo>
                  <a:lnTo>
                    <a:pt x="70" y="89"/>
                  </a:lnTo>
                  <a:lnTo>
                    <a:pt x="79" y="79"/>
                  </a:lnTo>
                  <a:lnTo>
                    <a:pt x="88" y="70"/>
                  </a:lnTo>
                  <a:lnTo>
                    <a:pt x="99" y="62"/>
                  </a:lnTo>
                  <a:lnTo>
                    <a:pt x="109" y="54"/>
                  </a:lnTo>
                  <a:lnTo>
                    <a:pt x="120" y="47"/>
                  </a:lnTo>
                  <a:lnTo>
                    <a:pt x="130" y="40"/>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4" name="491034773"/>
            <p:cNvSpPr>
              <a:spLocks/>
            </p:cNvSpPr>
            <p:nvPr/>
          </p:nvSpPr>
          <p:spPr bwMode="auto">
            <a:xfrm>
              <a:off x="4228450" y="3865499"/>
              <a:ext cx="60470" cy="31720"/>
            </a:xfrm>
            <a:custGeom>
              <a:avLst/>
              <a:gdLst/>
              <a:ahLst/>
              <a:cxnLst>
                <a:cxn ang="0">
                  <a:pos x="2757" y="0"/>
                </a:cxn>
                <a:cxn ang="0">
                  <a:pos x="2797" y="5"/>
                </a:cxn>
                <a:cxn ang="0">
                  <a:pos x="2836" y="16"/>
                </a:cxn>
                <a:cxn ang="0">
                  <a:pos x="2872" y="33"/>
                </a:cxn>
                <a:cxn ang="0">
                  <a:pos x="2904" y="54"/>
                </a:cxn>
                <a:cxn ang="0">
                  <a:pos x="2934" y="79"/>
                </a:cxn>
                <a:cxn ang="0">
                  <a:pos x="2959"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59" y="1513"/>
                </a:cxn>
                <a:cxn ang="0">
                  <a:pos x="2934" y="1542"/>
                </a:cxn>
                <a:cxn ang="0">
                  <a:pos x="2904" y="1568"/>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8"/>
                </a:cxn>
                <a:cxn ang="0">
                  <a:pos x="80" y="1542"/>
                </a:cxn>
                <a:cxn ang="0">
                  <a:pos x="54" y="1513"/>
                </a:cxn>
                <a:cxn ang="0">
                  <a:pos x="33" y="1480"/>
                </a:cxn>
                <a:cxn ang="0">
                  <a:pos x="17" y="1444"/>
                </a:cxn>
                <a:cxn ang="0">
                  <a:pos x="5" y="1405"/>
                </a:cxn>
                <a:cxn ang="0">
                  <a:pos x="0" y="1365"/>
                </a:cxn>
                <a:cxn ang="0">
                  <a:pos x="0" y="257"/>
                </a:cxn>
                <a:cxn ang="0">
                  <a:pos x="5" y="216"/>
                </a:cxn>
                <a:cxn ang="0">
                  <a:pos x="17" y="177"/>
                </a:cxn>
                <a:cxn ang="0">
                  <a:pos x="33" y="142"/>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40"/>
                  </a:lnTo>
                  <a:lnTo>
                    <a:pt x="2894" y="47"/>
                  </a:lnTo>
                  <a:lnTo>
                    <a:pt x="2904" y="54"/>
                  </a:lnTo>
                  <a:lnTo>
                    <a:pt x="2914" y="62"/>
                  </a:lnTo>
                  <a:lnTo>
                    <a:pt x="2924" y="70"/>
                  </a:lnTo>
                  <a:lnTo>
                    <a:pt x="2934" y="79"/>
                  </a:lnTo>
                  <a:lnTo>
                    <a:pt x="2943" y="89"/>
                  </a:lnTo>
                  <a:lnTo>
                    <a:pt x="2951" y="99"/>
                  </a:lnTo>
                  <a:lnTo>
                    <a:pt x="2959" y="109"/>
                  </a:lnTo>
                  <a:lnTo>
                    <a:pt x="2967" y="119"/>
                  </a:lnTo>
                  <a:lnTo>
                    <a:pt x="2974" y="130"/>
                  </a:lnTo>
                  <a:lnTo>
                    <a:pt x="2981" y="142"/>
                  </a:lnTo>
                  <a:lnTo>
                    <a:pt x="2987" y="154"/>
                  </a:lnTo>
                  <a:lnTo>
                    <a:pt x="2992" y="165"/>
                  </a:lnTo>
                  <a:lnTo>
                    <a:pt x="2997" y="177"/>
                  </a:lnTo>
                  <a:lnTo>
                    <a:pt x="3001"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1" y="1432"/>
                  </a:lnTo>
                  <a:lnTo>
                    <a:pt x="2997" y="1444"/>
                  </a:lnTo>
                  <a:lnTo>
                    <a:pt x="2992" y="1456"/>
                  </a:lnTo>
                  <a:lnTo>
                    <a:pt x="2987" y="1468"/>
                  </a:lnTo>
                  <a:lnTo>
                    <a:pt x="2981" y="1480"/>
                  </a:lnTo>
                  <a:lnTo>
                    <a:pt x="2974" y="1491"/>
                  </a:lnTo>
                  <a:lnTo>
                    <a:pt x="2967" y="1502"/>
                  </a:lnTo>
                  <a:lnTo>
                    <a:pt x="2959" y="1513"/>
                  </a:lnTo>
                  <a:lnTo>
                    <a:pt x="2951" y="1523"/>
                  </a:lnTo>
                  <a:lnTo>
                    <a:pt x="2943" y="1532"/>
                  </a:lnTo>
                  <a:lnTo>
                    <a:pt x="2934" y="1542"/>
                  </a:lnTo>
                  <a:lnTo>
                    <a:pt x="2924" y="1551"/>
                  </a:lnTo>
                  <a:lnTo>
                    <a:pt x="2914" y="1560"/>
                  </a:lnTo>
                  <a:lnTo>
                    <a:pt x="2904" y="1568"/>
                  </a:lnTo>
                  <a:lnTo>
                    <a:pt x="2894" y="1575"/>
                  </a:lnTo>
                  <a:lnTo>
                    <a:pt x="2883" y="1582"/>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2"/>
                  </a:lnTo>
                  <a:lnTo>
                    <a:pt x="120" y="1575"/>
                  </a:lnTo>
                  <a:lnTo>
                    <a:pt x="109" y="1568"/>
                  </a:lnTo>
                  <a:lnTo>
                    <a:pt x="99" y="1560"/>
                  </a:lnTo>
                  <a:lnTo>
                    <a:pt x="89" y="1551"/>
                  </a:lnTo>
                  <a:lnTo>
                    <a:pt x="80" y="1542"/>
                  </a:lnTo>
                  <a:lnTo>
                    <a:pt x="71" y="1532"/>
                  </a:lnTo>
                  <a:lnTo>
                    <a:pt x="62" y="1523"/>
                  </a:lnTo>
                  <a:lnTo>
                    <a:pt x="54" y="1513"/>
                  </a:lnTo>
                  <a:lnTo>
                    <a:pt x="46" y="1502"/>
                  </a:lnTo>
                  <a:lnTo>
                    <a:pt x="40" y="1491"/>
                  </a:lnTo>
                  <a:lnTo>
                    <a:pt x="33" y="1480"/>
                  </a:lnTo>
                  <a:lnTo>
                    <a:pt x="27" y="1468"/>
                  </a:lnTo>
                  <a:lnTo>
                    <a:pt x="22" y="1456"/>
                  </a:lnTo>
                  <a:lnTo>
                    <a:pt x="17" y="1444"/>
                  </a:lnTo>
                  <a:lnTo>
                    <a:pt x="13"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3" y="190"/>
                  </a:lnTo>
                  <a:lnTo>
                    <a:pt x="17" y="177"/>
                  </a:lnTo>
                  <a:lnTo>
                    <a:pt x="22" y="165"/>
                  </a:lnTo>
                  <a:lnTo>
                    <a:pt x="27" y="154"/>
                  </a:lnTo>
                  <a:lnTo>
                    <a:pt x="33" y="142"/>
                  </a:lnTo>
                  <a:lnTo>
                    <a:pt x="40" y="130"/>
                  </a:lnTo>
                  <a:lnTo>
                    <a:pt x="46" y="119"/>
                  </a:lnTo>
                  <a:lnTo>
                    <a:pt x="54" y="109"/>
                  </a:lnTo>
                  <a:lnTo>
                    <a:pt x="62" y="99"/>
                  </a:lnTo>
                  <a:lnTo>
                    <a:pt x="71" y="89"/>
                  </a:lnTo>
                  <a:lnTo>
                    <a:pt x="80" y="79"/>
                  </a:lnTo>
                  <a:lnTo>
                    <a:pt x="89" y="70"/>
                  </a:lnTo>
                  <a:lnTo>
                    <a:pt x="99" y="62"/>
                  </a:lnTo>
                  <a:lnTo>
                    <a:pt x="109" y="54"/>
                  </a:lnTo>
                  <a:lnTo>
                    <a:pt x="120" y="47"/>
                  </a:lnTo>
                  <a:lnTo>
                    <a:pt x="131" y="40"/>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5" name="304680788"/>
            <p:cNvSpPr>
              <a:spLocks/>
            </p:cNvSpPr>
            <p:nvPr/>
          </p:nvSpPr>
          <p:spPr bwMode="auto">
            <a:xfrm>
              <a:off x="4295589" y="3865499"/>
              <a:ext cx="60470" cy="31720"/>
            </a:xfrm>
            <a:custGeom>
              <a:avLst/>
              <a:gdLst/>
              <a:ahLst/>
              <a:cxnLst>
                <a:cxn ang="0">
                  <a:pos x="2756" y="0"/>
                </a:cxn>
                <a:cxn ang="0">
                  <a:pos x="2797" y="5"/>
                </a:cxn>
                <a:cxn ang="0">
                  <a:pos x="2835" y="16"/>
                </a:cxn>
                <a:cxn ang="0">
                  <a:pos x="2871" y="33"/>
                </a:cxn>
                <a:cxn ang="0">
                  <a:pos x="2904" y="54"/>
                </a:cxn>
                <a:cxn ang="0">
                  <a:pos x="2933" y="79"/>
                </a:cxn>
                <a:cxn ang="0">
                  <a:pos x="2959" y="109"/>
                </a:cxn>
                <a:cxn ang="0">
                  <a:pos x="2980" y="142"/>
                </a:cxn>
                <a:cxn ang="0">
                  <a:pos x="2996" y="177"/>
                </a:cxn>
                <a:cxn ang="0">
                  <a:pos x="3008" y="216"/>
                </a:cxn>
                <a:cxn ang="0">
                  <a:pos x="3013" y="257"/>
                </a:cxn>
                <a:cxn ang="0">
                  <a:pos x="3013" y="1365"/>
                </a:cxn>
                <a:cxn ang="0">
                  <a:pos x="3008" y="1405"/>
                </a:cxn>
                <a:cxn ang="0">
                  <a:pos x="2996" y="1444"/>
                </a:cxn>
                <a:cxn ang="0">
                  <a:pos x="2980" y="1480"/>
                </a:cxn>
                <a:cxn ang="0">
                  <a:pos x="2959" y="1513"/>
                </a:cxn>
                <a:cxn ang="0">
                  <a:pos x="2933" y="1542"/>
                </a:cxn>
                <a:cxn ang="0">
                  <a:pos x="2904" y="1568"/>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8"/>
                </a:cxn>
                <a:cxn ang="0">
                  <a:pos x="79" y="1542"/>
                </a:cxn>
                <a:cxn ang="0">
                  <a:pos x="54" y="1513"/>
                </a:cxn>
                <a:cxn ang="0">
                  <a:pos x="32" y="1480"/>
                </a:cxn>
                <a:cxn ang="0">
                  <a:pos x="16" y="1444"/>
                </a:cxn>
                <a:cxn ang="0">
                  <a:pos x="5" y="1405"/>
                </a:cxn>
                <a:cxn ang="0">
                  <a:pos x="0" y="1365"/>
                </a:cxn>
                <a:cxn ang="0">
                  <a:pos x="0" y="257"/>
                </a:cxn>
                <a:cxn ang="0">
                  <a:pos x="5" y="216"/>
                </a:cxn>
                <a:cxn ang="0">
                  <a:pos x="16" y="177"/>
                </a:cxn>
                <a:cxn ang="0">
                  <a:pos x="32" y="142"/>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40"/>
                  </a:lnTo>
                  <a:lnTo>
                    <a:pt x="2893" y="47"/>
                  </a:lnTo>
                  <a:lnTo>
                    <a:pt x="2904" y="54"/>
                  </a:lnTo>
                  <a:lnTo>
                    <a:pt x="2914" y="62"/>
                  </a:lnTo>
                  <a:lnTo>
                    <a:pt x="2924" y="70"/>
                  </a:lnTo>
                  <a:lnTo>
                    <a:pt x="2933" y="79"/>
                  </a:lnTo>
                  <a:lnTo>
                    <a:pt x="2942" y="89"/>
                  </a:lnTo>
                  <a:lnTo>
                    <a:pt x="2951" y="99"/>
                  </a:lnTo>
                  <a:lnTo>
                    <a:pt x="2959" y="109"/>
                  </a:lnTo>
                  <a:lnTo>
                    <a:pt x="2966" y="119"/>
                  </a:lnTo>
                  <a:lnTo>
                    <a:pt x="2973" y="130"/>
                  </a:lnTo>
                  <a:lnTo>
                    <a:pt x="2980" y="142"/>
                  </a:lnTo>
                  <a:lnTo>
                    <a:pt x="2986" y="154"/>
                  </a:lnTo>
                  <a:lnTo>
                    <a:pt x="2991" y="165"/>
                  </a:lnTo>
                  <a:lnTo>
                    <a:pt x="2996" y="177"/>
                  </a:lnTo>
                  <a:lnTo>
                    <a:pt x="3000"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0" y="1432"/>
                  </a:lnTo>
                  <a:lnTo>
                    <a:pt x="2996" y="1444"/>
                  </a:lnTo>
                  <a:lnTo>
                    <a:pt x="2991" y="1456"/>
                  </a:lnTo>
                  <a:lnTo>
                    <a:pt x="2986" y="1468"/>
                  </a:lnTo>
                  <a:lnTo>
                    <a:pt x="2980" y="1480"/>
                  </a:lnTo>
                  <a:lnTo>
                    <a:pt x="2973" y="1491"/>
                  </a:lnTo>
                  <a:lnTo>
                    <a:pt x="2966" y="1502"/>
                  </a:lnTo>
                  <a:lnTo>
                    <a:pt x="2959" y="1513"/>
                  </a:lnTo>
                  <a:lnTo>
                    <a:pt x="2951" y="1523"/>
                  </a:lnTo>
                  <a:lnTo>
                    <a:pt x="2942" y="1532"/>
                  </a:lnTo>
                  <a:lnTo>
                    <a:pt x="2933" y="1542"/>
                  </a:lnTo>
                  <a:lnTo>
                    <a:pt x="2924" y="1551"/>
                  </a:lnTo>
                  <a:lnTo>
                    <a:pt x="2914" y="1560"/>
                  </a:lnTo>
                  <a:lnTo>
                    <a:pt x="2904" y="1568"/>
                  </a:lnTo>
                  <a:lnTo>
                    <a:pt x="2893" y="1575"/>
                  </a:lnTo>
                  <a:lnTo>
                    <a:pt x="2882" y="1582"/>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2"/>
                  </a:lnTo>
                  <a:lnTo>
                    <a:pt x="119" y="1575"/>
                  </a:lnTo>
                  <a:lnTo>
                    <a:pt x="108" y="1568"/>
                  </a:lnTo>
                  <a:lnTo>
                    <a:pt x="98" y="1560"/>
                  </a:lnTo>
                  <a:lnTo>
                    <a:pt x="89" y="1551"/>
                  </a:lnTo>
                  <a:lnTo>
                    <a:pt x="79" y="1542"/>
                  </a:lnTo>
                  <a:lnTo>
                    <a:pt x="70" y="1532"/>
                  </a:lnTo>
                  <a:lnTo>
                    <a:pt x="61" y="1523"/>
                  </a:lnTo>
                  <a:lnTo>
                    <a:pt x="54" y="1513"/>
                  </a:lnTo>
                  <a:lnTo>
                    <a:pt x="46" y="1502"/>
                  </a:lnTo>
                  <a:lnTo>
                    <a:pt x="39" y="1491"/>
                  </a:lnTo>
                  <a:lnTo>
                    <a:pt x="32" y="1480"/>
                  </a:lnTo>
                  <a:lnTo>
                    <a:pt x="26" y="1468"/>
                  </a:lnTo>
                  <a:lnTo>
                    <a:pt x="21" y="1456"/>
                  </a:lnTo>
                  <a:lnTo>
                    <a:pt x="16" y="1444"/>
                  </a:lnTo>
                  <a:lnTo>
                    <a:pt x="12"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2" y="190"/>
                  </a:lnTo>
                  <a:lnTo>
                    <a:pt x="16" y="177"/>
                  </a:lnTo>
                  <a:lnTo>
                    <a:pt x="21" y="165"/>
                  </a:lnTo>
                  <a:lnTo>
                    <a:pt x="26" y="154"/>
                  </a:lnTo>
                  <a:lnTo>
                    <a:pt x="32" y="142"/>
                  </a:lnTo>
                  <a:lnTo>
                    <a:pt x="39" y="130"/>
                  </a:lnTo>
                  <a:lnTo>
                    <a:pt x="46" y="119"/>
                  </a:lnTo>
                  <a:lnTo>
                    <a:pt x="54" y="109"/>
                  </a:lnTo>
                  <a:lnTo>
                    <a:pt x="61" y="99"/>
                  </a:lnTo>
                  <a:lnTo>
                    <a:pt x="70" y="89"/>
                  </a:lnTo>
                  <a:lnTo>
                    <a:pt x="79" y="79"/>
                  </a:lnTo>
                  <a:lnTo>
                    <a:pt x="89" y="70"/>
                  </a:lnTo>
                  <a:lnTo>
                    <a:pt x="98" y="62"/>
                  </a:lnTo>
                  <a:lnTo>
                    <a:pt x="108" y="54"/>
                  </a:lnTo>
                  <a:lnTo>
                    <a:pt x="119" y="47"/>
                  </a:lnTo>
                  <a:lnTo>
                    <a:pt x="130" y="40"/>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6" name="1651100169"/>
            <p:cNvSpPr>
              <a:spLocks/>
            </p:cNvSpPr>
            <p:nvPr/>
          </p:nvSpPr>
          <p:spPr bwMode="auto">
            <a:xfrm>
              <a:off x="4362728" y="3865499"/>
              <a:ext cx="60914" cy="31720"/>
            </a:xfrm>
            <a:custGeom>
              <a:avLst/>
              <a:gdLst/>
              <a:ahLst/>
              <a:cxnLst>
                <a:cxn ang="0">
                  <a:pos x="2757" y="0"/>
                </a:cxn>
                <a:cxn ang="0">
                  <a:pos x="2798" y="5"/>
                </a:cxn>
                <a:cxn ang="0">
                  <a:pos x="2836" y="16"/>
                </a:cxn>
                <a:cxn ang="0">
                  <a:pos x="2872" y="33"/>
                </a:cxn>
                <a:cxn ang="0">
                  <a:pos x="2905" y="54"/>
                </a:cxn>
                <a:cxn ang="0">
                  <a:pos x="2935" y="79"/>
                </a:cxn>
                <a:cxn ang="0">
                  <a:pos x="2960"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60" y="1513"/>
                </a:cxn>
                <a:cxn ang="0">
                  <a:pos x="2935" y="1542"/>
                </a:cxn>
                <a:cxn ang="0">
                  <a:pos x="2905" y="1568"/>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8"/>
                </a:cxn>
                <a:cxn ang="0">
                  <a:pos x="80" y="1542"/>
                </a:cxn>
                <a:cxn ang="0">
                  <a:pos x="54" y="1513"/>
                </a:cxn>
                <a:cxn ang="0">
                  <a:pos x="33" y="1480"/>
                </a:cxn>
                <a:cxn ang="0">
                  <a:pos x="17" y="1444"/>
                </a:cxn>
                <a:cxn ang="0">
                  <a:pos x="7" y="1405"/>
                </a:cxn>
                <a:cxn ang="0">
                  <a:pos x="1" y="1365"/>
                </a:cxn>
                <a:cxn ang="0">
                  <a:pos x="1" y="257"/>
                </a:cxn>
                <a:cxn ang="0">
                  <a:pos x="7" y="216"/>
                </a:cxn>
                <a:cxn ang="0">
                  <a:pos x="17" y="177"/>
                </a:cxn>
                <a:cxn ang="0">
                  <a:pos x="33" y="142"/>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40"/>
                  </a:lnTo>
                  <a:lnTo>
                    <a:pt x="2894" y="47"/>
                  </a:lnTo>
                  <a:lnTo>
                    <a:pt x="2905" y="54"/>
                  </a:lnTo>
                  <a:lnTo>
                    <a:pt x="2915" y="62"/>
                  </a:lnTo>
                  <a:lnTo>
                    <a:pt x="2925" y="70"/>
                  </a:lnTo>
                  <a:lnTo>
                    <a:pt x="2935" y="79"/>
                  </a:lnTo>
                  <a:lnTo>
                    <a:pt x="2943" y="89"/>
                  </a:lnTo>
                  <a:lnTo>
                    <a:pt x="2952" y="99"/>
                  </a:lnTo>
                  <a:lnTo>
                    <a:pt x="2960" y="109"/>
                  </a:lnTo>
                  <a:lnTo>
                    <a:pt x="2967" y="119"/>
                  </a:lnTo>
                  <a:lnTo>
                    <a:pt x="2974" y="130"/>
                  </a:lnTo>
                  <a:lnTo>
                    <a:pt x="2981" y="142"/>
                  </a:lnTo>
                  <a:lnTo>
                    <a:pt x="2987" y="154"/>
                  </a:lnTo>
                  <a:lnTo>
                    <a:pt x="2993" y="165"/>
                  </a:lnTo>
                  <a:lnTo>
                    <a:pt x="2997" y="177"/>
                  </a:lnTo>
                  <a:lnTo>
                    <a:pt x="3002" y="190"/>
                  </a:lnTo>
                  <a:lnTo>
                    <a:pt x="3005" y="203"/>
                  </a:lnTo>
                  <a:lnTo>
                    <a:pt x="3008" y="216"/>
                  </a:lnTo>
                  <a:lnTo>
                    <a:pt x="3011" y="229"/>
                  </a:lnTo>
                  <a:lnTo>
                    <a:pt x="3012" y="242"/>
                  </a:lnTo>
                  <a:lnTo>
                    <a:pt x="3013" y="257"/>
                  </a:lnTo>
                  <a:lnTo>
                    <a:pt x="3014" y="270"/>
                  </a:lnTo>
                  <a:lnTo>
                    <a:pt x="3014" y="1351"/>
                  </a:lnTo>
                  <a:lnTo>
                    <a:pt x="3013" y="1365"/>
                  </a:lnTo>
                  <a:lnTo>
                    <a:pt x="3012" y="1379"/>
                  </a:lnTo>
                  <a:lnTo>
                    <a:pt x="3011" y="1392"/>
                  </a:lnTo>
                  <a:lnTo>
                    <a:pt x="3008" y="1405"/>
                  </a:lnTo>
                  <a:lnTo>
                    <a:pt x="3005" y="1418"/>
                  </a:lnTo>
                  <a:lnTo>
                    <a:pt x="3002" y="1432"/>
                  </a:lnTo>
                  <a:lnTo>
                    <a:pt x="2997" y="1444"/>
                  </a:lnTo>
                  <a:lnTo>
                    <a:pt x="2993" y="1456"/>
                  </a:lnTo>
                  <a:lnTo>
                    <a:pt x="2987" y="1468"/>
                  </a:lnTo>
                  <a:lnTo>
                    <a:pt x="2981" y="1480"/>
                  </a:lnTo>
                  <a:lnTo>
                    <a:pt x="2974" y="1491"/>
                  </a:lnTo>
                  <a:lnTo>
                    <a:pt x="2967" y="1502"/>
                  </a:lnTo>
                  <a:lnTo>
                    <a:pt x="2960" y="1513"/>
                  </a:lnTo>
                  <a:lnTo>
                    <a:pt x="2952" y="1523"/>
                  </a:lnTo>
                  <a:lnTo>
                    <a:pt x="2943" y="1532"/>
                  </a:lnTo>
                  <a:lnTo>
                    <a:pt x="2935" y="1542"/>
                  </a:lnTo>
                  <a:lnTo>
                    <a:pt x="2925" y="1551"/>
                  </a:lnTo>
                  <a:lnTo>
                    <a:pt x="2915" y="1560"/>
                  </a:lnTo>
                  <a:lnTo>
                    <a:pt x="2905" y="1568"/>
                  </a:lnTo>
                  <a:lnTo>
                    <a:pt x="2894" y="1575"/>
                  </a:lnTo>
                  <a:lnTo>
                    <a:pt x="2884" y="1582"/>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2"/>
                  </a:lnTo>
                  <a:lnTo>
                    <a:pt x="121" y="1575"/>
                  </a:lnTo>
                  <a:lnTo>
                    <a:pt x="109" y="1568"/>
                  </a:lnTo>
                  <a:lnTo>
                    <a:pt x="99" y="1560"/>
                  </a:lnTo>
                  <a:lnTo>
                    <a:pt x="89" y="1551"/>
                  </a:lnTo>
                  <a:lnTo>
                    <a:pt x="80" y="1542"/>
                  </a:lnTo>
                  <a:lnTo>
                    <a:pt x="71" y="1532"/>
                  </a:lnTo>
                  <a:lnTo>
                    <a:pt x="63" y="1523"/>
                  </a:lnTo>
                  <a:lnTo>
                    <a:pt x="54" y="1513"/>
                  </a:lnTo>
                  <a:lnTo>
                    <a:pt x="47" y="1502"/>
                  </a:lnTo>
                  <a:lnTo>
                    <a:pt x="40" y="1491"/>
                  </a:lnTo>
                  <a:lnTo>
                    <a:pt x="33" y="1480"/>
                  </a:lnTo>
                  <a:lnTo>
                    <a:pt x="28" y="1468"/>
                  </a:lnTo>
                  <a:lnTo>
                    <a:pt x="22" y="1456"/>
                  </a:lnTo>
                  <a:lnTo>
                    <a:pt x="17" y="1444"/>
                  </a:lnTo>
                  <a:lnTo>
                    <a:pt x="13" y="1432"/>
                  </a:lnTo>
                  <a:lnTo>
                    <a:pt x="10" y="1418"/>
                  </a:lnTo>
                  <a:lnTo>
                    <a:pt x="7" y="1405"/>
                  </a:lnTo>
                  <a:lnTo>
                    <a:pt x="3" y="1392"/>
                  </a:lnTo>
                  <a:lnTo>
                    <a:pt x="2" y="1379"/>
                  </a:lnTo>
                  <a:lnTo>
                    <a:pt x="1" y="1365"/>
                  </a:lnTo>
                  <a:lnTo>
                    <a:pt x="0" y="1351"/>
                  </a:lnTo>
                  <a:lnTo>
                    <a:pt x="0" y="270"/>
                  </a:lnTo>
                  <a:lnTo>
                    <a:pt x="1" y="257"/>
                  </a:lnTo>
                  <a:lnTo>
                    <a:pt x="2" y="242"/>
                  </a:lnTo>
                  <a:lnTo>
                    <a:pt x="3" y="229"/>
                  </a:lnTo>
                  <a:lnTo>
                    <a:pt x="7" y="216"/>
                  </a:lnTo>
                  <a:lnTo>
                    <a:pt x="10" y="203"/>
                  </a:lnTo>
                  <a:lnTo>
                    <a:pt x="13" y="190"/>
                  </a:lnTo>
                  <a:lnTo>
                    <a:pt x="17" y="177"/>
                  </a:lnTo>
                  <a:lnTo>
                    <a:pt x="22" y="165"/>
                  </a:lnTo>
                  <a:lnTo>
                    <a:pt x="28" y="154"/>
                  </a:lnTo>
                  <a:lnTo>
                    <a:pt x="33" y="142"/>
                  </a:lnTo>
                  <a:lnTo>
                    <a:pt x="40" y="130"/>
                  </a:lnTo>
                  <a:lnTo>
                    <a:pt x="47" y="119"/>
                  </a:lnTo>
                  <a:lnTo>
                    <a:pt x="54" y="109"/>
                  </a:lnTo>
                  <a:lnTo>
                    <a:pt x="63" y="99"/>
                  </a:lnTo>
                  <a:lnTo>
                    <a:pt x="71" y="89"/>
                  </a:lnTo>
                  <a:lnTo>
                    <a:pt x="80" y="79"/>
                  </a:lnTo>
                  <a:lnTo>
                    <a:pt x="89" y="70"/>
                  </a:lnTo>
                  <a:lnTo>
                    <a:pt x="99" y="62"/>
                  </a:lnTo>
                  <a:lnTo>
                    <a:pt x="109" y="54"/>
                  </a:lnTo>
                  <a:lnTo>
                    <a:pt x="121" y="47"/>
                  </a:lnTo>
                  <a:lnTo>
                    <a:pt x="131" y="40"/>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7" name="1861425500"/>
            <p:cNvSpPr>
              <a:spLocks/>
            </p:cNvSpPr>
            <p:nvPr/>
          </p:nvSpPr>
          <p:spPr bwMode="auto">
            <a:xfrm>
              <a:off x="4127519" y="3983379"/>
              <a:ext cx="60914" cy="31720"/>
            </a:xfrm>
            <a:custGeom>
              <a:avLst/>
              <a:gdLst/>
              <a:ahLst/>
              <a:cxnLst>
                <a:cxn ang="0">
                  <a:pos x="2757" y="0"/>
                </a:cxn>
                <a:cxn ang="0">
                  <a:pos x="2797" y="5"/>
                </a:cxn>
                <a:cxn ang="0">
                  <a:pos x="2836" y="16"/>
                </a:cxn>
                <a:cxn ang="0">
                  <a:pos x="2871" y="32"/>
                </a:cxn>
                <a:cxn ang="0">
                  <a:pos x="2904" y="54"/>
                </a:cxn>
                <a:cxn ang="0">
                  <a:pos x="2933"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3" y="1541"/>
                </a:cxn>
                <a:cxn ang="0">
                  <a:pos x="2904" y="1567"/>
                </a:cxn>
                <a:cxn ang="0">
                  <a:pos x="2871" y="1588"/>
                </a:cxn>
                <a:cxn ang="0">
                  <a:pos x="2836" y="1604"/>
                </a:cxn>
                <a:cxn ang="0">
                  <a:pos x="2797" y="1616"/>
                </a:cxn>
                <a:cxn ang="0">
                  <a:pos x="2757" y="1621"/>
                </a:cxn>
                <a:cxn ang="0">
                  <a:pos x="257" y="1621"/>
                </a:cxn>
                <a:cxn ang="0">
                  <a:pos x="216" y="1616"/>
                </a:cxn>
                <a:cxn ang="0">
                  <a:pos x="177" y="1604"/>
                </a:cxn>
                <a:cxn ang="0">
                  <a:pos x="142" y="1588"/>
                </a:cxn>
                <a:cxn ang="0">
                  <a:pos x="109" y="1567"/>
                </a:cxn>
                <a:cxn ang="0">
                  <a:pos x="79"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79" y="79"/>
                </a:cxn>
                <a:cxn ang="0">
                  <a:pos x="109" y="54"/>
                </a:cxn>
                <a:cxn ang="0">
                  <a:pos x="142" y="32"/>
                </a:cxn>
                <a:cxn ang="0">
                  <a:pos x="177" y="16"/>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6"/>
                  </a:lnTo>
                  <a:lnTo>
                    <a:pt x="2848" y="21"/>
                  </a:lnTo>
                  <a:lnTo>
                    <a:pt x="2860" y="26"/>
                  </a:lnTo>
                  <a:lnTo>
                    <a:pt x="2871" y="32"/>
                  </a:lnTo>
                  <a:lnTo>
                    <a:pt x="2882" y="38"/>
                  </a:lnTo>
                  <a:lnTo>
                    <a:pt x="2894" y="46"/>
                  </a:lnTo>
                  <a:lnTo>
                    <a:pt x="2904" y="54"/>
                  </a:lnTo>
                  <a:lnTo>
                    <a:pt x="2914" y="62"/>
                  </a:lnTo>
                  <a:lnTo>
                    <a:pt x="2924" y="70"/>
                  </a:lnTo>
                  <a:lnTo>
                    <a:pt x="2933" y="79"/>
                  </a:lnTo>
                  <a:lnTo>
                    <a:pt x="2943" y="88"/>
                  </a:lnTo>
                  <a:lnTo>
                    <a:pt x="2951" y="98"/>
                  </a:lnTo>
                  <a:lnTo>
                    <a:pt x="2959" y="109"/>
                  </a:lnTo>
                  <a:lnTo>
                    <a:pt x="2967" y="119"/>
                  </a:lnTo>
                  <a:lnTo>
                    <a:pt x="2974" y="130"/>
                  </a:lnTo>
                  <a:lnTo>
                    <a:pt x="2980" y="141"/>
                  </a:lnTo>
                  <a:lnTo>
                    <a:pt x="2986" y="152"/>
                  </a:lnTo>
                  <a:lnTo>
                    <a:pt x="2991"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1" y="1456"/>
                  </a:lnTo>
                  <a:lnTo>
                    <a:pt x="2986" y="1468"/>
                  </a:lnTo>
                  <a:lnTo>
                    <a:pt x="2980" y="1479"/>
                  </a:lnTo>
                  <a:lnTo>
                    <a:pt x="2974" y="1490"/>
                  </a:lnTo>
                  <a:lnTo>
                    <a:pt x="2967" y="1502"/>
                  </a:lnTo>
                  <a:lnTo>
                    <a:pt x="2959" y="1512"/>
                  </a:lnTo>
                  <a:lnTo>
                    <a:pt x="2951" y="1522"/>
                  </a:lnTo>
                  <a:lnTo>
                    <a:pt x="2943" y="1532"/>
                  </a:lnTo>
                  <a:lnTo>
                    <a:pt x="2933" y="1541"/>
                  </a:lnTo>
                  <a:lnTo>
                    <a:pt x="2924" y="1551"/>
                  </a:lnTo>
                  <a:lnTo>
                    <a:pt x="2914" y="1559"/>
                  </a:lnTo>
                  <a:lnTo>
                    <a:pt x="2904" y="1567"/>
                  </a:lnTo>
                  <a:lnTo>
                    <a:pt x="2894" y="1575"/>
                  </a:lnTo>
                  <a:lnTo>
                    <a:pt x="2882" y="1582"/>
                  </a:lnTo>
                  <a:lnTo>
                    <a:pt x="2871" y="1588"/>
                  </a:lnTo>
                  <a:lnTo>
                    <a:pt x="2860" y="1594"/>
                  </a:lnTo>
                  <a:lnTo>
                    <a:pt x="2848" y="1599"/>
                  </a:lnTo>
                  <a:lnTo>
                    <a:pt x="2836" y="1604"/>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4"/>
                  </a:lnTo>
                  <a:lnTo>
                    <a:pt x="165" y="1599"/>
                  </a:lnTo>
                  <a:lnTo>
                    <a:pt x="154" y="1594"/>
                  </a:lnTo>
                  <a:lnTo>
                    <a:pt x="142" y="1588"/>
                  </a:lnTo>
                  <a:lnTo>
                    <a:pt x="130" y="1582"/>
                  </a:lnTo>
                  <a:lnTo>
                    <a:pt x="119" y="1575"/>
                  </a:lnTo>
                  <a:lnTo>
                    <a:pt x="109" y="1567"/>
                  </a:lnTo>
                  <a:lnTo>
                    <a:pt x="99" y="1559"/>
                  </a:lnTo>
                  <a:lnTo>
                    <a:pt x="89" y="1551"/>
                  </a:lnTo>
                  <a:lnTo>
                    <a:pt x="79" y="1541"/>
                  </a:lnTo>
                  <a:lnTo>
                    <a:pt x="70" y="1532"/>
                  </a:lnTo>
                  <a:lnTo>
                    <a:pt x="62" y="1522"/>
                  </a:lnTo>
                  <a:lnTo>
                    <a:pt x="54" y="1512"/>
                  </a:lnTo>
                  <a:lnTo>
                    <a:pt x="46" y="1502"/>
                  </a:lnTo>
                  <a:lnTo>
                    <a:pt x="40" y="1490"/>
                  </a:lnTo>
                  <a:lnTo>
                    <a:pt x="33"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3" y="141"/>
                  </a:lnTo>
                  <a:lnTo>
                    <a:pt x="40" y="130"/>
                  </a:lnTo>
                  <a:lnTo>
                    <a:pt x="46" y="119"/>
                  </a:lnTo>
                  <a:lnTo>
                    <a:pt x="54" y="109"/>
                  </a:lnTo>
                  <a:lnTo>
                    <a:pt x="62" y="98"/>
                  </a:lnTo>
                  <a:lnTo>
                    <a:pt x="70" y="88"/>
                  </a:lnTo>
                  <a:lnTo>
                    <a:pt x="79" y="79"/>
                  </a:lnTo>
                  <a:lnTo>
                    <a:pt x="89" y="70"/>
                  </a:lnTo>
                  <a:lnTo>
                    <a:pt x="99" y="62"/>
                  </a:lnTo>
                  <a:lnTo>
                    <a:pt x="109" y="54"/>
                  </a:lnTo>
                  <a:lnTo>
                    <a:pt x="119" y="46"/>
                  </a:lnTo>
                  <a:lnTo>
                    <a:pt x="130" y="38"/>
                  </a:lnTo>
                  <a:lnTo>
                    <a:pt x="142" y="32"/>
                  </a:lnTo>
                  <a:lnTo>
                    <a:pt x="154" y="26"/>
                  </a:lnTo>
                  <a:lnTo>
                    <a:pt x="165" y="21"/>
                  </a:lnTo>
                  <a:lnTo>
                    <a:pt x="177" y="16"/>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8" name="1135137253"/>
            <p:cNvSpPr>
              <a:spLocks/>
            </p:cNvSpPr>
            <p:nvPr/>
          </p:nvSpPr>
          <p:spPr bwMode="auto">
            <a:xfrm>
              <a:off x="4194658" y="3983379"/>
              <a:ext cx="60914" cy="31720"/>
            </a:xfrm>
            <a:custGeom>
              <a:avLst/>
              <a:gdLst/>
              <a:ahLst/>
              <a:cxnLst>
                <a:cxn ang="0">
                  <a:pos x="2756"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6" y="1621"/>
                </a:cxn>
                <a:cxn ang="0">
                  <a:pos x="255" y="1621"/>
                </a:cxn>
                <a:cxn ang="0">
                  <a:pos x="216" y="1616"/>
                </a:cxn>
                <a:cxn ang="0">
                  <a:pos x="177" y="1604"/>
                </a:cxn>
                <a:cxn ang="0">
                  <a:pos x="141" y="1588"/>
                </a:cxn>
                <a:cxn ang="0">
                  <a:pos x="108"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2"/>
                </a:cxn>
                <a:cxn ang="0">
                  <a:pos x="177" y="16"/>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6"/>
                  </a:lnTo>
                  <a:lnTo>
                    <a:pt x="2847" y="21"/>
                  </a:lnTo>
                  <a:lnTo>
                    <a:pt x="2859"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5" y="119"/>
                  </a:lnTo>
                  <a:lnTo>
                    <a:pt x="2973"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3" y="1490"/>
                  </a:lnTo>
                  <a:lnTo>
                    <a:pt x="2965"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59" y="1594"/>
                  </a:lnTo>
                  <a:lnTo>
                    <a:pt x="2847" y="1599"/>
                  </a:lnTo>
                  <a:lnTo>
                    <a:pt x="2835" y="1604"/>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4"/>
                  </a:lnTo>
                  <a:lnTo>
                    <a:pt x="165" y="1599"/>
                  </a:lnTo>
                  <a:lnTo>
                    <a:pt x="152" y="1594"/>
                  </a:lnTo>
                  <a:lnTo>
                    <a:pt x="141" y="1588"/>
                  </a:lnTo>
                  <a:lnTo>
                    <a:pt x="130" y="1582"/>
                  </a:lnTo>
                  <a:lnTo>
                    <a:pt x="119" y="1575"/>
                  </a:lnTo>
                  <a:lnTo>
                    <a:pt x="108" y="1567"/>
                  </a:lnTo>
                  <a:lnTo>
                    <a:pt x="97" y="1559"/>
                  </a:lnTo>
                  <a:lnTo>
                    <a:pt x="88" y="1551"/>
                  </a:lnTo>
                  <a:lnTo>
                    <a:pt x="79" y="1541"/>
                  </a:lnTo>
                  <a:lnTo>
                    <a:pt x="70" y="1532"/>
                  </a:lnTo>
                  <a:lnTo>
                    <a:pt x="61" y="1522"/>
                  </a:lnTo>
                  <a:lnTo>
                    <a:pt x="54" y="1512"/>
                  </a:lnTo>
                  <a:lnTo>
                    <a:pt x="45" y="1502"/>
                  </a:lnTo>
                  <a:lnTo>
                    <a:pt x="38"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8" y="130"/>
                  </a:lnTo>
                  <a:lnTo>
                    <a:pt x="45" y="119"/>
                  </a:lnTo>
                  <a:lnTo>
                    <a:pt x="54" y="109"/>
                  </a:lnTo>
                  <a:lnTo>
                    <a:pt x="61" y="98"/>
                  </a:lnTo>
                  <a:lnTo>
                    <a:pt x="70" y="88"/>
                  </a:lnTo>
                  <a:lnTo>
                    <a:pt x="79" y="79"/>
                  </a:lnTo>
                  <a:lnTo>
                    <a:pt x="88" y="70"/>
                  </a:lnTo>
                  <a:lnTo>
                    <a:pt x="97" y="62"/>
                  </a:lnTo>
                  <a:lnTo>
                    <a:pt x="108" y="54"/>
                  </a:lnTo>
                  <a:lnTo>
                    <a:pt x="119" y="46"/>
                  </a:lnTo>
                  <a:lnTo>
                    <a:pt x="130" y="38"/>
                  </a:lnTo>
                  <a:lnTo>
                    <a:pt x="141" y="32"/>
                  </a:lnTo>
                  <a:lnTo>
                    <a:pt x="152" y="26"/>
                  </a:lnTo>
                  <a:lnTo>
                    <a:pt x="165" y="21"/>
                  </a:lnTo>
                  <a:lnTo>
                    <a:pt x="177" y="16"/>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09" name="1590742379"/>
            <p:cNvSpPr>
              <a:spLocks/>
            </p:cNvSpPr>
            <p:nvPr/>
          </p:nvSpPr>
          <p:spPr bwMode="auto">
            <a:xfrm>
              <a:off x="4261797" y="3983379"/>
              <a:ext cx="60914" cy="31720"/>
            </a:xfrm>
            <a:custGeom>
              <a:avLst/>
              <a:gdLst/>
              <a:ahLst/>
              <a:cxnLst>
                <a:cxn ang="0">
                  <a:pos x="2757" y="0"/>
                </a:cxn>
                <a:cxn ang="0">
                  <a:pos x="2798" y="5"/>
                </a:cxn>
                <a:cxn ang="0">
                  <a:pos x="2836" y="16"/>
                </a:cxn>
                <a:cxn ang="0">
                  <a:pos x="2871" y="32"/>
                </a:cxn>
                <a:cxn ang="0">
                  <a:pos x="2905" y="54"/>
                </a:cxn>
                <a:cxn ang="0">
                  <a:pos x="2934" y="79"/>
                </a:cxn>
                <a:cxn ang="0">
                  <a:pos x="2960"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60" y="1512"/>
                </a:cxn>
                <a:cxn ang="0">
                  <a:pos x="2934" y="1541"/>
                </a:cxn>
                <a:cxn ang="0">
                  <a:pos x="2905" y="1567"/>
                </a:cxn>
                <a:cxn ang="0">
                  <a:pos x="2871" y="1588"/>
                </a:cxn>
                <a:cxn ang="0">
                  <a:pos x="2836" y="1604"/>
                </a:cxn>
                <a:cxn ang="0">
                  <a:pos x="2798" y="1616"/>
                </a:cxn>
                <a:cxn ang="0">
                  <a:pos x="2757" y="1621"/>
                </a:cxn>
                <a:cxn ang="0">
                  <a:pos x="257" y="1621"/>
                </a:cxn>
                <a:cxn ang="0">
                  <a:pos x="216" y="1616"/>
                </a:cxn>
                <a:cxn ang="0">
                  <a:pos x="178" y="1604"/>
                </a:cxn>
                <a:cxn ang="0">
                  <a:pos x="142" y="1588"/>
                </a:cxn>
                <a:cxn ang="0">
                  <a:pos x="109" y="1567"/>
                </a:cxn>
                <a:cxn ang="0">
                  <a:pos x="80" y="1541"/>
                </a:cxn>
                <a:cxn ang="0">
                  <a:pos x="54" y="1512"/>
                </a:cxn>
                <a:cxn ang="0">
                  <a:pos x="33" y="1479"/>
                </a:cxn>
                <a:cxn ang="0">
                  <a:pos x="16" y="1444"/>
                </a:cxn>
                <a:cxn ang="0">
                  <a:pos x="6" y="1405"/>
                </a:cxn>
                <a:cxn ang="0">
                  <a:pos x="1" y="1364"/>
                </a:cxn>
                <a:cxn ang="0">
                  <a:pos x="1" y="256"/>
                </a:cxn>
                <a:cxn ang="0">
                  <a:pos x="6" y="216"/>
                </a:cxn>
                <a:cxn ang="0">
                  <a:pos x="16" y="177"/>
                </a:cxn>
                <a:cxn ang="0">
                  <a:pos x="33" y="141"/>
                </a:cxn>
                <a:cxn ang="0">
                  <a:pos x="54" y="109"/>
                </a:cxn>
                <a:cxn ang="0">
                  <a:pos x="80" y="79"/>
                </a:cxn>
                <a:cxn ang="0">
                  <a:pos x="109" y="54"/>
                </a:cxn>
                <a:cxn ang="0">
                  <a:pos x="142" y="32"/>
                </a:cxn>
                <a:cxn ang="0">
                  <a:pos x="178" y="16"/>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6"/>
                  </a:lnTo>
                  <a:lnTo>
                    <a:pt x="2848" y="21"/>
                  </a:lnTo>
                  <a:lnTo>
                    <a:pt x="2860" y="26"/>
                  </a:lnTo>
                  <a:lnTo>
                    <a:pt x="2871" y="32"/>
                  </a:lnTo>
                  <a:lnTo>
                    <a:pt x="2884" y="38"/>
                  </a:lnTo>
                  <a:lnTo>
                    <a:pt x="2894" y="46"/>
                  </a:lnTo>
                  <a:lnTo>
                    <a:pt x="2905" y="54"/>
                  </a:lnTo>
                  <a:lnTo>
                    <a:pt x="2915" y="62"/>
                  </a:lnTo>
                  <a:lnTo>
                    <a:pt x="2924" y="70"/>
                  </a:lnTo>
                  <a:lnTo>
                    <a:pt x="2934" y="79"/>
                  </a:lnTo>
                  <a:lnTo>
                    <a:pt x="2943" y="88"/>
                  </a:lnTo>
                  <a:lnTo>
                    <a:pt x="2952" y="98"/>
                  </a:lnTo>
                  <a:lnTo>
                    <a:pt x="2960" y="109"/>
                  </a:lnTo>
                  <a:lnTo>
                    <a:pt x="2967" y="119"/>
                  </a:lnTo>
                  <a:lnTo>
                    <a:pt x="2974" y="130"/>
                  </a:lnTo>
                  <a:lnTo>
                    <a:pt x="2980" y="141"/>
                  </a:lnTo>
                  <a:lnTo>
                    <a:pt x="2986" y="152"/>
                  </a:lnTo>
                  <a:lnTo>
                    <a:pt x="2993" y="165"/>
                  </a:lnTo>
                  <a:lnTo>
                    <a:pt x="2997" y="177"/>
                  </a:lnTo>
                  <a:lnTo>
                    <a:pt x="3002" y="189"/>
                  </a:lnTo>
                  <a:lnTo>
                    <a:pt x="3005" y="202"/>
                  </a:lnTo>
                  <a:lnTo>
                    <a:pt x="3008" y="216"/>
                  </a:lnTo>
                  <a:lnTo>
                    <a:pt x="3011" y="229"/>
                  </a:lnTo>
                  <a:lnTo>
                    <a:pt x="3012" y="242"/>
                  </a:lnTo>
                  <a:lnTo>
                    <a:pt x="3013" y="256"/>
                  </a:lnTo>
                  <a:lnTo>
                    <a:pt x="3014" y="270"/>
                  </a:lnTo>
                  <a:lnTo>
                    <a:pt x="3014" y="1351"/>
                  </a:lnTo>
                  <a:lnTo>
                    <a:pt x="3013" y="1364"/>
                  </a:lnTo>
                  <a:lnTo>
                    <a:pt x="3012" y="1378"/>
                  </a:lnTo>
                  <a:lnTo>
                    <a:pt x="3011" y="1392"/>
                  </a:lnTo>
                  <a:lnTo>
                    <a:pt x="3008" y="1405"/>
                  </a:lnTo>
                  <a:lnTo>
                    <a:pt x="3005" y="1418"/>
                  </a:lnTo>
                  <a:lnTo>
                    <a:pt x="3002" y="1430"/>
                  </a:lnTo>
                  <a:lnTo>
                    <a:pt x="2997" y="1444"/>
                  </a:lnTo>
                  <a:lnTo>
                    <a:pt x="2993" y="1456"/>
                  </a:lnTo>
                  <a:lnTo>
                    <a:pt x="2986" y="1468"/>
                  </a:lnTo>
                  <a:lnTo>
                    <a:pt x="2980" y="1479"/>
                  </a:lnTo>
                  <a:lnTo>
                    <a:pt x="2974" y="1490"/>
                  </a:lnTo>
                  <a:lnTo>
                    <a:pt x="2967" y="1502"/>
                  </a:lnTo>
                  <a:lnTo>
                    <a:pt x="2960" y="1512"/>
                  </a:lnTo>
                  <a:lnTo>
                    <a:pt x="2952" y="1522"/>
                  </a:lnTo>
                  <a:lnTo>
                    <a:pt x="2943" y="1532"/>
                  </a:lnTo>
                  <a:lnTo>
                    <a:pt x="2934" y="1541"/>
                  </a:lnTo>
                  <a:lnTo>
                    <a:pt x="2924" y="1551"/>
                  </a:lnTo>
                  <a:lnTo>
                    <a:pt x="2915" y="1559"/>
                  </a:lnTo>
                  <a:lnTo>
                    <a:pt x="2905" y="1567"/>
                  </a:lnTo>
                  <a:lnTo>
                    <a:pt x="2894" y="1575"/>
                  </a:lnTo>
                  <a:lnTo>
                    <a:pt x="2884" y="1582"/>
                  </a:lnTo>
                  <a:lnTo>
                    <a:pt x="2871" y="1588"/>
                  </a:lnTo>
                  <a:lnTo>
                    <a:pt x="2860" y="1594"/>
                  </a:lnTo>
                  <a:lnTo>
                    <a:pt x="2848" y="1599"/>
                  </a:lnTo>
                  <a:lnTo>
                    <a:pt x="2836" y="1604"/>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4"/>
                  </a:lnTo>
                  <a:lnTo>
                    <a:pt x="166" y="1599"/>
                  </a:lnTo>
                  <a:lnTo>
                    <a:pt x="154" y="1594"/>
                  </a:lnTo>
                  <a:lnTo>
                    <a:pt x="142" y="1588"/>
                  </a:lnTo>
                  <a:lnTo>
                    <a:pt x="130" y="1582"/>
                  </a:lnTo>
                  <a:lnTo>
                    <a:pt x="120" y="1575"/>
                  </a:lnTo>
                  <a:lnTo>
                    <a:pt x="109" y="1567"/>
                  </a:lnTo>
                  <a:lnTo>
                    <a:pt x="99" y="1559"/>
                  </a:lnTo>
                  <a:lnTo>
                    <a:pt x="89" y="1551"/>
                  </a:lnTo>
                  <a:lnTo>
                    <a:pt x="80" y="1541"/>
                  </a:lnTo>
                  <a:lnTo>
                    <a:pt x="70" y="1532"/>
                  </a:lnTo>
                  <a:lnTo>
                    <a:pt x="62" y="1522"/>
                  </a:lnTo>
                  <a:lnTo>
                    <a:pt x="54" y="1512"/>
                  </a:lnTo>
                  <a:lnTo>
                    <a:pt x="47" y="1502"/>
                  </a:lnTo>
                  <a:lnTo>
                    <a:pt x="40" y="1490"/>
                  </a:lnTo>
                  <a:lnTo>
                    <a:pt x="33" y="1479"/>
                  </a:lnTo>
                  <a:lnTo>
                    <a:pt x="28" y="1468"/>
                  </a:lnTo>
                  <a:lnTo>
                    <a:pt x="21" y="1456"/>
                  </a:lnTo>
                  <a:lnTo>
                    <a:pt x="16" y="1444"/>
                  </a:lnTo>
                  <a:lnTo>
                    <a:pt x="12" y="1430"/>
                  </a:lnTo>
                  <a:lnTo>
                    <a:pt x="9" y="1418"/>
                  </a:lnTo>
                  <a:lnTo>
                    <a:pt x="6" y="1405"/>
                  </a:lnTo>
                  <a:lnTo>
                    <a:pt x="3" y="1392"/>
                  </a:lnTo>
                  <a:lnTo>
                    <a:pt x="2" y="1378"/>
                  </a:lnTo>
                  <a:lnTo>
                    <a:pt x="1" y="1364"/>
                  </a:lnTo>
                  <a:lnTo>
                    <a:pt x="0" y="1351"/>
                  </a:lnTo>
                  <a:lnTo>
                    <a:pt x="0" y="270"/>
                  </a:lnTo>
                  <a:lnTo>
                    <a:pt x="1" y="256"/>
                  </a:lnTo>
                  <a:lnTo>
                    <a:pt x="2" y="242"/>
                  </a:lnTo>
                  <a:lnTo>
                    <a:pt x="3" y="229"/>
                  </a:lnTo>
                  <a:lnTo>
                    <a:pt x="6" y="216"/>
                  </a:lnTo>
                  <a:lnTo>
                    <a:pt x="9" y="202"/>
                  </a:lnTo>
                  <a:lnTo>
                    <a:pt x="12" y="189"/>
                  </a:lnTo>
                  <a:lnTo>
                    <a:pt x="16" y="177"/>
                  </a:lnTo>
                  <a:lnTo>
                    <a:pt x="21" y="165"/>
                  </a:lnTo>
                  <a:lnTo>
                    <a:pt x="28" y="152"/>
                  </a:lnTo>
                  <a:lnTo>
                    <a:pt x="33" y="141"/>
                  </a:lnTo>
                  <a:lnTo>
                    <a:pt x="40" y="130"/>
                  </a:lnTo>
                  <a:lnTo>
                    <a:pt x="47" y="119"/>
                  </a:lnTo>
                  <a:lnTo>
                    <a:pt x="54" y="109"/>
                  </a:lnTo>
                  <a:lnTo>
                    <a:pt x="62" y="98"/>
                  </a:lnTo>
                  <a:lnTo>
                    <a:pt x="70" y="88"/>
                  </a:lnTo>
                  <a:lnTo>
                    <a:pt x="80" y="79"/>
                  </a:lnTo>
                  <a:lnTo>
                    <a:pt x="89" y="70"/>
                  </a:lnTo>
                  <a:lnTo>
                    <a:pt x="99" y="62"/>
                  </a:lnTo>
                  <a:lnTo>
                    <a:pt x="109" y="54"/>
                  </a:lnTo>
                  <a:lnTo>
                    <a:pt x="120" y="46"/>
                  </a:lnTo>
                  <a:lnTo>
                    <a:pt x="130" y="38"/>
                  </a:lnTo>
                  <a:lnTo>
                    <a:pt x="142" y="32"/>
                  </a:lnTo>
                  <a:lnTo>
                    <a:pt x="154" y="26"/>
                  </a:lnTo>
                  <a:lnTo>
                    <a:pt x="166" y="21"/>
                  </a:lnTo>
                  <a:lnTo>
                    <a:pt x="178" y="16"/>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0" name="1258795975"/>
            <p:cNvSpPr>
              <a:spLocks/>
            </p:cNvSpPr>
            <p:nvPr/>
          </p:nvSpPr>
          <p:spPr bwMode="auto">
            <a:xfrm>
              <a:off x="4328936" y="3983379"/>
              <a:ext cx="60914" cy="31720"/>
            </a:xfrm>
            <a:custGeom>
              <a:avLst/>
              <a:gdLst/>
              <a:ahLst/>
              <a:cxnLst>
                <a:cxn ang="0">
                  <a:pos x="2757"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7" y="1621"/>
                </a:cxn>
                <a:cxn ang="0">
                  <a:pos x="256" y="1621"/>
                </a:cxn>
                <a:cxn ang="0">
                  <a:pos x="216" y="1616"/>
                </a:cxn>
                <a:cxn ang="0">
                  <a:pos x="177" y="1604"/>
                </a:cxn>
                <a:cxn ang="0">
                  <a:pos x="141" y="1588"/>
                </a:cxn>
                <a:cxn ang="0">
                  <a:pos x="109"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9" y="54"/>
                </a:cxn>
                <a:cxn ang="0">
                  <a:pos x="141" y="32"/>
                </a:cxn>
                <a:cxn ang="0">
                  <a:pos x="177" y="16"/>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6"/>
                  </a:lnTo>
                  <a:lnTo>
                    <a:pt x="2847" y="21"/>
                  </a:lnTo>
                  <a:lnTo>
                    <a:pt x="2860"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7" y="119"/>
                  </a:lnTo>
                  <a:lnTo>
                    <a:pt x="2974"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4" y="1490"/>
                  </a:lnTo>
                  <a:lnTo>
                    <a:pt x="2967"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60" y="1594"/>
                  </a:lnTo>
                  <a:lnTo>
                    <a:pt x="2847" y="1599"/>
                  </a:lnTo>
                  <a:lnTo>
                    <a:pt x="2835" y="1604"/>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4"/>
                  </a:lnTo>
                  <a:lnTo>
                    <a:pt x="165" y="1599"/>
                  </a:lnTo>
                  <a:lnTo>
                    <a:pt x="153" y="1594"/>
                  </a:lnTo>
                  <a:lnTo>
                    <a:pt x="141" y="1588"/>
                  </a:lnTo>
                  <a:lnTo>
                    <a:pt x="130" y="1582"/>
                  </a:lnTo>
                  <a:lnTo>
                    <a:pt x="119" y="1575"/>
                  </a:lnTo>
                  <a:lnTo>
                    <a:pt x="109" y="1567"/>
                  </a:lnTo>
                  <a:lnTo>
                    <a:pt x="98" y="1559"/>
                  </a:lnTo>
                  <a:lnTo>
                    <a:pt x="88" y="1551"/>
                  </a:lnTo>
                  <a:lnTo>
                    <a:pt x="79" y="1541"/>
                  </a:lnTo>
                  <a:lnTo>
                    <a:pt x="70" y="1532"/>
                  </a:lnTo>
                  <a:lnTo>
                    <a:pt x="62" y="1522"/>
                  </a:lnTo>
                  <a:lnTo>
                    <a:pt x="54" y="1512"/>
                  </a:lnTo>
                  <a:lnTo>
                    <a:pt x="45" y="1502"/>
                  </a:lnTo>
                  <a:lnTo>
                    <a:pt x="39"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9" y="130"/>
                  </a:lnTo>
                  <a:lnTo>
                    <a:pt x="45" y="119"/>
                  </a:lnTo>
                  <a:lnTo>
                    <a:pt x="54" y="109"/>
                  </a:lnTo>
                  <a:lnTo>
                    <a:pt x="62" y="98"/>
                  </a:lnTo>
                  <a:lnTo>
                    <a:pt x="70" y="88"/>
                  </a:lnTo>
                  <a:lnTo>
                    <a:pt x="79" y="79"/>
                  </a:lnTo>
                  <a:lnTo>
                    <a:pt x="88" y="70"/>
                  </a:lnTo>
                  <a:lnTo>
                    <a:pt x="98" y="62"/>
                  </a:lnTo>
                  <a:lnTo>
                    <a:pt x="109" y="54"/>
                  </a:lnTo>
                  <a:lnTo>
                    <a:pt x="119" y="46"/>
                  </a:lnTo>
                  <a:lnTo>
                    <a:pt x="130" y="38"/>
                  </a:lnTo>
                  <a:lnTo>
                    <a:pt x="141" y="32"/>
                  </a:lnTo>
                  <a:lnTo>
                    <a:pt x="153" y="26"/>
                  </a:lnTo>
                  <a:lnTo>
                    <a:pt x="165" y="21"/>
                  </a:lnTo>
                  <a:lnTo>
                    <a:pt x="177" y="16"/>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1" name="985275740"/>
            <p:cNvSpPr>
              <a:spLocks/>
            </p:cNvSpPr>
            <p:nvPr/>
          </p:nvSpPr>
          <p:spPr bwMode="auto">
            <a:xfrm>
              <a:off x="4396075" y="3983379"/>
              <a:ext cx="60914" cy="31720"/>
            </a:xfrm>
            <a:custGeom>
              <a:avLst/>
              <a:gdLst/>
              <a:ahLst/>
              <a:cxnLst>
                <a:cxn ang="0">
                  <a:pos x="2756" y="0"/>
                </a:cxn>
                <a:cxn ang="0">
                  <a:pos x="2797" y="5"/>
                </a:cxn>
                <a:cxn ang="0">
                  <a:pos x="2836" y="16"/>
                </a:cxn>
                <a:cxn ang="0">
                  <a:pos x="2871" y="32"/>
                </a:cxn>
                <a:cxn ang="0">
                  <a:pos x="2904" y="54"/>
                </a:cxn>
                <a:cxn ang="0">
                  <a:pos x="2934"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4" y="1541"/>
                </a:cxn>
                <a:cxn ang="0">
                  <a:pos x="2904" y="1567"/>
                </a:cxn>
                <a:cxn ang="0">
                  <a:pos x="2871" y="1588"/>
                </a:cxn>
                <a:cxn ang="0">
                  <a:pos x="2836" y="1604"/>
                </a:cxn>
                <a:cxn ang="0">
                  <a:pos x="2797" y="1616"/>
                </a:cxn>
                <a:cxn ang="0">
                  <a:pos x="2756" y="1621"/>
                </a:cxn>
                <a:cxn ang="0">
                  <a:pos x="256" y="1621"/>
                </a:cxn>
                <a:cxn ang="0">
                  <a:pos x="216" y="1616"/>
                </a:cxn>
                <a:cxn ang="0">
                  <a:pos x="177" y="1604"/>
                </a:cxn>
                <a:cxn ang="0">
                  <a:pos x="142" y="1588"/>
                </a:cxn>
                <a:cxn ang="0">
                  <a:pos x="108" y="1567"/>
                </a:cxn>
                <a:cxn ang="0">
                  <a:pos x="80"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80" y="79"/>
                </a:cxn>
                <a:cxn ang="0">
                  <a:pos x="108" y="54"/>
                </a:cxn>
                <a:cxn ang="0">
                  <a:pos x="142" y="32"/>
                </a:cxn>
                <a:cxn ang="0">
                  <a:pos x="177" y="16"/>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6"/>
                  </a:lnTo>
                  <a:lnTo>
                    <a:pt x="2848" y="21"/>
                  </a:lnTo>
                  <a:lnTo>
                    <a:pt x="2859" y="26"/>
                  </a:lnTo>
                  <a:lnTo>
                    <a:pt x="2871" y="32"/>
                  </a:lnTo>
                  <a:lnTo>
                    <a:pt x="2883" y="38"/>
                  </a:lnTo>
                  <a:lnTo>
                    <a:pt x="2894" y="46"/>
                  </a:lnTo>
                  <a:lnTo>
                    <a:pt x="2904" y="54"/>
                  </a:lnTo>
                  <a:lnTo>
                    <a:pt x="2914" y="62"/>
                  </a:lnTo>
                  <a:lnTo>
                    <a:pt x="2924" y="70"/>
                  </a:lnTo>
                  <a:lnTo>
                    <a:pt x="2934" y="79"/>
                  </a:lnTo>
                  <a:lnTo>
                    <a:pt x="2943" y="88"/>
                  </a:lnTo>
                  <a:lnTo>
                    <a:pt x="2951" y="98"/>
                  </a:lnTo>
                  <a:lnTo>
                    <a:pt x="2959" y="109"/>
                  </a:lnTo>
                  <a:lnTo>
                    <a:pt x="2966" y="119"/>
                  </a:lnTo>
                  <a:lnTo>
                    <a:pt x="2973" y="130"/>
                  </a:lnTo>
                  <a:lnTo>
                    <a:pt x="2980" y="141"/>
                  </a:lnTo>
                  <a:lnTo>
                    <a:pt x="2987" y="152"/>
                  </a:lnTo>
                  <a:lnTo>
                    <a:pt x="2992"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2" y="1456"/>
                  </a:lnTo>
                  <a:lnTo>
                    <a:pt x="2987" y="1468"/>
                  </a:lnTo>
                  <a:lnTo>
                    <a:pt x="2980" y="1479"/>
                  </a:lnTo>
                  <a:lnTo>
                    <a:pt x="2973" y="1490"/>
                  </a:lnTo>
                  <a:lnTo>
                    <a:pt x="2966" y="1502"/>
                  </a:lnTo>
                  <a:lnTo>
                    <a:pt x="2959" y="1512"/>
                  </a:lnTo>
                  <a:lnTo>
                    <a:pt x="2951" y="1522"/>
                  </a:lnTo>
                  <a:lnTo>
                    <a:pt x="2943" y="1532"/>
                  </a:lnTo>
                  <a:lnTo>
                    <a:pt x="2934" y="1541"/>
                  </a:lnTo>
                  <a:lnTo>
                    <a:pt x="2924" y="1551"/>
                  </a:lnTo>
                  <a:lnTo>
                    <a:pt x="2914" y="1559"/>
                  </a:lnTo>
                  <a:lnTo>
                    <a:pt x="2904" y="1567"/>
                  </a:lnTo>
                  <a:lnTo>
                    <a:pt x="2894" y="1575"/>
                  </a:lnTo>
                  <a:lnTo>
                    <a:pt x="2883" y="1582"/>
                  </a:lnTo>
                  <a:lnTo>
                    <a:pt x="2871" y="1588"/>
                  </a:lnTo>
                  <a:lnTo>
                    <a:pt x="2859" y="1594"/>
                  </a:lnTo>
                  <a:lnTo>
                    <a:pt x="2848" y="1599"/>
                  </a:lnTo>
                  <a:lnTo>
                    <a:pt x="2836" y="1604"/>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4"/>
                  </a:lnTo>
                  <a:lnTo>
                    <a:pt x="165" y="1599"/>
                  </a:lnTo>
                  <a:lnTo>
                    <a:pt x="153" y="1594"/>
                  </a:lnTo>
                  <a:lnTo>
                    <a:pt x="142" y="1588"/>
                  </a:lnTo>
                  <a:lnTo>
                    <a:pt x="131" y="1582"/>
                  </a:lnTo>
                  <a:lnTo>
                    <a:pt x="119" y="1575"/>
                  </a:lnTo>
                  <a:lnTo>
                    <a:pt x="108" y="1567"/>
                  </a:lnTo>
                  <a:lnTo>
                    <a:pt x="98" y="1559"/>
                  </a:lnTo>
                  <a:lnTo>
                    <a:pt x="89" y="1551"/>
                  </a:lnTo>
                  <a:lnTo>
                    <a:pt x="80" y="1541"/>
                  </a:lnTo>
                  <a:lnTo>
                    <a:pt x="70" y="1532"/>
                  </a:lnTo>
                  <a:lnTo>
                    <a:pt x="61" y="1522"/>
                  </a:lnTo>
                  <a:lnTo>
                    <a:pt x="54" y="1512"/>
                  </a:lnTo>
                  <a:lnTo>
                    <a:pt x="46" y="1502"/>
                  </a:lnTo>
                  <a:lnTo>
                    <a:pt x="39" y="1490"/>
                  </a:lnTo>
                  <a:lnTo>
                    <a:pt x="33" y="1479"/>
                  </a:lnTo>
                  <a:lnTo>
                    <a:pt x="27" y="1468"/>
                  </a:lnTo>
                  <a:lnTo>
                    <a:pt x="22"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2" y="165"/>
                  </a:lnTo>
                  <a:lnTo>
                    <a:pt x="27" y="152"/>
                  </a:lnTo>
                  <a:lnTo>
                    <a:pt x="33" y="141"/>
                  </a:lnTo>
                  <a:lnTo>
                    <a:pt x="39" y="130"/>
                  </a:lnTo>
                  <a:lnTo>
                    <a:pt x="46" y="119"/>
                  </a:lnTo>
                  <a:lnTo>
                    <a:pt x="54" y="109"/>
                  </a:lnTo>
                  <a:lnTo>
                    <a:pt x="61" y="98"/>
                  </a:lnTo>
                  <a:lnTo>
                    <a:pt x="70" y="88"/>
                  </a:lnTo>
                  <a:lnTo>
                    <a:pt x="80" y="79"/>
                  </a:lnTo>
                  <a:lnTo>
                    <a:pt x="89" y="70"/>
                  </a:lnTo>
                  <a:lnTo>
                    <a:pt x="98" y="62"/>
                  </a:lnTo>
                  <a:lnTo>
                    <a:pt x="108" y="54"/>
                  </a:lnTo>
                  <a:lnTo>
                    <a:pt x="119" y="46"/>
                  </a:lnTo>
                  <a:lnTo>
                    <a:pt x="131" y="38"/>
                  </a:lnTo>
                  <a:lnTo>
                    <a:pt x="142" y="32"/>
                  </a:lnTo>
                  <a:lnTo>
                    <a:pt x="153" y="26"/>
                  </a:lnTo>
                  <a:lnTo>
                    <a:pt x="165" y="21"/>
                  </a:lnTo>
                  <a:lnTo>
                    <a:pt x="177" y="16"/>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2" name="573406838"/>
            <p:cNvSpPr>
              <a:spLocks/>
            </p:cNvSpPr>
            <p:nvPr/>
          </p:nvSpPr>
          <p:spPr bwMode="auto">
            <a:xfrm>
              <a:off x="4160866" y="3944372"/>
              <a:ext cx="60914" cy="31292"/>
            </a:xfrm>
            <a:custGeom>
              <a:avLst/>
              <a:gdLst/>
              <a:ahLst/>
              <a:cxnLst>
                <a:cxn ang="0">
                  <a:pos x="2757" y="0"/>
                </a:cxn>
                <a:cxn ang="0">
                  <a:pos x="2798" y="6"/>
                </a:cxn>
                <a:cxn ang="0">
                  <a:pos x="2835" y="17"/>
                </a:cxn>
                <a:cxn ang="0">
                  <a:pos x="2871" y="33"/>
                </a:cxn>
                <a:cxn ang="0">
                  <a:pos x="2905" y="54"/>
                </a:cxn>
                <a:cxn ang="0">
                  <a:pos x="2934" y="80"/>
                </a:cxn>
                <a:cxn ang="0">
                  <a:pos x="2960" y="109"/>
                </a:cxn>
                <a:cxn ang="0">
                  <a:pos x="2980" y="142"/>
                </a:cxn>
                <a:cxn ang="0">
                  <a:pos x="2996" y="178"/>
                </a:cxn>
                <a:cxn ang="0">
                  <a:pos x="3007" y="216"/>
                </a:cxn>
                <a:cxn ang="0">
                  <a:pos x="3013" y="257"/>
                </a:cxn>
                <a:cxn ang="0">
                  <a:pos x="3013" y="1365"/>
                </a:cxn>
                <a:cxn ang="0">
                  <a:pos x="3007" y="1406"/>
                </a:cxn>
                <a:cxn ang="0">
                  <a:pos x="2996" y="1444"/>
                </a:cxn>
                <a:cxn ang="0">
                  <a:pos x="2980" y="1480"/>
                </a:cxn>
                <a:cxn ang="0">
                  <a:pos x="2960" y="1513"/>
                </a:cxn>
                <a:cxn ang="0">
                  <a:pos x="2934" y="1542"/>
                </a:cxn>
                <a:cxn ang="0">
                  <a:pos x="2905" y="1568"/>
                </a:cxn>
                <a:cxn ang="0">
                  <a:pos x="2871" y="1589"/>
                </a:cxn>
                <a:cxn ang="0">
                  <a:pos x="2835" y="1605"/>
                </a:cxn>
                <a:cxn ang="0">
                  <a:pos x="2798" y="1616"/>
                </a:cxn>
                <a:cxn ang="0">
                  <a:pos x="2757" y="1622"/>
                </a:cxn>
                <a:cxn ang="0">
                  <a:pos x="257" y="1622"/>
                </a:cxn>
                <a:cxn ang="0">
                  <a:pos x="216" y="1616"/>
                </a:cxn>
                <a:cxn ang="0">
                  <a:pos x="178" y="1605"/>
                </a:cxn>
                <a:cxn ang="0">
                  <a:pos x="141" y="1589"/>
                </a:cxn>
                <a:cxn ang="0">
                  <a:pos x="109" y="1568"/>
                </a:cxn>
                <a:cxn ang="0">
                  <a:pos x="79" y="1542"/>
                </a:cxn>
                <a:cxn ang="0">
                  <a:pos x="54" y="1513"/>
                </a:cxn>
                <a:cxn ang="0">
                  <a:pos x="32" y="1480"/>
                </a:cxn>
                <a:cxn ang="0">
                  <a:pos x="16" y="1444"/>
                </a:cxn>
                <a:cxn ang="0">
                  <a:pos x="6" y="1406"/>
                </a:cxn>
                <a:cxn ang="0">
                  <a:pos x="1" y="1365"/>
                </a:cxn>
                <a:cxn ang="0">
                  <a:pos x="1" y="257"/>
                </a:cxn>
                <a:cxn ang="0">
                  <a:pos x="6" y="216"/>
                </a:cxn>
                <a:cxn ang="0">
                  <a:pos x="16" y="178"/>
                </a:cxn>
                <a:cxn ang="0">
                  <a:pos x="32" y="142"/>
                </a:cxn>
                <a:cxn ang="0">
                  <a:pos x="54" y="109"/>
                </a:cxn>
                <a:cxn ang="0">
                  <a:pos x="79" y="80"/>
                </a:cxn>
                <a:cxn ang="0">
                  <a:pos x="109" y="54"/>
                </a:cxn>
                <a:cxn ang="0">
                  <a:pos x="141" y="33"/>
                </a:cxn>
                <a:cxn ang="0">
                  <a:pos x="178" y="17"/>
                </a:cxn>
                <a:cxn ang="0">
                  <a:pos x="216" y="6"/>
                </a:cxn>
                <a:cxn ang="0">
                  <a:pos x="257" y="0"/>
                </a:cxn>
              </a:cxnLst>
              <a:rect l="0" t="0" r="r" b="b"/>
              <a:pathLst>
                <a:path w="3014" h="1622">
                  <a:moveTo>
                    <a:pt x="271" y="0"/>
                  </a:moveTo>
                  <a:lnTo>
                    <a:pt x="2743" y="0"/>
                  </a:lnTo>
                  <a:lnTo>
                    <a:pt x="2757" y="0"/>
                  </a:lnTo>
                  <a:lnTo>
                    <a:pt x="2770" y="1"/>
                  </a:lnTo>
                  <a:lnTo>
                    <a:pt x="2783" y="4"/>
                  </a:lnTo>
                  <a:lnTo>
                    <a:pt x="2798" y="6"/>
                  </a:lnTo>
                  <a:lnTo>
                    <a:pt x="2810" y="9"/>
                  </a:lnTo>
                  <a:lnTo>
                    <a:pt x="2823" y="13"/>
                  </a:lnTo>
                  <a:lnTo>
                    <a:pt x="2835" y="17"/>
                  </a:lnTo>
                  <a:lnTo>
                    <a:pt x="2848" y="22"/>
                  </a:lnTo>
                  <a:lnTo>
                    <a:pt x="2860" y="27"/>
                  </a:lnTo>
                  <a:lnTo>
                    <a:pt x="2871" y="33"/>
                  </a:lnTo>
                  <a:lnTo>
                    <a:pt x="2883" y="39"/>
                  </a:lnTo>
                  <a:lnTo>
                    <a:pt x="2893" y="46"/>
                  </a:lnTo>
                  <a:lnTo>
                    <a:pt x="2905" y="54"/>
                  </a:lnTo>
                  <a:lnTo>
                    <a:pt x="2915" y="63"/>
                  </a:lnTo>
                  <a:lnTo>
                    <a:pt x="2924" y="71"/>
                  </a:lnTo>
                  <a:lnTo>
                    <a:pt x="2934" y="80"/>
                  </a:lnTo>
                  <a:lnTo>
                    <a:pt x="2942" y="89"/>
                  </a:lnTo>
                  <a:lnTo>
                    <a:pt x="2951" y="99"/>
                  </a:lnTo>
                  <a:lnTo>
                    <a:pt x="2960" y="109"/>
                  </a:lnTo>
                  <a:lnTo>
                    <a:pt x="2967" y="120"/>
                  </a:lnTo>
                  <a:lnTo>
                    <a:pt x="2974" y="131"/>
                  </a:lnTo>
                  <a:lnTo>
                    <a:pt x="2980" y="142"/>
                  </a:lnTo>
                  <a:lnTo>
                    <a:pt x="2986" y="153"/>
                  </a:lnTo>
                  <a:lnTo>
                    <a:pt x="2992" y="165"/>
                  </a:lnTo>
                  <a:lnTo>
                    <a:pt x="2996" y="178"/>
                  </a:lnTo>
                  <a:lnTo>
                    <a:pt x="3001" y="191"/>
                  </a:lnTo>
                  <a:lnTo>
                    <a:pt x="3004" y="203"/>
                  </a:lnTo>
                  <a:lnTo>
                    <a:pt x="3007" y="216"/>
                  </a:lnTo>
                  <a:lnTo>
                    <a:pt x="3011" y="230"/>
                  </a:lnTo>
                  <a:lnTo>
                    <a:pt x="3012" y="243"/>
                  </a:lnTo>
                  <a:lnTo>
                    <a:pt x="3013" y="257"/>
                  </a:lnTo>
                  <a:lnTo>
                    <a:pt x="3014" y="270"/>
                  </a:lnTo>
                  <a:lnTo>
                    <a:pt x="3014" y="1352"/>
                  </a:lnTo>
                  <a:lnTo>
                    <a:pt x="3013" y="1365"/>
                  </a:lnTo>
                  <a:lnTo>
                    <a:pt x="3012" y="1379"/>
                  </a:lnTo>
                  <a:lnTo>
                    <a:pt x="3011" y="1392"/>
                  </a:lnTo>
                  <a:lnTo>
                    <a:pt x="3007" y="1406"/>
                  </a:lnTo>
                  <a:lnTo>
                    <a:pt x="3004" y="1419"/>
                  </a:lnTo>
                  <a:lnTo>
                    <a:pt x="3001" y="1432"/>
                  </a:lnTo>
                  <a:lnTo>
                    <a:pt x="2996" y="1444"/>
                  </a:lnTo>
                  <a:lnTo>
                    <a:pt x="2992" y="1457"/>
                  </a:lnTo>
                  <a:lnTo>
                    <a:pt x="2986" y="1469"/>
                  </a:lnTo>
                  <a:lnTo>
                    <a:pt x="2980" y="1480"/>
                  </a:lnTo>
                  <a:lnTo>
                    <a:pt x="2974" y="1491"/>
                  </a:lnTo>
                  <a:lnTo>
                    <a:pt x="2967" y="1502"/>
                  </a:lnTo>
                  <a:lnTo>
                    <a:pt x="2960" y="1513"/>
                  </a:lnTo>
                  <a:lnTo>
                    <a:pt x="2951" y="1523"/>
                  </a:lnTo>
                  <a:lnTo>
                    <a:pt x="2942" y="1533"/>
                  </a:lnTo>
                  <a:lnTo>
                    <a:pt x="2934" y="1542"/>
                  </a:lnTo>
                  <a:lnTo>
                    <a:pt x="2924" y="1551"/>
                  </a:lnTo>
                  <a:lnTo>
                    <a:pt x="2915" y="1559"/>
                  </a:lnTo>
                  <a:lnTo>
                    <a:pt x="2905" y="1568"/>
                  </a:lnTo>
                  <a:lnTo>
                    <a:pt x="2893" y="1576"/>
                  </a:lnTo>
                  <a:lnTo>
                    <a:pt x="2883" y="1583"/>
                  </a:lnTo>
                  <a:lnTo>
                    <a:pt x="2871" y="1589"/>
                  </a:lnTo>
                  <a:lnTo>
                    <a:pt x="2860" y="1595"/>
                  </a:lnTo>
                  <a:lnTo>
                    <a:pt x="2848" y="1600"/>
                  </a:lnTo>
                  <a:lnTo>
                    <a:pt x="2835" y="1605"/>
                  </a:lnTo>
                  <a:lnTo>
                    <a:pt x="2823" y="1609"/>
                  </a:lnTo>
                  <a:lnTo>
                    <a:pt x="2810" y="1613"/>
                  </a:lnTo>
                  <a:lnTo>
                    <a:pt x="2798" y="1616"/>
                  </a:lnTo>
                  <a:lnTo>
                    <a:pt x="2783" y="1618"/>
                  </a:lnTo>
                  <a:lnTo>
                    <a:pt x="2770" y="1621"/>
                  </a:lnTo>
                  <a:lnTo>
                    <a:pt x="2757" y="1622"/>
                  </a:lnTo>
                  <a:lnTo>
                    <a:pt x="2743" y="1622"/>
                  </a:lnTo>
                  <a:lnTo>
                    <a:pt x="271" y="1622"/>
                  </a:lnTo>
                  <a:lnTo>
                    <a:pt x="257" y="1622"/>
                  </a:lnTo>
                  <a:lnTo>
                    <a:pt x="243" y="1621"/>
                  </a:lnTo>
                  <a:lnTo>
                    <a:pt x="229" y="1618"/>
                  </a:lnTo>
                  <a:lnTo>
                    <a:pt x="216" y="1616"/>
                  </a:lnTo>
                  <a:lnTo>
                    <a:pt x="204" y="1613"/>
                  </a:lnTo>
                  <a:lnTo>
                    <a:pt x="190" y="1609"/>
                  </a:lnTo>
                  <a:lnTo>
                    <a:pt x="178" y="1605"/>
                  </a:lnTo>
                  <a:lnTo>
                    <a:pt x="166" y="1600"/>
                  </a:lnTo>
                  <a:lnTo>
                    <a:pt x="154" y="1595"/>
                  </a:lnTo>
                  <a:lnTo>
                    <a:pt x="141" y="1589"/>
                  </a:lnTo>
                  <a:lnTo>
                    <a:pt x="130" y="1583"/>
                  </a:lnTo>
                  <a:lnTo>
                    <a:pt x="120" y="1576"/>
                  </a:lnTo>
                  <a:lnTo>
                    <a:pt x="109" y="1568"/>
                  </a:lnTo>
                  <a:lnTo>
                    <a:pt x="99" y="1559"/>
                  </a:lnTo>
                  <a:lnTo>
                    <a:pt x="88" y="1551"/>
                  </a:lnTo>
                  <a:lnTo>
                    <a:pt x="79" y="1542"/>
                  </a:lnTo>
                  <a:lnTo>
                    <a:pt x="70" y="1533"/>
                  </a:lnTo>
                  <a:lnTo>
                    <a:pt x="62" y="1523"/>
                  </a:lnTo>
                  <a:lnTo>
                    <a:pt x="54" y="1513"/>
                  </a:lnTo>
                  <a:lnTo>
                    <a:pt x="47" y="1502"/>
                  </a:lnTo>
                  <a:lnTo>
                    <a:pt x="40" y="1491"/>
                  </a:lnTo>
                  <a:lnTo>
                    <a:pt x="32" y="1480"/>
                  </a:lnTo>
                  <a:lnTo>
                    <a:pt x="27" y="1469"/>
                  </a:lnTo>
                  <a:lnTo>
                    <a:pt x="21" y="1457"/>
                  </a:lnTo>
                  <a:lnTo>
                    <a:pt x="16" y="1444"/>
                  </a:lnTo>
                  <a:lnTo>
                    <a:pt x="12" y="1432"/>
                  </a:lnTo>
                  <a:lnTo>
                    <a:pt x="9" y="1419"/>
                  </a:lnTo>
                  <a:lnTo>
                    <a:pt x="6" y="1406"/>
                  </a:lnTo>
                  <a:lnTo>
                    <a:pt x="3" y="1392"/>
                  </a:lnTo>
                  <a:lnTo>
                    <a:pt x="2" y="1379"/>
                  </a:lnTo>
                  <a:lnTo>
                    <a:pt x="1" y="1365"/>
                  </a:lnTo>
                  <a:lnTo>
                    <a:pt x="0" y="1352"/>
                  </a:lnTo>
                  <a:lnTo>
                    <a:pt x="0" y="270"/>
                  </a:lnTo>
                  <a:lnTo>
                    <a:pt x="1" y="257"/>
                  </a:lnTo>
                  <a:lnTo>
                    <a:pt x="2" y="243"/>
                  </a:lnTo>
                  <a:lnTo>
                    <a:pt x="3" y="230"/>
                  </a:lnTo>
                  <a:lnTo>
                    <a:pt x="6" y="216"/>
                  </a:lnTo>
                  <a:lnTo>
                    <a:pt x="9" y="203"/>
                  </a:lnTo>
                  <a:lnTo>
                    <a:pt x="12" y="191"/>
                  </a:lnTo>
                  <a:lnTo>
                    <a:pt x="16" y="178"/>
                  </a:lnTo>
                  <a:lnTo>
                    <a:pt x="21" y="165"/>
                  </a:lnTo>
                  <a:lnTo>
                    <a:pt x="27" y="153"/>
                  </a:lnTo>
                  <a:lnTo>
                    <a:pt x="32" y="142"/>
                  </a:lnTo>
                  <a:lnTo>
                    <a:pt x="40" y="131"/>
                  </a:lnTo>
                  <a:lnTo>
                    <a:pt x="47" y="120"/>
                  </a:lnTo>
                  <a:lnTo>
                    <a:pt x="54" y="109"/>
                  </a:lnTo>
                  <a:lnTo>
                    <a:pt x="62" y="99"/>
                  </a:lnTo>
                  <a:lnTo>
                    <a:pt x="70" y="89"/>
                  </a:lnTo>
                  <a:lnTo>
                    <a:pt x="79" y="80"/>
                  </a:lnTo>
                  <a:lnTo>
                    <a:pt x="88" y="71"/>
                  </a:lnTo>
                  <a:lnTo>
                    <a:pt x="99" y="63"/>
                  </a:lnTo>
                  <a:lnTo>
                    <a:pt x="109" y="54"/>
                  </a:lnTo>
                  <a:lnTo>
                    <a:pt x="120" y="46"/>
                  </a:lnTo>
                  <a:lnTo>
                    <a:pt x="130" y="39"/>
                  </a:lnTo>
                  <a:lnTo>
                    <a:pt x="141" y="33"/>
                  </a:lnTo>
                  <a:lnTo>
                    <a:pt x="154" y="27"/>
                  </a:lnTo>
                  <a:lnTo>
                    <a:pt x="166" y="22"/>
                  </a:lnTo>
                  <a:lnTo>
                    <a:pt x="178" y="17"/>
                  </a:lnTo>
                  <a:lnTo>
                    <a:pt x="190" y="13"/>
                  </a:lnTo>
                  <a:lnTo>
                    <a:pt x="204" y="9"/>
                  </a:lnTo>
                  <a:lnTo>
                    <a:pt x="216" y="6"/>
                  </a:lnTo>
                  <a:lnTo>
                    <a:pt x="229" y="4"/>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3" name="852121738"/>
            <p:cNvSpPr>
              <a:spLocks/>
            </p:cNvSpPr>
            <p:nvPr/>
          </p:nvSpPr>
          <p:spPr bwMode="auto">
            <a:xfrm>
              <a:off x="4228450" y="3944372"/>
              <a:ext cx="60470" cy="31292"/>
            </a:xfrm>
            <a:custGeom>
              <a:avLst/>
              <a:gdLst/>
              <a:ahLst/>
              <a:cxnLst>
                <a:cxn ang="0">
                  <a:pos x="2757" y="0"/>
                </a:cxn>
                <a:cxn ang="0">
                  <a:pos x="2797" y="6"/>
                </a:cxn>
                <a:cxn ang="0">
                  <a:pos x="2836" y="17"/>
                </a:cxn>
                <a:cxn ang="0">
                  <a:pos x="2872" y="33"/>
                </a:cxn>
                <a:cxn ang="0">
                  <a:pos x="2904" y="54"/>
                </a:cxn>
                <a:cxn ang="0">
                  <a:pos x="2934" y="80"/>
                </a:cxn>
                <a:cxn ang="0">
                  <a:pos x="2959"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59" y="1513"/>
                </a:cxn>
                <a:cxn ang="0">
                  <a:pos x="2934" y="1542"/>
                </a:cxn>
                <a:cxn ang="0">
                  <a:pos x="2904" y="1568"/>
                </a:cxn>
                <a:cxn ang="0">
                  <a:pos x="2872" y="1589"/>
                </a:cxn>
                <a:cxn ang="0">
                  <a:pos x="2836" y="1605"/>
                </a:cxn>
                <a:cxn ang="0">
                  <a:pos x="2797" y="1616"/>
                </a:cxn>
                <a:cxn ang="0">
                  <a:pos x="2757" y="1622"/>
                </a:cxn>
                <a:cxn ang="0">
                  <a:pos x="257" y="1622"/>
                </a:cxn>
                <a:cxn ang="0">
                  <a:pos x="216" y="1616"/>
                </a:cxn>
                <a:cxn ang="0">
                  <a:pos x="178" y="1605"/>
                </a:cxn>
                <a:cxn ang="0">
                  <a:pos x="142" y="1589"/>
                </a:cxn>
                <a:cxn ang="0">
                  <a:pos x="109" y="1568"/>
                </a:cxn>
                <a:cxn ang="0">
                  <a:pos x="80" y="1542"/>
                </a:cxn>
                <a:cxn ang="0">
                  <a:pos x="54" y="1513"/>
                </a:cxn>
                <a:cxn ang="0">
                  <a:pos x="33" y="1480"/>
                </a:cxn>
                <a:cxn ang="0">
                  <a:pos x="17" y="1444"/>
                </a:cxn>
                <a:cxn ang="0">
                  <a:pos x="5" y="1406"/>
                </a:cxn>
                <a:cxn ang="0">
                  <a:pos x="0" y="1365"/>
                </a:cxn>
                <a:cxn ang="0">
                  <a:pos x="0" y="257"/>
                </a:cxn>
                <a:cxn ang="0">
                  <a:pos x="5" y="216"/>
                </a:cxn>
                <a:cxn ang="0">
                  <a:pos x="17" y="178"/>
                </a:cxn>
                <a:cxn ang="0">
                  <a:pos x="33" y="142"/>
                </a:cxn>
                <a:cxn ang="0">
                  <a:pos x="54" y="109"/>
                </a:cxn>
                <a:cxn ang="0">
                  <a:pos x="80" y="80"/>
                </a:cxn>
                <a:cxn ang="0">
                  <a:pos x="109" y="54"/>
                </a:cxn>
                <a:cxn ang="0">
                  <a:pos x="142" y="33"/>
                </a:cxn>
                <a:cxn ang="0">
                  <a:pos x="178" y="17"/>
                </a:cxn>
                <a:cxn ang="0">
                  <a:pos x="216" y="6"/>
                </a:cxn>
                <a:cxn ang="0">
                  <a:pos x="257" y="0"/>
                </a:cxn>
              </a:cxnLst>
              <a:rect l="0" t="0" r="r" b="b"/>
              <a:pathLst>
                <a:path w="3013" h="1622">
                  <a:moveTo>
                    <a:pt x="270" y="0"/>
                  </a:moveTo>
                  <a:lnTo>
                    <a:pt x="2743" y="0"/>
                  </a:lnTo>
                  <a:lnTo>
                    <a:pt x="2757" y="0"/>
                  </a:lnTo>
                  <a:lnTo>
                    <a:pt x="2771" y="1"/>
                  </a:lnTo>
                  <a:lnTo>
                    <a:pt x="2784" y="4"/>
                  </a:lnTo>
                  <a:lnTo>
                    <a:pt x="2797" y="6"/>
                  </a:lnTo>
                  <a:lnTo>
                    <a:pt x="2810" y="9"/>
                  </a:lnTo>
                  <a:lnTo>
                    <a:pt x="2824" y="13"/>
                  </a:lnTo>
                  <a:lnTo>
                    <a:pt x="2836" y="17"/>
                  </a:lnTo>
                  <a:lnTo>
                    <a:pt x="2848" y="22"/>
                  </a:lnTo>
                  <a:lnTo>
                    <a:pt x="2860" y="27"/>
                  </a:lnTo>
                  <a:lnTo>
                    <a:pt x="2872" y="33"/>
                  </a:lnTo>
                  <a:lnTo>
                    <a:pt x="2883" y="39"/>
                  </a:lnTo>
                  <a:lnTo>
                    <a:pt x="2894" y="46"/>
                  </a:lnTo>
                  <a:lnTo>
                    <a:pt x="2904" y="54"/>
                  </a:lnTo>
                  <a:lnTo>
                    <a:pt x="2914" y="63"/>
                  </a:lnTo>
                  <a:lnTo>
                    <a:pt x="2924" y="71"/>
                  </a:lnTo>
                  <a:lnTo>
                    <a:pt x="2934" y="80"/>
                  </a:lnTo>
                  <a:lnTo>
                    <a:pt x="2943" y="89"/>
                  </a:lnTo>
                  <a:lnTo>
                    <a:pt x="2951" y="99"/>
                  </a:lnTo>
                  <a:lnTo>
                    <a:pt x="2959" y="109"/>
                  </a:lnTo>
                  <a:lnTo>
                    <a:pt x="2967" y="120"/>
                  </a:lnTo>
                  <a:lnTo>
                    <a:pt x="2974" y="131"/>
                  </a:lnTo>
                  <a:lnTo>
                    <a:pt x="2981" y="142"/>
                  </a:lnTo>
                  <a:lnTo>
                    <a:pt x="2987" y="153"/>
                  </a:lnTo>
                  <a:lnTo>
                    <a:pt x="2992" y="165"/>
                  </a:lnTo>
                  <a:lnTo>
                    <a:pt x="2997" y="178"/>
                  </a:lnTo>
                  <a:lnTo>
                    <a:pt x="3001"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1" y="1432"/>
                  </a:lnTo>
                  <a:lnTo>
                    <a:pt x="2997" y="1444"/>
                  </a:lnTo>
                  <a:lnTo>
                    <a:pt x="2992" y="1457"/>
                  </a:lnTo>
                  <a:lnTo>
                    <a:pt x="2987" y="1469"/>
                  </a:lnTo>
                  <a:lnTo>
                    <a:pt x="2981" y="1480"/>
                  </a:lnTo>
                  <a:lnTo>
                    <a:pt x="2974" y="1491"/>
                  </a:lnTo>
                  <a:lnTo>
                    <a:pt x="2967" y="1502"/>
                  </a:lnTo>
                  <a:lnTo>
                    <a:pt x="2959" y="1513"/>
                  </a:lnTo>
                  <a:lnTo>
                    <a:pt x="2951" y="1523"/>
                  </a:lnTo>
                  <a:lnTo>
                    <a:pt x="2943" y="1533"/>
                  </a:lnTo>
                  <a:lnTo>
                    <a:pt x="2934" y="1542"/>
                  </a:lnTo>
                  <a:lnTo>
                    <a:pt x="2924" y="1551"/>
                  </a:lnTo>
                  <a:lnTo>
                    <a:pt x="2914" y="1559"/>
                  </a:lnTo>
                  <a:lnTo>
                    <a:pt x="2904" y="1568"/>
                  </a:lnTo>
                  <a:lnTo>
                    <a:pt x="2894" y="1576"/>
                  </a:lnTo>
                  <a:lnTo>
                    <a:pt x="2883" y="1583"/>
                  </a:lnTo>
                  <a:lnTo>
                    <a:pt x="2872" y="1589"/>
                  </a:lnTo>
                  <a:lnTo>
                    <a:pt x="2860" y="1595"/>
                  </a:lnTo>
                  <a:lnTo>
                    <a:pt x="2848" y="1600"/>
                  </a:lnTo>
                  <a:lnTo>
                    <a:pt x="2836" y="1605"/>
                  </a:lnTo>
                  <a:lnTo>
                    <a:pt x="2824" y="1609"/>
                  </a:lnTo>
                  <a:lnTo>
                    <a:pt x="2810" y="1613"/>
                  </a:lnTo>
                  <a:lnTo>
                    <a:pt x="2797" y="1616"/>
                  </a:lnTo>
                  <a:lnTo>
                    <a:pt x="2784" y="1618"/>
                  </a:lnTo>
                  <a:lnTo>
                    <a:pt x="2771" y="1621"/>
                  </a:lnTo>
                  <a:lnTo>
                    <a:pt x="2757" y="1622"/>
                  </a:lnTo>
                  <a:lnTo>
                    <a:pt x="2743" y="1622"/>
                  </a:lnTo>
                  <a:lnTo>
                    <a:pt x="270" y="1622"/>
                  </a:lnTo>
                  <a:lnTo>
                    <a:pt x="257" y="1622"/>
                  </a:lnTo>
                  <a:lnTo>
                    <a:pt x="243" y="1621"/>
                  </a:lnTo>
                  <a:lnTo>
                    <a:pt x="230" y="1618"/>
                  </a:lnTo>
                  <a:lnTo>
                    <a:pt x="216" y="1616"/>
                  </a:lnTo>
                  <a:lnTo>
                    <a:pt x="203" y="1613"/>
                  </a:lnTo>
                  <a:lnTo>
                    <a:pt x="191" y="1609"/>
                  </a:lnTo>
                  <a:lnTo>
                    <a:pt x="178" y="1605"/>
                  </a:lnTo>
                  <a:lnTo>
                    <a:pt x="165" y="1600"/>
                  </a:lnTo>
                  <a:lnTo>
                    <a:pt x="154" y="1595"/>
                  </a:lnTo>
                  <a:lnTo>
                    <a:pt x="142" y="1589"/>
                  </a:lnTo>
                  <a:lnTo>
                    <a:pt x="131" y="1583"/>
                  </a:lnTo>
                  <a:lnTo>
                    <a:pt x="120" y="1576"/>
                  </a:lnTo>
                  <a:lnTo>
                    <a:pt x="109" y="1568"/>
                  </a:lnTo>
                  <a:lnTo>
                    <a:pt x="99" y="1559"/>
                  </a:lnTo>
                  <a:lnTo>
                    <a:pt x="89" y="1551"/>
                  </a:lnTo>
                  <a:lnTo>
                    <a:pt x="80" y="1542"/>
                  </a:lnTo>
                  <a:lnTo>
                    <a:pt x="71" y="1533"/>
                  </a:lnTo>
                  <a:lnTo>
                    <a:pt x="62" y="1523"/>
                  </a:lnTo>
                  <a:lnTo>
                    <a:pt x="54" y="1513"/>
                  </a:lnTo>
                  <a:lnTo>
                    <a:pt x="46" y="1502"/>
                  </a:lnTo>
                  <a:lnTo>
                    <a:pt x="40" y="1491"/>
                  </a:lnTo>
                  <a:lnTo>
                    <a:pt x="33" y="1480"/>
                  </a:lnTo>
                  <a:lnTo>
                    <a:pt x="27" y="1469"/>
                  </a:lnTo>
                  <a:lnTo>
                    <a:pt x="22" y="1457"/>
                  </a:lnTo>
                  <a:lnTo>
                    <a:pt x="17" y="1444"/>
                  </a:lnTo>
                  <a:lnTo>
                    <a:pt x="13"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3" y="191"/>
                  </a:lnTo>
                  <a:lnTo>
                    <a:pt x="17" y="178"/>
                  </a:lnTo>
                  <a:lnTo>
                    <a:pt x="22" y="165"/>
                  </a:lnTo>
                  <a:lnTo>
                    <a:pt x="27" y="153"/>
                  </a:lnTo>
                  <a:lnTo>
                    <a:pt x="33" y="142"/>
                  </a:lnTo>
                  <a:lnTo>
                    <a:pt x="40" y="131"/>
                  </a:lnTo>
                  <a:lnTo>
                    <a:pt x="46" y="120"/>
                  </a:lnTo>
                  <a:lnTo>
                    <a:pt x="54" y="109"/>
                  </a:lnTo>
                  <a:lnTo>
                    <a:pt x="62" y="99"/>
                  </a:lnTo>
                  <a:lnTo>
                    <a:pt x="71" y="89"/>
                  </a:lnTo>
                  <a:lnTo>
                    <a:pt x="80" y="80"/>
                  </a:lnTo>
                  <a:lnTo>
                    <a:pt x="89" y="71"/>
                  </a:lnTo>
                  <a:lnTo>
                    <a:pt x="99" y="63"/>
                  </a:lnTo>
                  <a:lnTo>
                    <a:pt x="109" y="54"/>
                  </a:lnTo>
                  <a:lnTo>
                    <a:pt x="120" y="46"/>
                  </a:lnTo>
                  <a:lnTo>
                    <a:pt x="131" y="39"/>
                  </a:lnTo>
                  <a:lnTo>
                    <a:pt x="142" y="33"/>
                  </a:lnTo>
                  <a:lnTo>
                    <a:pt x="154" y="27"/>
                  </a:lnTo>
                  <a:lnTo>
                    <a:pt x="165" y="22"/>
                  </a:lnTo>
                  <a:lnTo>
                    <a:pt x="178" y="17"/>
                  </a:lnTo>
                  <a:lnTo>
                    <a:pt x="191" y="13"/>
                  </a:lnTo>
                  <a:lnTo>
                    <a:pt x="203" y="9"/>
                  </a:lnTo>
                  <a:lnTo>
                    <a:pt x="216" y="6"/>
                  </a:lnTo>
                  <a:lnTo>
                    <a:pt x="230" y="4"/>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4" name="732718178"/>
            <p:cNvSpPr>
              <a:spLocks/>
            </p:cNvSpPr>
            <p:nvPr/>
          </p:nvSpPr>
          <p:spPr bwMode="auto">
            <a:xfrm>
              <a:off x="4295589" y="3944372"/>
              <a:ext cx="60470" cy="31292"/>
            </a:xfrm>
            <a:custGeom>
              <a:avLst/>
              <a:gdLst/>
              <a:ahLst/>
              <a:cxnLst>
                <a:cxn ang="0">
                  <a:pos x="2756" y="0"/>
                </a:cxn>
                <a:cxn ang="0">
                  <a:pos x="2797" y="6"/>
                </a:cxn>
                <a:cxn ang="0">
                  <a:pos x="2835" y="17"/>
                </a:cxn>
                <a:cxn ang="0">
                  <a:pos x="2871" y="33"/>
                </a:cxn>
                <a:cxn ang="0">
                  <a:pos x="2904" y="54"/>
                </a:cxn>
                <a:cxn ang="0">
                  <a:pos x="2933" y="80"/>
                </a:cxn>
                <a:cxn ang="0">
                  <a:pos x="2959" y="109"/>
                </a:cxn>
                <a:cxn ang="0">
                  <a:pos x="2980" y="142"/>
                </a:cxn>
                <a:cxn ang="0">
                  <a:pos x="2996" y="178"/>
                </a:cxn>
                <a:cxn ang="0">
                  <a:pos x="3008" y="216"/>
                </a:cxn>
                <a:cxn ang="0">
                  <a:pos x="3013" y="257"/>
                </a:cxn>
                <a:cxn ang="0">
                  <a:pos x="3013" y="1365"/>
                </a:cxn>
                <a:cxn ang="0">
                  <a:pos x="3008" y="1406"/>
                </a:cxn>
                <a:cxn ang="0">
                  <a:pos x="2996" y="1444"/>
                </a:cxn>
                <a:cxn ang="0">
                  <a:pos x="2980" y="1480"/>
                </a:cxn>
                <a:cxn ang="0">
                  <a:pos x="2959" y="1513"/>
                </a:cxn>
                <a:cxn ang="0">
                  <a:pos x="2933" y="1542"/>
                </a:cxn>
                <a:cxn ang="0">
                  <a:pos x="2904" y="1568"/>
                </a:cxn>
                <a:cxn ang="0">
                  <a:pos x="2871" y="1589"/>
                </a:cxn>
                <a:cxn ang="0">
                  <a:pos x="2835" y="1605"/>
                </a:cxn>
                <a:cxn ang="0">
                  <a:pos x="2797" y="1616"/>
                </a:cxn>
                <a:cxn ang="0">
                  <a:pos x="2756" y="1622"/>
                </a:cxn>
                <a:cxn ang="0">
                  <a:pos x="256" y="1622"/>
                </a:cxn>
                <a:cxn ang="0">
                  <a:pos x="216" y="1616"/>
                </a:cxn>
                <a:cxn ang="0">
                  <a:pos x="177" y="1605"/>
                </a:cxn>
                <a:cxn ang="0">
                  <a:pos x="141" y="1589"/>
                </a:cxn>
                <a:cxn ang="0">
                  <a:pos x="108" y="1568"/>
                </a:cxn>
                <a:cxn ang="0">
                  <a:pos x="79" y="1542"/>
                </a:cxn>
                <a:cxn ang="0">
                  <a:pos x="54" y="1513"/>
                </a:cxn>
                <a:cxn ang="0">
                  <a:pos x="32" y="1480"/>
                </a:cxn>
                <a:cxn ang="0">
                  <a:pos x="16" y="1444"/>
                </a:cxn>
                <a:cxn ang="0">
                  <a:pos x="5" y="1406"/>
                </a:cxn>
                <a:cxn ang="0">
                  <a:pos x="0" y="1365"/>
                </a:cxn>
                <a:cxn ang="0">
                  <a:pos x="0" y="257"/>
                </a:cxn>
                <a:cxn ang="0">
                  <a:pos x="5" y="216"/>
                </a:cxn>
                <a:cxn ang="0">
                  <a:pos x="16" y="178"/>
                </a:cxn>
                <a:cxn ang="0">
                  <a:pos x="32" y="142"/>
                </a:cxn>
                <a:cxn ang="0">
                  <a:pos x="54" y="109"/>
                </a:cxn>
                <a:cxn ang="0">
                  <a:pos x="79" y="80"/>
                </a:cxn>
                <a:cxn ang="0">
                  <a:pos x="108" y="54"/>
                </a:cxn>
                <a:cxn ang="0">
                  <a:pos x="141" y="33"/>
                </a:cxn>
                <a:cxn ang="0">
                  <a:pos x="177" y="17"/>
                </a:cxn>
                <a:cxn ang="0">
                  <a:pos x="216" y="6"/>
                </a:cxn>
                <a:cxn ang="0">
                  <a:pos x="256" y="0"/>
                </a:cxn>
              </a:cxnLst>
              <a:rect l="0" t="0" r="r" b="b"/>
              <a:pathLst>
                <a:path w="3013" h="1622">
                  <a:moveTo>
                    <a:pt x="270" y="0"/>
                  </a:moveTo>
                  <a:lnTo>
                    <a:pt x="2743" y="0"/>
                  </a:lnTo>
                  <a:lnTo>
                    <a:pt x="2756" y="0"/>
                  </a:lnTo>
                  <a:lnTo>
                    <a:pt x="2770" y="1"/>
                  </a:lnTo>
                  <a:lnTo>
                    <a:pt x="2783" y="4"/>
                  </a:lnTo>
                  <a:lnTo>
                    <a:pt x="2797" y="6"/>
                  </a:lnTo>
                  <a:lnTo>
                    <a:pt x="2810" y="9"/>
                  </a:lnTo>
                  <a:lnTo>
                    <a:pt x="2822" y="13"/>
                  </a:lnTo>
                  <a:lnTo>
                    <a:pt x="2835" y="17"/>
                  </a:lnTo>
                  <a:lnTo>
                    <a:pt x="2848" y="22"/>
                  </a:lnTo>
                  <a:lnTo>
                    <a:pt x="2859" y="27"/>
                  </a:lnTo>
                  <a:lnTo>
                    <a:pt x="2871" y="33"/>
                  </a:lnTo>
                  <a:lnTo>
                    <a:pt x="2882" y="39"/>
                  </a:lnTo>
                  <a:lnTo>
                    <a:pt x="2893" y="46"/>
                  </a:lnTo>
                  <a:lnTo>
                    <a:pt x="2904" y="54"/>
                  </a:lnTo>
                  <a:lnTo>
                    <a:pt x="2914" y="63"/>
                  </a:lnTo>
                  <a:lnTo>
                    <a:pt x="2924" y="71"/>
                  </a:lnTo>
                  <a:lnTo>
                    <a:pt x="2933" y="80"/>
                  </a:lnTo>
                  <a:lnTo>
                    <a:pt x="2942" y="89"/>
                  </a:lnTo>
                  <a:lnTo>
                    <a:pt x="2951" y="99"/>
                  </a:lnTo>
                  <a:lnTo>
                    <a:pt x="2959" y="109"/>
                  </a:lnTo>
                  <a:lnTo>
                    <a:pt x="2966" y="120"/>
                  </a:lnTo>
                  <a:lnTo>
                    <a:pt x="2973" y="131"/>
                  </a:lnTo>
                  <a:lnTo>
                    <a:pt x="2980" y="142"/>
                  </a:lnTo>
                  <a:lnTo>
                    <a:pt x="2986" y="153"/>
                  </a:lnTo>
                  <a:lnTo>
                    <a:pt x="2991" y="165"/>
                  </a:lnTo>
                  <a:lnTo>
                    <a:pt x="2996" y="178"/>
                  </a:lnTo>
                  <a:lnTo>
                    <a:pt x="3000"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0" y="1432"/>
                  </a:lnTo>
                  <a:lnTo>
                    <a:pt x="2996" y="1444"/>
                  </a:lnTo>
                  <a:lnTo>
                    <a:pt x="2991" y="1457"/>
                  </a:lnTo>
                  <a:lnTo>
                    <a:pt x="2986" y="1469"/>
                  </a:lnTo>
                  <a:lnTo>
                    <a:pt x="2980" y="1480"/>
                  </a:lnTo>
                  <a:lnTo>
                    <a:pt x="2973" y="1491"/>
                  </a:lnTo>
                  <a:lnTo>
                    <a:pt x="2966" y="1502"/>
                  </a:lnTo>
                  <a:lnTo>
                    <a:pt x="2959" y="1513"/>
                  </a:lnTo>
                  <a:lnTo>
                    <a:pt x="2951" y="1523"/>
                  </a:lnTo>
                  <a:lnTo>
                    <a:pt x="2942" y="1533"/>
                  </a:lnTo>
                  <a:lnTo>
                    <a:pt x="2933" y="1542"/>
                  </a:lnTo>
                  <a:lnTo>
                    <a:pt x="2924" y="1551"/>
                  </a:lnTo>
                  <a:lnTo>
                    <a:pt x="2914" y="1559"/>
                  </a:lnTo>
                  <a:lnTo>
                    <a:pt x="2904" y="1568"/>
                  </a:lnTo>
                  <a:lnTo>
                    <a:pt x="2893" y="1576"/>
                  </a:lnTo>
                  <a:lnTo>
                    <a:pt x="2882" y="1583"/>
                  </a:lnTo>
                  <a:lnTo>
                    <a:pt x="2871" y="1589"/>
                  </a:lnTo>
                  <a:lnTo>
                    <a:pt x="2859" y="1595"/>
                  </a:lnTo>
                  <a:lnTo>
                    <a:pt x="2848" y="1600"/>
                  </a:lnTo>
                  <a:lnTo>
                    <a:pt x="2835" y="1605"/>
                  </a:lnTo>
                  <a:lnTo>
                    <a:pt x="2822" y="1609"/>
                  </a:lnTo>
                  <a:lnTo>
                    <a:pt x="2810" y="1613"/>
                  </a:lnTo>
                  <a:lnTo>
                    <a:pt x="2797" y="1616"/>
                  </a:lnTo>
                  <a:lnTo>
                    <a:pt x="2783" y="1618"/>
                  </a:lnTo>
                  <a:lnTo>
                    <a:pt x="2770" y="1621"/>
                  </a:lnTo>
                  <a:lnTo>
                    <a:pt x="2756" y="1622"/>
                  </a:lnTo>
                  <a:lnTo>
                    <a:pt x="2743" y="1622"/>
                  </a:lnTo>
                  <a:lnTo>
                    <a:pt x="270" y="1622"/>
                  </a:lnTo>
                  <a:lnTo>
                    <a:pt x="256" y="1622"/>
                  </a:lnTo>
                  <a:lnTo>
                    <a:pt x="242" y="1621"/>
                  </a:lnTo>
                  <a:lnTo>
                    <a:pt x="229" y="1618"/>
                  </a:lnTo>
                  <a:lnTo>
                    <a:pt x="216" y="1616"/>
                  </a:lnTo>
                  <a:lnTo>
                    <a:pt x="203" y="1613"/>
                  </a:lnTo>
                  <a:lnTo>
                    <a:pt x="189" y="1609"/>
                  </a:lnTo>
                  <a:lnTo>
                    <a:pt x="177" y="1605"/>
                  </a:lnTo>
                  <a:lnTo>
                    <a:pt x="165" y="1600"/>
                  </a:lnTo>
                  <a:lnTo>
                    <a:pt x="153" y="1595"/>
                  </a:lnTo>
                  <a:lnTo>
                    <a:pt x="141" y="1589"/>
                  </a:lnTo>
                  <a:lnTo>
                    <a:pt x="130" y="1583"/>
                  </a:lnTo>
                  <a:lnTo>
                    <a:pt x="119" y="1576"/>
                  </a:lnTo>
                  <a:lnTo>
                    <a:pt x="108" y="1568"/>
                  </a:lnTo>
                  <a:lnTo>
                    <a:pt x="98" y="1559"/>
                  </a:lnTo>
                  <a:lnTo>
                    <a:pt x="89" y="1551"/>
                  </a:lnTo>
                  <a:lnTo>
                    <a:pt x="79" y="1542"/>
                  </a:lnTo>
                  <a:lnTo>
                    <a:pt x="70" y="1533"/>
                  </a:lnTo>
                  <a:lnTo>
                    <a:pt x="61" y="1523"/>
                  </a:lnTo>
                  <a:lnTo>
                    <a:pt x="54" y="1513"/>
                  </a:lnTo>
                  <a:lnTo>
                    <a:pt x="46" y="1502"/>
                  </a:lnTo>
                  <a:lnTo>
                    <a:pt x="39" y="1491"/>
                  </a:lnTo>
                  <a:lnTo>
                    <a:pt x="32" y="1480"/>
                  </a:lnTo>
                  <a:lnTo>
                    <a:pt x="26" y="1469"/>
                  </a:lnTo>
                  <a:lnTo>
                    <a:pt x="21" y="1457"/>
                  </a:lnTo>
                  <a:lnTo>
                    <a:pt x="16" y="1444"/>
                  </a:lnTo>
                  <a:lnTo>
                    <a:pt x="12"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2" y="191"/>
                  </a:lnTo>
                  <a:lnTo>
                    <a:pt x="16" y="178"/>
                  </a:lnTo>
                  <a:lnTo>
                    <a:pt x="21" y="165"/>
                  </a:lnTo>
                  <a:lnTo>
                    <a:pt x="26" y="153"/>
                  </a:lnTo>
                  <a:lnTo>
                    <a:pt x="32" y="142"/>
                  </a:lnTo>
                  <a:lnTo>
                    <a:pt x="39" y="131"/>
                  </a:lnTo>
                  <a:lnTo>
                    <a:pt x="46" y="120"/>
                  </a:lnTo>
                  <a:lnTo>
                    <a:pt x="54" y="109"/>
                  </a:lnTo>
                  <a:lnTo>
                    <a:pt x="61" y="99"/>
                  </a:lnTo>
                  <a:lnTo>
                    <a:pt x="70" y="89"/>
                  </a:lnTo>
                  <a:lnTo>
                    <a:pt x="79" y="80"/>
                  </a:lnTo>
                  <a:lnTo>
                    <a:pt x="89" y="71"/>
                  </a:lnTo>
                  <a:lnTo>
                    <a:pt x="98" y="63"/>
                  </a:lnTo>
                  <a:lnTo>
                    <a:pt x="108" y="54"/>
                  </a:lnTo>
                  <a:lnTo>
                    <a:pt x="119" y="46"/>
                  </a:lnTo>
                  <a:lnTo>
                    <a:pt x="130" y="39"/>
                  </a:lnTo>
                  <a:lnTo>
                    <a:pt x="141" y="33"/>
                  </a:lnTo>
                  <a:lnTo>
                    <a:pt x="153" y="27"/>
                  </a:lnTo>
                  <a:lnTo>
                    <a:pt x="165" y="22"/>
                  </a:lnTo>
                  <a:lnTo>
                    <a:pt x="177" y="17"/>
                  </a:lnTo>
                  <a:lnTo>
                    <a:pt x="189" y="13"/>
                  </a:lnTo>
                  <a:lnTo>
                    <a:pt x="203" y="9"/>
                  </a:lnTo>
                  <a:lnTo>
                    <a:pt x="216" y="6"/>
                  </a:lnTo>
                  <a:lnTo>
                    <a:pt x="229" y="4"/>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5" name="997822880"/>
            <p:cNvSpPr>
              <a:spLocks/>
            </p:cNvSpPr>
            <p:nvPr/>
          </p:nvSpPr>
          <p:spPr bwMode="auto">
            <a:xfrm>
              <a:off x="4362728" y="3944372"/>
              <a:ext cx="60914" cy="31292"/>
            </a:xfrm>
            <a:custGeom>
              <a:avLst/>
              <a:gdLst/>
              <a:ahLst/>
              <a:cxnLst>
                <a:cxn ang="0">
                  <a:pos x="2757" y="0"/>
                </a:cxn>
                <a:cxn ang="0">
                  <a:pos x="2798" y="6"/>
                </a:cxn>
                <a:cxn ang="0">
                  <a:pos x="2836" y="17"/>
                </a:cxn>
                <a:cxn ang="0">
                  <a:pos x="2872" y="33"/>
                </a:cxn>
                <a:cxn ang="0">
                  <a:pos x="2905" y="54"/>
                </a:cxn>
                <a:cxn ang="0">
                  <a:pos x="2935" y="80"/>
                </a:cxn>
                <a:cxn ang="0">
                  <a:pos x="2960"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60" y="1513"/>
                </a:cxn>
                <a:cxn ang="0">
                  <a:pos x="2935" y="1542"/>
                </a:cxn>
                <a:cxn ang="0">
                  <a:pos x="2905" y="1568"/>
                </a:cxn>
                <a:cxn ang="0">
                  <a:pos x="2872" y="1589"/>
                </a:cxn>
                <a:cxn ang="0">
                  <a:pos x="2836" y="1605"/>
                </a:cxn>
                <a:cxn ang="0">
                  <a:pos x="2798" y="1616"/>
                </a:cxn>
                <a:cxn ang="0">
                  <a:pos x="2757" y="1622"/>
                </a:cxn>
                <a:cxn ang="0">
                  <a:pos x="257" y="1622"/>
                </a:cxn>
                <a:cxn ang="0">
                  <a:pos x="216" y="1616"/>
                </a:cxn>
                <a:cxn ang="0">
                  <a:pos x="179" y="1605"/>
                </a:cxn>
                <a:cxn ang="0">
                  <a:pos x="142" y="1589"/>
                </a:cxn>
                <a:cxn ang="0">
                  <a:pos x="109" y="1568"/>
                </a:cxn>
                <a:cxn ang="0">
                  <a:pos x="80" y="1542"/>
                </a:cxn>
                <a:cxn ang="0">
                  <a:pos x="54" y="1513"/>
                </a:cxn>
                <a:cxn ang="0">
                  <a:pos x="33" y="1480"/>
                </a:cxn>
                <a:cxn ang="0">
                  <a:pos x="17" y="1444"/>
                </a:cxn>
                <a:cxn ang="0">
                  <a:pos x="7" y="1406"/>
                </a:cxn>
                <a:cxn ang="0">
                  <a:pos x="1" y="1365"/>
                </a:cxn>
                <a:cxn ang="0">
                  <a:pos x="1" y="257"/>
                </a:cxn>
                <a:cxn ang="0">
                  <a:pos x="7" y="216"/>
                </a:cxn>
                <a:cxn ang="0">
                  <a:pos x="17" y="178"/>
                </a:cxn>
                <a:cxn ang="0">
                  <a:pos x="33" y="142"/>
                </a:cxn>
                <a:cxn ang="0">
                  <a:pos x="54" y="109"/>
                </a:cxn>
                <a:cxn ang="0">
                  <a:pos x="80" y="80"/>
                </a:cxn>
                <a:cxn ang="0">
                  <a:pos x="109" y="54"/>
                </a:cxn>
                <a:cxn ang="0">
                  <a:pos x="142" y="33"/>
                </a:cxn>
                <a:cxn ang="0">
                  <a:pos x="179" y="17"/>
                </a:cxn>
                <a:cxn ang="0">
                  <a:pos x="216" y="6"/>
                </a:cxn>
                <a:cxn ang="0">
                  <a:pos x="257" y="0"/>
                </a:cxn>
              </a:cxnLst>
              <a:rect l="0" t="0" r="r" b="b"/>
              <a:pathLst>
                <a:path w="3014" h="1622">
                  <a:moveTo>
                    <a:pt x="271" y="0"/>
                  </a:moveTo>
                  <a:lnTo>
                    <a:pt x="2743" y="0"/>
                  </a:lnTo>
                  <a:lnTo>
                    <a:pt x="2757" y="0"/>
                  </a:lnTo>
                  <a:lnTo>
                    <a:pt x="2771" y="1"/>
                  </a:lnTo>
                  <a:lnTo>
                    <a:pt x="2784" y="4"/>
                  </a:lnTo>
                  <a:lnTo>
                    <a:pt x="2798" y="6"/>
                  </a:lnTo>
                  <a:lnTo>
                    <a:pt x="2810" y="9"/>
                  </a:lnTo>
                  <a:lnTo>
                    <a:pt x="2824" y="13"/>
                  </a:lnTo>
                  <a:lnTo>
                    <a:pt x="2836" y="17"/>
                  </a:lnTo>
                  <a:lnTo>
                    <a:pt x="2848" y="22"/>
                  </a:lnTo>
                  <a:lnTo>
                    <a:pt x="2860" y="27"/>
                  </a:lnTo>
                  <a:lnTo>
                    <a:pt x="2872" y="33"/>
                  </a:lnTo>
                  <a:lnTo>
                    <a:pt x="2884" y="39"/>
                  </a:lnTo>
                  <a:lnTo>
                    <a:pt x="2894" y="46"/>
                  </a:lnTo>
                  <a:lnTo>
                    <a:pt x="2905" y="54"/>
                  </a:lnTo>
                  <a:lnTo>
                    <a:pt x="2915" y="63"/>
                  </a:lnTo>
                  <a:lnTo>
                    <a:pt x="2925" y="71"/>
                  </a:lnTo>
                  <a:lnTo>
                    <a:pt x="2935" y="80"/>
                  </a:lnTo>
                  <a:lnTo>
                    <a:pt x="2943" y="89"/>
                  </a:lnTo>
                  <a:lnTo>
                    <a:pt x="2952" y="99"/>
                  </a:lnTo>
                  <a:lnTo>
                    <a:pt x="2960" y="109"/>
                  </a:lnTo>
                  <a:lnTo>
                    <a:pt x="2967" y="120"/>
                  </a:lnTo>
                  <a:lnTo>
                    <a:pt x="2974" y="131"/>
                  </a:lnTo>
                  <a:lnTo>
                    <a:pt x="2981" y="142"/>
                  </a:lnTo>
                  <a:lnTo>
                    <a:pt x="2987" y="153"/>
                  </a:lnTo>
                  <a:lnTo>
                    <a:pt x="2993" y="165"/>
                  </a:lnTo>
                  <a:lnTo>
                    <a:pt x="2997" y="178"/>
                  </a:lnTo>
                  <a:lnTo>
                    <a:pt x="3002" y="191"/>
                  </a:lnTo>
                  <a:lnTo>
                    <a:pt x="3005" y="203"/>
                  </a:lnTo>
                  <a:lnTo>
                    <a:pt x="3008" y="216"/>
                  </a:lnTo>
                  <a:lnTo>
                    <a:pt x="3011" y="230"/>
                  </a:lnTo>
                  <a:lnTo>
                    <a:pt x="3012" y="243"/>
                  </a:lnTo>
                  <a:lnTo>
                    <a:pt x="3013" y="257"/>
                  </a:lnTo>
                  <a:lnTo>
                    <a:pt x="3014" y="270"/>
                  </a:lnTo>
                  <a:lnTo>
                    <a:pt x="3014" y="1352"/>
                  </a:lnTo>
                  <a:lnTo>
                    <a:pt x="3013" y="1365"/>
                  </a:lnTo>
                  <a:lnTo>
                    <a:pt x="3012" y="1379"/>
                  </a:lnTo>
                  <a:lnTo>
                    <a:pt x="3011" y="1392"/>
                  </a:lnTo>
                  <a:lnTo>
                    <a:pt x="3008" y="1406"/>
                  </a:lnTo>
                  <a:lnTo>
                    <a:pt x="3005" y="1419"/>
                  </a:lnTo>
                  <a:lnTo>
                    <a:pt x="3002" y="1432"/>
                  </a:lnTo>
                  <a:lnTo>
                    <a:pt x="2997" y="1444"/>
                  </a:lnTo>
                  <a:lnTo>
                    <a:pt x="2993" y="1457"/>
                  </a:lnTo>
                  <a:lnTo>
                    <a:pt x="2987" y="1469"/>
                  </a:lnTo>
                  <a:lnTo>
                    <a:pt x="2981" y="1480"/>
                  </a:lnTo>
                  <a:lnTo>
                    <a:pt x="2974" y="1491"/>
                  </a:lnTo>
                  <a:lnTo>
                    <a:pt x="2967" y="1502"/>
                  </a:lnTo>
                  <a:lnTo>
                    <a:pt x="2960" y="1513"/>
                  </a:lnTo>
                  <a:lnTo>
                    <a:pt x="2952" y="1523"/>
                  </a:lnTo>
                  <a:lnTo>
                    <a:pt x="2943" y="1533"/>
                  </a:lnTo>
                  <a:lnTo>
                    <a:pt x="2935" y="1542"/>
                  </a:lnTo>
                  <a:lnTo>
                    <a:pt x="2925" y="1551"/>
                  </a:lnTo>
                  <a:lnTo>
                    <a:pt x="2915" y="1559"/>
                  </a:lnTo>
                  <a:lnTo>
                    <a:pt x="2905" y="1568"/>
                  </a:lnTo>
                  <a:lnTo>
                    <a:pt x="2894" y="1576"/>
                  </a:lnTo>
                  <a:lnTo>
                    <a:pt x="2884" y="1583"/>
                  </a:lnTo>
                  <a:lnTo>
                    <a:pt x="2872" y="1589"/>
                  </a:lnTo>
                  <a:lnTo>
                    <a:pt x="2860" y="1595"/>
                  </a:lnTo>
                  <a:lnTo>
                    <a:pt x="2848" y="1600"/>
                  </a:lnTo>
                  <a:lnTo>
                    <a:pt x="2836" y="1605"/>
                  </a:lnTo>
                  <a:lnTo>
                    <a:pt x="2824" y="1609"/>
                  </a:lnTo>
                  <a:lnTo>
                    <a:pt x="2810" y="1613"/>
                  </a:lnTo>
                  <a:lnTo>
                    <a:pt x="2798" y="1616"/>
                  </a:lnTo>
                  <a:lnTo>
                    <a:pt x="2784" y="1618"/>
                  </a:lnTo>
                  <a:lnTo>
                    <a:pt x="2771" y="1621"/>
                  </a:lnTo>
                  <a:lnTo>
                    <a:pt x="2757" y="1622"/>
                  </a:lnTo>
                  <a:lnTo>
                    <a:pt x="2743" y="1622"/>
                  </a:lnTo>
                  <a:lnTo>
                    <a:pt x="271" y="1622"/>
                  </a:lnTo>
                  <a:lnTo>
                    <a:pt x="257" y="1622"/>
                  </a:lnTo>
                  <a:lnTo>
                    <a:pt x="244" y="1621"/>
                  </a:lnTo>
                  <a:lnTo>
                    <a:pt x="230" y="1618"/>
                  </a:lnTo>
                  <a:lnTo>
                    <a:pt x="216" y="1616"/>
                  </a:lnTo>
                  <a:lnTo>
                    <a:pt x="204" y="1613"/>
                  </a:lnTo>
                  <a:lnTo>
                    <a:pt x="191" y="1609"/>
                  </a:lnTo>
                  <a:lnTo>
                    <a:pt x="179" y="1605"/>
                  </a:lnTo>
                  <a:lnTo>
                    <a:pt x="166" y="1600"/>
                  </a:lnTo>
                  <a:lnTo>
                    <a:pt x="154" y="1595"/>
                  </a:lnTo>
                  <a:lnTo>
                    <a:pt x="142" y="1589"/>
                  </a:lnTo>
                  <a:lnTo>
                    <a:pt x="131" y="1583"/>
                  </a:lnTo>
                  <a:lnTo>
                    <a:pt x="121" y="1576"/>
                  </a:lnTo>
                  <a:lnTo>
                    <a:pt x="109" y="1568"/>
                  </a:lnTo>
                  <a:lnTo>
                    <a:pt x="99" y="1559"/>
                  </a:lnTo>
                  <a:lnTo>
                    <a:pt x="89" y="1551"/>
                  </a:lnTo>
                  <a:lnTo>
                    <a:pt x="80" y="1542"/>
                  </a:lnTo>
                  <a:lnTo>
                    <a:pt x="71" y="1533"/>
                  </a:lnTo>
                  <a:lnTo>
                    <a:pt x="63" y="1523"/>
                  </a:lnTo>
                  <a:lnTo>
                    <a:pt x="54" y="1513"/>
                  </a:lnTo>
                  <a:lnTo>
                    <a:pt x="47" y="1502"/>
                  </a:lnTo>
                  <a:lnTo>
                    <a:pt x="40" y="1491"/>
                  </a:lnTo>
                  <a:lnTo>
                    <a:pt x="33" y="1480"/>
                  </a:lnTo>
                  <a:lnTo>
                    <a:pt x="28" y="1469"/>
                  </a:lnTo>
                  <a:lnTo>
                    <a:pt x="22" y="1457"/>
                  </a:lnTo>
                  <a:lnTo>
                    <a:pt x="17" y="1444"/>
                  </a:lnTo>
                  <a:lnTo>
                    <a:pt x="13" y="1432"/>
                  </a:lnTo>
                  <a:lnTo>
                    <a:pt x="10" y="1419"/>
                  </a:lnTo>
                  <a:lnTo>
                    <a:pt x="7" y="1406"/>
                  </a:lnTo>
                  <a:lnTo>
                    <a:pt x="3" y="1392"/>
                  </a:lnTo>
                  <a:lnTo>
                    <a:pt x="2" y="1379"/>
                  </a:lnTo>
                  <a:lnTo>
                    <a:pt x="1" y="1365"/>
                  </a:lnTo>
                  <a:lnTo>
                    <a:pt x="0" y="1352"/>
                  </a:lnTo>
                  <a:lnTo>
                    <a:pt x="0" y="270"/>
                  </a:lnTo>
                  <a:lnTo>
                    <a:pt x="1" y="257"/>
                  </a:lnTo>
                  <a:lnTo>
                    <a:pt x="2" y="243"/>
                  </a:lnTo>
                  <a:lnTo>
                    <a:pt x="3" y="230"/>
                  </a:lnTo>
                  <a:lnTo>
                    <a:pt x="7" y="216"/>
                  </a:lnTo>
                  <a:lnTo>
                    <a:pt x="10" y="203"/>
                  </a:lnTo>
                  <a:lnTo>
                    <a:pt x="13" y="191"/>
                  </a:lnTo>
                  <a:lnTo>
                    <a:pt x="17" y="178"/>
                  </a:lnTo>
                  <a:lnTo>
                    <a:pt x="22" y="165"/>
                  </a:lnTo>
                  <a:lnTo>
                    <a:pt x="28" y="153"/>
                  </a:lnTo>
                  <a:lnTo>
                    <a:pt x="33" y="142"/>
                  </a:lnTo>
                  <a:lnTo>
                    <a:pt x="40" y="131"/>
                  </a:lnTo>
                  <a:lnTo>
                    <a:pt x="47" y="120"/>
                  </a:lnTo>
                  <a:lnTo>
                    <a:pt x="54" y="109"/>
                  </a:lnTo>
                  <a:lnTo>
                    <a:pt x="63" y="99"/>
                  </a:lnTo>
                  <a:lnTo>
                    <a:pt x="71" y="89"/>
                  </a:lnTo>
                  <a:lnTo>
                    <a:pt x="80" y="80"/>
                  </a:lnTo>
                  <a:lnTo>
                    <a:pt x="89" y="71"/>
                  </a:lnTo>
                  <a:lnTo>
                    <a:pt x="99" y="63"/>
                  </a:lnTo>
                  <a:lnTo>
                    <a:pt x="109" y="54"/>
                  </a:lnTo>
                  <a:lnTo>
                    <a:pt x="121" y="46"/>
                  </a:lnTo>
                  <a:lnTo>
                    <a:pt x="131" y="39"/>
                  </a:lnTo>
                  <a:lnTo>
                    <a:pt x="142" y="33"/>
                  </a:lnTo>
                  <a:lnTo>
                    <a:pt x="154" y="27"/>
                  </a:lnTo>
                  <a:lnTo>
                    <a:pt x="166" y="22"/>
                  </a:lnTo>
                  <a:lnTo>
                    <a:pt x="179" y="17"/>
                  </a:lnTo>
                  <a:lnTo>
                    <a:pt x="191" y="13"/>
                  </a:lnTo>
                  <a:lnTo>
                    <a:pt x="204" y="9"/>
                  </a:lnTo>
                  <a:lnTo>
                    <a:pt x="216" y="6"/>
                  </a:lnTo>
                  <a:lnTo>
                    <a:pt x="230" y="4"/>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6" name="38659584"/>
            <p:cNvSpPr>
              <a:spLocks/>
            </p:cNvSpPr>
            <p:nvPr/>
          </p:nvSpPr>
          <p:spPr bwMode="auto">
            <a:xfrm>
              <a:off x="4160866" y="4022816"/>
              <a:ext cx="60914" cy="31720"/>
            </a:xfrm>
            <a:custGeom>
              <a:avLst/>
              <a:gdLst/>
              <a:ahLst/>
              <a:cxnLst>
                <a:cxn ang="0">
                  <a:pos x="2757" y="0"/>
                </a:cxn>
                <a:cxn ang="0">
                  <a:pos x="2798" y="5"/>
                </a:cxn>
                <a:cxn ang="0">
                  <a:pos x="2835" y="16"/>
                </a:cxn>
                <a:cxn ang="0">
                  <a:pos x="2871" y="33"/>
                </a:cxn>
                <a:cxn ang="0">
                  <a:pos x="2905" y="54"/>
                </a:cxn>
                <a:cxn ang="0">
                  <a:pos x="2934" y="79"/>
                </a:cxn>
                <a:cxn ang="0">
                  <a:pos x="2960" y="109"/>
                </a:cxn>
                <a:cxn ang="0">
                  <a:pos x="2980" y="141"/>
                </a:cxn>
                <a:cxn ang="0">
                  <a:pos x="2996" y="177"/>
                </a:cxn>
                <a:cxn ang="0">
                  <a:pos x="3007" y="216"/>
                </a:cxn>
                <a:cxn ang="0">
                  <a:pos x="3013" y="256"/>
                </a:cxn>
                <a:cxn ang="0">
                  <a:pos x="3013" y="1364"/>
                </a:cxn>
                <a:cxn ang="0">
                  <a:pos x="3007" y="1405"/>
                </a:cxn>
                <a:cxn ang="0">
                  <a:pos x="2996" y="1444"/>
                </a:cxn>
                <a:cxn ang="0">
                  <a:pos x="2980" y="1479"/>
                </a:cxn>
                <a:cxn ang="0">
                  <a:pos x="2960" y="1512"/>
                </a:cxn>
                <a:cxn ang="0">
                  <a:pos x="2934" y="1542"/>
                </a:cxn>
                <a:cxn ang="0">
                  <a:pos x="2905" y="1567"/>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7"/>
                </a:cxn>
                <a:cxn ang="0">
                  <a:pos x="79" y="1542"/>
                </a:cxn>
                <a:cxn ang="0">
                  <a:pos x="54" y="1512"/>
                </a:cxn>
                <a:cxn ang="0">
                  <a:pos x="32" y="1479"/>
                </a:cxn>
                <a:cxn ang="0">
                  <a:pos x="16" y="1444"/>
                </a:cxn>
                <a:cxn ang="0">
                  <a:pos x="6" y="1405"/>
                </a:cxn>
                <a:cxn ang="0">
                  <a:pos x="1" y="1364"/>
                </a:cxn>
                <a:cxn ang="0">
                  <a:pos x="1" y="256"/>
                </a:cxn>
                <a:cxn ang="0">
                  <a:pos x="6" y="216"/>
                </a:cxn>
                <a:cxn ang="0">
                  <a:pos x="16" y="177"/>
                </a:cxn>
                <a:cxn ang="0">
                  <a:pos x="32" y="141"/>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39"/>
                  </a:lnTo>
                  <a:lnTo>
                    <a:pt x="2893" y="46"/>
                  </a:lnTo>
                  <a:lnTo>
                    <a:pt x="2905" y="54"/>
                  </a:lnTo>
                  <a:lnTo>
                    <a:pt x="2915" y="62"/>
                  </a:lnTo>
                  <a:lnTo>
                    <a:pt x="2924" y="70"/>
                  </a:lnTo>
                  <a:lnTo>
                    <a:pt x="2934" y="79"/>
                  </a:lnTo>
                  <a:lnTo>
                    <a:pt x="2942" y="89"/>
                  </a:lnTo>
                  <a:lnTo>
                    <a:pt x="2951" y="98"/>
                  </a:lnTo>
                  <a:lnTo>
                    <a:pt x="2960" y="109"/>
                  </a:lnTo>
                  <a:lnTo>
                    <a:pt x="2967" y="119"/>
                  </a:lnTo>
                  <a:lnTo>
                    <a:pt x="2974" y="130"/>
                  </a:lnTo>
                  <a:lnTo>
                    <a:pt x="2980" y="141"/>
                  </a:lnTo>
                  <a:lnTo>
                    <a:pt x="2986" y="153"/>
                  </a:lnTo>
                  <a:lnTo>
                    <a:pt x="2992" y="165"/>
                  </a:lnTo>
                  <a:lnTo>
                    <a:pt x="2996" y="177"/>
                  </a:lnTo>
                  <a:lnTo>
                    <a:pt x="3001" y="189"/>
                  </a:lnTo>
                  <a:lnTo>
                    <a:pt x="3004" y="203"/>
                  </a:lnTo>
                  <a:lnTo>
                    <a:pt x="3007" y="216"/>
                  </a:lnTo>
                  <a:lnTo>
                    <a:pt x="3011" y="229"/>
                  </a:lnTo>
                  <a:lnTo>
                    <a:pt x="3012" y="242"/>
                  </a:lnTo>
                  <a:lnTo>
                    <a:pt x="3013" y="256"/>
                  </a:lnTo>
                  <a:lnTo>
                    <a:pt x="3014" y="270"/>
                  </a:lnTo>
                  <a:lnTo>
                    <a:pt x="3014" y="1351"/>
                  </a:lnTo>
                  <a:lnTo>
                    <a:pt x="3013" y="1364"/>
                  </a:lnTo>
                  <a:lnTo>
                    <a:pt x="3012" y="1379"/>
                  </a:lnTo>
                  <a:lnTo>
                    <a:pt x="3011" y="1392"/>
                  </a:lnTo>
                  <a:lnTo>
                    <a:pt x="3007" y="1405"/>
                  </a:lnTo>
                  <a:lnTo>
                    <a:pt x="3004" y="1418"/>
                  </a:lnTo>
                  <a:lnTo>
                    <a:pt x="3001" y="1431"/>
                  </a:lnTo>
                  <a:lnTo>
                    <a:pt x="2996" y="1444"/>
                  </a:lnTo>
                  <a:lnTo>
                    <a:pt x="2992" y="1456"/>
                  </a:lnTo>
                  <a:lnTo>
                    <a:pt x="2986" y="1467"/>
                  </a:lnTo>
                  <a:lnTo>
                    <a:pt x="2980" y="1479"/>
                  </a:lnTo>
                  <a:lnTo>
                    <a:pt x="2974" y="1491"/>
                  </a:lnTo>
                  <a:lnTo>
                    <a:pt x="2967" y="1502"/>
                  </a:lnTo>
                  <a:lnTo>
                    <a:pt x="2960" y="1512"/>
                  </a:lnTo>
                  <a:lnTo>
                    <a:pt x="2951" y="1522"/>
                  </a:lnTo>
                  <a:lnTo>
                    <a:pt x="2942" y="1532"/>
                  </a:lnTo>
                  <a:lnTo>
                    <a:pt x="2934" y="1542"/>
                  </a:lnTo>
                  <a:lnTo>
                    <a:pt x="2924" y="1551"/>
                  </a:lnTo>
                  <a:lnTo>
                    <a:pt x="2915" y="1559"/>
                  </a:lnTo>
                  <a:lnTo>
                    <a:pt x="2905" y="1567"/>
                  </a:lnTo>
                  <a:lnTo>
                    <a:pt x="2893" y="1575"/>
                  </a:lnTo>
                  <a:lnTo>
                    <a:pt x="2883" y="1581"/>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1"/>
                  </a:lnTo>
                  <a:lnTo>
                    <a:pt x="120" y="1575"/>
                  </a:lnTo>
                  <a:lnTo>
                    <a:pt x="109" y="1567"/>
                  </a:lnTo>
                  <a:lnTo>
                    <a:pt x="99" y="1559"/>
                  </a:lnTo>
                  <a:lnTo>
                    <a:pt x="88" y="1551"/>
                  </a:lnTo>
                  <a:lnTo>
                    <a:pt x="79" y="1542"/>
                  </a:lnTo>
                  <a:lnTo>
                    <a:pt x="70" y="1532"/>
                  </a:lnTo>
                  <a:lnTo>
                    <a:pt x="62" y="1522"/>
                  </a:lnTo>
                  <a:lnTo>
                    <a:pt x="54" y="1512"/>
                  </a:lnTo>
                  <a:lnTo>
                    <a:pt x="47" y="1502"/>
                  </a:lnTo>
                  <a:lnTo>
                    <a:pt x="40" y="1491"/>
                  </a:lnTo>
                  <a:lnTo>
                    <a:pt x="32" y="1479"/>
                  </a:lnTo>
                  <a:lnTo>
                    <a:pt x="27" y="1467"/>
                  </a:lnTo>
                  <a:lnTo>
                    <a:pt x="21" y="1456"/>
                  </a:lnTo>
                  <a:lnTo>
                    <a:pt x="16" y="1444"/>
                  </a:lnTo>
                  <a:lnTo>
                    <a:pt x="12" y="1431"/>
                  </a:lnTo>
                  <a:lnTo>
                    <a:pt x="9" y="1418"/>
                  </a:lnTo>
                  <a:lnTo>
                    <a:pt x="6" y="1405"/>
                  </a:lnTo>
                  <a:lnTo>
                    <a:pt x="3" y="1392"/>
                  </a:lnTo>
                  <a:lnTo>
                    <a:pt x="2" y="1379"/>
                  </a:lnTo>
                  <a:lnTo>
                    <a:pt x="1" y="1364"/>
                  </a:lnTo>
                  <a:lnTo>
                    <a:pt x="0" y="1351"/>
                  </a:lnTo>
                  <a:lnTo>
                    <a:pt x="0" y="270"/>
                  </a:lnTo>
                  <a:lnTo>
                    <a:pt x="1" y="256"/>
                  </a:lnTo>
                  <a:lnTo>
                    <a:pt x="2" y="242"/>
                  </a:lnTo>
                  <a:lnTo>
                    <a:pt x="3" y="229"/>
                  </a:lnTo>
                  <a:lnTo>
                    <a:pt x="6" y="216"/>
                  </a:lnTo>
                  <a:lnTo>
                    <a:pt x="9" y="203"/>
                  </a:lnTo>
                  <a:lnTo>
                    <a:pt x="12" y="189"/>
                  </a:lnTo>
                  <a:lnTo>
                    <a:pt x="16" y="177"/>
                  </a:lnTo>
                  <a:lnTo>
                    <a:pt x="21" y="165"/>
                  </a:lnTo>
                  <a:lnTo>
                    <a:pt x="27" y="153"/>
                  </a:lnTo>
                  <a:lnTo>
                    <a:pt x="32" y="141"/>
                  </a:lnTo>
                  <a:lnTo>
                    <a:pt x="40" y="130"/>
                  </a:lnTo>
                  <a:lnTo>
                    <a:pt x="47" y="119"/>
                  </a:lnTo>
                  <a:lnTo>
                    <a:pt x="54" y="109"/>
                  </a:lnTo>
                  <a:lnTo>
                    <a:pt x="62" y="98"/>
                  </a:lnTo>
                  <a:lnTo>
                    <a:pt x="70" y="89"/>
                  </a:lnTo>
                  <a:lnTo>
                    <a:pt x="79" y="79"/>
                  </a:lnTo>
                  <a:lnTo>
                    <a:pt x="88" y="70"/>
                  </a:lnTo>
                  <a:lnTo>
                    <a:pt x="99" y="62"/>
                  </a:lnTo>
                  <a:lnTo>
                    <a:pt x="109" y="54"/>
                  </a:lnTo>
                  <a:lnTo>
                    <a:pt x="120" y="46"/>
                  </a:lnTo>
                  <a:lnTo>
                    <a:pt x="130" y="39"/>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7" name="287245864"/>
            <p:cNvSpPr>
              <a:spLocks/>
            </p:cNvSpPr>
            <p:nvPr/>
          </p:nvSpPr>
          <p:spPr bwMode="auto">
            <a:xfrm>
              <a:off x="4228450" y="4022816"/>
              <a:ext cx="60470" cy="31720"/>
            </a:xfrm>
            <a:custGeom>
              <a:avLst/>
              <a:gdLst/>
              <a:ahLst/>
              <a:cxnLst>
                <a:cxn ang="0">
                  <a:pos x="2757" y="0"/>
                </a:cxn>
                <a:cxn ang="0">
                  <a:pos x="2797" y="5"/>
                </a:cxn>
                <a:cxn ang="0">
                  <a:pos x="2836" y="16"/>
                </a:cxn>
                <a:cxn ang="0">
                  <a:pos x="2872" y="33"/>
                </a:cxn>
                <a:cxn ang="0">
                  <a:pos x="2904" y="54"/>
                </a:cxn>
                <a:cxn ang="0">
                  <a:pos x="2934" y="79"/>
                </a:cxn>
                <a:cxn ang="0">
                  <a:pos x="2959"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59" y="1512"/>
                </a:cxn>
                <a:cxn ang="0">
                  <a:pos x="2934" y="1542"/>
                </a:cxn>
                <a:cxn ang="0">
                  <a:pos x="2904" y="1567"/>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7"/>
                </a:cxn>
                <a:cxn ang="0">
                  <a:pos x="80" y="1542"/>
                </a:cxn>
                <a:cxn ang="0">
                  <a:pos x="54" y="1512"/>
                </a:cxn>
                <a:cxn ang="0">
                  <a:pos x="33" y="1479"/>
                </a:cxn>
                <a:cxn ang="0">
                  <a:pos x="17" y="1444"/>
                </a:cxn>
                <a:cxn ang="0">
                  <a:pos x="5" y="1405"/>
                </a:cxn>
                <a:cxn ang="0">
                  <a:pos x="0" y="1364"/>
                </a:cxn>
                <a:cxn ang="0">
                  <a:pos x="0" y="256"/>
                </a:cxn>
                <a:cxn ang="0">
                  <a:pos x="5" y="216"/>
                </a:cxn>
                <a:cxn ang="0">
                  <a:pos x="17" y="177"/>
                </a:cxn>
                <a:cxn ang="0">
                  <a:pos x="33" y="141"/>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39"/>
                  </a:lnTo>
                  <a:lnTo>
                    <a:pt x="2894" y="46"/>
                  </a:lnTo>
                  <a:lnTo>
                    <a:pt x="2904" y="54"/>
                  </a:lnTo>
                  <a:lnTo>
                    <a:pt x="2914" y="62"/>
                  </a:lnTo>
                  <a:lnTo>
                    <a:pt x="2924" y="70"/>
                  </a:lnTo>
                  <a:lnTo>
                    <a:pt x="2934" y="79"/>
                  </a:lnTo>
                  <a:lnTo>
                    <a:pt x="2943" y="89"/>
                  </a:lnTo>
                  <a:lnTo>
                    <a:pt x="2951" y="98"/>
                  </a:lnTo>
                  <a:lnTo>
                    <a:pt x="2959" y="109"/>
                  </a:lnTo>
                  <a:lnTo>
                    <a:pt x="2967" y="119"/>
                  </a:lnTo>
                  <a:lnTo>
                    <a:pt x="2974" y="130"/>
                  </a:lnTo>
                  <a:lnTo>
                    <a:pt x="2981" y="141"/>
                  </a:lnTo>
                  <a:lnTo>
                    <a:pt x="2987" y="153"/>
                  </a:lnTo>
                  <a:lnTo>
                    <a:pt x="2992" y="165"/>
                  </a:lnTo>
                  <a:lnTo>
                    <a:pt x="2997" y="177"/>
                  </a:lnTo>
                  <a:lnTo>
                    <a:pt x="3001"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1" y="1431"/>
                  </a:lnTo>
                  <a:lnTo>
                    <a:pt x="2997" y="1444"/>
                  </a:lnTo>
                  <a:lnTo>
                    <a:pt x="2992" y="1456"/>
                  </a:lnTo>
                  <a:lnTo>
                    <a:pt x="2987" y="1467"/>
                  </a:lnTo>
                  <a:lnTo>
                    <a:pt x="2981" y="1479"/>
                  </a:lnTo>
                  <a:lnTo>
                    <a:pt x="2974" y="1491"/>
                  </a:lnTo>
                  <a:lnTo>
                    <a:pt x="2967" y="1502"/>
                  </a:lnTo>
                  <a:lnTo>
                    <a:pt x="2959" y="1512"/>
                  </a:lnTo>
                  <a:lnTo>
                    <a:pt x="2951" y="1522"/>
                  </a:lnTo>
                  <a:lnTo>
                    <a:pt x="2943" y="1532"/>
                  </a:lnTo>
                  <a:lnTo>
                    <a:pt x="2934" y="1542"/>
                  </a:lnTo>
                  <a:lnTo>
                    <a:pt x="2924" y="1551"/>
                  </a:lnTo>
                  <a:lnTo>
                    <a:pt x="2914" y="1559"/>
                  </a:lnTo>
                  <a:lnTo>
                    <a:pt x="2904" y="1567"/>
                  </a:lnTo>
                  <a:lnTo>
                    <a:pt x="2894" y="1575"/>
                  </a:lnTo>
                  <a:lnTo>
                    <a:pt x="2883" y="1581"/>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1"/>
                  </a:lnTo>
                  <a:lnTo>
                    <a:pt x="120" y="1575"/>
                  </a:lnTo>
                  <a:lnTo>
                    <a:pt x="109" y="1567"/>
                  </a:lnTo>
                  <a:lnTo>
                    <a:pt x="99" y="1559"/>
                  </a:lnTo>
                  <a:lnTo>
                    <a:pt x="89" y="1551"/>
                  </a:lnTo>
                  <a:lnTo>
                    <a:pt x="80" y="1542"/>
                  </a:lnTo>
                  <a:lnTo>
                    <a:pt x="71" y="1532"/>
                  </a:lnTo>
                  <a:lnTo>
                    <a:pt x="62" y="1522"/>
                  </a:lnTo>
                  <a:lnTo>
                    <a:pt x="54" y="1512"/>
                  </a:lnTo>
                  <a:lnTo>
                    <a:pt x="46" y="1502"/>
                  </a:lnTo>
                  <a:lnTo>
                    <a:pt x="40" y="1491"/>
                  </a:lnTo>
                  <a:lnTo>
                    <a:pt x="33" y="1479"/>
                  </a:lnTo>
                  <a:lnTo>
                    <a:pt x="27" y="1467"/>
                  </a:lnTo>
                  <a:lnTo>
                    <a:pt x="22" y="1456"/>
                  </a:lnTo>
                  <a:lnTo>
                    <a:pt x="17" y="1444"/>
                  </a:lnTo>
                  <a:lnTo>
                    <a:pt x="13"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3" y="189"/>
                  </a:lnTo>
                  <a:lnTo>
                    <a:pt x="17" y="177"/>
                  </a:lnTo>
                  <a:lnTo>
                    <a:pt x="22" y="165"/>
                  </a:lnTo>
                  <a:lnTo>
                    <a:pt x="27" y="153"/>
                  </a:lnTo>
                  <a:lnTo>
                    <a:pt x="33" y="141"/>
                  </a:lnTo>
                  <a:lnTo>
                    <a:pt x="40" y="130"/>
                  </a:lnTo>
                  <a:lnTo>
                    <a:pt x="46" y="119"/>
                  </a:lnTo>
                  <a:lnTo>
                    <a:pt x="54" y="109"/>
                  </a:lnTo>
                  <a:lnTo>
                    <a:pt x="62" y="98"/>
                  </a:lnTo>
                  <a:lnTo>
                    <a:pt x="71" y="89"/>
                  </a:lnTo>
                  <a:lnTo>
                    <a:pt x="80" y="79"/>
                  </a:lnTo>
                  <a:lnTo>
                    <a:pt x="89" y="70"/>
                  </a:lnTo>
                  <a:lnTo>
                    <a:pt x="99" y="62"/>
                  </a:lnTo>
                  <a:lnTo>
                    <a:pt x="109" y="54"/>
                  </a:lnTo>
                  <a:lnTo>
                    <a:pt x="120" y="46"/>
                  </a:lnTo>
                  <a:lnTo>
                    <a:pt x="131" y="39"/>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8" name="1613004385"/>
            <p:cNvSpPr>
              <a:spLocks/>
            </p:cNvSpPr>
            <p:nvPr/>
          </p:nvSpPr>
          <p:spPr bwMode="auto">
            <a:xfrm>
              <a:off x="4295589" y="4022816"/>
              <a:ext cx="60470" cy="31720"/>
            </a:xfrm>
            <a:custGeom>
              <a:avLst/>
              <a:gdLst/>
              <a:ahLst/>
              <a:cxnLst>
                <a:cxn ang="0">
                  <a:pos x="2756" y="0"/>
                </a:cxn>
                <a:cxn ang="0">
                  <a:pos x="2797" y="5"/>
                </a:cxn>
                <a:cxn ang="0">
                  <a:pos x="2835" y="16"/>
                </a:cxn>
                <a:cxn ang="0">
                  <a:pos x="2871" y="33"/>
                </a:cxn>
                <a:cxn ang="0">
                  <a:pos x="2904" y="54"/>
                </a:cxn>
                <a:cxn ang="0">
                  <a:pos x="2933" y="79"/>
                </a:cxn>
                <a:cxn ang="0">
                  <a:pos x="2959" y="109"/>
                </a:cxn>
                <a:cxn ang="0">
                  <a:pos x="2980" y="141"/>
                </a:cxn>
                <a:cxn ang="0">
                  <a:pos x="2996" y="177"/>
                </a:cxn>
                <a:cxn ang="0">
                  <a:pos x="3008" y="216"/>
                </a:cxn>
                <a:cxn ang="0">
                  <a:pos x="3013" y="256"/>
                </a:cxn>
                <a:cxn ang="0">
                  <a:pos x="3013" y="1364"/>
                </a:cxn>
                <a:cxn ang="0">
                  <a:pos x="3008" y="1405"/>
                </a:cxn>
                <a:cxn ang="0">
                  <a:pos x="2996" y="1444"/>
                </a:cxn>
                <a:cxn ang="0">
                  <a:pos x="2980" y="1479"/>
                </a:cxn>
                <a:cxn ang="0">
                  <a:pos x="2959" y="1512"/>
                </a:cxn>
                <a:cxn ang="0">
                  <a:pos x="2933" y="1542"/>
                </a:cxn>
                <a:cxn ang="0">
                  <a:pos x="2904" y="1567"/>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7"/>
                </a:cxn>
                <a:cxn ang="0">
                  <a:pos x="79" y="1542"/>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39"/>
                  </a:lnTo>
                  <a:lnTo>
                    <a:pt x="2893" y="46"/>
                  </a:lnTo>
                  <a:lnTo>
                    <a:pt x="2904" y="54"/>
                  </a:lnTo>
                  <a:lnTo>
                    <a:pt x="2914" y="62"/>
                  </a:lnTo>
                  <a:lnTo>
                    <a:pt x="2924" y="70"/>
                  </a:lnTo>
                  <a:lnTo>
                    <a:pt x="2933" y="79"/>
                  </a:lnTo>
                  <a:lnTo>
                    <a:pt x="2942" y="89"/>
                  </a:lnTo>
                  <a:lnTo>
                    <a:pt x="2951" y="98"/>
                  </a:lnTo>
                  <a:lnTo>
                    <a:pt x="2959" y="109"/>
                  </a:lnTo>
                  <a:lnTo>
                    <a:pt x="2966" y="119"/>
                  </a:lnTo>
                  <a:lnTo>
                    <a:pt x="2973" y="130"/>
                  </a:lnTo>
                  <a:lnTo>
                    <a:pt x="2980" y="141"/>
                  </a:lnTo>
                  <a:lnTo>
                    <a:pt x="2986" y="153"/>
                  </a:lnTo>
                  <a:lnTo>
                    <a:pt x="2991" y="165"/>
                  </a:lnTo>
                  <a:lnTo>
                    <a:pt x="2996" y="177"/>
                  </a:lnTo>
                  <a:lnTo>
                    <a:pt x="3000"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0" y="1431"/>
                  </a:lnTo>
                  <a:lnTo>
                    <a:pt x="2996" y="1444"/>
                  </a:lnTo>
                  <a:lnTo>
                    <a:pt x="2991" y="1456"/>
                  </a:lnTo>
                  <a:lnTo>
                    <a:pt x="2986" y="1467"/>
                  </a:lnTo>
                  <a:lnTo>
                    <a:pt x="2980" y="1479"/>
                  </a:lnTo>
                  <a:lnTo>
                    <a:pt x="2973" y="1491"/>
                  </a:lnTo>
                  <a:lnTo>
                    <a:pt x="2966" y="1502"/>
                  </a:lnTo>
                  <a:lnTo>
                    <a:pt x="2959" y="1512"/>
                  </a:lnTo>
                  <a:lnTo>
                    <a:pt x="2951" y="1522"/>
                  </a:lnTo>
                  <a:lnTo>
                    <a:pt x="2942" y="1532"/>
                  </a:lnTo>
                  <a:lnTo>
                    <a:pt x="2933" y="1542"/>
                  </a:lnTo>
                  <a:lnTo>
                    <a:pt x="2924" y="1551"/>
                  </a:lnTo>
                  <a:lnTo>
                    <a:pt x="2914" y="1559"/>
                  </a:lnTo>
                  <a:lnTo>
                    <a:pt x="2904" y="1567"/>
                  </a:lnTo>
                  <a:lnTo>
                    <a:pt x="2893" y="1575"/>
                  </a:lnTo>
                  <a:lnTo>
                    <a:pt x="2882" y="1581"/>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1"/>
                  </a:lnTo>
                  <a:lnTo>
                    <a:pt x="119" y="1575"/>
                  </a:lnTo>
                  <a:lnTo>
                    <a:pt x="108" y="1567"/>
                  </a:lnTo>
                  <a:lnTo>
                    <a:pt x="98" y="1559"/>
                  </a:lnTo>
                  <a:lnTo>
                    <a:pt x="89" y="1551"/>
                  </a:lnTo>
                  <a:lnTo>
                    <a:pt x="79" y="1542"/>
                  </a:lnTo>
                  <a:lnTo>
                    <a:pt x="70" y="1532"/>
                  </a:lnTo>
                  <a:lnTo>
                    <a:pt x="61" y="1522"/>
                  </a:lnTo>
                  <a:lnTo>
                    <a:pt x="54" y="1512"/>
                  </a:lnTo>
                  <a:lnTo>
                    <a:pt x="46" y="1502"/>
                  </a:lnTo>
                  <a:lnTo>
                    <a:pt x="39" y="1491"/>
                  </a:lnTo>
                  <a:lnTo>
                    <a:pt x="32" y="1479"/>
                  </a:lnTo>
                  <a:lnTo>
                    <a:pt x="26" y="1467"/>
                  </a:lnTo>
                  <a:lnTo>
                    <a:pt x="21" y="1456"/>
                  </a:lnTo>
                  <a:lnTo>
                    <a:pt x="16" y="1444"/>
                  </a:lnTo>
                  <a:lnTo>
                    <a:pt x="12"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2" y="189"/>
                  </a:lnTo>
                  <a:lnTo>
                    <a:pt x="16" y="177"/>
                  </a:lnTo>
                  <a:lnTo>
                    <a:pt x="21" y="165"/>
                  </a:lnTo>
                  <a:lnTo>
                    <a:pt x="26" y="153"/>
                  </a:lnTo>
                  <a:lnTo>
                    <a:pt x="32" y="141"/>
                  </a:lnTo>
                  <a:lnTo>
                    <a:pt x="39" y="130"/>
                  </a:lnTo>
                  <a:lnTo>
                    <a:pt x="46" y="119"/>
                  </a:lnTo>
                  <a:lnTo>
                    <a:pt x="54" y="109"/>
                  </a:lnTo>
                  <a:lnTo>
                    <a:pt x="61" y="98"/>
                  </a:lnTo>
                  <a:lnTo>
                    <a:pt x="70" y="89"/>
                  </a:lnTo>
                  <a:lnTo>
                    <a:pt x="79" y="79"/>
                  </a:lnTo>
                  <a:lnTo>
                    <a:pt x="89" y="70"/>
                  </a:lnTo>
                  <a:lnTo>
                    <a:pt x="98" y="62"/>
                  </a:lnTo>
                  <a:lnTo>
                    <a:pt x="108" y="54"/>
                  </a:lnTo>
                  <a:lnTo>
                    <a:pt x="119" y="46"/>
                  </a:lnTo>
                  <a:lnTo>
                    <a:pt x="130" y="39"/>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19" name="1211901066"/>
            <p:cNvSpPr>
              <a:spLocks/>
            </p:cNvSpPr>
            <p:nvPr/>
          </p:nvSpPr>
          <p:spPr bwMode="auto">
            <a:xfrm>
              <a:off x="4362728" y="4022816"/>
              <a:ext cx="60914" cy="31720"/>
            </a:xfrm>
            <a:custGeom>
              <a:avLst/>
              <a:gdLst/>
              <a:ahLst/>
              <a:cxnLst>
                <a:cxn ang="0">
                  <a:pos x="2757" y="0"/>
                </a:cxn>
                <a:cxn ang="0">
                  <a:pos x="2798" y="5"/>
                </a:cxn>
                <a:cxn ang="0">
                  <a:pos x="2836" y="16"/>
                </a:cxn>
                <a:cxn ang="0">
                  <a:pos x="2872" y="33"/>
                </a:cxn>
                <a:cxn ang="0">
                  <a:pos x="2905" y="54"/>
                </a:cxn>
                <a:cxn ang="0">
                  <a:pos x="2935" y="79"/>
                </a:cxn>
                <a:cxn ang="0">
                  <a:pos x="2960"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60" y="1512"/>
                </a:cxn>
                <a:cxn ang="0">
                  <a:pos x="2935" y="1542"/>
                </a:cxn>
                <a:cxn ang="0">
                  <a:pos x="2905" y="1567"/>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7"/>
                </a:cxn>
                <a:cxn ang="0">
                  <a:pos x="80" y="1542"/>
                </a:cxn>
                <a:cxn ang="0">
                  <a:pos x="54" y="1512"/>
                </a:cxn>
                <a:cxn ang="0">
                  <a:pos x="33" y="1479"/>
                </a:cxn>
                <a:cxn ang="0">
                  <a:pos x="17" y="1444"/>
                </a:cxn>
                <a:cxn ang="0">
                  <a:pos x="7" y="1405"/>
                </a:cxn>
                <a:cxn ang="0">
                  <a:pos x="1" y="1364"/>
                </a:cxn>
                <a:cxn ang="0">
                  <a:pos x="1" y="256"/>
                </a:cxn>
                <a:cxn ang="0">
                  <a:pos x="7" y="216"/>
                </a:cxn>
                <a:cxn ang="0">
                  <a:pos x="17" y="177"/>
                </a:cxn>
                <a:cxn ang="0">
                  <a:pos x="33" y="141"/>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39"/>
                  </a:lnTo>
                  <a:lnTo>
                    <a:pt x="2894" y="46"/>
                  </a:lnTo>
                  <a:lnTo>
                    <a:pt x="2905" y="54"/>
                  </a:lnTo>
                  <a:lnTo>
                    <a:pt x="2915" y="62"/>
                  </a:lnTo>
                  <a:lnTo>
                    <a:pt x="2925" y="70"/>
                  </a:lnTo>
                  <a:lnTo>
                    <a:pt x="2935" y="79"/>
                  </a:lnTo>
                  <a:lnTo>
                    <a:pt x="2943" y="89"/>
                  </a:lnTo>
                  <a:lnTo>
                    <a:pt x="2952" y="98"/>
                  </a:lnTo>
                  <a:lnTo>
                    <a:pt x="2960" y="109"/>
                  </a:lnTo>
                  <a:lnTo>
                    <a:pt x="2967" y="119"/>
                  </a:lnTo>
                  <a:lnTo>
                    <a:pt x="2974" y="130"/>
                  </a:lnTo>
                  <a:lnTo>
                    <a:pt x="2981" y="141"/>
                  </a:lnTo>
                  <a:lnTo>
                    <a:pt x="2987" y="153"/>
                  </a:lnTo>
                  <a:lnTo>
                    <a:pt x="2993" y="165"/>
                  </a:lnTo>
                  <a:lnTo>
                    <a:pt x="2997" y="177"/>
                  </a:lnTo>
                  <a:lnTo>
                    <a:pt x="3002" y="189"/>
                  </a:lnTo>
                  <a:lnTo>
                    <a:pt x="3005" y="203"/>
                  </a:lnTo>
                  <a:lnTo>
                    <a:pt x="3008" y="216"/>
                  </a:lnTo>
                  <a:lnTo>
                    <a:pt x="3011" y="229"/>
                  </a:lnTo>
                  <a:lnTo>
                    <a:pt x="3012" y="242"/>
                  </a:lnTo>
                  <a:lnTo>
                    <a:pt x="3013" y="256"/>
                  </a:lnTo>
                  <a:lnTo>
                    <a:pt x="3014" y="270"/>
                  </a:lnTo>
                  <a:lnTo>
                    <a:pt x="3014" y="1351"/>
                  </a:lnTo>
                  <a:lnTo>
                    <a:pt x="3013" y="1364"/>
                  </a:lnTo>
                  <a:lnTo>
                    <a:pt x="3012" y="1379"/>
                  </a:lnTo>
                  <a:lnTo>
                    <a:pt x="3011" y="1392"/>
                  </a:lnTo>
                  <a:lnTo>
                    <a:pt x="3008" y="1405"/>
                  </a:lnTo>
                  <a:lnTo>
                    <a:pt x="3005" y="1418"/>
                  </a:lnTo>
                  <a:lnTo>
                    <a:pt x="3002" y="1431"/>
                  </a:lnTo>
                  <a:lnTo>
                    <a:pt x="2997" y="1444"/>
                  </a:lnTo>
                  <a:lnTo>
                    <a:pt x="2993" y="1456"/>
                  </a:lnTo>
                  <a:lnTo>
                    <a:pt x="2987" y="1467"/>
                  </a:lnTo>
                  <a:lnTo>
                    <a:pt x="2981" y="1479"/>
                  </a:lnTo>
                  <a:lnTo>
                    <a:pt x="2974" y="1491"/>
                  </a:lnTo>
                  <a:lnTo>
                    <a:pt x="2967" y="1502"/>
                  </a:lnTo>
                  <a:lnTo>
                    <a:pt x="2960" y="1512"/>
                  </a:lnTo>
                  <a:lnTo>
                    <a:pt x="2952" y="1522"/>
                  </a:lnTo>
                  <a:lnTo>
                    <a:pt x="2943" y="1532"/>
                  </a:lnTo>
                  <a:lnTo>
                    <a:pt x="2935" y="1542"/>
                  </a:lnTo>
                  <a:lnTo>
                    <a:pt x="2925" y="1551"/>
                  </a:lnTo>
                  <a:lnTo>
                    <a:pt x="2915" y="1559"/>
                  </a:lnTo>
                  <a:lnTo>
                    <a:pt x="2905" y="1567"/>
                  </a:lnTo>
                  <a:lnTo>
                    <a:pt x="2894" y="1575"/>
                  </a:lnTo>
                  <a:lnTo>
                    <a:pt x="2884" y="1581"/>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1"/>
                  </a:lnTo>
                  <a:lnTo>
                    <a:pt x="121" y="1575"/>
                  </a:lnTo>
                  <a:lnTo>
                    <a:pt x="109" y="1567"/>
                  </a:lnTo>
                  <a:lnTo>
                    <a:pt x="99" y="1559"/>
                  </a:lnTo>
                  <a:lnTo>
                    <a:pt x="89" y="1551"/>
                  </a:lnTo>
                  <a:lnTo>
                    <a:pt x="80" y="1542"/>
                  </a:lnTo>
                  <a:lnTo>
                    <a:pt x="71" y="1532"/>
                  </a:lnTo>
                  <a:lnTo>
                    <a:pt x="63" y="1522"/>
                  </a:lnTo>
                  <a:lnTo>
                    <a:pt x="54" y="1512"/>
                  </a:lnTo>
                  <a:lnTo>
                    <a:pt x="47" y="1502"/>
                  </a:lnTo>
                  <a:lnTo>
                    <a:pt x="40" y="1491"/>
                  </a:lnTo>
                  <a:lnTo>
                    <a:pt x="33" y="1479"/>
                  </a:lnTo>
                  <a:lnTo>
                    <a:pt x="28" y="1467"/>
                  </a:lnTo>
                  <a:lnTo>
                    <a:pt x="22" y="1456"/>
                  </a:lnTo>
                  <a:lnTo>
                    <a:pt x="17" y="1444"/>
                  </a:lnTo>
                  <a:lnTo>
                    <a:pt x="13" y="1431"/>
                  </a:lnTo>
                  <a:lnTo>
                    <a:pt x="10" y="1418"/>
                  </a:lnTo>
                  <a:lnTo>
                    <a:pt x="7" y="1405"/>
                  </a:lnTo>
                  <a:lnTo>
                    <a:pt x="3" y="1392"/>
                  </a:lnTo>
                  <a:lnTo>
                    <a:pt x="2" y="1379"/>
                  </a:lnTo>
                  <a:lnTo>
                    <a:pt x="1" y="1364"/>
                  </a:lnTo>
                  <a:lnTo>
                    <a:pt x="0" y="1351"/>
                  </a:lnTo>
                  <a:lnTo>
                    <a:pt x="0" y="270"/>
                  </a:lnTo>
                  <a:lnTo>
                    <a:pt x="1" y="256"/>
                  </a:lnTo>
                  <a:lnTo>
                    <a:pt x="2" y="242"/>
                  </a:lnTo>
                  <a:lnTo>
                    <a:pt x="3" y="229"/>
                  </a:lnTo>
                  <a:lnTo>
                    <a:pt x="7" y="216"/>
                  </a:lnTo>
                  <a:lnTo>
                    <a:pt x="10" y="203"/>
                  </a:lnTo>
                  <a:lnTo>
                    <a:pt x="13" y="189"/>
                  </a:lnTo>
                  <a:lnTo>
                    <a:pt x="17" y="177"/>
                  </a:lnTo>
                  <a:lnTo>
                    <a:pt x="22" y="165"/>
                  </a:lnTo>
                  <a:lnTo>
                    <a:pt x="28" y="153"/>
                  </a:lnTo>
                  <a:lnTo>
                    <a:pt x="33" y="141"/>
                  </a:lnTo>
                  <a:lnTo>
                    <a:pt x="40" y="130"/>
                  </a:lnTo>
                  <a:lnTo>
                    <a:pt x="47" y="119"/>
                  </a:lnTo>
                  <a:lnTo>
                    <a:pt x="54" y="109"/>
                  </a:lnTo>
                  <a:lnTo>
                    <a:pt x="63" y="98"/>
                  </a:lnTo>
                  <a:lnTo>
                    <a:pt x="71" y="89"/>
                  </a:lnTo>
                  <a:lnTo>
                    <a:pt x="80" y="79"/>
                  </a:lnTo>
                  <a:lnTo>
                    <a:pt x="89" y="70"/>
                  </a:lnTo>
                  <a:lnTo>
                    <a:pt x="99" y="62"/>
                  </a:lnTo>
                  <a:lnTo>
                    <a:pt x="109" y="54"/>
                  </a:lnTo>
                  <a:lnTo>
                    <a:pt x="121" y="46"/>
                  </a:lnTo>
                  <a:lnTo>
                    <a:pt x="131" y="39"/>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3" name="Freeform 6"/>
            <p:cNvSpPr>
              <a:spLocks/>
            </p:cNvSpPr>
            <p:nvPr/>
          </p:nvSpPr>
          <p:spPr bwMode="auto">
            <a:xfrm>
              <a:off x="4580513" y="4185542"/>
              <a:ext cx="8780" cy="7998"/>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4" name="947615941"/>
            <p:cNvSpPr>
              <a:spLocks/>
            </p:cNvSpPr>
            <p:nvPr/>
          </p:nvSpPr>
          <p:spPr bwMode="auto">
            <a:xfrm>
              <a:off x="4593492" y="4185542"/>
              <a:ext cx="8780" cy="7998"/>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5" name="629578771"/>
            <p:cNvSpPr>
              <a:spLocks/>
            </p:cNvSpPr>
            <p:nvPr/>
          </p:nvSpPr>
          <p:spPr bwMode="auto">
            <a:xfrm>
              <a:off x="4606090" y="4185542"/>
              <a:ext cx="8780" cy="7998"/>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6" name="330887752"/>
            <p:cNvSpPr>
              <a:spLocks/>
            </p:cNvSpPr>
            <p:nvPr/>
          </p:nvSpPr>
          <p:spPr bwMode="auto">
            <a:xfrm>
              <a:off x="4619069" y="4185542"/>
              <a:ext cx="8780" cy="7998"/>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2" name="500754446"/>
            <p:cNvSpPr>
              <a:spLocks noEditPoints="1"/>
            </p:cNvSpPr>
            <p:nvPr/>
          </p:nvSpPr>
          <p:spPr bwMode="auto">
            <a:xfrm>
              <a:off x="4280081" y="4160158"/>
              <a:ext cx="414192" cy="57027"/>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30" name="Freeform 6"/>
            <p:cNvSpPr>
              <a:spLocks/>
            </p:cNvSpPr>
            <p:nvPr/>
          </p:nvSpPr>
          <p:spPr bwMode="auto">
            <a:xfrm>
              <a:off x="2259609" y="4192103"/>
              <a:ext cx="8780" cy="7998"/>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31" name="1845094102"/>
            <p:cNvSpPr>
              <a:spLocks/>
            </p:cNvSpPr>
            <p:nvPr/>
          </p:nvSpPr>
          <p:spPr bwMode="auto">
            <a:xfrm>
              <a:off x="2272588" y="4192103"/>
              <a:ext cx="8780" cy="7998"/>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32" name="1098045707"/>
            <p:cNvSpPr>
              <a:spLocks/>
            </p:cNvSpPr>
            <p:nvPr/>
          </p:nvSpPr>
          <p:spPr bwMode="auto">
            <a:xfrm>
              <a:off x="2285186" y="4192103"/>
              <a:ext cx="8780" cy="7998"/>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33" name="52708558"/>
            <p:cNvSpPr>
              <a:spLocks/>
            </p:cNvSpPr>
            <p:nvPr/>
          </p:nvSpPr>
          <p:spPr bwMode="auto">
            <a:xfrm>
              <a:off x="2298165" y="4192103"/>
              <a:ext cx="8780" cy="7998"/>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29" name="1507193717"/>
            <p:cNvSpPr>
              <a:spLocks noEditPoints="1"/>
            </p:cNvSpPr>
            <p:nvPr/>
          </p:nvSpPr>
          <p:spPr bwMode="auto">
            <a:xfrm>
              <a:off x="1959177" y="4166719"/>
              <a:ext cx="414192" cy="57027"/>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34" name="588896671"/>
            <p:cNvSpPr/>
            <p:nvPr/>
          </p:nvSpPr>
          <p:spPr bwMode="auto">
            <a:xfrm>
              <a:off x="2026323" y="5245920"/>
              <a:ext cx="32163" cy="34791"/>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835" name="1840958390"/>
            <p:cNvSpPr/>
            <p:nvPr/>
          </p:nvSpPr>
          <p:spPr bwMode="auto">
            <a:xfrm>
              <a:off x="2687102" y="5245133"/>
              <a:ext cx="32163" cy="34791"/>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836" name="1758306661"/>
            <p:cNvSpPr/>
            <p:nvPr/>
          </p:nvSpPr>
          <p:spPr bwMode="auto">
            <a:xfrm>
              <a:off x="3215405" y="5245133"/>
              <a:ext cx="32163" cy="34791"/>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837" name="903702505"/>
            <p:cNvSpPr txBox="1"/>
            <p:nvPr/>
          </p:nvSpPr>
          <p:spPr>
            <a:xfrm>
              <a:off x="1749827" y="4109836"/>
              <a:ext cx="251386" cy="228620"/>
            </a:xfrm>
            <a:prstGeom prst="rect">
              <a:avLst/>
            </a:prstGeom>
            <a:noFill/>
          </p:spPr>
          <p:txBody>
            <a:bodyPr wrap="none" rtlCol="0">
              <a:spAutoFit/>
            </a:bodyPr>
            <a:lstStyle/>
            <a:p>
              <a:pPr fontAlgn="ctr"/>
              <a:r>
                <a:rPr lang="en-US" altLang="zh-CN" sz="1200" u="sng">
                  <a:solidFill>
                    <a:srgbClr val="0070C0"/>
                  </a:solidFill>
                  <a:latin typeface="+mn-lt"/>
                  <a:ea typeface="华文细黑" panose="02010600040101010101" pitchFamily="2" charset="-122"/>
                </a:rPr>
                <a:t>LB</a:t>
              </a:r>
              <a:endParaRPr lang="en-US" altLang="zh-CN" sz="1200" u="sng" dirty="0">
                <a:solidFill>
                  <a:srgbClr val="0070C0"/>
                </a:solidFill>
                <a:latin typeface="+mn-lt"/>
                <a:ea typeface="华文细黑" panose="02010600040101010101" pitchFamily="2" charset="-122"/>
              </a:endParaRPr>
            </a:p>
          </p:txBody>
        </p:sp>
        <p:sp>
          <p:nvSpPr>
            <p:cNvPr id="838" name="9961626"/>
            <p:cNvSpPr txBox="1"/>
            <p:nvPr/>
          </p:nvSpPr>
          <p:spPr>
            <a:xfrm>
              <a:off x="1821008" y="3853251"/>
              <a:ext cx="518963" cy="228620"/>
            </a:xfrm>
            <a:prstGeom prst="rect">
              <a:avLst/>
            </a:prstGeom>
            <a:noFill/>
          </p:spPr>
          <p:txBody>
            <a:bodyPr wrap="none" rtlCol="0">
              <a:spAutoFit/>
            </a:bodyPr>
            <a:lstStyle/>
            <a:p>
              <a:pPr fontAlgn="ctr"/>
              <a:r>
                <a:rPr lang="en-US" altLang="zh-CN" sz="1200" u="sng" dirty="0">
                  <a:solidFill>
                    <a:srgbClr val="0070C0"/>
                  </a:solidFill>
                  <a:latin typeface="+mn-lt"/>
                  <a:ea typeface="华文细黑" panose="02010600040101010101" pitchFamily="2" charset="-122"/>
                </a:rPr>
                <a:t>Firewall</a:t>
              </a:r>
            </a:p>
          </p:txBody>
        </p:sp>
        <p:sp>
          <p:nvSpPr>
            <p:cNvPr id="839" name="874351354"/>
            <p:cNvSpPr txBox="1"/>
            <p:nvPr/>
          </p:nvSpPr>
          <p:spPr>
            <a:xfrm>
              <a:off x="3122797" y="4058252"/>
              <a:ext cx="415089" cy="228620"/>
            </a:xfrm>
            <a:prstGeom prst="rect">
              <a:avLst/>
            </a:prstGeom>
            <a:noFill/>
          </p:spPr>
          <p:txBody>
            <a:bodyPr wrap="none" rtlCol="0">
              <a:spAutoFit/>
            </a:bodyPr>
            <a:lstStyle>
              <a:defPPr>
                <a:defRPr lang="zh-CN"/>
              </a:defPPr>
              <a:lvl1pPr>
                <a:defRPr sz="600" u="sng">
                  <a:solidFill>
                    <a:srgbClr val="0070C0"/>
                  </a:solidFill>
                  <a:latin typeface="Arial Black" panose="020B0A04020102020204" pitchFamily="34" charset="0"/>
                </a:defRPr>
              </a:lvl1pPr>
            </a:lstStyle>
            <a:p>
              <a:pPr fontAlgn="ctr"/>
              <a:r>
                <a:rPr lang="en-US" altLang="zh-CN" sz="1200" dirty="0">
                  <a:latin typeface="+mn-lt"/>
                  <a:ea typeface="华文细黑" panose="02010600040101010101" pitchFamily="2" charset="-122"/>
                </a:rPr>
                <a:t>Spine</a:t>
              </a:r>
            </a:p>
          </p:txBody>
        </p:sp>
        <p:sp>
          <p:nvSpPr>
            <p:cNvPr id="840" name="451597020"/>
            <p:cNvSpPr txBox="1"/>
            <p:nvPr/>
          </p:nvSpPr>
          <p:spPr>
            <a:xfrm>
              <a:off x="1769366" y="4572919"/>
              <a:ext cx="341087" cy="228620"/>
            </a:xfrm>
            <a:prstGeom prst="rect">
              <a:avLst/>
            </a:prstGeom>
            <a:noFill/>
          </p:spPr>
          <p:txBody>
            <a:bodyPr wrap="none" rtlCol="0">
              <a:spAutoFit/>
            </a:bodyPr>
            <a:lstStyle/>
            <a:p>
              <a:pPr fontAlgn="ctr"/>
              <a:r>
                <a:rPr lang="en-US" altLang="zh-CN" sz="1200" u="sng" dirty="0">
                  <a:solidFill>
                    <a:srgbClr val="0070C0"/>
                  </a:solidFill>
                  <a:latin typeface="+mn-lt"/>
                  <a:ea typeface="华文细黑" panose="02010600040101010101" pitchFamily="2" charset="-122"/>
                </a:rPr>
                <a:t>Leaf</a:t>
              </a:r>
            </a:p>
          </p:txBody>
        </p:sp>
        <p:sp>
          <p:nvSpPr>
            <p:cNvPr id="842" name="1084962358"/>
            <p:cNvSpPr>
              <a:spLocks noEditPoints="1"/>
            </p:cNvSpPr>
            <p:nvPr/>
          </p:nvSpPr>
          <p:spPr bwMode="auto">
            <a:xfrm>
              <a:off x="2076421" y="4517168"/>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sp>
          <p:nvSpPr>
            <p:cNvPr id="843" name="12812728"/>
            <p:cNvSpPr>
              <a:spLocks noEditPoints="1"/>
            </p:cNvSpPr>
            <p:nvPr/>
          </p:nvSpPr>
          <p:spPr bwMode="auto">
            <a:xfrm>
              <a:off x="2076421" y="4609241"/>
              <a:ext cx="435092" cy="942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cs typeface="Arial" pitchFamily="34" charset="0"/>
              </a:endParaRPr>
            </a:p>
          </p:txBody>
        </p:sp>
        <p:cxnSp>
          <p:nvCxnSpPr>
            <p:cNvPr id="844" name="2094203298"/>
            <p:cNvCxnSpPr/>
            <p:nvPr/>
          </p:nvCxnSpPr>
          <p:spPr bwMode="auto">
            <a:xfrm>
              <a:off x="3318448" y="2433144"/>
              <a:ext cx="0" cy="228944"/>
            </a:xfrm>
            <a:prstGeom prst="line">
              <a:avLst/>
            </a:prstGeom>
            <a:noFill/>
            <a:ln w="9525" cap="flat" cmpd="sng" algn="ctr">
              <a:solidFill>
                <a:srgbClr val="0070C0"/>
              </a:solidFill>
              <a:prstDash val="sysDash"/>
              <a:headEnd type="triangle" w="sm" len="med"/>
              <a:tailEnd type="triangle" w="sm" len="med"/>
            </a:ln>
            <a:effectLst/>
          </p:spPr>
        </p:cxnSp>
        <p:pic>
          <p:nvPicPr>
            <p:cNvPr id="845" name="1785205132"/>
            <p:cNvPicPr>
              <a:picLocks noChangeAspect="1" noChangeArrowheads="1"/>
            </p:cNvPicPr>
            <p:nvPr/>
          </p:nvPicPr>
          <p:blipFill>
            <a:blip r:embed="rId8" cstate="print"/>
            <a:srcRect l="9218" t="5249" r="4609" b="2625"/>
            <a:stretch>
              <a:fillRect/>
            </a:stretch>
          </p:blipFill>
          <p:spPr bwMode="auto">
            <a:xfrm>
              <a:off x="1645520" y="4123792"/>
              <a:ext cx="174071" cy="152618"/>
            </a:xfrm>
            <a:prstGeom prst="rect">
              <a:avLst/>
            </a:prstGeom>
            <a:noFill/>
            <a:ln w="9525">
              <a:noFill/>
              <a:miter lim="800000"/>
              <a:headEnd/>
              <a:tailEnd/>
            </a:ln>
          </p:spPr>
        </p:pic>
        <p:sp>
          <p:nvSpPr>
            <p:cNvPr id="847" name="593812655"/>
            <p:cNvSpPr>
              <a:spLocks/>
            </p:cNvSpPr>
            <p:nvPr/>
          </p:nvSpPr>
          <p:spPr bwMode="auto">
            <a:xfrm>
              <a:off x="3838676" y="5143914"/>
              <a:ext cx="31707" cy="4363"/>
            </a:xfrm>
            <a:custGeom>
              <a:avLst/>
              <a:gdLst/>
              <a:ahLst/>
              <a:cxnLst>
                <a:cxn ang="0">
                  <a:pos x="1376" y="0"/>
                </a:cxn>
                <a:cxn ang="0">
                  <a:pos x="1401" y="4"/>
                </a:cxn>
                <a:cxn ang="0">
                  <a:pos x="1425" y="11"/>
                </a:cxn>
                <a:cxn ang="0">
                  <a:pos x="1447" y="22"/>
                </a:cxn>
                <a:cxn ang="0">
                  <a:pos x="1465" y="38"/>
                </a:cxn>
                <a:cxn ang="0">
                  <a:pos x="1481" y="57"/>
                </a:cxn>
                <a:cxn ang="0">
                  <a:pos x="1493" y="79"/>
                </a:cxn>
                <a:cxn ang="0">
                  <a:pos x="1500" y="102"/>
                </a:cxn>
                <a:cxn ang="0">
                  <a:pos x="1502" y="128"/>
                </a:cxn>
                <a:cxn ang="0">
                  <a:pos x="1500" y="153"/>
                </a:cxn>
                <a:cxn ang="0">
                  <a:pos x="1493" y="177"/>
                </a:cxn>
                <a:cxn ang="0">
                  <a:pos x="1481" y="199"/>
                </a:cxn>
                <a:cxn ang="0">
                  <a:pos x="1465" y="217"/>
                </a:cxn>
                <a:cxn ang="0">
                  <a:pos x="1447" y="232"/>
                </a:cxn>
                <a:cxn ang="0">
                  <a:pos x="1425" y="245"/>
                </a:cxn>
                <a:cxn ang="0">
                  <a:pos x="1401" y="252"/>
                </a:cxn>
                <a:cxn ang="0">
                  <a:pos x="1376" y="254"/>
                </a:cxn>
                <a:cxn ang="0">
                  <a:pos x="113" y="254"/>
                </a:cxn>
                <a:cxn ang="0">
                  <a:pos x="89" y="249"/>
                </a:cxn>
                <a:cxn ang="0">
                  <a:pos x="66" y="238"/>
                </a:cxn>
                <a:cxn ang="0">
                  <a:pos x="46" y="225"/>
                </a:cxn>
                <a:cxn ang="0">
                  <a:pos x="29" y="208"/>
                </a:cxn>
                <a:cxn ang="0">
                  <a:pos x="15" y="188"/>
                </a:cxn>
                <a:cxn ang="0">
                  <a:pos x="6" y="165"/>
                </a:cxn>
                <a:cxn ang="0">
                  <a:pos x="1" y="140"/>
                </a:cxn>
                <a:cxn ang="0">
                  <a:pos x="1" y="114"/>
                </a:cxn>
                <a:cxn ang="0">
                  <a:pos x="6" y="90"/>
                </a:cxn>
                <a:cxn ang="0">
                  <a:pos x="15" y="67"/>
                </a:cxn>
                <a:cxn ang="0">
                  <a:pos x="29" y="47"/>
                </a:cxn>
                <a:cxn ang="0">
                  <a:pos x="46" y="30"/>
                </a:cxn>
                <a:cxn ang="0">
                  <a:pos x="66" y="16"/>
                </a:cxn>
                <a:cxn ang="0">
                  <a:pos x="89" y="7"/>
                </a:cxn>
                <a:cxn ang="0">
                  <a:pos x="113" y="1"/>
                </a:cxn>
              </a:cxnLst>
              <a:rect l="0" t="0" r="r" b="b"/>
              <a:pathLst>
                <a:path w="1502" h="254">
                  <a:moveTo>
                    <a:pt x="127" y="0"/>
                  </a:moveTo>
                  <a:lnTo>
                    <a:pt x="1376" y="0"/>
                  </a:lnTo>
                  <a:lnTo>
                    <a:pt x="1388" y="1"/>
                  </a:lnTo>
                  <a:lnTo>
                    <a:pt x="1401" y="4"/>
                  </a:lnTo>
                  <a:lnTo>
                    <a:pt x="1413" y="7"/>
                  </a:lnTo>
                  <a:lnTo>
                    <a:pt x="1425" y="11"/>
                  </a:lnTo>
                  <a:lnTo>
                    <a:pt x="1436" y="16"/>
                  </a:lnTo>
                  <a:lnTo>
                    <a:pt x="1447" y="22"/>
                  </a:lnTo>
                  <a:lnTo>
                    <a:pt x="1456" y="30"/>
                  </a:lnTo>
                  <a:lnTo>
                    <a:pt x="1465" y="38"/>
                  </a:lnTo>
                  <a:lnTo>
                    <a:pt x="1473" y="47"/>
                  </a:lnTo>
                  <a:lnTo>
                    <a:pt x="1481" y="57"/>
                  </a:lnTo>
                  <a:lnTo>
                    <a:pt x="1487" y="67"/>
                  </a:lnTo>
                  <a:lnTo>
                    <a:pt x="1493" y="79"/>
                  </a:lnTo>
                  <a:lnTo>
                    <a:pt x="1497" y="90"/>
                  </a:lnTo>
                  <a:lnTo>
                    <a:pt x="1500" y="102"/>
                  </a:lnTo>
                  <a:lnTo>
                    <a:pt x="1502" y="114"/>
                  </a:lnTo>
                  <a:lnTo>
                    <a:pt x="1502" y="128"/>
                  </a:lnTo>
                  <a:lnTo>
                    <a:pt x="1502" y="140"/>
                  </a:lnTo>
                  <a:lnTo>
                    <a:pt x="1500" y="153"/>
                  </a:lnTo>
                  <a:lnTo>
                    <a:pt x="1497" y="165"/>
                  </a:lnTo>
                  <a:lnTo>
                    <a:pt x="1493" y="177"/>
                  </a:lnTo>
                  <a:lnTo>
                    <a:pt x="1487" y="188"/>
                  </a:lnTo>
                  <a:lnTo>
                    <a:pt x="1481" y="199"/>
                  </a:lnTo>
                  <a:lnTo>
                    <a:pt x="1473" y="208"/>
                  </a:lnTo>
                  <a:lnTo>
                    <a:pt x="1465" y="217"/>
                  </a:lnTo>
                  <a:lnTo>
                    <a:pt x="1456" y="225"/>
                  </a:lnTo>
                  <a:lnTo>
                    <a:pt x="1447" y="232"/>
                  </a:lnTo>
                  <a:lnTo>
                    <a:pt x="1436" y="238"/>
                  </a:lnTo>
                  <a:lnTo>
                    <a:pt x="1425" y="245"/>
                  </a:lnTo>
                  <a:lnTo>
                    <a:pt x="1413" y="249"/>
                  </a:lnTo>
                  <a:lnTo>
                    <a:pt x="1401" y="252"/>
                  </a:lnTo>
                  <a:lnTo>
                    <a:pt x="1388" y="254"/>
                  </a:lnTo>
                  <a:lnTo>
                    <a:pt x="1376" y="254"/>
                  </a:lnTo>
                  <a:lnTo>
                    <a:pt x="127" y="254"/>
                  </a:lnTo>
                  <a:lnTo>
                    <a:pt x="113" y="254"/>
                  </a:lnTo>
                  <a:lnTo>
                    <a:pt x="101" y="252"/>
                  </a:lnTo>
                  <a:lnTo>
                    <a:pt x="89" y="249"/>
                  </a:lnTo>
                  <a:lnTo>
                    <a:pt x="77" y="245"/>
                  </a:lnTo>
                  <a:lnTo>
                    <a:pt x="66" y="238"/>
                  </a:lnTo>
                  <a:lnTo>
                    <a:pt x="56" y="232"/>
                  </a:lnTo>
                  <a:lnTo>
                    <a:pt x="46" y="225"/>
                  </a:lnTo>
                  <a:lnTo>
                    <a:pt x="37" y="217"/>
                  </a:lnTo>
                  <a:lnTo>
                    <a:pt x="29" y="208"/>
                  </a:lnTo>
                  <a:lnTo>
                    <a:pt x="22" y="199"/>
                  </a:lnTo>
                  <a:lnTo>
                    <a:pt x="15" y="188"/>
                  </a:lnTo>
                  <a:lnTo>
                    <a:pt x="10" y="177"/>
                  </a:lnTo>
                  <a:lnTo>
                    <a:pt x="6" y="165"/>
                  </a:lnTo>
                  <a:lnTo>
                    <a:pt x="3" y="153"/>
                  </a:lnTo>
                  <a:lnTo>
                    <a:pt x="1" y="140"/>
                  </a:lnTo>
                  <a:lnTo>
                    <a:pt x="0" y="128"/>
                  </a:lnTo>
                  <a:lnTo>
                    <a:pt x="1" y="114"/>
                  </a:lnTo>
                  <a:lnTo>
                    <a:pt x="3" y="102"/>
                  </a:lnTo>
                  <a:lnTo>
                    <a:pt x="6" y="90"/>
                  </a:lnTo>
                  <a:lnTo>
                    <a:pt x="10" y="79"/>
                  </a:lnTo>
                  <a:lnTo>
                    <a:pt x="15" y="67"/>
                  </a:lnTo>
                  <a:lnTo>
                    <a:pt x="22" y="57"/>
                  </a:lnTo>
                  <a:lnTo>
                    <a:pt x="29" y="47"/>
                  </a:lnTo>
                  <a:lnTo>
                    <a:pt x="37" y="38"/>
                  </a:lnTo>
                  <a:lnTo>
                    <a:pt x="46" y="30"/>
                  </a:lnTo>
                  <a:lnTo>
                    <a:pt x="56" y="22"/>
                  </a:lnTo>
                  <a:lnTo>
                    <a:pt x="66" y="16"/>
                  </a:lnTo>
                  <a:lnTo>
                    <a:pt x="77" y="11"/>
                  </a:lnTo>
                  <a:lnTo>
                    <a:pt x="89" y="7"/>
                  </a:lnTo>
                  <a:lnTo>
                    <a:pt x="101" y="4"/>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endParaRPr>
            </a:p>
          </p:txBody>
        </p:sp>
        <p:sp>
          <p:nvSpPr>
            <p:cNvPr id="848" name="645396143"/>
            <p:cNvSpPr>
              <a:spLocks/>
            </p:cNvSpPr>
            <p:nvPr/>
          </p:nvSpPr>
          <p:spPr bwMode="auto">
            <a:xfrm>
              <a:off x="3838676" y="5181872"/>
              <a:ext cx="31707" cy="4363"/>
            </a:xfrm>
            <a:custGeom>
              <a:avLst/>
              <a:gdLst/>
              <a:ahLst/>
              <a:cxnLst>
                <a:cxn ang="0">
                  <a:pos x="1376" y="0"/>
                </a:cxn>
                <a:cxn ang="0">
                  <a:pos x="1401" y="3"/>
                </a:cxn>
                <a:cxn ang="0">
                  <a:pos x="1425" y="10"/>
                </a:cxn>
                <a:cxn ang="0">
                  <a:pos x="1447" y="22"/>
                </a:cxn>
                <a:cxn ang="0">
                  <a:pos x="1465" y="38"/>
                </a:cxn>
                <a:cxn ang="0">
                  <a:pos x="1481" y="56"/>
                </a:cxn>
                <a:cxn ang="0">
                  <a:pos x="1493" y="78"/>
                </a:cxn>
                <a:cxn ang="0">
                  <a:pos x="1500" y="101"/>
                </a:cxn>
                <a:cxn ang="0">
                  <a:pos x="1502" y="127"/>
                </a:cxn>
                <a:cxn ang="0">
                  <a:pos x="1500" y="152"/>
                </a:cxn>
                <a:cxn ang="0">
                  <a:pos x="1493" y="176"/>
                </a:cxn>
                <a:cxn ang="0">
                  <a:pos x="1481" y="198"/>
                </a:cxn>
                <a:cxn ang="0">
                  <a:pos x="1465" y="217"/>
                </a:cxn>
                <a:cxn ang="0">
                  <a:pos x="1447" y="232"/>
                </a:cxn>
                <a:cxn ang="0">
                  <a:pos x="1425" y="244"/>
                </a:cxn>
                <a:cxn ang="0">
                  <a:pos x="1401" y="252"/>
                </a:cxn>
                <a:cxn ang="0">
                  <a:pos x="1376" y="254"/>
                </a:cxn>
                <a:cxn ang="0">
                  <a:pos x="113" y="254"/>
                </a:cxn>
                <a:cxn ang="0">
                  <a:pos x="89" y="248"/>
                </a:cxn>
                <a:cxn ang="0">
                  <a:pos x="66" y="239"/>
                </a:cxn>
                <a:cxn ang="0">
                  <a:pos x="46" y="224"/>
                </a:cxn>
                <a:cxn ang="0">
                  <a:pos x="29" y="208"/>
                </a:cxn>
                <a:cxn ang="0">
                  <a:pos x="15" y="188"/>
                </a:cxn>
                <a:cxn ang="0">
                  <a:pos x="6" y="165"/>
                </a:cxn>
                <a:cxn ang="0">
                  <a:pos x="1" y="140"/>
                </a:cxn>
                <a:cxn ang="0">
                  <a:pos x="1" y="114"/>
                </a:cxn>
                <a:cxn ang="0">
                  <a:pos x="6" y="90"/>
                </a:cxn>
                <a:cxn ang="0">
                  <a:pos x="15" y="67"/>
                </a:cxn>
                <a:cxn ang="0">
                  <a:pos x="29" y="47"/>
                </a:cxn>
                <a:cxn ang="0">
                  <a:pos x="46" y="29"/>
                </a:cxn>
                <a:cxn ang="0">
                  <a:pos x="66" y="16"/>
                </a:cxn>
                <a:cxn ang="0">
                  <a:pos x="89" y="6"/>
                </a:cxn>
                <a:cxn ang="0">
                  <a:pos x="113" y="1"/>
                </a:cxn>
              </a:cxnLst>
              <a:rect l="0" t="0" r="r" b="b"/>
              <a:pathLst>
                <a:path w="1502" h="254">
                  <a:moveTo>
                    <a:pt x="127" y="0"/>
                  </a:moveTo>
                  <a:lnTo>
                    <a:pt x="1376" y="0"/>
                  </a:lnTo>
                  <a:lnTo>
                    <a:pt x="1388" y="1"/>
                  </a:lnTo>
                  <a:lnTo>
                    <a:pt x="1401" y="3"/>
                  </a:lnTo>
                  <a:lnTo>
                    <a:pt x="1413" y="6"/>
                  </a:lnTo>
                  <a:lnTo>
                    <a:pt x="1425" y="10"/>
                  </a:lnTo>
                  <a:lnTo>
                    <a:pt x="1436" y="16"/>
                  </a:lnTo>
                  <a:lnTo>
                    <a:pt x="1447" y="22"/>
                  </a:lnTo>
                  <a:lnTo>
                    <a:pt x="1456" y="29"/>
                  </a:lnTo>
                  <a:lnTo>
                    <a:pt x="1465" y="38"/>
                  </a:lnTo>
                  <a:lnTo>
                    <a:pt x="1473" y="47"/>
                  </a:lnTo>
                  <a:lnTo>
                    <a:pt x="1481" y="56"/>
                  </a:lnTo>
                  <a:lnTo>
                    <a:pt x="1487" y="67"/>
                  </a:lnTo>
                  <a:lnTo>
                    <a:pt x="1493" y="78"/>
                  </a:lnTo>
                  <a:lnTo>
                    <a:pt x="1497" y="90"/>
                  </a:lnTo>
                  <a:lnTo>
                    <a:pt x="1500" y="101"/>
                  </a:lnTo>
                  <a:lnTo>
                    <a:pt x="1502" y="114"/>
                  </a:lnTo>
                  <a:lnTo>
                    <a:pt x="1502" y="127"/>
                  </a:lnTo>
                  <a:lnTo>
                    <a:pt x="1502" y="140"/>
                  </a:lnTo>
                  <a:lnTo>
                    <a:pt x="1500" y="152"/>
                  </a:lnTo>
                  <a:lnTo>
                    <a:pt x="1497" y="165"/>
                  </a:lnTo>
                  <a:lnTo>
                    <a:pt x="1493" y="176"/>
                  </a:lnTo>
                  <a:lnTo>
                    <a:pt x="1487" y="188"/>
                  </a:lnTo>
                  <a:lnTo>
                    <a:pt x="1481" y="198"/>
                  </a:lnTo>
                  <a:lnTo>
                    <a:pt x="1473" y="208"/>
                  </a:lnTo>
                  <a:lnTo>
                    <a:pt x="1465" y="217"/>
                  </a:lnTo>
                  <a:lnTo>
                    <a:pt x="1456" y="224"/>
                  </a:lnTo>
                  <a:lnTo>
                    <a:pt x="1447" y="232"/>
                  </a:lnTo>
                  <a:lnTo>
                    <a:pt x="1436" y="239"/>
                  </a:lnTo>
                  <a:lnTo>
                    <a:pt x="1425" y="244"/>
                  </a:lnTo>
                  <a:lnTo>
                    <a:pt x="1413" y="248"/>
                  </a:lnTo>
                  <a:lnTo>
                    <a:pt x="1401" y="252"/>
                  </a:lnTo>
                  <a:lnTo>
                    <a:pt x="1388" y="254"/>
                  </a:lnTo>
                  <a:lnTo>
                    <a:pt x="1376" y="254"/>
                  </a:lnTo>
                  <a:lnTo>
                    <a:pt x="127" y="254"/>
                  </a:lnTo>
                  <a:lnTo>
                    <a:pt x="113" y="254"/>
                  </a:lnTo>
                  <a:lnTo>
                    <a:pt x="101" y="252"/>
                  </a:lnTo>
                  <a:lnTo>
                    <a:pt x="89" y="248"/>
                  </a:lnTo>
                  <a:lnTo>
                    <a:pt x="77" y="244"/>
                  </a:lnTo>
                  <a:lnTo>
                    <a:pt x="66" y="239"/>
                  </a:lnTo>
                  <a:lnTo>
                    <a:pt x="56" y="232"/>
                  </a:lnTo>
                  <a:lnTo>
                    <a:pt x="46" y="224"/>
                  </a:lnTo>
                  <a:lnTo>
                    <a:pt x="37" y="217"/>
                  </a:lnTo>
                  <a:lnTo>
                    <a:pt x="29" y="208"/>
                  </a:lnTo>
                  <a:lnTo>
                    <a:pt x="22" y="198"/>
                  </a:lnTo>
                  <a:lnTo>
                    <a:pt x="15" y="188"/>
                  </a:lnTo>
                  <a:lnTo>
                    <a:pt x="10" y="176"/>
                  </a:lnTo>
                  <a:lnTo>
                    <a:pt x="6" y="165"/>
                  </a:lnTo>
                  <a:lnTo>
                    <a:pt x="3" y="152"/>
                  </a:lnTo>
                  <a:lnTo>
                    <a:pt x="1" y="140"/>
                  </a:lnTo>
                  <a:lnTo>
                    <a:pt x="0" y="127"/>
                  </a:lnTo>
                  <a:lnTo>
                    <a:pt x="1" y="114"/>
                  </a:lnTo>
                  <a:lnTo>
                    <a:pt x="3" y="101"/>
                  </a:lnTo>
                  <a:lnTo>
                    <a:pt x="6" y="90"/>
                  </a:lnTo>
                  <a:lnTo>
                    <a:pt x="10" y="78"/>
                  </a:lnTo>
                  <a:lnTo>
                    <a:pt x="15" y="67"/>
                  </a:lnTo>
                  <a:lnTo>
                    <a:pt x="22" y="56"/>
                  </a:lnTo>
                  <a:lnTo>
                    <a:pt x="29" y="47"/>
                  </a:lnTo>
                  <a:lnTo>
                    <a:pt x="37" y="38"/>
                  </a:lnTo>
                  <a:lnTo>
                    <a:pt x="46" y="29"/>
                  </a:lnTo>
                  <a:lnTo>
                    <a:pt x="56" y="22"/>
                  </a:lnTo>
                  <a:lnTo>
                    <a:pt x="66" y="16"/>
                  </a:lnTo>
                  <a:lnTo>
                    <a:pt x="77" y="10"/>
                  </a:lnTo>
                  <a:lnTo>
                    <a:pt x="89" y="6"/>
                  </a:lnTo>
                  <a:lnTo>
                    <a:pt x="101" y="3"/>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endParaRPr>
            </a:p>
          </p:txBody>
        </p:sp>
        <p:sp>
          <p:nvSpPr>
            <p:cNvPr id="849" name="1708999694"/>
            <p:cNvSpPr>
              <a:spLocks/>
            </p:cNvSpPr>
            <p:nvPr/>
          </p:nvSpPr>
          <p:spPr bwMode="auto">
            <a:xfrm>
              <a:off x="3838676" y="5219829"/>
              <a:ext cx="31707" cy="4363"/>
            </a:xfrm>
            <a:custGeom>
              <a:avLst/>
              <a:gdLst/>
              <a:ahLst/>
              <a:cxnLst>
                <a:cxn ang="0">
                  <a:pos x="1376" y="0"/>
                </a:cxn>
                <a:cxn ang="0">
                  <a:pos x="1401" y="4"/>
                </a:cxn>
                <a:cxn ang="0">
                  <a:pos x="1425" y="11"/>
                </a:cxn>
                <a:cxn ang="0">
                  <a:pos x="1447" y="22"/>
                </a:cxn>
                <a:cxn ang="0">
                  <a:pos x="1465" y="38"/>
                </a:cxn>
                <a:cxn ang="0">
                  <a:pos x="1481" y="57"/>
                </a:cxn>
                <a:cxn ang="0">
                  <a:pos x="1493" y="79"/>
                </a:cxn>
                <a:cxn ang="0">
                  <a:pos x="1500" y="103"/>
                </a:cxn>
                <a:cxn ang="0">
                  <a:pos x="1502" y="128"/>
                </a:cxn>
                <a:cxn ang="0">
                  <a:pos x="1500" y="153"/>
                </a:cxn>
                <a:cxn ang="0">
                  <a:pos x="1493" y="177"/>
                </a:cxn>
                <a:cxn ang="0">
                  <a:pos x="1481" y="199"/>
                </a:cxn>
                <a:cxn ang="0">
                  <a:pos x="1465" y="218"/>
                </a:cxn>
                <a:cxn ang="0">
                  <a:pos x="1447" y="233"/>
                </a:cxn>
                <a:cxn ang="0">
                  <a:pos x="1425" y="245"/>
                </a:cxn>
                <a:cxn ang="0">
                  <a:pos x="1401" y="252"/>
                </a:cxn>
                <a:cxn ang="0">
                  <a:pos x="1376" y="254"/>
                </a:cxn>
                <a:cxn ang="0">
                  <a:pos x="113" y="254"/>
                </a:cxn>
                <a:cxn ang="0">
                  <a:pos x="89" y="249"/>
                </a:cxn>
                <a:cxn ang="0">
                  <a:pos x="66" y="240"/>
                </a:cxn>
                <a:cxn ang="0">
                  <a:pos x="46" y="226"/>
                </a:cxn>
                <a:cxn ang="0">
                  <a:pos x="29" y="208"/>
                </a:cxn>
                <a:cxn ang="0">
                  <a:pos x="15" y="188"/>
                </a:cxn>
                <a:cxn ang="0">
                  <a:pos x="6" y="165"/>
                </a:cxn>
                <a:cxn ang="0">
                  <a:pos x="1" y="140"/>
                </a:cxn>
                <a:cxn ang="0">
                  <a:pos x="1" y="115"/>
                </a:cxn>
                <a:cxn ang="0">
                  <a:pos x="6" y="90"/>
                </a:cxn>
                <a:cxn ang="0">
                  <a:pos x="15" y="67"/>
                </a:cxn>
                <a:cxn ang="0">
                  <a:pos x="29" y="47"/>
                </a:cxn>
                <a:cxn ang="0">
                  <a:pos x="46" y="30"/>
                </a:cxn>
                <a:cxn ang="0">
                  <a:pos x="66" y="16"/>
                </a:cxn>
                <a:cxn ang="0">
                  <a:pos x="89" y="7"/>
                </a:cxn>
                <a:cxn ang="0">
                  <a:pos x="113" y="2"/>
                </a:cxn>
              </a:cxnLst>
              <a:rect l="0" t="0" r="r" b="b"/>
              <a:pathLst>
                <a:path w="1502" h="254">
                  <a:moveTo>
                    <a:pt x="127" y="0"/>
                  </a:moveTo>
                  <a:lnTo>
                    <a:pt x="1376" y="0"/>
                  </a:lnTo>
                  <a:lnTo>
                    <a:pt x="1388" y="2"/>
                  </a:lnTo>
                  <a:lnTo>
                    <a:pt x="1401" y="4"/>
                  </a:lnTo>
                  <a:lnTo>
                    <a:pt x="1413" y="7"/>
                  </a:lnTo>
                  <a:lnTo>
                    <a:pt x="1425" y="11"/>
                  </a:lnTo>
                  <a:lnTo>
                    <a:pt x="1436" y="16"/>
                  </a:lnTo>
                  <a:lnTo>
                    <a:pt x="1447" y="22"/>
                  </a:lnTo>
                  <a:lnTo>
                    <a:pt x="1456" y="30"/>
                  </a:lnTo>
                  <a:lnTo>
                    <a:pt x="1465" y="38"/>
                  </a:lnTo>
                  <a:lnTo>
                    <a:pt x="1473" y="47"/>
                  </a:lnTo>
                  <a:lnTo>
                    <a:pt x="1481" y="57"/>
                  </a:lnTo>
                  <a:lnTo>
                    <a:pt x="1487" y="67"/>
                  </a:lnTo>
                  <a:lnTo>
                    <a:pt x="1493" y="79"/>
                  </a:lnTo>
                  <a:lnTo>
                    <a:pt x="1497" y="90"/>
                  </a:lnTo>
                  <a:lnTo>
                    <a:pt x="1500" y="103"/>
                  </a:lnTo>
                  <a:lnTo>
                    <a:pt x="1502" y="115"/>
                  </a:lnTo>
                  <a:lnTo>
                    <a:pt x="1502" y="128"/>
                  </a:lnTo>
                  <a:lnTo>
                    <a:pt x="1502" y="140"/>
                  </a:lnTo>
                  <a:lnTo>
                    <a:pt x="1500" y="153"/>
                  </a:lnTo>
                  <a:lnTo>
                    <a:pt x="1497" y="165"/>
                  </a:lnTo>
                  <a:lnTo>
                    <a:pt x="1493" y="177"/>
                  </a:lnTo>
                  <a:lnTo>
                    <a:pt x="1487" y="188"/>
                  </a:lnTo>
                  <a:lnTo>
                    <a:pt x="1481" y="199"/>
                  </a:lnTo>
                  <a:lnTo>
                    <a:pt x="1473" y="208"/>
                  </a:lnTo>
                  <a:lnTo>
                    <a:pt x="1465" y="218"/>
                  </a:lnTo>
                  <a:lnTo>
                    <a:pt x="1456" y="226"/>
                  </a:lnTo>
                  <a:lnTo>
                    <a:pt x="1447" y="233"/>
                  </a:lnTo>
                  <a:lnTo>
                    <a:pt x="1436" y="240"/>
                  </a:lnTo>
                  <a:lnTo>
                    <a:pt x="1425" y="245"/>
                  </a:lnTo>
                  <a:lnTo>
                    <a:pt x="1413" y="249"/>
                  </a:lnTo>
                  <a:lnTo>
                    <a:pt x="1401" y="252"/>
                  </a:lnTo>
                  <a:lnTo>
                    <a:pt x="1388" y="254"/>
                  </a:lnTo>
                  <a:lnTo>
                    <a:pt x="1376" y="254"/>
                  </a:lnTo>
                  <a:lnTo>
                    <a:pt x="127" y="254"/>
                  </a:lnTo>
                  <a:lnTo>
                    <a:pt x="113" y="254"/>
                  </a:lnTo>
                  <a:lnTo>
                    <a:pt x="101" y="252"/>
                  </a:lnTo>
                  <a:lnTo>
                    <a:pt x="89" y="249"/>
                  </a:lnTo>
                  <a:lnTo>
                    <a:pt x="77" y="245"/>
                  </a:lnTo>
                  <a:lnTo>
                    <a:pt x="66" y="240"/>
                  </a:lnTo>
                  <a:lnTo>
                    <a:pt x="56" y="233"/>
                  </a:lnTo>
                  <a:lnTo>
                    <a:pt x="46" y="226"/>
                  </a:lnTo>
                  <a:lnTo>
                    <a:pt x="37" y="218"/>
                  </a:lnTo>
                  <a:lnTo>
                    <a:pt x="29" y="208"/>
                  </a:lnTo>
                  <a:lnTo>
                    <a:pt x="22" y="199"/>
                  </a:lnTo>
                  <a:lnTo>
                    <a:pt x="15" y="188"/>
                  </a:lnTo>
                  <a:lnTo>
                    <a:pt x="10" y="177"/>
                  </a:lnTo>
                  <a:lnTo>
                    <a:pt x="6" y="165"/>
                  </a:lnTo>
                  <a:lnTo>
                    <a:pt x="3" y="153"/>
                  </a:lnTo>
                  <a:lnTo>
                    <a:pt x="1" y="140"/>
                  </a:lnTo>
                  <a:lnTo>
                    <a:pt x="0" y="128"/>
                  </a:lnTo>
                  <a:lnTo>
                    <a:pt x="1" y="115"/>
                  </a:lnTo>
                  <a:lnTo>
                    <a:pt x="3" y="103"/>
                  </a:lnTo>
                  <a:lnTo>
                    <a:pt x="6" y="90"/>
                  </a:lnTo>
                  <a:lnTo>
                    <a:pt x="10" y="79"/>
                  </a:lnTo>
                  <a:lnTo>
                    <a:pt x="15" y="67"/>
                  </a:lnTo>
                  <a:lnTo>
                    <a:pt x="22" y="57"/>
                  </a:lnTo>
                  <a:lnTo>
                    <a:pt x="29" y="47"/>
                  </a:lnTo>
                  <a:lnTo>
                    <a:pt x="37" y="38"/>
                  </a:lnTo>
                  <a:lnTo>
                    <a:pt x="46" y="30"/>
                  </a:lnTo>
                  <a:lnTo>
                    <a:pt x="56" y="22"/>
                  </a:lnTo>
                  <a:lnTo>
                    <a:pt x="66" y="16"/>
                  </a:lnTo>
                  <a:lnTo>
                    <a:pt x="77" y="11"/>
                  </a:lnTo>
                  <a:lnTo>
                    <a:pt x="89" y="7"/>
                  </a:lnTo>
                  <a:lnTo>
                    <a:pt x="101" y="4"/>
                  </a:lnTo>
                  <a:lnTo>
                    <a:pt x="113" y="2"/>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endParaRPr>
            </a:p>
          </p:txBody>
        </p:sp>
        <p:sp>
          <p:nvSpPr>
            <p:cNvPr id="850" name="864774816"/>
            <p:cNvSpPr>
              <a:spLocks/>
            </p:cNvSpPr>
            <p:nvPr/>
          </p:nvSpPr>
          <p:spPr bwMode="auto">
            <a:xfrm>
              <a:off x="3838676" y="5257786"/>
              <a:ext cx="31707" cy="4363"/>
            </a:xfrm>
            <a:custGeom>
              <a:avLst/>
              <a:gdLst/>
              <a:ahLst/>
              <a:cxnLst>
                <a:cxn ang="0">
                  <a:pos x="1376" y="0"/>
                </a:cxn>
                <a:cxn ang="0">
                  <a:pos x="1401" y="3"/>
                </a:cxn>
                <a:cxn ang="0">
                  <a:pos x="1425" y="10"/>
                </a:cxn>
                <a:cxn ang="0">
                  <a:pos x="1447" y="22"/>
                </a:cxn>
                <a:cxn ang="0">
                  <a:pos x="1465" y="38"/>
                </a:cxn>
                <a:cxn ang="0">
                  <a:pos x="1481" y="56"/>
                </a:cxn>
                <a:cxn ang="0">
                  <a:pos x="1493" y="78"/>
                </a:cxn>
                <a:cxn ang="0">
                  <a:pos x="1500" y="102"/>
                </a:cxn>
                <a:cxn ang="0">
                  <a:pos x="1502" y="127"/>
                </a:cxn>
                <a:cxn ang="0">
                  <a:pos x="1500" y="152"/>
                </a:cxn>
                <a:cxn ang="0">
                  <a:pos x="1493" y="176"/>
                </a:cxn>
                <a:cxn ang="0">
                  <a:pos x="1481" y="198"/>
                </a:cxn>
                <a:cxn ang="0">
                  <a:pos x="1465" y="217"/>
                </a:cxn>
                <a:cxn ang="0">
                  <a:pos x="1447" y="233"/>
                </a:cxn>
                <a:cxn ang="0">
                  <a:pos x="1425" y="244"/>
                </a:cxn>
                <a:cxn ang="0">
                  <a:pos x="1401" y="252"/>
                </a:cxn>
                <a:cxn ang="0">
                  <a:pos x="1376" y="254"/>
                </a:cxn>
                <a:cxn ang="0">
                  <a:pos x="113" y="254"/>
                </a:cxn>
                <a:cxn ang="0">
                  <a:pos x="89" y="248"/>
                </a:cxn>
                <a:cxn ang="0">
                  <a:pos x="66" y="239"/>
                </a:cxn>
                <a:cxn ang="0">
                  <a:pos x="46" y="226"/>
                </a:cxn>
                <a:cxn ang="0">
                  <a:pos x="29" y="208"/>
                </a:cxn>
                <a:cxn ang="0">
                  <a:pos x="15" y="188"/>
                </a:cxn>
                <a:cxn ang="0">
                  <a:pos x="6" y="165"/>
                </a:cxn>
                <a:cxn ang="0">
                  <a:pos x="1" y="140"/>
                </a:cxn>
                <a:cxn ang="0">
                  <a:pos x="1" y="115"/>
                </a:cxn>
                <a:cxn ang="0">
                  <a:pos x="6" y="90"/>
                </a:cxn>
                <a:cxn ang="0">
                  <a:pos x="15" y="67"/>
                </a:cxn>
                <a:cxn ang="0">
                  <a:pos x="29" y="47"/>
                </a:cxn>
                <a:cxn ang="0">
                  <a:pos x="46" y="29"/>
                </a:cxn>
                <a:cxn ang="0">
                  <a:pos x="66" y="16"/>
                </a:cxn>
                <a:cxn ang="0">
                  <a:pos x="89" y="6"/>
                </a:cxn>
                <a:cxn ang="0">
                  <a:pos x="113" y="1"/>
                </a:cxn>
              </a:cxnLst>
              <a:rect l="0" t="0" r="r" b="b"/>
              <a:pathLst>
                <a:path w="1502" h="254">
                  <a:moveTo>
                    <a:pt x="127" y="0"/>
                  </a:moveTo>
                  <a:lnTo>
                    <a:pt x="1376" y="0"/>
                  </a:lnTo>
                  <a:lnTo>
                    <a:pt x="1388" y="1"/>
                  </a:lnTo>
                  <a:lnTo>
                    <a:pt x="1401" y="3"/>
                  </a:lnTo>
                  <a:lnTo>
                    <a:pt x="1413" y="6"/>
                  </a:lnTo>
                  <a:lnTo>
                    <a:pt x="1425" y="10"/>
                  </a:lnTo>
                  <a:lnTo>
                    <a:pt x="1436" y="16"/>
                  </a:lnTo>
                  <a:lnTo>
                    <a:pt x="1447" y="22"/>
                  </a:lnTo>
                  <a:lnTo>
                    <a:pt x="1456" y="29"/>
                  </a:lnTo>
                  <a:lnTo>
                    <a:pt x="1465" y="38"/>
                  </a:lnTo>
                  <a:lnTo>
                    <a:pt x="1473" y="47"/>
                  </a:lnTo>
                  <a:lnTo>
                    <a:pt x="1481" y="56"/>
                  </a:lnTo>
                  <a:lnTo>
                    <a:pt x="1487" y="67"/>
                  </a:lnTo>
                  <a:lnTo>
                    <a:pt x="1493" y="78"/>
                  </a:lnTo>
                  <a:lnTo>
                    <a:pt x="1497" y="90"/>
                  </a:lnTo>
                  <a:lnTo>
                    <a:pt x="1500" y="102"/>
                  </a:lnTo>
                  <a:lnTo>
                    <a:pt x="1502" y="115"/>
                  </a:lnTo>
                  <a:lnTo>
                    <a:pt x="1502" y="127"/>
                  </a:lnTo>
                  <a:lnTo>
                    <a:pt x="1502" y="140"/>
                  </a:lnTo>
                  <a:lnTo>
                    <a:pt x="1500" y="152"/>
                  </a:lnTo>
                  <a:lnTo>
                    <a:pt x="1497" y="165"/>
                  </a:lnTo>
                  <a:lnTo>
                    <a:pt x="1493" y="176"/>
                  </a:lnTo>
                  <a:lnTo>
                    <a:pt x="1487" y="188"/>
                  </a:lnTo>
                  <a:lnTo>
                    <a:pt x="1481" y="198"/>
                  </a:lnTo>
                  <a:lnTo>
                    <a:pt x="1473" y="208"/>
                  </a:lnTo>
                  <a:lnTo>
                    <a:pt x="1465" y="217"/>
                  </a:lnTo>
                  <a:lnTo>
                    <a:pt x="1456" y="226"/>
                  </a:lnTo>
                  <a:lnTo>
                    <a:pt x="1447" y="233"/>
                  </a:lnTo>
                  <a:lnTo>
                    <a:pt x="1436" y="239"/>
                  </a:lnTo>
                  <a:lnTo>
                    <a:pt x="1425" y="244"/>
                  </a:lnTo>
                  <a:lnTo>
                    <a:pt x="1413" y="248"/>
                  </a:lnTo>
                  <a:lnTo>
                    <a:pt x="1401" y="252"/>
                  </a:lnTo>
                  <a:lnTo>
                    <a:pt x="1388" y="254"/>
                  </a:lnTo>
                  <a:lnTo>
                    <a:pt x="1376" y="254"/>
                  </a:lnTo>
                  <a:lnTo>
                    <a:pt x="127" y="254"/>
                  </a:lnTo>
                  <a:lnTo>
                    <a:pt x="113" y="254"/>
                  </a:lnTo>
                  <a:lnTo>
                    <a:pt x="101" y="252"/>
                  </a:lnTo>
                  <a:lnTo>
                    <a:pt x="89" y="248"/>
                  </a:lnTo>
                  <a:lnTo>
                    <a:pt x="77" y="244"/>
                  </a:lnTo>
                  <a:lnTo>
                    <a:pt x="66" y="239"/>
                  </a:lnTo>
                  <a:lnTo>
                    <a:pt x="56" y="233"/>
                  </a:lnTo>
                  <a:lnTo>
                    <a:pt x="46" y="226"/>
                  </a:lnTo>
                  <a:lnTo>
                    <a:pt x="37" y="217"/>
                  </a:lnTo>
                  <a:lnTo>
                    <a:pt x="29" y="208"/>
                  </a:lnTo>
                  <a:lnTo>
                    <a:pt x="22" y="198"/>
                  </a:lnTo>
                  <a:lnTo>
                    <a:pt x="15" y="188"/>
                  </a:lnTo>
                  <a:lnTo>
                    <a:pt x="10" y="176"/>
                  </a:lnTo>
                  <a:lnTo>
                    <a:pt x="6" y="165"/>
                  </a:lnTo>
                  <a:lnTo>
                    <a:pt x="3" y="152"/>
                  </a:lnTo>
                  <a:lnTo>
                    <a:pt x="1" y="140"/>
                  </a:lnTo>
                  <a:lnTo>
                    <a:pt x="0" y="127"/>
                  </a:lnTo>
                  <a:lnTo>
                    <a:pt x="1" y="115"/>
                  </a:lnTo>
                  <a:lnTo>
                    <a:pt x="3" y="102"/>
                  </a:lnTo>
                  <a:lnTo>
                    <a:pt x="6" y="90"/>
                  </a:lnTo>
                  <a:lnTo>
                    <a:pt x="10" y="78"/>
                  </a:lnTo>
                  <a:lnTo>
                    <a:pt x="15" y="67"/>
                  </a:lnTo>
                  <a:lnTo>
                    <a:pt x="22" y="56"/>
                  </a:lnTo>
                  <a:lnTo>
                    <a:pt x="29" y="47"/>
                  </a:lnTo>
                  <a:lnTo>
                    <a:pt x="37" y="38"/>
                  </a:lnTo>
                  <a:lnTo>
                    <a:pt x="46" y="29"/>
                  </a:lnTo>
                  <a:lnTo>
                    <a:pt x="56" y="22"/>
                  </a:lnTo>
                  <a:lnTo>
                    <a:pt x="66" y="16"/>
                  </a:lnTo>
                  <a:lnTo>
                    <a:pt x="77" y="10"/>
                  </a:lnTo>
                  <a:lnTo>
                    <a:pt x="89" y="6"/>
                  </a:lnTo>
                  <a:lnTo>
                    <a:pt x="101" y="3"/>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endParaRPr>
            </a:p>
          </p:txBody>
        </p:sp>
        <p:sp>
          <p:nvSpPr>
            <p:cNvPr id="851" name="1798908326"/>
            <p:cNvSpPr>
              <a:spLocks noEditPoints="1"/>
            </p:cNvSpPr>
            <p:nvPr/>
          </p:nvSpPr>
          <p:spPr bwMode="auto">
            <a:xfrm>
              <a:off x="3744647" y="5095268"/>
              <a:ext cx="156624" cy="280316"/>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endParaRPr>
            </a:p>
          </p:txBody>
        </p:sp>
        <p:sp>
          <p:nvSpPr>
            <p:cNvPr id="875" name="Freeform 100"/>
            <p:cNvSpPr>
              <a:spLocks noEditPoints="1"/>
            </p:cNvSpPr>
            <p:nvPr/>
          </p:nvSpPr>
          <p:spPr bwMode="auto">
            <a:xfrm>
              <a:off x="4395264" y="5100827"/>
              <a:ext cx="131323" cy="15532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6" name="1469998402"/>
            <p:cNvSpPr>
              <a:spLocks/>
            </p:cNvSpPr>
            <p:nvPr/>
          </p:nvSpPr>
          <p:spPr bwMode="auto">
            <a:xfrm>
              <a:off x="4410768" y="5116359"/>
              <a:ext cx="99404" cy="75442"/>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7" name="2125419085"/>
            <p:cNvSpPr>
              <a:spLocks/>
            </p:cNvSpPr>
            <p:nvPr/>
          </p:nvSpPr>
          <p:spPr bwMode="auto">
            <a:xfrm>
              <a:off x="4438127" y="5263916"/>
              <a:ext cx="42862" cy="43268"/>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8" name="902227684"/>
            <p:cNvSpPr>
              <a:spLocks noEditPoints="1"/>
            </p:cNvSpPr>
            <p:nvPr/>
          </p:nvSpPr>
          <p:spPr bwMode="auto">
            <a:xfrm>
              <a:off x="4382497" y="5290542"/>
              <a:ext cx="155034" cy="9985"/>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9" name="1613351360"/>
            <p:cNvSpPr>
              <a:spLocks/>
            </p:cNvSpPr>
            <p:nvPr/>
          </p:nvSpPr>
          <p:spPr bwMode="auto">
            <a:xfrm>
              <a:off x="4603493" y="5370991"/>
              <a:ext cx="48211" cy="36112"/>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0" name="1723483512"/>
            <p:cNvSpPr>
              <a:spLocks/>
            </p:cNvSpPr>
            <p:nvPr/>
          </p:nvSpPr>
          <p:spPr bwMode="auto">
            <a:xfrm>
              <a:off x="4549061" y="5370991"/>
              <a:ext cx="47433" cy="36112"/>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1" name="498610214"/>
            <p:cNvSpPr>
              <a:spLocks/>
            </p:cNvSpPr>
            <p:nvPr/>
          </p:nvSpPr>
          <p:spPr bwMode="auto">
            <a:xfrm>
              <a:off x="4547506" y="5414705"/>
              <a:ext cx="89424" cy="36112"/>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2" name="694773580"/>
            <p:cNvSpPr>
              <a:spLocks/>
            </p:cNvSpPr>
            <p:nvPr/>
          </p:nvSpPr>
          <p:spPr bwMode="auto">
            <a:xfrm>
              <a:off x="4549061" y="5458419"/>
              <a:ext cx="47433" cy="36112"/>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3" name="1587856371"/>
            <p:cNvSpPr>
              <a:spLocks/>
            </p:cNvSpPr>
            <p:nvPr/>
          </p:nvSpPr>
          <p:spPr bwMode="auto">
            <a:xfrm>
              <a:off x="4603493" y="5458419"/>
              <a:ext cx="34992" cy="36112"/>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74" name="1232344439"/>
            <p:cNvSpPr>
              <a:spLocks/>
            </p:cNvSpPr>
            <p:nvPr/>
          </p:nvSpPr>
          <p:spPr bwMode="auto">
            <a:xfrm>
              <a:off x="4624488" y="5372892"/>
              <a:ext cx="75427" cy="121639"/>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3" name="2112669612"/>
            <p:cNvSpPr>
              <a:spLocks/>
            </p:cNvSpPr>
            <p:nvPr/>
          </p:nvSpPr>
          <p:spPr bwMode="auto">
            <a:xfrm>
              <a:off x="4799614" y="5364876"/>
              <a:ext cx="48211" cy="36112"/>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4" name="1874505340"/>
            <p:cNvSpPr>
              <a:spLocks/>
            </p:cNvSpPr>
            <p:nvPr/>
          </p:nvSpPr>
          <p:spPr bwMode="auto">
            <a:xfrm>
              <a:off x="4745182" y="5364876"/>
              <a:ext cx="47433" cy="36112"/>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5" name="262560924"/>
            <p:cNvSpPr>
              <a:spLocks/>
            </p:cNvSpPr>
            <p:nvPr/>
          </p:nvSpPr>
          <p:spPr bwMode="auto">
            <a:xfrm>
              <a:off x="4743627" y="5408590"/>
              <a:ext cx="89424" cy="36112"/>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6" name="1736156612"/>
            <p:cNvSpPr>
              <a:spLocks/>
            </p:cNvSpPr>
            <p:nvPr/>
          </p:nvSpPr>
          <p:spPr bwMode="auto">
            <a:xfrm>
              <a:off x="4745182" y="5452304"/>
              <a:ext cx="47433" cy="36112"/>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7" name="1586707335"/>
            <p:cNvSpPr>
              <a:spLocks/>
            </p:cNvSpPr>
            <p:nvPr/>
          </p:nvSpPr>
          <p:spPr bwMode="auto">
            <a:xfrm>
              <a:off x="4799614" y="5452304"/>
              <a:ext cx="34992" cy="36112"/>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8" name="915273773"/>
            <p:cNvSpPr>
              <a:spLocks/>
            </p:cNvSpPr>
            <p:nvPr/>
          </p:nvSpPr>
          <p:spPr bwMode="auto">
            <a:xfrm>
              <a:off x="4820609" y="5366777"/>
              <a:ext cx="75427" cy="121639"/>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56" name="1540472713"/>
            <p:cNvSpPr/>
            <p:nvPr/>
          </p:nvSpPr>
          <p:spPr bwMode="auto">
            <a:xfrm>
              <a:off x="4443983" y="5091860"/>
              <a:ext cx="32163" cy="34791"/>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lt"/>
                <a:ea typeface="华文细黑" panose="02010600040101010101" pitchFamily="2" charset="-122"/>
              </a:endParaRPr>
            </a:p>
          </p:txBody>
        </p:sp>
        <p:sp>
          <p:nvSpPr>
            <p:cNvPr id="857" name="251972230"/>
            <p:cNvSpPr>
              <a:spLocks noEditPoints="1"/>
            </p:cNvSpPr>
            <p:nvPr/>
          </p:nvSpPr>
          <p:spPr bwMode="auto">
            <a:xfrm>
              <a:off x="4551786" y="5322995"/>
              <a:ext cx="48937"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58" name="143906452"/>
            <p:cNvSpPr>
              <a:spLocks noEditPoints="1"/>
            </p:cNvSpPr>
            <p:nvPr/>
          </p:nvSpPr>
          <p:spPr bwMode="auto">
            <a:xfrm>
              <a:off x="4539170" y="5252725"/>
              <a:ext cx="339708" cy="6946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lt"/>
                <a:ea typeface="华文细黑" panose="02010600040101010101" pitchFamily="2" charset="-122"/>
              </a:endParaRPr>
            </a:p>
          </p:txBody>
        </p:sp>
        <p:sp>
          <p:nvSpPr>
            <p:cNvPr id="859" name="1272528829"/>
            <p:cNvSpPr>
              <a:spLocks noEditPoints="1"/>
            </p:cNvSpPr>
            <p:nvPr/>
          </p:nvSpPr>
          <p:spPr bwMode="auto">
            <a:xfrm>
              <a:off x="4633706" y="5327667"/>
              <a:ext cx="48937"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0" name="1441662510"/>
            <p:cNvSpPr>
              <a:spLocks noEditPoints="1"/>
            </p:cNvSpPr>
            <p:nvPr/>
          </p:nvSpPr>
          <p:spPr bwMode="auto">
            <a:xfrm>
              <a:off x="4737913" y="5326246"/>
              <a:ext cx="48937"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1" name="1979919365"/>
            <p:cNvSpPr>
              <a:spLocks noEditPoints="1"/>
            </p:cNvSpPr>
            <p:nvPr/>
          </p:nvSpPr>
          <p:spPr bwMode="auto">
            <a:xfrm>
              <a:off x="4828931" y="5325638"/>
              <a:ext cx="48937" cy="46231"/>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lt"/>
                <a:ea typeface="华文细黑" panose="02010600040101010101" pitchFamily="2" charset="-122"/>
              </a:endParaRPr>
            </a:p>
          </p:txBody>
        </p:sp>
        <p:sp>
          <p:nvSpPr>
            <p:cNvPr id="862" name="355093470"/>
            <p:cNvSpPr txBox="1"/>
            <p:nvPr/>
          </p:nvSpPr>
          <p:spPr>
            <a:xfrm>
              <a:off x="4277281" y="5345323"/>
              <a:ext cx="352299" cy="228620"/>
            </a:xfrm>
            <a:prstGeom prst="rect">
              <a:avLst/>
            </a:prstGeom>
            <a:noFill/>
          </p:spPr>
          <p:txBody>
            <a:bodyPr wrap="none" rtlCol="0">
              <a:spAutoFit/>
            </a:bodyPr>
            <a:lstStyle/>
            <a:p>
              <a:pPr fontAlgn="ctr"/>
              <a:r>
                <a:rPr lang="en-US" altLang="zh-CN" sz="1200" u="sng">
                  <a:solidFill>
                    <a:srgbClr val="0070C0"/>
                  </a:solidFill>
                  <a:latin typeface="+mn-lt"/>
                  <a:ea typeface="华文细黑" panose="02010600040101010101" pitchFamily="2" charset="-122"/>
                </a:rPr>
                <a:t>vFW</a:t>
              </a:r>
              <a:endParaRPr lang="en-US" altLang="zh-CN" sz="1200" u="sng" dirty="0">
                <a:solidFill>
                  <a:srgbClr val="0070C0"/>
                </a:solidFill>
                <a:latin typeface="+mn-lt"/>
                <a:ea typeface="华文细黑" panose="02010600040101010101" pitchFamily="2" charset="-122"/>
              </a:endParaRPr>
            </a:p>
          </p:txBody>
        </p:sp>
        <p:sp>
          <p:nvSpPr>
            <p:cNvPr id="879" name="975314114"/>
            <p:cNvSpPr txBox="1"/>
            <p:nvPr/>
          </p:nvSpPr>
          <p:spPr>
            <a:xfrm>
              <a:off x="3509751" y="5349018"/>
              <a:ext cx="884403" cy="228620"/>
            </a:xfrm>
            <a:prstGeom prst="rect">
              <a:avLst/>
            </a:prstGeom>
            <a:noFill/>
          </p:spPr>
          <p:txBody>
            <a:bodyPr wrap="none" rtlCol="0">
              <a:spAutoFit/>
            </a:bodyPr>
            <a:lstStyle/>
            <a:p>
              <a:pPr fontAlgn="ctr"/>
              <a:r>
                <a:rPr lang="en-US" altLang="zh-CN" sz="1200" u="sng" dirty="0">
                  <a:solidFill>
                    <a:srgbClr val="0070C0"/>
                  </a:solidFill>
                  <a:latin typeface="+mn-lt"/>
                  <a:ea typeface="华文细黑" panose="02010600040101010101" pitchFamily="2" charset="-122"/>
                </a:rPr>
                <a:t>Physical server</a:t>
              </a:r>
            </a:p>
          </p:txBody>
        </p:sp>
        <p:sp>
          <p:nvSpPr>
            <p:cNvPr id="880" name="1846539131"/>
            <p:cNvSpPr/>
            <p:nvPr/>
          </p:nvSpPr>
          <p:spPr>
            <a:xfrm>
              <a:off x="1561869" y="3680262"/>
              <a:ext cx="3406175" cy="1089625"/>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881" name="400524718"/>
            <p:cNvSpPr/>
            <p:nvPr/>
          </p:nvSpPr>
          <p:spPr>
            <a:xfrm>
              <a:off x="1561869" y="2683919"/>
              <a:ext cx="3406175" cy="744256"/>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882" name="1795239467"/>
            <p:cNvSpPr txBox="1"/>
            <p:nvPr/>
          </p:nvSpPr>
          <p:spPr>
            <a:xfrm>
              <a:off x="1738891" y="5370267"/>
              <a:ext cx="307449" cy="228620"/>
            </a:xfrm>
            <a:prstGeom prst="rect">
              <a:avLst/>
            </a:prstGeom>
            <a:noFill/>
          </p:spPr>
          <p:txBody>
            <a:bodyPr wrap="none" rtlCol="0">
              <a:spAutoFit/>
            </a:bodyPr>
            <a:lstStyle/>
            <a:p>
              <a:pPr fontAlgn="ctr"/>
              <a:r>
                <a:rPr lang="en-US" altLang="zh-CN" sz="1200" u="sng">
                  <a:solidFill>
                    <a:srgbClr val="0070C0"/>
                  </a:solidFill>
                  <a:latin typeface="+mn-lt"/>
                  <a:ea typeface="华文细黑" panose="02010600040101010101" pitchFamily="2" charset="-122"/>
                </a:rPr>
                <a:t>VM</a:t>
              </a:r>
              <a:endParaRPr lang="en-US" altLang="zh-CN" sz="1200" u="sng" dirty="0">
                <a:solidFill>
                  <a:srgbClr val="0070C0"/>
                </a:solidFill>
                <a:latin typeface="+mn-lt"/>
                <a:ea typeface="华文细黑" panose="02010600040101010101" pitchFamily="2" charset="-122"/>
              </a:endParaRPr>
            </a:p>
          </p:txBody>
        </p:sp>
        <p:sp>
          <p:nvSpPr>
            <p:cNvPr id="883" name="985010152"/>
            <p:cNvSpPr txBox="1"/>
            <p:nvPr/>
          </p:nvSpPr>
          <p:spPr>
            <a:xfrm>
              <a:off x="2393513" y="5378438"/>
              <a:ext cx="307449" cy="228620"/>
            </a:xfrm>
            <a:prstGeom prst="rect">
              <a:avLst/>
            </a:prstGeom>
            <a:noFill/>
          </p:spPr>
          <p:txBody>
            <a:bodyPr wrap="none" rtlCol="0">
              <a:spAutoFit/>
            </a:bodyPr>
            <a:lstStyle/>
            <a:p>
              <a:pPr fontAlgn="ctr"/>
              <a:r>
                <a:rPr lang="en-US" altLang="zh-CN" sz="1200" u="sng">
                  <a:solidFill>
                    <a:srgbClr val="0070C0"/>
                  </a:solidFill>
                  <a:latin typeface="+mn-lt"/>
                  <a:ea typeface="华文细黑" panose="02010600040101010101" pitchFamily="2" charset="-122"/>
                </a:rPr>
                <a:t>VM</a:t>
              </a:r>
              <a:endParaRPr lang="en-US" altLang="zh-CN" sz="1200" u="sng" dirty="0">
                <a:solidFill>
                  <a:srgbClr val="0070C0"/>
                </a:solidFill>
                <a:latin typeface="+mn-lt"/>
                <a:ea typeface="华文细黑" panose="02010600040101010101" pitchFamily="2" charset="-122"/>
              </a:endParaRPr>
            </a:p>
          </p:txBody>
        </p:sp>
        <p:sp>
          <p:nvSpPr>
            <p:cNvPr id="884" name="91939933"/>
            <p:cNvSpPr txBox="1"/>
            <p:nvPr/>
          </p:nvSpPr>
          <p:spPr>
            <a:xfrm>
              <a:off x="2996789" y="5370267"/>
              <a:ext cx="307449" cy="228620"/>
            </a:xfrm>
            <a:prstGeom prst="rect">
              <a:avLst/>
            </a:prstGeom>
            <a:noFill/>
          </p:spPr>
          <p:txBody>
            <a:bodyPr wrap="none" rtlCol="0">
              <a:spAutoFit/>
            </a:bodyPr>
            <a:lstStyle/>
            <a:p>
              <a:pPr fontAlgn="ctr"/>
              <a:r>
                <a:rPr lang="en-US" altLang="zh-CN" sz="1200" u="sng">
                  <a:solidFill>
                    <a:srgbClr val="0070C0"/>
                  </a:solidFill>
                  <a:latin typeface="+mn-lt"/>
                  <a:ea typeface="华文细黑" panose="02010600040101010101" pitchFamily="2" charset="-122"/>
                </a:rPr>
                <a:t>VM</a:t>
              </a:r>
              <a:endParaRPr lang="en-US" altLang="zh-CN" sz="1200" u="sng" dirty="0">
                <a:solidFill>
                  <a:srgbClr val="0070C0"/>
                </a:solidFill>
                <a:latin typeface="+mn-lt"/>
                <a:ea typeface="华文细黑" panose="02010600040101010101" pitchFamily="2" charset="-122"/>
              </a:endParaRPr>
            </a:p>
          </p:txBody>
        </p:sp>
        <p:cxnSp>
          <p:nvCxnSpPr>
            <p:cNvPr id="885" name="649524379"/>
            <p:cNvCxnSpPr/>
            <p:nvPr/>
          </p:nvCxnSpPr>
          <p:spPr bwMode="auto">
            <a:xfrm>
              <a:off x="3475495" y="5037383"/>
              <a:ext cx="0" cy="513104"/>
            </a:xfrm>
            <a:prstGeom prst="line">
              <a:avLst/>
            </a:prstGeom>
            <a:noFill/>
            <a:ln w="9525" cap="flat" cmpd="sng" algn="ctr">
              <a:solidFill>
                <a:schemeClr val="tx1">
                  <a:lumMod val="50000"/>
                  <a:lumOff val="50000"/>
                </a:schemeClr>
              </a:solidFill>
              <a:prstDash val="sysDash"/>
            </a:ln>
            <a:effectLst/>
          </p:spPr>
        </p:cxnSp>
        <p:cxnSp>
          <p:nvCxnSpPr>
            <p:cNvPr id="886" name="1019191730"/>
            <p:cNvCxnSpPr/>
            <p:nvPr/>
          </p:nvCxnSpPr>
          <p:spPr bwMode="auto">
            <a:xfrm>
              <a:off x="4262855" y="5036634"/>
              <a:ext cx="0" cy="513104"/>
            </a:xfrm>
            <a:prstGeom prst="line">
              <a:avLst/>
            </a:prstGeom>
            <a:noFill/>
            <a:ln w="9525" cap="flat" cmpd="sng" algn="ctr">
              <a:solidFill>
                <a:schemeClr val="tx1">
                  <a:lumMod val="50000"/>
                  <a:lumOff val="50000"/>
                </a:schemeClr>
              </a:solidFill>
              <a:prstDash val="sysDash"/>
            </a:ln>
            <a:effectLst/>
          </p:spPr>
        </p:cxnSp>
        <p:sp>
          <p:nvSpPr>
            <p:cNvPr id="887" name="566504923"/>
            <p:cNvSpPr/>
            <p:nvPr/>
          </p:nvSpPr>
          <p:spPr>
            <a:xfrm>
              <a:off x="1561869" y="1677152"/>
              <a:ext cx="3406175" cy="755994"/>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889" name="1386099894"/>
            <p:cNvSpPr/>
            <p:nvPr/>
          </p:nvSpPr>
          <p:spPr bwMode="auto">
            <a:xfrm>
              <a:off x="789021" y="4623318"/>
              <a:ext cx="604275" cy="258961"/>
            </a:xfrm>
            <a:prstGeom prst="rect">
              <a:avLst/>
            </a:prstGeom>
            <a:solidFill>
              <a:schemeClr val="bg2">
                <a:lumMod val="20000"/>
                <a:lumOff val="80000"/>
              </a:schemeClr>
            </a:solidFill>
            <a:ln>
              <a:solidFill>
                <a:schemeClr val="accent2">
                  <a:lumMod val="90000"/>
                </a:schemeClr>
              </a:solidFill>
            </a:ln>
          </p:spPr>
          <p:txBody>
            <a:bodyPr vert="horz" wrap="square" lIns="68562" tIns="34281" rIns="68562" bIns="34281" numCol="1" rtlCol="0" anchor="t" anchorCtr="0" compatLnSpc="1">
              <a:prstTxWarp prst="textNoShape">
                <a:avLst/>
              </a:prstTxWarp>
            </a:bodyPr>
            <a:lstStyle/>
            <a:p>
              <a:pPr defTabSz="685617"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890" name="1912287602"/>
            <p:cNvSpPr txBox="1"/>
            <p:nvPr/>
          </p:nvSpPr>
          <p:spPr>
            <a:xfrm>
              <a:off x="724516" y="4739215"/>
              <a:ext cx="807529" cy="203217"/>
            </a:xfrm>
            <a:prstGeom prst="rect">
              <a:avLst/>
            </a:prstGeom>
            <a:noFill/>
          </p:spPr>
          <p:txBody>
            <a:bodyPr wrap="none" rtlCol="0">
              <a:spAutoFit/>
            </a:bodyPr>
            <a:lstStyle/>
            <a:p>
              <a:pPr fontAlgn="ctr"/>
              <a:r>
                <a:rPr lang="en-US" altLang="zh-CN" dirty="0" err="1">
                  <a:latin typeface="+mn-lt"/>
                  <a:ea typeface="华文细黑" panose="02010600040101010101" pitchFamily="2" charset="-122"/>
                  <a:cs typeface="Arial" panose="020B0604020202020204" pitchFamily="34" charset="0"/>
                </a:rPr>
                <a:t>FusionCompute</a:t>
              </a:r>
              <a:endParaRPr lang="en-US" altLang="zh-CN" dirty="0">
                <a:latin typeface="+mn-lt"/>
                <a:ea typeface="华文细黑" panose="02010600040101010101" pitchFamily="2" charset="-122"/>
                <a:cs typeface="Arial" panose="020B0604020202020204" pitchFamily="34" charset="0"/>
              </a:endParaRPr>
            </a:p>
          </p:txBody>
        </p:sp>
        <p:pic>
          <p:nvPicPr>
            <p:cNvPr id="891" name="679463073" descr="http://img3.imgtn.bdimg.com/it/u=3249549646,4070660679&amp;fm=21&amp;gp=0.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90709" y="4645217"/>
              <a:ext cx="205282" cy="166733"/>
            </a:xfrm>
            <a:prstGeom prst="rect">
              <a:avLst/>
            </a:prstGeom>
            <a:noFill/>
            <a:extLst>
              <a:ext uri="{909E8E84-426E-40DD-AFC4-6F175D3DCCD1}">
                <a14:hiddenFill xmlns:a14="http://schemas.microsoft.com/office/drawing/2010/main">
                  <a:solidFill>
                    <a:srgbClr val="FFFFFF"/>
                  </a:solidFill>
                </a14:hiddenFill>
              </a:ext>
            </a:extLst>
          </p:spPr>
        </p:pic>
        <p:sp>
          <p:nvSpPr>
            <p:cNvPr id="892" name="1178239691"/>
            <p:cNvSpPr/>
            <p:nvPr/>
          </p:nvSpPr>
          <p:spPr>
            <a:xfrm>
              <a:off x="789021" y="4586866"/>
              <a:ext cx="614627" cy="1090142"/>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cxnSp>
          <p:nvCxnSpPr>
            <p:cNvPr id="893" name="1867158664"/>
            <p:cNvCxnSpPr/>
            <p:nvPr/>
          </p:nvCxnSpPr>
          <p:spPr bwMode="auto">
            <a:xfrm>
              <a:off x="3319367" y="3428175"/>
              <a:ext cx="0" cy="263739"/>
            </a:xfrm>
            <a:prstGeom prst="line">
              <a:avLst/>
            </a:prstGeom>
            <a:noFill/>
            <a:ln w="9525" cap="flat" cmpd="sng" algn="ctr">
              <a:solidFill>
                <a:srgbClr val="0070C0"/>
              </a:solidFill>
              <a:prstDash val="sysDash"/>
              <a:headEnd type="triangle" w="sm" len="med"/>
              <a:tailEnd type="triangle" w="sm" len="med"/>
            </a:ln>
            <a:effectLst/>
          </p:spPr>
        </p:cxnSp>
        <p:cxnSp>
          <p:nvCxnSpPr>
            <p:cNvPr id="894" name="195818023"/>
            <p:cNvCxnSpPr/>
            <p:nvPr/>
          </p:nvCxnSpPr>
          <p:spPr bwMode="auto">
            <a:xfrm>
              <a:off x="3342529" y="4760291"/>
              <a:ext cx="0" cy="285570"/>
            </a:xfrm>
            <a:prstGeom prst="line">
              <a:avLst/>
            </a:prstGeom>
            <a:noFill/>
            <a:ln w="9525" cap="flat" cmpd="sng" algn="ctr">
              <a:solidFill>
                <a:srgbClr val="0070C0"/>
              </a:solidFill>
              <a:prstDash val="sysDash"/>
              <a:headEnd type="triangle" w="sm" len="med"/>
              <a:tailEnd type="triangle" w="sm" len="med"/>
            </a:ln>
            <a:effectLst/>
          </p:spPr>
        </p:cxnSp>
        <p:cxnSp>
          <p:nvCxnSpPr>
            <p:cNvPr id="895" name="586840845"/>
            <p:cNvCxnSpPr>
              <a:stCxn id="892" idx="3"/>
              <a:endCxn id="535" idx="1"/>
            </p:cNvCxnSpPr>
            <p:nvPr/>
          </p:nvCxnSpPr>
          <p:spPr bwMode="auto">
            <a:xfrm>
              <a:off x="1403648" y="5131937"/>
              <a:ext cx="158221" cy="158227"/>
            </a:xfrm>
            <a:prstGeom prst="bentConnector3">
              <a:avLst/>
            </a:prstGeom>
            <a:noFill/>
            <a:ln w="9525" cap="flat" cmpd="sng" algn="ctr">
              <a:solidFill>
                <a:srgbClr val="0070C0"/>
              </a:solidFill>
              <a:prstDash val="sysDash"/>
              <a:headEnd type="triangle" w="sm" len="med"/>
              <a:tailEnd type="triangle" w="sm" len="med"/>
            </a:ln>
            <a:effectLst/>
          </p:spPr>
        </p:cxnSp>
        <p:cxnSp>
          <p:nvCxnSpPr>
            <p:cNvPr id="896" name="1931193852"/>
            <p:cNvCxnSpPr>
              <a:stCxn id="887" idx="1"/>
              <a:endCxn id="892" idx="0"/>
            </p:cNvCxnSpPr>
            <p:nvPr/>
          </p:nvCxnSpPr>
          <p:spPr bwMode="auto">
            <a:xfrm rot="10800000" flipV="1">
              <a:off x="1096335" y="2055148"/>
              <a:ext cx="465534" cy="2531717"/>
            </a:xfrm>
            <a:prstGeom prst="bentConnector2">
              <a:avLst/>
            </a:prstGeom>
            <a:noFill/>
            <a:ln w="9525" cap="flat" cmpd="sng" algn="ctr">
              <a:solidFill>
                <a:srgbClr val="0070C0"/>
              </a:solidFill>
              <a:prstDash val="sysDash"/>
              <a:headEnd type="triangle" w="sm" len="med"/>
              <a:tailEnd type="triangle" w="sm" len="med"/>
            </a:ln>
            <a:effectLst/>
          </p:spPr>
        </p:cxnSp>
        <p:cxnSp>
          <p:nvCxnSpPr>
            <p:cNvPr id="897" name="90286457"/>
            <p:cNvCxnSpPr>
              <a:stCxn id="881" idx="1"/>
            </p:cNvCxnSpPr>
            <p:nvPr/>
          </p:nvCxnSpPr>
          <p:spPr bwMode="auto">
            <a:xfrm rot="10800000" flipV="1">
              <a:off x="1296077" y="3056047"/>
              <a:ext cx="265792" cy="1522544"/>
            </a:xfrm>
            <a:prstGeom prst="bentConnector2">
              <a:avLst/>
            </a:prstGeom>
            <a:noFill/>
            <a:ln w="9525" cap="flat" cmpd="sng" algn="ctr">
              <a:solidFill>
                <a:srgbClr val="0070C0"/>
              </a:solidFill>
              <a:prstDash val="sysDash"/>
              <a:headEnd type="triangle" w="sm" len="med"/>
              <a:tailEnd type="triangle" w="sm" len="med"/>
            </a:ln>
            <a:effectLst/>
          </p:spPr>
        </p:cxnSp>
        <p:sp>
          <p:nvSpPr>
            <p:cNvPr id="898" name="1146184810"/>
            <p:cNvSpPr txBox="1"/>
            <p:nvPr/>
          </p:nvSpPr>
          <p:spPr>
            <a:xfrm>
              <a:off x="883215" y="5502808"/>
              <a:ext cx="412847" cy="228620"/>
            </a:xfrm>
            <a:prstGeom prst="rect">
              <a:avLst/>
            </a:prstGeom>
            <a:noFill/>
          </p:spPr>
          <p:txBody>
            <a:bodyPr wrap="none" rtlCol="0">
              <a:spAutoFit/>
            </a:bodyPr>
            <a:lstStyle/>
            <a:p>
              <a:pPr fontAlgn="ctr"/>
              <a:r>
                <a:rPr lang="en-US" altLang="zh-CN" sz="1200">
                  <a:solidFill>
                    <a:srgbClr val="0070C0"/>
                  </a:solidFill>
                  <a:latin typeface="+mn-lt"/>
                  <a:ea typeface="华文细黑" panose="02010600040101010101" pitchFamily="2" charset="-122"/>
                </a:rPr>
                <a:t>VMM</a:t>
              </a:r>
              <a:endParaRPr lang="en-US" altLang="zh-CN" sz="1200" dirty="0">
                <a:solidFill>
                  <a:srgbClr val="0070C0"/>
                </a:solidFill>
                <a:latin typeface="+mn-lt"/>
                <a:ea typeface="华文细黑" panose="02010600040101010101" pitchFamily="2" charset="-122"/>
              </a:endParaRPr>
            </a:p>
          </p:txBody>
        </p:sp>
        <p:sp>
          <p:nvSpPr>
            <p:cNvPr id="899" name="170450290"/>
            <p:cNvSpPr/>
            <p:nvPr/>
          </p:nvSpPr>
          <p:spPr>
            <a:xfrm>
              <a:off x="4956275" y="2683919"/>
              <a:ext cx="820931" cy="743156"/>
            </a:xfrm>
            <a:prstGeom prst="rect">
              <a:avLst/>
            </a:prstGeom>
            <a:solidFill>
              <a:srgbClr val="D34C4C"/>
            </a:solidFill>
            <a:ln w="9525">
              <a:noFill/>
              <a:miter lim="800000"/>
              <a:headEnd/>
              <a:tailEnd/>
            </a:ln>
          </p:spPr>
          <p:txBody>
            <a:bodyPr wrap="none" anchor="ctr"/>
            <a:lstStyle/>
            <a:p>
              <a:pPr algn="ctr" fontAlgn="ctr"/>
              <a:r>
                <a:rPr lang="en-US" altLang="zh-CN" sz="1200" b="1" dirty="0">
                  <a:solidFill>
                    <a:schemeClr val="bg1"/>
                  </a:solidFill>
                  <a:latin typeface="+mn-lt"/>
                  <a:ea typeface="华文细黑" panose="02010600040101010101" pitchFamily="2" charset="-122"/>
                </a:rPr>
                <a:t>Network</a:t>
              </a:r>
            </a:p>
            <a:p>
              <a:pPr algn="ctr" fontAlgn="ctr"/>
              <a:r>
                <a:rPr lang="en-US" altLang="zh-CN" sz="1200" b="1" dirty="0">
                  <a:solidFill>
                    <a:schemeClr val="bg1"/>
                  </a:solidFill>
                  <a:latin typeface="+mn-lt"/>
                  <a:ea typeface="华文细黑" panose="02010600040101010101" pitchFamily="2" charset="-122"/>
                </a:rPr>
                <a:t>control layer</a:t>
              </a:r>
            </a:p>
          </p:txBody>
        </p:sp>
        <p:sp>
          <p:nvSpPr>
            <p:cNvPr id="900" name="1818841713"/>
            <p:cNvSpPr/>
            <p:nvPr/>
          </p:nvSpPr>
          <p:spPr>
            <a:xfrm>
              <a:off x="4958196" y="3674565"/>
              <a:ext cx="816521" cy="1111317"/>
            </a:xfrm>
            <a:prstGeom prst="rect">
              <a:avLst/>
            </a:prstGeom>
            <a:solidFill>
              <a:srgbClr val="D34C4C"/>
            </a:solidFill>
            <a:ln w="9525">
              <a:noFill/>
              <a:miter lim="800000"/>
              <a:headEnd/>
              <a:tailEnd/>
            </a:ln>
          </p:spPr>
          <p:txBody>
            <a:bodyPr wrap="none" anchor="ctr"/>
            <a:lstStyle/>
            <a:p>
              <a:pPr algn="ctr" fontAlgn="ctr"/>
              <a:r>
                <a:rPr lang="en-US" altLang="zh-CN" sz="1200" b="1" dirty="0">
                  <a:solidFill>
                    <a:schemeClr val="bg1"/>
                  </a:solidFill>
                  <a:latin typeface="+mn-lt"/>
                  <a:ea typeface="华文细黑" panose="02010600040101010101" pitchFamily="2" charset="-122"/>
                </a:rPr>
                <a:t>Fabric </a:t>
              </a:r>
            </a:p>
            <a:p>
              <a:pPr algn="ctr" fontAlgn="ctr"/>
              <a:r>
                <a:rPr lang="en-US" altLang="zh-CN" sz="1200" b="1" dirty="0">
                  <a:solidFill>
                    <a:schemeClr val="bg1"/>
                  </a:solidFill>
                  <a:latin typeface="+mn-lt"/>
                  <a:ea typeface="华文细黑" panose="02010600040101010101" pitchFamily="2" charset="-122"/>
                </a:rPr>
                <a:t>network </a:t>
              </a:r>
            </a:p>
            <a:p>
              <a:pPr algn="ctr" fontAlgn="ctr"/>
              <a:r>
                <a:rPr lang="en-US" altLang="zh-CN" sz="1200" b="1" dirty="0">
                  <a:solidFill>
                    <a:schemeClr val="bg1"/>
                  </a:solidFill>
                  <a:latin typeface="+mn-lt"/>
                  <a:ea typeface="华文细黑" panose="02010600040101010101" pitchFamily="2" charset="-122"/>
                </a:rPr>
                <a:t>layer</a:t>
              </a:r>
            </a:p>
          </p:txBody>
        </p:sp>
        <p:sp>
          <p:nvSpPr>
            <p:cNvPr id="901" name="44775661"/>
            <p:cNvSpPr/>
            <p:nvPr/>
          </p:nvSpPr>
          <p:spPr>
            <a:xfrm>
              <a:off x="4956532" y="1677153"/>
              <a:ext cx="820344" cy="755992"/>
            </a:xfrm>
            <a:prstGeom prst="rect">
              <a:avLst/>
            </a:prstGeom>
            <a:solidFill>
              <a:srgbClr val="D34C4C"/>
            </a:solidFill>
            <a:ln w="9525">
              <a:noFill/>
              <a:miter lim="800000"/>
              <a:headEnd/>
              <a:tailEnd/>
            </a:ln>
          </p:spPr>
          <p:txBody>
            <a:bodyPr wrap="none" anchor="ctr"/>
            <a:lstStyle/>
            <a:p>
              <a:pPr algn="ctr" fontAlgn="ctr"/>
              <a:r>
                <a:rPr lang="en-US" altLang="zh-CN" sz="1200" b="1" dirty="0">
                  <a:solidFill>
                    <a:schemeClr val="bg1"/>
                  </a:solidFill>
                  <a:latin typeface="+mn-lt"/>
                  <a:ea typeface="华文细黑" panose="02010600040101010101" pitchFamily="2" charset="-122"/>
                </a:rPr>
                <a:t>Service</a:t>
              </a:r>
            </a:p>
            <a:p>
              <a:pPr algn="ctr" fontAlgn="ctr"/>
              <a:r>
                <a:rPr lang="en-US" altLang="zh-CN" sz="1200" b="1" dirty="0">
                  <a:solidFill>
                    <a:schemeClr val="bg1"/>
                  </a:solidFill>
                  <a:latin typeface="+mn-lt"/>
                  <a:ea typeface="华文细黑" panose="02010600040101010101" pitchFamily="2" charset="-122"/>
                </a:rPr>
                <a:t> presentation/</a:t>
              </a:r>
            </a:p>
            <a:p>
              <a:pPr algn="ctr" fontAlgn="ctr"/>
              <a:r>
                <a:rPr lang="en-US" altLang="zh-CN" sz="1200" b="1" dirty="0">
                  <a:solidFill>
                    <a:schemeClr val="bg1"/>
                  </a:solidFill>
                  <a:latin typeface="+mn-lt"/>
                  <a:ea typeface="华文细黑" panose="02010600040101010101" pitchFamily="2" charset="-122"/>
                </a:rPr>
                <a:t>collaboration</a:t>
              </a:r>
            </a:p>
            <a:p>
              <a:pPr algn="ctr" fontAlgn="ctr"/>
              <a:r>
                <a:rPr lang="en-US" altLang="zh-CN" sz="1200" b="1" dirty="0">
                  <a:solidFill>
                    <a:schemeClr val="bg1"/>
                  </a:solidFill>
                  <a:latin typeface="+mn-lt"/>
                  <a:ea typeface="华文细黑" panose="02010600040101010101" pitchFamily="2" charset="-122"/>
                </a:rPr>
                <a:t> layer</a:t>
              </a:r>
            </a:p>
          </p:txBody>
        </p:sp>
        <p:sp>
          <p:nvSpPr>
            <p:cNvPr id="902" name="1147329661"/>
            <p:cNvSpPr/>
            <p:nvPr/>
          </p:nvSpPr>
          <p:spPr>
            <a:xfrm>
              <a:off x="4960809" y="5033372"/>
              <a:ext cx="810521" cy="524267"/>
            </a:xfrm>
            <a:prstGeom prst="rect">
              <a:avLst/>
            </a:prstGeom>
            <a:solidFill>
              <a:srgbClr val="D34C4C"/>
            </a:solidFill>
            <a:ln w="9525">
              <a:noFill/>
              <a:miter lim="800000"/>
              <a:headEnd/>
              <a:tailEnd/>
            </a:ln>
          </p:spPr>
          <p:txBody>
            <a:bodyPr wrap="none" anchor="ctr"/>
            <a:lstStyle/>
            <a:p>
              <a:pPr algn="ctr" fontAlgn="ctr"/>
              <a:r>
                <a:rPr lang="en-US" altLang="zh-CN" sz="1200" b="1" dirty="0">
                  <a:solidFill>
                    <a:schemeClr val="bg1"/>
                  </a:solidFill>
                  <a:latin typeface="+mn-lt"/>
                  <a:ea typeface="华文细黑" panose="02010600040101010101" pitchFamily="2" charset="-122"/>
                </a:rPr>
                <a:t>Virtualization</a:t>
              </a:r>
            </a:p>
            <a:p>
              <a:pPr algn="ctr" fontAlgn="ctr"/>
              <a:r>
                <a:rPr lang="en-US" altLang="zh-CN" sz="1200" b="1" dirty="0">
                  <a:solidFill>
                    <a:schemeClr val="bg1"/>
                  </a:solidFill>
                  <a:latin typeface="+mn-lt"/>
                  <a:ea typeface="华文细黑" panose="02010600040101010101" pitchFamily="2" charset="-122"/>
                </a:rPr>
                <a:t> platform </a:t>
              </a:r>
            </a:p>
            <a:p>
              <a:pPr algn="ctr" fontAlgn="ctr"/>
              <a:r>
                <a:rPr lang="en-US" altLang="zh-CN" sz="1200" b="1" dirty="0">
                  <a:solidFill>
                    <a:schemeClr val="bg1"/>
                  </a:solidFill>
                  <a:latin typeface="+mn-lt"/>
                  <a:ea typeface="华文细黑" panose="02010600040101010101" pitchFamily="2" charset="-122"/>
                </a:rPr>
                <a:t>layer</a:t>
              </a:r>
            </a:p>
          </p:txBody>
        </p:sp>
        <p:sp>
          <p:nvSpPr>
            <p:cNvPr id="904" name="1496289393"/>
            <p:cNvSpPr txBox="1"/>
            <p:nvPr/>
          </p:nvSpPr>
          <p:spPr>
            <a:xfrm>
              <a:off x="4480061" y="5061295"/>
              <a:ext cx="518559" cy="228620"/>
            </a:xfrm>
            <a:prstGeom prst="rect">
              <a:avLst/>
            </a:prstGeom>
            <a:noFill/>
          </p:spPr>
          <p:txBody>
            <a:bodyPr wrap="none" rtlCol="0">
              <a:spAutoFit/>
            </a:bodyPr>
            <a:lstStyle/>
            <a:p>
              <a:pPr fontAlgn="ctr"/>
              <a:r>
                <a:rPr lang="en-US" altLang="zh-CN" sz="1200" dirty="0" err="1">
                  <a:solidFill>
                    <a:srgbClr val="0070C0"/>
                  </a:solidFill>
                  <a:latin typeface="+mn-lt"/>
                  <a:ea typeface="华文细黑" panose="02010600040101010101" pitchFamily="2" charset="-122"/>
                </a:rPr>
                <a:t>vSwitch</a:t>
              </a:r>
              <a:endParaRPr lang="en-US" altLang="zh-CN" sz="1200" dirty="0">
                <a:solidFill>
                  <a:srgbClr val="0070C0"/>
                </a:solidFill>
                <a:latin typeface="+mn-lt"/>
                <a:ea typeface="华文细黑" panose="02010600040101010101" pitchFamily="2" charset="-122"/>
              </a:endParaRPr>
            </a:p>
          </p:txBody>
        </p:sp>
      </p:grpSp>
    </p:spTree>
    <p:extLst>
      <p:ext uri="{BB962C8B-B14F-4D97-AF65-F5344CB8AC3E}">
        <p14:creationId xmlns:p14="http://schemas.microsoft.com/office/powerpoint/2010/main" val="28903639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2"/>
          </p:nvPr>
        </p:nvSpPr>
        <p:spPr>
          <a:xfrm>
            <a:off x="1595500" y="410400"/>
            <a:ext cx="9831600" cy="562615"/>
          </a:xfrm>
        </p:spPr>
        <p:txBody>
          <a:bodyPr/>
          <a:lstStyle/>
          <a:p>
            <a:r>
              <a:rPr lang="en-US" altLang="zh-CN" sz="3000" dirty="0"/>
              <a:t>Interface Relationship Between Components</a:t>
            </a:r>
            <a:endParaRPr lang="zh-CN" altLang="en-US" sz="3000" dirty="0"/>
          </a:p>
        </p:txBody>
      </p:sp>
      <p:grpSp>
        <p:nvGrpSpPr>
          <p:cNvPr id="5" name="组合 4"/>
          <p:cNvGrpSpPr/>
          <p:nvPr/>
        </p:nvGrpSpPr>
        <p:grpSpPr>
          <a:xfrm>
            <a:off x="1343472" y="1233488"/>
            <a:ext cx="9865096" cy="5072796"/>
            <a:chOff x="2272670" y="1700808"/>
            <a:chExt cx="7831299" cy="3986673"/>
          </a:xfrm>
        </p:grpSpPr>
        <p:sp>
          <p:nvSpPr>
            <p:cNvPr id="160" name="Rectangle 14"/>
            <p:cNvSpPr/>
            <p:nvPr/>
          </p:nvSpPr>
          <p:spPr>
            <a:xfrm>
              <a:off x="3811344" y="4985565"/>
              <a:ext cx="5048922" cy="536137"/>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ea"/>
                <a:ea typeface="+mn-ea"/>
              </a:endParaRPr>
            </a:p>
          </p:txBody>
        </p:sp>
        <p:sp>
          <p:nvSpPr>
            <p:cNvPr id="165" name="244732419"/>
            <p:cNvSpPr/>
            <p:nvPr/>
          </p:nvSpPr>
          <p:spPr>
            <a:xfrm>
              <a:off x="5911862" y="1811855"/>
              <a:ext cx="1410556" cy="351468"/>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latin typeface="+mn-ea"/>
              </a:endParaRPr>
            </a:p>
          </p:txBody>
        </p:sp>
        <p:sp>
          <p:nvSpPr>
            <p:cNvPr id="166" name="341840425"/>
            <p:cNvSpPr/>
            <p:nvPr/>
          </p:nvSpPr>
          <p:spPr>
            <a:xfrm>
              <a:off x="4259797" y="1811855"/>
              <a:ext cx="1504299" cy="351468"/>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latin typeface="+mn-ea"/>
              </a:endParaRPr>
            </a:p>
          </p:txBody>
        </p:sp>
        <p:sp>
          <p:nvSpPr>
            <p:cNvPr id="412" name="Freeform 21"/>
            <p:cNvSpPr>
              <a:spLocks/>
            </p:cNvSpPr>
            <p:nvPr/>
          </p:nvSpPr>
          <p:spPr bwMode="auto">
            <a:xfrm>
              <a:off x="5666239" y="2718857"/>
              <a:ext cx="51608" cy="5310"/>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3" name="501489691"/>
            <p:cNvSpPr>
              <a:spLocks/>
            </p:cNvSpPr>
            <p:nvPr/>
          </p:nvSpPr>
          <p:spPr bwMode="auto">
            <a:xfrm>
              <a:off x="5509401" y="2718857"/>
              <a:ext cx="7257" cy="4804"/>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4" name="436470865"/>
            <p:cNvSpPr>
              <a:spLocks/>
            </p:cNvSpPr>
            <p:nvPr/>
          </p:nvSpPr>
          <p:spPr bwMode="auto">
            <a:xfrm>
              <a:off x="5519480" y="2718857"/>
              <a:ext cx="7661" cy="4804"/>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5" name="1570595953"/>
            <p:cNvSpPr>
              <a:spLocks/>
            </p:cNvSpPr>
            <p:nvPr/>
          </p:nvSpPr>
          <p:spPr bwMode="auto">
            <a:xfrm>
              <a:off x="5529963" y="2718857"/>
              <a:ext cx="7257" cy="4804"/>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6" name="1966472608"/>
            <p:cNvSpPr>
              <a:spLocks/>
            </p:cNvSpPr>
            <p:nvPr/>
          </p:nvSpPr>
          <p:spPr bwMode="auto">
            <a:xfrm>
              <a:off x="5540043" y="2718857"/>
              <a:ext cx="7257" cy="4804"/>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7" name="1114904932"/>
            <p:cNvSpPr>
              <a:spLocks/>
            </p:cNvSpPr>
            <p:nvPr/>
          </p:nvSpPr>
          <p:spPr bwMode="auto">
            <a:xfrm>
              <a:off x="5550122" y="2718857"/>
              <a:ext cx="7257" cy="4804"/>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8" name="1150104971"/>
            <p:cNvSpPr>
              <a:spLocks/>
            </p:cNvSpPr>
            <p:nvPr/>
          </p:nvSpPr>
          <p:spPr bwMode="auto">
            <a:xfrm>
              <a:off x="5666239" y="2748695"/>
              <a:ext cx="51608" cy="5563"/>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19" name="1203172200"/>
            <p:cNvSpPr>
              <a:spLocks/>
            </p:cNvSpPr>
            <p:nvPr/>
          </p:nvSpPr>
          <p:spPr bwMode="auto">
            <a:xfrm>
              <a:off x="5509401" y="2748948"/>
              <a:ext cx="7257" cy="4551"/>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0" name="1212826642"/>
            <p:cNvSpPr>
              <a:spLocks/>
            </p:cNvSpPr>
            <p:nvPr/>
          </p:nvSpPr>
          <p:spPr bwMode="auto">
            <a:xfrm>
              <a:off x="5519480" y="2748948"/>
              <a:ext cx="7661" cy="4551"/>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1" name="2075727692"/>
            <p:cNvSpPr>
              <a:spLocks/>
            </p:cNvSpPr>
            <p:nvPr/>
          </p:nvSpPr>
          <p:spPr bwMode="auto">
            <a:xfrm>
              <a:off x="5529963" y="2748948"/>
              <a:ext cx="7257" cy="4551"/>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2" name="1661083709"/>
            <p:cNvSpPr>
              <a:spLocks/>
            </p:cNvSpPr>
            <p:nvPr/>
          </p:nvSpPr>
          <p:spPr bwMode="auto">
            <a:xfrm>
              <a:off x="5540043" y="2748948"/>
              <a:ext cx="7257" cy="4551"/>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3" name="602833647"/>
            <p:cNvSpPr>
              <a:spLocks/>
            </p:cNvSpPr>
            <p:nvPr/>
          </p:nvSpPr>
          <p:spPr bwMode="auto">
            <a:xfrm>
              <a:off x="5550122" y="2748948"/>
              <a:ext cx="7257" cy="4551"/>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4" name="938331992"/>
            <p:cNvSpPr>
              <a:spLocks/>
            </p:cNvSpPr>
            <p:nvPr/>
          </p:nvSpPr>
          <p:spPr bwMode="auto">
            <a:xfrm>
              <a:off x="5666239" y="2778532"/>
              <a:ext cx="51608" cy="5563"/>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5" name="213152709"/>
            <p:cNvSpPr>
              <a:spLocks/>
            </p:cNvSpPr>
            <p:nvPr/>
          </p:nvSpPr>
          <p:spPr bwMode="auto">
            <a:xfrm>
              <a:off x="5509401" y="2778785"/>
              <a:ext cx="7257" cy="4551"/>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6" name="1546164689"/>
            <p:cNvSpPr>
              <a:spLocks/>
            </p:cNvSpPr>
            <p:nvPr/>
          </p:nvSpPr>
          <p:spPr bwMode="auto">
            <a:xfrm>
              <a:off x="5519480" y="2778785"/>
              <a:ext cx="7661" cy="4551"/>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7" name="488405446"/>
            <p:cNvSpPr>
              <a:spLocks/>
            </p:cNvSpPr>
            <p:nvPr/>
          </p:nvSpPr>
          <p:spPr bwMode="auto">
            <a:xfrm>
              <a:off x="5529963" y="2778785"/>
              <a:ext cx="7257" cy="4551"/>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8" name="497756969"/>
            <p:cNvSpPr>
              <a:spLocks/>
            </p:cNvSpPr>
            <p:nvPr/>
          </p:nvSpPr>
          <p:spPr bwMode="auto">
            <a:xfrm>
              <a:off x="5540043" y="2778785"/>
              <a:ext cx="7257" cy="4551"/>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29" name="1056693539"/>
            <p:cNvSpPr>
              <a:spLocks/>
            </p:cNvSpPr>
            <p:nvPr/>
          </p:nvSpPr>
          <p:spPr bwMode="auto">
            <a:xfrm>
              <a:off x="5550122" y="2778785"/>
              <a:ext cx="7257" cy="4551"/>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0" name="408467644"/>
            <p:cNvSpPr>
              <a:spLocks/>
            </p:cNvSpPr>
            <p:nvPr/>
          </p:nvSpPr>
          <p:spPr bwMode="auto">
            <a:xfrm>
              <a:off x="5666239" y="2987897"/>
              <a:ext cx="51608" cy="5563"/>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1" name="1195598756"/>
            <p:cNvSpPr>
              <a:spLocks/>
            </p:cNvSpPr>
            <p:nvPr/>
          </p:nvSpPr>
          <p:spPr bwMode="auto">
            <a:xfrm>
              <a:off x="5509401" y="2988150"/>
              <a:ext cx="7257" cy="4551"/>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2" name="1344654690"/>
            <p:cNvSpPr>
              <a:spLocks/>
            </p:cNvSpPr>
            <p:nvPr/>
          </p:nvSpPr>
          <p:spPr bwMode="auto">
            <a:xfrm>
              <a:off x="5519480" y="2988150"/>
              <a:ext cx="7661" cy="4551"/>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3" name="1812615032"/>
            <p:cNvSpPr>
              <a:spLocks/>
            </p:cNvSpPr>
            <p:nvPr/>
          </p:nvSpPr>
          <p:spPr bwMode="auto">
            <a:xfrm>
              <a:off x="5529963" y="2988150"/>
              <a:ext cx="7257" cy="4551"/>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4" name="360196247"/>
            <p:cNvSpPr>
              <a:spLocks/>
            </p:cNvSpPr>
            <p:nvPr/>
          </p:nvSpPr>
          <p:spPr bwMode="auto">
            <a:xfrm>
              <a:off x="5540043" y="2988150"/>
              <a:ext cx="7257" cy="4551"/>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5" name="1182242372"/>
            <p:cNvSpPr>
              <a:spLocks/>
            </p:cNvSpPr>
            <p:nvPr/>
          </p:nvSpPr>
          <p:spPr bwMode="auto">
            <a:xfrm>
              <a:off x="5550122" y="2988150"/>
              <a:ext cx="7257" cy="4551"/>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6" name="295477700"/>
            <p:cNvSpPr>
              <a:spLocks/>
            </p:cNvSpPr>
            <p:nvPr/>
          </p:nvSpPr>
          <p:spPr bwMode="auto">
            <a:xfrm>
              <a:off x="5666239" y="2838458"/>
              <a:ext cx="51608" cy="5310"/>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7" name="1809469075"/>
            <p:cNvSpPr>
              <a:spLocks/>
            </p:cNvSpPr>
            <p:nvPr/>
          </p:nvSpPr>
          <p:spPr bwMode="auto">
            <a:xfrm>
              <a:off x="5509401" y="2838458"/>
              <a:ext cx="7257" cy="4804"/>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8" name="683735404"/>
            <p:cNvSpPr>
              <a:spLocks/>
            </p:cNvSpPr>
            <p:nvPr/>
          </p:nvSpPr>
          <p:spPr bwMode="auto">
            <a:xfrm>
              <a:off x="5519480" y="2838458"/>
              <a:ext cx="7661" cy="4804"/>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39" name="930538453"/>
            <p:cNvSpPr>
              <a:spLocks/>
            </p:cNvSpPr>
            <p:nvPr/>
          </p:nvSpPr>
          <p:spPr bwMode="auto">
            <a:xfrm>
              <a:off x="5529963" y="2838458"/>
              <a:ext cx="7257" cy="4804"/>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0" name="699209470"/>
            <p:cNvSpPr>
              <a:spLocks/>
            </p:cNvSpPr>
            <p:nvPr/>
          </p:nvSpPr>
          <p:spPr bwMode="auto">
            <a:xfrm>
              <a:off x="5540043" y="2838458"/>
              <a:ext cx="7257" cy="4804"/>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1" name="211488622"/>
            <p:cNvSpPr>
              <a:spLocks/>
            </p:cNvSpPr>
            <p:nvPr/>
          </p:nvSpPr>
          <p:spPr bwMode="auto">
            <a:xfrm>
              <a:off x="5550122" y="2838458"/>
              <a:ext cx="7257" cy="4804"/>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2" name="298950074"/>
            <p:cNvSpPr>
              <a:spLocks/>
            </p:cNvSpPr>
            <p:nvPr/>
          </p:nvSpPr>
          <p:spPr bwMode="auto">
            <a:xfrm>
              <a:off x="5666239" y="2868296"/>
              <a:ext cx="51608" cy="5563"/>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3" name="411421112"/>
            <p:cNvSpPr>
              <a:spLocks/>
            </p:cNvSpPr>
            <p:nvPr/>
          </p:nvSpPr>
          <p:spPr bwMode="auto">
            <a:xfrm>
              <a:off x="5509401" y="2868549"/>
              <a:ext cx="7257" cy="4551"/>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4" name="1060494055"/>
            <p:cNvSpPr>
              <a:spLocks/>
            </p:cNvSpPr>
            <p:nvPr/>
          </p:nvSpPr>
          <p:spPr bwMode="auto">
            <a:xfrm>
              <a:off x="5519480" y="2868549"/>
              <a:ext cx="7661" cy="4551"/>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5" name="404791960"/>
            <p:cNvSpPr>
              <a:spLocks/>
            </p:cNvSpPr>
            <p:nvPr/>
          </p:nvSpPr>
          <p:spPr bwMode="auto">
            <a:xfrm>
              <a:off x="5529963" y="2868549"/>
              <a:ext cx="7257" cy="4551"/>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6" name="677351305"/>
            <p:cNvSpPr>
              <a:spLocks/>
            </p:cNvSpPr>
            <p:nvPr/>
          </p:nvSpPr>
          <p:spPr bwMode="auto">
            <a:xfrm>
              <a:off x="5540043" y="2868549"/>
              <a:ext cx="7257" cy="4551"/>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7" name="65015232"/>
            <p:cNvSpPr>
              <a:spLocks/>
            </p:cNvSpPr>
            <p:nvPr/>
          </p:nvSpPr>
          <p:spPr bwMode="auto">
            <a:xfrm>
              <a:off x="5550122" y="2868549"/>
              <a:ext cx="7257" cy="4551"/>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8" name="949629029"/>
            <p:cNvSpPr>
              <a:spLocks/>
            </p:cNvSpPr>
            <p:nvPr/>
          </p:nvSpPr>
          <p:spPr bwMode="auto">
            <a:xfrm>
              <a:off x="5666239" y="2898133"/>
              <a:ext cx="51608" cy="5563"/>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49" name="341691649"/>
            <p:cNvSpPr>
              <a:spLocks/>
            </p:cNvSpPr>
            <p:nvPr/>
          </p:nvSpPr>
          <p:spPr bwMode="auto">
            <a:xfrm>
              <a:off x="5509401" y="2898386"/>
              <a:ext cx="7257" cy="4551"/>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0" name="860474112"/>
            <p:cNvSpPr>
              <a:spLocks/>
            </p:cNvSpPr>
            <p:nvPr/>
          </p:nvSpPr>
          <p:spPr bwMode="auto">
            <a:xfrm>
              <a:off x="5519480" y="2898386"/>
              <a:ext cx="7661" cy="4551"/>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1" name="63334759"/>
            <p:cNvSpPr>
              <a:spLocks/>
            </p:cNvSpPr>
            <p:nvPr/>
          </p:nvSpPr>
          <p:spPr bwMode="auto">
            <a:xfrm>
              <a:off x="5529963" y="2898386"/>
              <a:ext cx="7257" cy="4551"/>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2" name="717053693"/>
            <p:cNvSpPr>
              <a:spLocks/>
            </p:cNvSpPr>
            <p:nvPr/>
          </p:nvSpPr>
          <p:spPr bwMode="auto">
            <a:xfrm>
              <a:off x="5540043" y="2898386"/>
              <a:ext cx="7257" cy="4551"/>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3" name="1140129470"/>
            <p:cNvSpPr>
              <a:spLocks/>
            </p:cNvSpPr>
            <p:nvPr/>
          </p:nvSpPr>
          <p:spPr bwMode="auto">
            <a:xfrm>
              <a:off x="5550122" y="2898386"/>
              <a:ext cx="7257" cy="4551"/>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4" name="1521497850"/>
            <p:cNvSpPr>
              <a:spLocks/>
            </p:cNvSpPr>
            <p:nvPr/>
          </p:nvSpPr>
          <p:spPr bwMode="auto">
            <a:xfrm>
              <a:off x="5666239" y="2927970"/>
              <a:ext cx="51608" cy="5563"/>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5" name="2002949807"/>
            <p:cNvSpPr>
              <a:spLocks/>
            </p:cNvSpPr>
            <p:nvPr/>
          </p:nvSpPr>
          <p:spPr bwMode="auto">
            <a:xfrm>
              <a:off x="5509401" y="2928223"/>
              <a:ext cx="7257" cy="4551"/>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6" name="576686395"/>
            <p:cNvSpPr>
              <a:spLocks/>
            </p:cNvSpPr>
            <p:nvPr/>
          </p:nvSpPr>
          <p:spPr bwMode="auto">
            <a:xfrm>
              <a:off x="5519480" y="2928223"/>
              <a:ext cx="7661" cy="4551"/>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7" name="543351163"/>
            <p:cNvSpPr>
              <a:spLocks/>
            </p:cNvSpPr>
            <p:nvPr/>
          </p:nvSpPr>
          <p:spPr bwMode="auto">
            <a:xfrm>
              <a:off x="5529963" y="2928223"/>
              <a:ext cx="7257" cy="4551"/>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8" name="1379601945"/>
            <p:cNvSpPr>
              <a:spLocks/>
            </p:cNvSpPr>
            <p:nvPr/>
          </p:nvSpPr>
          <p:spPr bwMode="auto">
            <a:xfrm>
              <a:off x="5540043" y="2928223"/>
              <a:ext cx="7257" cy="4551"/>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59" name="1605689004"/>
            <p:cNvSpPr>
              <a:spLocks/>
            </p:cNvSpPr>
            <p:nvPr/>
          </p:nvSpPr>
          <p:spPr bwMode="auto">
            <a:xfrm>
              <a:off x="5550122" y="2928223"/>
              <a:ext cx="7257" cy="4551"/>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0" name="646094619"/>
            <p:cNvSpPr>
              <a:spLocks/>
            </p:cNvSpPr>
            <p:nvPr/>
          </p:nvSpPr>
          <p:spPr bwMode="auto">
            <a:xfrm>
              <a:off x="5666239" y="2958059"/>
              <a:ext cx="51608" cy="5310"/>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1" name="658924215"/>
            <p:cNvSpPr>
              <a:spLocks/>
            </p:cNvSpPr>
            <p:nvPr/>
          </p:nvSpPr>
          <p:spPr bwMode="auto">
            <a:xfrm>
              <a:off x="5509401" y="2958059"/>
              <a:ext cx="7257" cy="4804"/>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2" name="1838762774"/>
            <p:cNvSpPr>
              <a:spLocks/>
            </p:cNvSpPr>
            <p:nvPr/>
          </p:nvSpPr>
          <p:spPr bwMode="auto">
            <a:xfrm>
              <a:off x="5519480" y="2958059"/>
              <a:ext cx="7661" cy="4804"/>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3" name="439595854"/>
            <p:cNvSpPr>
              <a:spLocks/>
            </p:cNvSpPr>
            <p:nvPr/>
          </p:nvSpPr>
          <p:spPr bwMode="auto">
            <a:xfrm>
              <a:off x="5529963" y="2958059"/>
              <a:ext cx="7257" cy="4804"/>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4" name="165121396"/>
            <p:cNvSpPr>
              <a:spLocks/>
            </p:cNvSpPr>
            <p:nvPr/>
          </p:nvSpPr>
          <p:spPr bwMode="auto">
            <a:xfrm>
              <a:off x="5540043" y="2958059"/>
              <a:ext cx="7257" cy="4804"/>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5" name="2130814416"/>
            <p:cNvSpPr>
              <a:spLocks/>
            </p:cNvSpPr>
            <p:nvPr/>
          </p:nvSpPr>
          <p:spPr bwMode="auto">
            <a:xfrm>
              <a:off x="5550122" y="2958059"/>
              <a:ext cx="7257" cy="4804"/>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6" name="1047561376"/>
            <p:cNvSpPr>
              <a:spLocks/>
            </p:cNvSpPr>
            <p:nvPr/>
          </p:nvSpPr>
          <p:spPr bwMode="auto">
            <a:xfrm>
              <a:off x="5666239" y="2808369"/>
              <a:ext cx="51608" cy="5563"/>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7" name="676709040"/>
            <p:cNvSpPr>
              <a:spLocks/>
            </p:cNvSpPr>
            <p:nvPr/>
          </p:nvSpPr>
          <p:spPr bwMode="auto">
            <a:xfrm>
              <a:off x="5509401" y="2808622"/>
              <a:ext cx="7257" cy="4551"/>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8" name="141293444"/>
            <p:cNvSpPr>
              <a:spLocks/>
            </p:cNvSpPr>
            <p:nvPr/>
          </p:nvSpPr>
          <p:spPr bwMode="auto">
            <a:xfrm>
              <a:off x="5519480" y="2808622"/>
              <a:ext cx="7661" cy="4551"/>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69" name="1401712140"/>
            <p:cNvSpPr>
              <a:spLocks/>
            </p:cNvSpPr>
            <p:nvPr/>
          </p:nvSpPr>
          <p:spPr bwMode="auto">
            <a:xfrm>
              <a:off x="5529963" y="2808622"/>
              <a:ext cx="7257" cy="4551"/>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0" name="1275118253"/>
            <p:cNvSpPr>
              <a:spLocks/>
            </p:cNvSpPr>
            <p:nvPr/>
          </p:nvSpPr>
          <p:spPr bwMode="auto">
            <a:xfrm>
              <a:off x="5540043" y="2808622"/>
              <a:ext cx="7257" cy="4551"/>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1" name="157003533"/>
            <p:cNvSpPr>
              <a:spLocks/>
            </p:cNvSpPr>
            <p:nvPr/>
          </p:nvSpPr>
          <p:spPr bwMode="auto">
            <a:xfrm>
              <a:off x="5550122" y="2808622"/>
              <a:ext cx="7257" cy="4551"/>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2" name="431169528"/>
            <p:cNvSpPr>
              <a:spLocks noEditPoints="1"/>
            </p:cNvSpPr>
            <p:nvPr/>
          </p:nvSpPr>
          <p:spPr bwMode="auto">
            <a:xfrm>
              <a:off x="5466662" y="2687250"/>
              <a:ext cx="295536" cy="448820"/>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3" name="219566518"/>
            <p:cNvSpPr>
              <a:spLocks/>
            </p:cNvSpPr>
            <p:nvPr/>
          </p:nvSpPr>
          <p:spPr bwMode="auto">
            <a:xfrm>
              <a:off x="5961371" y="2718857"/>
              <a:ext cx="51608" cy="5310"/>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4" name="503962730"/>
            <p:cNvSpPr>
              <a:spLocks/>
            </p:cNvSpPr>
            <p:nvPr/>
          </p:nvSpPr>
          <p:spPr bwMode="auto">
            <a:xfrm>
              <a:off x="5804936" y="2718857"/>
              <a:ext cx="7257" cy="4804"/>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5" name="1001338020"/>
            <p:cNvSpPr>
              <a:spLocks/>
            </p:cNvSpPr>
            <p:nvPr/>
          </p:nvSpPr>
          <p:spPr bwMode="auto">
            <a:xfrm>
              <a:off x="5815016" y="2718857"/>
              <a:ext cx="7257" cy="4804"/>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6" name="1776777618"/>
            <p:cNvSpPr>
              <a:spLocks/>
            </p:cNvSpPr>
            <p:nvPr/>
          </p:nvSpPr>
          <p:spPr bwMode="auto">
            <a:xfrm>
              <a:off x="5825095" y="2718857"/>
              <a:ext cx="7661" cy="4804"/>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7" name="1249662597"/>
            <p:cNvSpPr>
              <a:spLocks/>
            </p:cNvSpPr>
            <p:nvPr/>
          </p:nvSpPr>
          <p:spPr bwMode="auto">
            <a:xfrm>
              <a:off x="5835578" y="2718857"/>
              <a:ext cx="7257" cy="4804"/>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8" name="1689823239"/>
            <p:cNvSpPr>
              <a:spLocks/>
            </p:cNvSpPr>
            <p:nvPr/>
          </p:nvSpPr>
          <p:spPr bwMode="auto">
            <a:xfrm>
              <a:off x="5845658" y="2718857"/>
              <a:ext cx="7257" cy="4804"/>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79" name="533540032"/>
            <p:cNvSpPr>
              <a:spLocks/>
            </p:cNvSpPr>
            <p:nvPr/>
          </p:nvSpPr>
          <p:spPr bwMode="auto">
            <a:xfrm>
              <a:off x="5961371" y="2748695"/>
              <a:ext cx="51608" cy="5563"/>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0" name="1683285051"/>
            <p:cNvSpPr>
              <a:spLocks/>
            </p:cNvSpPr>
            <p:nvPr/>
          </p:nvSpPr>
          <p:spPr bwMode="auto">
            <a:xfrm>
              <a:off x="5804936" y="2748948"/>
              <a:ext cx="7257" cy="4551"/>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1" name="1481149457"/>
            <p:cNvSpPr>
              <a:spLocks/>
            </p:cNvSpPr>
            <p:nvPr/>
          </p:nvSpPr>
          <p:spPr bwMode="auto">
            <a:xfrm>
              <a:off x="5815016" y="2748948"/>
              <a:ext cx="7257" cy="4551"/>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2" name="1686260064"/>
            <p:cNvSpPr>
              <a:spLocks/>
            </p:cNvSpPr>
            <p:nvPr/>
          </p:nvSpPr>
          <p:spPr bwMode="auto">
            <a:xfrm>
              <a:off x="5825095" y="2748948"/>
              <a:ext cx="7661" cy="4551"/>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3" name="156065320"/>
            <p:cNvSpPr>
              <a:spLocks/>
            </p:cNvSpPr>
            <p:nvPr/>
          </p:nvSpPr>
          <p:spPr bwMode="auto">
            <a:xfrm>
              <a:off x="5835578" y="2748948"/>
              <a:ext cx="7257" cy="4551"/>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4" name="196219427"/>
            <p:cNvSpPr>
              <a:spLocks/>
            </p:cNvSpPr>
            <p:nvPr/>
          </p:nvSpPr>
          <p:spPr bwMode="auto">
            <a:xfrm>
              <a:off x="5845658" y="2748948"/>
              <a:ext cx="7257" cy="4551"/>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5" name="345132885"/>
            <p:cNvSpPr>
              <a:spLocks/>
            </p:cNvSpPr>
            <p:nvPr/>
          </p:nvSpPr>
          <p:spPr bwMode="auto">
            <a:xfrm>
              <a:off x="5961371" y="2778532"/>
              <a:ext cx="51608" cy="5563"/>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6" name="478545063"/>
            <p:cNvSpPr>
              <a:spLocks/>
            </p:cNvSpPr>
            <p:nvPr/>
          </p:nvSpPr>
          <p:spPr bwMode="auto">
            <a:xfrm>
              <a:off x="5804936" y="2778785"/>
              <a:ext cx="7257" cy="4551"/>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7" name="204525220"/>
            <p:cNvSpPr>
              <a:spLocks/>
            </p:cNvSpPr>
            <p:nvPr/>
          </p:nvSpPr>
          <p:spPr bwMode="auto">
            <a:xfrm>
              <a:off x="5815016" y="2778785"/>
              <a:ext cx="7257" cy="4551"/>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8" name="291117182"/>
            <p:cNvSpPr>
              <a:spLocks/>
            </p:cNvSpPr>
            <p:nvPr/>
          </p:nvSpPr>
          <p:spPr bwMode="auto">
            <a:xfrm>
              <a:off x="5825095" y="2778785"/>
              <a:ext cx="7661" cy="4551"/>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89" name="504730087"/>
            <p:cNvSpPr>
              <a:spLocks/>
            </p:cNvSpPr>
            <p:nvPr/>
          </p:nvSpPr>
          <p:spPr bwMode="auto">
            <a:xfrm>
              <a:off x="5835578" y="2778785"/>
              <a:ext cx="7257" cy="4551"/>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0" name="605555977"/>
            <p:cNvSpPr>
              <a:spLocks/>
            </p:cNvSpPr>
            <p:nvPr/>
          </p:nvSpPr>
          <p:spPr bwMode="auto">
            <a:xfrm>
              <a:off x="5845658" y="2778785"/>
              <a:ext cx="7257" cy="4551"/>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1" name="1899610184"/>
            <p:cNvSpPr>
              <a:spLocks/>
            </p:cNvSpPr>
            <p:nvPr/>
          </p:nvSpPr>
          <p:spPr bwMode="auto">
            <a:xfrm>
              <a:off x="5961371" y="2987897"/>
              <a:ext cx="51608" cy="5563"/>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2" name="429867130"/>
            <p:cNvSpPr>
              <a:spLocks/>
            </p:cNvSpPr>
            <p:nvPr/>
          </p:nvSpPr>
          <p:spPr bwMode="auto">
            <a:xfrm>
              <a:off x="5804936" y="2988150"/>
              <a:ext cx="7257" cy="4551"/>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3" name="1225530047"/>
            <p:cNvSpPr>
              <a:spLocks/>
            </p:cNvSpPr>
            <p:nvPr/>
          </p:nvSpPr>
          <p:spPr bwMode="auto">
            <a:xfrm>
              <a:off x="5815016" y="2988150"/>
              <a:ext cx="7257" cy="4551"/>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4" name="284443834"/>
            <p:cNvSpPr>
              <a:spLocks/>
            </p:cNvSpPr>
            <p:nvPr/>
          </p:nvSpPr>
          <p:spPr bwMode="auto">
            <a:xfrm>
              <a:off x="5825095" y="2988150"/>
              <a:ext cx="7661" cy="4551"/>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5" name="40285255"/>
            <p:cNvSpPr>
              <a:spLocks/>
            </p:cNvSpPr>
            <p:nvPr/>
          </p:nvSpPr>
          <p:spPr bwMode="auto">
            <a:xfrm>
              <a:off x="5835578" y="2988150"/>
              <a:ext cx="7257" cy="4551"/>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6" name="520209495"/>
            <p:cNvSpPr>
              <a:spLocks/>
            </p:cNvSpPr>
            <p:nvPr/>
          </p:nvSpPr>
          <p:spPr bwMode="auto">
            <a:xfrm>
              <a:off x="5845658" y="2988150"/>
              <a:ext cx="7257" cy="4551"/>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7" name="2006837867"/>
            <p:cNvSpPr>
              <a:spLocks/>
            </p:cNvSpPr>
            <p:nvPr/>
          </p:nvSpPr>
          <p:spPr bwMode="auto">
            <a:xfrm>
              <a:off x="5961371" y="2838458"/>
              <a:ext cx="51608" cy="5310"/>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8" name="246299716"/>
            <p:cNvSpPr>
              <a:spLocks/>
            </p:cNvSpPr>
            <p:nvPr/>
          </p:nvSpPr>
          <p:spPr bwMode="auto">
            <a:xfrm>
              <a:off x="5804936" y="2838458"/>
              <a:ext cx="7257" cy="4804"/>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99" name="1077163286"/>
            <p:cNvSpPr>
              <a:spLocks/>
            </p:cNvSpPr>
            <p:nvPr/>
          </p:nvSpPr>
          <p:spPr bwMode="auto">
            <a:xfrm>
              <a:off x="5815016" y="2838458"/>
              <a:ext cx="7257" cy="4804"/>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0" name="1504714231"/>
            <p:cNvSpPr>
              <a:spLocks/>
            </p:cNvSpPr>
            <p:nvPr/>
          </p:nvSpPr>
          <p:spPr bwMode="auto">
            <a:xfrm>
              <a:off x="5825095" y="2838458"/>
              <a:ext cx="7661" cy="4804"/>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1" name="642265"/>
            <p:cNvSpPr>
              <a:spLocks/>
            </p:cNvSpPr>
            <p:nvPr/>
          </p:nvSpPr>
          <p:spPr bwMode="auto">
            <a:xfrm>
              <a:off x="5835578" y="2838458"/>
              <a:ext cx="7257" cy="4804"/>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2" name="2071205435"/>
            <p:cNvSpPr>
              <a:spLocks/>
            </p:cNvSpPr>
            <p:nvPr/>
          </p:nvSpPr>
          <p:spPr bwMode="auto">
            <a:xfrm>
              <a:off x="5845658" y="2838458"/>
              <a:ext cx="7257" cy="4804"/>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3" name="1695400536"/>
            <p:cNvSpPr>
              <a:spLocks/>
            </p:cNvSpPr>
            <p:nvPr/>
          </p:nvSpPr>
          <p:spPr bwMode="auto">
            <a:xfrm>
              <a:off x="5961371" y="2868296"/>
              <a:ext cx="51608" cy="5563"/>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4" name="1214057043"/>
            <p:cNvSpPr>
              <a:spLocks/>
            </p:cNvSpPr>
            <p:nvPr/>
          </p:nvSpPr>
          <p:spPr bwMode="auto">
            <a:xfrm>
              <a:off x="5804936" y="2868549"/>
              <a:ext cx="7257" cy="4551"/>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5" name="703470579"/>
            <p:cNvSpPr>
              <a:spLocks/>
            </p:cNvSpPr>
            <p:nvPr/>
          </p:nvSpPr>
          <p:spPr bwMode="auto">
            <a:xfrm>
              <a:off x="5815016" y="2868549"/>
              <a:ext cx="7257" cy="4551"/>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6" name="1779648878"/>
            <p:cNvSpPr>
              <a:spLocks/>
            </p:cNvSpPr>
            <p:nvPr/>
          </p:nvSpPr>
          <p:spPr bwMode="auto">
            <a:xfrm>
              <a:off x="5825095" y="2868549"/>
              <a:ext cx="7661" cy="4551"/>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7" name="497487175"/>
            <p:cNvSpPr>
              <a:spLocks/>
            </p:cNvSpPr>
            <p:nvPr/>
          </p:nvSpPr>
          <p:spPr bwMode="auto">
            <a:xfrm>
              <a:off x="5835578" y="2868549"/>
              <a:ext cx="7257" cy="4551"/>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8" name="636166740"/>
            <p:cNvSpPr>
              <a:spLocks/>
            </p:cNvSpPr>
            <p:nvPr/>
          </p:nvSpPr>
          <p:spPr bwMode="auto">
            <a:xfrm>
              <a:off x="5845658" y="2868549"/>
              <a:ext cx="7257" cy="4551"/>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09" name="520159830"/>
            <p:cNvSpPr>
              <a:spLocks/>
            </p:cNvSpPr>
            <p:nvPr/>
          </p:nvSpPr>
          <p:spPr bwMode="auto">
            <a:xfrm>
              <a:off x="5961371" y="2898133"/>
              <a:ext cx="51608" cy="5563"/>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0" name="226172189"/>
            <p:cNvSpPr>
              <a:spLocks/>
            </p:cNvSpPr>
            <p:nvPr/>
          </p:nvSpPr>
          <p:spPr bwMode="auto">
            <a:xfrm>
              <a:off x="5804936" y="2898386"/>
              <a:ext cx="7257" cy="4551"/>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1" name="1474507445"/>
            <p:cNvSpPr>
              <a:spLocks/>
            </p:cNvSpPr>
            <p:nvPr/>
          </p:nvSpPr>
          <p:spPr bwMode="auto">
            <a:xfrm>
              <a:off x="5815016" y="2898386"/>
              <a:ext cx="7257" cy="4551"/>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2" name="1001011571"/>
            <p:cNvSpPr>
              <a:spLocks/>
            </p:cNvSpPr>
            <p:nvPr/>
          </p:nvSpPr>
          <p:spPr bwMode="auto">
            <a:xfrm>
              <a:off x="5825095" y="2898386"/>
              <a:ext cx="7661" cy="4551"/>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3" name="846061913"/>
            <p:cNvSpPr>
              <a:spLocks/>
            </p:cNvSpPr>
            <p:nvPr/>
          </p:nvSpPr>
          <p:spPr bwMode="auto">
            <a:xfrm>
              <a:off x="5835578" y="2898386"/>
              <a:ext cx="7257" cy="4551"/>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4" name="2069887600"/>
            <p:cNvSpPr>
              <a:spLocks/>
            </p:cNvSpPr>
            <p:nvPr/>
          </p:nvSpPr>
          <p:spPr bwMode="auto">
            <a:xfrm>
              <a:off x="5845658" y="2898386"/>
              <a:ext cx="7257" cy="4551"/>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5" name="1312428809"/>
            <p:cNvSpPr>
              <a:spLocks/>
            </p:cNvSpPr>
            <p:nvPr/>
          </p:nvSpPr>
          <p:spPr bwMode="auto">
            <a:xfrm>
              <a:off x="5961371" y="2927970"/>
              <a:ext cx="51608" cy="5563"/>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6" name="1120147798"/>
            <p:cNvSpPr>
              <a:spLocks/>
            </p:cNvSpPr>
            <p:nvPr/>
          </p:nvSpPr>
          <p:spPr bwMode="auto">
            <a:xfrm>
              <a:off x="5804936" y="2928223"/>
              <a:ext cx="7257" cy="4551"/>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7" name="1682697454"/>
            <p:cNvSpPr>
              <a:spLocks/>
            </p:cNvSpPr>
            <p:nvPr/>
          </p:nvSpPr>
          <p:spPr bwMode="auto">
            <a:xfrm>
              <a:off x="5815016" y="2928223"/>
              <a:ext cx="7257" cy="4551"/>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8" name="243376427"/>
            <p:cNvSpPr>
              <a:spLocks/>
            </p:cNvSpPr>
            <p:nvPr/>
          </p:nvSpPr>
          <p:spPr bwMode="auto">
            <a:xfrm>
              <a:off x="5825095" y="2928223"/>
              <a:ext cx="7661" cy="4551"/>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19" name="1967472158"/>
            <p:cNvSpPr>
              <a:spLocks/>
            </p:cNvSpPr>
            <p:nvPr/>
          </p:nvSpPr>
          <p:spPr bwMode="auto">
            <a:xfrm>
              <a:off x="5835578" y="2928223"/>
              <a:ext cx="7257" cy="4551"/>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0" name="1652269353"/>
            <p:cNvSpPr>
              <a:spLocks/>
            </p:cNvSpPr>
            <p:nvPr/>
          </p:nvSpPr>
          <p:spPr bwMode="auto">
            <a:xfrm>
              <a:off x="5845658" y="2928223"/>
              <a:ext cx="7257" cy="4551"/>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1" name="843036156"/>
            <p:cNvSpPr>
              <a:spLocks/>
            </p:cNvSpPr>
            <p:nvPr/>
          </p:nvSpPr>
          <p:spPr bwMode="auto">
            <a:xfrm>
              <a:off x="5961371" y="2958059"/>
              <a:ext cx="51608" cy="5310"/>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2" name="385591858"/>
            <p:cNvSpPr>
              <a:spLocks/>
            </p:cNvSpPr>
            <p:nvPr/>
          </p:nvSpPr>
          <p:spPr bwMode="auto">
            <a:xfrm>
              <a:off x="5804936" y="2958059"/>
              <a:ext cx="7257" cy="4804"/>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3" name="1784047004"/>
            <p:cNvSpPr>
              <a:spLocks/>
            </p:cNvSpPr>
            <p:nvPr/>
          </p:nvSpPr>
          <p:spPr bwMode="auto">
            <a:xfrm>
              <a:off x="5815016" y="2958059"/>
              <a:ext cx="7257" cy="4804"/>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4" name="796156163"/>
            <p:cNvSpPr>
              <a:spLocks/>
            </p:cNvSpPr>
            <p:nvPr/>
          </p:nvSpPr>
          <p:spPr bwMode="auto">
            <a:xfrm>
              <a:off x="5825095" y="2958059"/>
              <a:ext cx="7661" cy="4804"/>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5" name="1522991716"/>
            <p:cNvSpPr>
              <a:spLocks/>
            </p:cNvSpPr>
            <p:nvPr/>
          </p:nvSpPr>
          <p:spPr bwMode="auto">
            <a:xfrm>
              <a:off x="5835578" y="2958059"/>
              <a:ext cx="7257" cy="4804"/>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6" name="1874620050"/>
            <p:cNvSpPr>
              <a:spLocks/>
            </p:cNvSpPr>
            <p:nvPr/>
          </p:nvSpPr>
          <p:spPr bwMode="auto">
            <a:xfrm>
              <a:off x="5845658" y="2958059"/>
              <a:ext cx="7257" cy="4804"/>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7" name="1353123128"/>
            <p:cNvSpPr>
              <a:spLocks/>
            </p:cNvSpPr>
            <p:nvPr/>
          </p:nvSpPr>
          <p:spPr bwMode="auto">
            <a:xfrm>
              <a:off x="5961371" y="2808369"/>
              <a:ext cx="51608" cy="5563"/>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8" name="2082606331"/>
            <p:cNvSpPr>
              <a:spLocks/>
            </p:cNvSpPr>
            <p:nvPr/>
          </p:nvSpPr>
          <p:spPr bwMode="auto">
            <a:xfrm>
              <a:off x="5804936" y="2808622"/>
              <a:ext cx="7257" cy="4551"/>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29" name="463677475"/>
            <p:cNvSpPr>
              <a:spLocks/>
            </p:cNvSpPr>
            <p:nvPr/>
          </p:nvSpPr>
          <p:spPr bwMode="auto">
            <a:xfrm>
              <a:off x="5815016" y="2808622"/>
              <a:ext cx="7257" cy="4551"/>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30" name="481128525"/>
            <p:cNvSpPr>
              <a:spLocks/>
            </p:cNvSpPr>
            <p:nvPr/>
          </p:nvSpPr>
          <p:spPr bwMode="auto">
            <a:xfrm>
              <a:off x="5825095" y="2808622"/>
              <a:ext cx="7661" cy="4551"/>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31" name="1917423398"/>
            <p:cNvSpPr>
              <a:spLocks/>
            </p:cNvSpPr>
            <p:nvPr/>
          </p:nvSpPr>
          <p:spPr bwMode="auto">
            <a:xfrm>
              <a:off x="5835578" y="2808622"/>
              <a:ext cx="7257" cy="4551"/>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32" name="1003362881"/>
            <p:cNvSpPr>
              <a:spLocks/>
            </p:cNvSpPr>
            <p:nvPr/>
          </p:nvSpPr>
          <p:spPr bwMode="auto">
            <a:xfrm>
              <a:off x="5845658" y="2808622"/>
              <a:ext cx="7257" cy="4551"/>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533" name="612659953"/>
            <p:cNvSpPr>
              <a:spLocks noEditPoints="1"/>
            </p:cNvSpPr>
            <p:nvPr/>
          </p:nvSpPr>
          <p:spPr bwMode="auto">
            <a:xfrm>
              <a:off x="5762197" y="2687250"/>
              <a:ext cx="295536" cy="448820"/>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AAFF"/>
            </a:solidFill>
            <a:ln w="9525">
              <a:noFill/>
              <a:round/>
              <a:headEnd/>
              <a:tailEnd/>
            </a:ln>
          </p:spPr>
          <p:txBody>
            <a:bodyPr vert="horz" wrap="square" lIns="51422" tIns="25711" rIns="51422" bIns="25711" numCol="1" anchor="t" anchorCtr="0" compatLnSpc="1">
              <a:prstTxWarp prst="textNoShape">
                <a:avLst/>
              </a:prstTxWarp>
            </a:bodyPr>
            <a:lstStyle/>
            <a:p>
              <a:pPr fontAlgn="ctr"/>
              <a:endParaRPr lang="en-US" altLang="zh-CN" sz="1200">
                <a:solidFill>
                  <a:srgbClr val="000000"/>
                </a:solidFill>
                <a:latin typeface="+mn-ea"/>
                <a:ea typeface="+mn-ea"/>
              </a:endParaRPr>
            </a:p>
          </p:txBody>
        </p:sp>
        <p:pic>
          <p:nvPicPr>
            <p:cNvPr id="168" name="1176309448"/>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6149851" y="2714481"/>
              <a:ext cx="1617589" cy="349954"/>
            </a:xfrm>
            <a:prstGeom prst="rect">
              <a:avLst/>
            </a:prstGeom>
            <a:noFill/>
            <a:ln w="9525">
              <a:noFill/>
              <a:miter lim="800000"/>
              <a:headEnd/>
              <a:tailEnd/>
            </a:ln>
          </p:spPr>
        </p:pic>
        <p:pic>
          <p:nvPicPr>
            <p:cNvPr id="169" name="1682642786" descr="OpenStack.png"/>
            <p:cNvPicPr>
              <a:picLocks noChangeAspect="1"/>
            </p:cNvPicPr>
            <p:nvPr/>
          </p:nvPicPr>
          <p:blipFill>
            <a:blip r:embed="rId4" cstate="email"/>
            <a:stretch>
              <a:fillRect/>
            </a:stretch>
          </p:blipFill>
          <p:spPr>
            <a:xfrm>
              <a:off x="4294450" y="1856436"/>
              <a:ext cx="543145" cy="262304"/>
            </a:xfrm>
            <a:prstGeom prst="rect">
              <a:avLst/>
            </a:prstGeom>
            <a:solidFill>
              <a:schemeClr val="bg1"/>
            </a:solidFill>
            <a:effectLst>
              <a:outerShdw blurRad="50800" dist="38100" dir="2700000" algn="tl" rotWithShape="0">
                <a:prstClr val="black">
                  <a:alpha val="40000"/>
                </a:prstClr>
              </a:outerShdw>
            </a:effectLst>
          </p:spPr>
        </p:pic>
        <p:pic>
          <p:nvPicPr>
            <p:cNvPr id="170" name="1557427669"/>
            <p:cNvPicPr>
              <a:picLocks noChangeAspect="1" noChangeArrowheads="1"/>
            </p:cNvPicPr>
            <p:nvPr/>
          </p:nvPicPr>
          <p:blipFill>
            <a:blip r:embed="rId5" cstate="print">
              <a:clrChange>
                <a:clrFrom>
                  <a:srgbClr val="FFFFFF"/>
                </a:clrFrom>
                <a:clrTo>
                  <a:srgbClr val="FFFFFF">
                    <a:alpha val="0"/>
                  </a:srgbClr>
                </a:clrTo>
              </a:clrChange>
              <a:grayscl/>
              <a:biLevel thresh="50000"/>
            </a:blip>
            <a:srcRect/>
            <a:stretch>
              <a:fillRect/>
            </a:stretch>
          </p:blipFill>
          <p:spPr bwMode="auto">
            <a:xfrm>
              <a:off x="4886347" y="1896708"/>
              <a:ext cx="755150" cy="186718"/>
            </a:xfrm>
            <a:prstGeom prst="rect">
              <a:avLst/>
            </a:prstGeom>
            <a:noFill/>
            <a:ln w="9525">
              <a:noFill/>
              <a:miter lim="800000"/>
              <a:headEnd/>
              <a:tailEnd/>
            </a:ln>
          </p:spPr>
        </p:pic>
        <p:pic>
          <p:nvPicPr>
            <p:cNvPr id="171" name="2138343175"/>
            <p:cNvPicPr>
              <a:picLocks noChangeAspect="1"/>
            </p:cNvPicPr>
            <p:nvPr/>
          </p:nvPicPr>
          <p:blipFill rotWithShape="1">
            <a:blip r:embed="rId6" cstate="print"/>
            <a:srcRect l="10110"/>
            <a:stretch/>
          </p:blipFill>
          <p:spPr>
            <a:xfrm>
              <a:off x="2711958" y="5104720"/>
              <a:ext cx="640622" cy="299883"/>
            </a:xfrm>
            <a:prstGeom prst="rect">
              <a:avLst/>
            </a:prstGeom>
            <a:solidFill>
              <a:schemeClr val="bg2">
                <a:lumMod val="20000"/>
                <a:lumOff val="80000"/>
              </a:schemeClr>
            </a:solidFill>
            <a:ln>
              <a:solidFill>
                <a:schemeClr val="accent2">
                  <a:lumMod val="90000"/>
                </a:schemeClr>
              </a:solidFill>
            </a:ln>
          </p:spPr>
        </p:pic>
        <p:sp>
          <p:nvSpPr>
            <p:cNvPr id="172" name="1089491924"/>
            <p:cNvSpPr/>
            <p:nvPr/>
          </p:nvSpPr>
          <p:spPr>
            <a:xfrm>
              <a:off x="7426737" y="1807413"/>
              <a:ext cx="1131859" cy="351468"/>
            </a:xfrm>
            <a:prstGeom prst="roundRect">
              <a:avLst>
                <a:gd name="adj" fmla="val 10431"/>
              </a:avLst>
            </a:prstGeom>
            <a:solidFill>
              <a:srgbClr val="5A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fontAlgn="ctr"/>
              <a:endParaRPr lang="en-US" altLang="zh-CN" sz="1200" b="1" dirty="0">
                <a:latin typeface="+mn-ea"/>
              </a:endParaRPr>
            </a:p>
          </p:txBody>
        </p:sp>
        <p:sp>
          <p:nvSpPr>
            <p:cNvPr id="173" name="1640232495"/>
            <p:cNvSpPr/>
            <p:nvPr/>
          </p:nvSpPr>
          <p:spPr bwMode="auto">
            <a:xfrm>
              <a:off x="7457098" y="1882468"/>
              <a:ext cx="1082516" cy="238214"/>
            </a:xfrm>
            <a:prstGeom prst="roundRect">
              <a:avLst/>
            </a:prstGeom>
            <a:noFill/>
            <a:ln w="9525">
              <a:noFill/>
              <a:miter lim="800000"/>
              <a:headEnd/>
              <a:tailEnd/>
            </a:ln>
          </p:spPr>
          <p:txBody>
            <a:bodyPr wrap="none" anchor="ct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fontAlgn="ctr"/>
              <a:r>
                <a:rPr lang="en-US" altLang="zh-CN" sz="1200" b="1" dirty="0">
                  <a:solidFill>
                    <a:schemeClr val="bg1"/>
                  </a:solidFill>
                  <a:latin typeface="+mn-ea"/>
                  <a:ea typeface="+mn-ea"/>
                </a:rPr>
                <a:t>3rd-party cloud</a:t>
              </a:r>
            </a:p>
            <a:p>
              <a:pPr algn="ctr" fontAlgn="ctr"/>
              <a:r>
                <a:rPr lang="en-US" altLang="zh-CN" sz="1200" b="1" dirty="0">
                  <a:solidFill>
                    <a:schemeClr val="bg1"/>
                  </a:solidFill>
                  <a:latin typeface="+mn-ea"/>
                  <a:ea typeface="+mn-ea"/>
                </a:rPr>
                <a:t> platform</a:t>
              </a:r>
            </a:p>
          </p:txBody>
        </p:sp>
        <p:sp>
          <p:nvSpPr>
            <p:cNvPr id="174" name="712967654"/>
            <p:cNvSpPr/>
            <p:nvPr/>
          </p:nvSpPr>
          <p:spPr bwMode="auto">
            <a:xfrm>
              <a:off x="6089110" y="1808511"/>
              <a:ext cx="1082516" cy="353863"/>
            </a:xfrm>
            <a:prstGeom prst="roundRect">
              <a:avLst/>
            </a:prstGeom>
            <a:noFill/>
            <a:ln w="9525">
              <a:noFill/>
              <a:miter lim="800000"/>
              <a:headEnd/>
              <a:tailEnd/>
            </a:ln>
          </p:spPr>
          <p:txBody>
            <a:bodyPr wrap="none" anchor="ct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fontAlgn="ctr"/>
              <a:r>
                <a:rPr lang="en-US" altLang="zh-CN" sz="1200" b="1" dirty="0">
                  <a:solidFill>
                    <a:schemeClr val="bg1"/>
                  </a:solidFill>
                  <a:latin typeface="+mn-ea"/>
                  <a:ea typeface="+mn-ea"/>
                </a:rPr>
                <a:t>Agile Controller </a:t>
              </a:r>
            </a:p>
            <a:p>
              <a:pPr algn="ctr" fontAlgn="ctr"/>
              <a:r>
                <a:rPr lang="en-US" altLang="zh-CN" sz="1200" b="1" dirty="0">
                  <a:solidFill>
                    <a:schemeClr val="bg1"/>
                  </a:solidFill>
                  <a:latin typeface="+mn-ea"/>
                  <a:ea typeface="+mn-ea"/>
                </a:rPr>
                <a:t>orchestration</a:t>
              </a:r>
            </a:p>
          </p:txBody>
        </p:sp>
        <p:pic>
          <p:nvPicPr>
            <p:cNvPr id="175" name="2128541535" descr="http://img3.imgtn.bdimg.com/it/u=3327839292,1942118419&amp;fm=21&amp;gp=0.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15193" y="4771839"/>
              <a:ext cx="635344" cy="277409"/>
            </a:xfrm>
            <a:prstGeom prst="rect">
              <a:avLst/>
            </a:prstGeom>
            <a:solidFill>
              <a:schemeClr val="bg2">
                <a:lumMod val="20000"/>
                <a:lumOff val="80000"/>
              </a:schemeClr>
            </a:solidFill>
            <a:ln>
              <a:solidFill>
                <a:schemeClr val="accent2">
                  <a:lumMod val="90000"/>
                </a:schemeClr>
              </a:solidFill>
            </a:ln>
          </p:spPr>
        </p:pic>
        <p:sp>
          <p:nvSpPr>
            <p:cNvPr id="176" name="1715842127"/>
            <p:cNvSpPr/>
            <p:nvPr/>
          </p:nvSpPr>
          <p:spPr>
            <a:xfrm>
              <a:off x="4698311" y="3810250"/>
              <a:ext cx="3765133" cy="759746"/>
            </a:xfrm>
            <a:prstGeom prst="cloudCallout">
              <a:avLst>
                <a:gd name="adj1" fmla="val -13626"/>
                <a:gd name="adj2" fmla="val 26195"/>
              </a:avLst>
            </a:prstGeom>
            <a:solidFill>
              <a:schemeClr val="bg1">
                <a:lumMod val="95000"/>
              </a:scheme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a:bodyPr>
            <a:lstStyle/>
            <a:p>
              <a:pPr algn="ctr" fontAlgn="ctr">
                <a:spcBef>
                  <a:spcPts val="0"/>
                </a:spcBef>
                <a:spcAft>
                  <a:spcPts val="0"/>
                </a:spcAft>
                <a:defRPr/>
              </a:pPr>
              <a:r>
                <a:rPr kumimoji="1" lang="en-US" altLang="ja-JP" sz="1200" kern="0">
                  <a:solidFill>
                    <a:srgbClr val="FFFFFF">
                      <a:lumMod val="50000"/>
                    </a:srgbClr>
                  </a:solidFill>
                  <a:latin typeface="+mn-ea"/>
                  <a:ea typeface="+mn-ea"/>
                </a:rPr>
                <a:t>L3 n</a:t>
              </a:r>
              <a:r>
                <a:rPr kumimoji="1" lang="en-US" altLang="zh-CN" sz="1200" kern="0">
                  <a:solidFill>
                    <a:srgbClr val="FFFFFF">
                      <a:lumMod val="50000"/>
                    </a:srgbClr>
                  </a:solidFill>
                  <a:latin typeface="+mn-ea"/>
                  <a:ea typeface="+mn-ea"/>
                </a:rPr>
                <a:t>etwork</a:t>
              </a:r>
              <a:endParaRPr kumimoji="1" lang="en-US" altLang="ja-JP" sz="1200" kern="0" dirty="0">
                <a:solidFill>
                  <a:srgbClr val="FFFFFF">
                    <a:lumMod val="50000"/>
                  </a:srgbClr>
                </a:solidFill>
                <a:latin typeface="+mn-ea"/>
                <a:ea typeface="+mn-ea"/>
              </a:endParaRPr>
            </a:p>
          </p:txBody>
        </p:sp>
        <p:sp>
          <p:nvSpPr>
            <p:cNvPr id="410" name="Freeform 13"/>
            <p:cNvSpPr>
              <a:spLocks noEditPoints="1"/>
            </p:cNvSpPr>
            <p:nvPr/>
          </p:nvSpPr>
          <p:spPr bwMode="auto">
            <a:xfrm>
              <a:off x="5660956" y="4430405"/>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411" name="1918440999"/>
            <p:cNvSpPr>
              <a:spLocks noEditPoints="1"/>
            </p:cNvSpPr>
            <p:nvPr/>
          </p:nvSpPr>
          <p:spPr bwMode="auto">
            <a:xfrm>
              <a:off x="5660956" y="4527623"/>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grpSp>
          <p:nvGrpSpPr>
            <p:cNvPr id="401" name="组合 376"/>
            <p:cNvGrpSpPr/>
            <p:nvPr/>
          </p:nvGrpSpPr>
          <p:grpSpPr>
            <a:xfrm>
              <a:off x="5748314" y="3879921"/>
              <a:ext cx="595792" cy="132792"/>
              <a:chOff x="3298897" y="4095287"/>
              <a:chExt cx="1257750" cy="591162"/>
            </a:xfrm>
          </p:grpSpPr>
          <p:sp>
            <p:nvSpPr>
              <p:cNvPr id="408" name="Freeform 13"/>
              <p:cNvSpPr>
                <a:spLocks noEditPoints="1"/>
              </p:cNvSpPr>
              <p:nvPr/>
            </p:nvSpPr>
            <p:spPr bwMode="auto">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409" name="Freeform 13"/>
              <p:cNvSpPr>
                <a:spLocks noEditPoints="1"/>
              </p:cNvSpPr>
              <p:nvPr/>
            </p:nvSpPr>
            <p:spPr bwMode="auto">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grpSp>
        <p:sp>
          <p:nvSpPr>
            <p:cNvPr id="406" name="Freeform 13"/>
            <p:cNvSpPr>
              <a:spLocks noEditPoints="1"/>
            </p:cNvSpPr>
            <p:nvPr/>
          </p:nvSpPr>
          <p:spPr bwMode="auto">
            <a:xfrm>
              <a:off x="5748314" y="3751465"/>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407" name="278557898"/>
            <p:cNvSpPr>
              <a:spLocks noEditPoints="1"/>
            </p:cNvSpPr>
            <p:nvPr/>
          </p:nvSpPr>
          <p:spPr bwMode="auto">
            <a:xfrm>
              <a:off x="5748314" y="3817079"/>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404" name="Freeform 13"/>
            <p:cNvSpPr>
              <a:spLocks noEditPoints="1"/>
            </p:cNvSpPr>
            <p:nvPr/>
          </p:nvSpPr>
          <p:spPr bwMode="auto">
            <a:xfrm>
              <a:off x="5748314" y="3623512"/>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405" name="1278532179"/>
            <p:cNvSpPr>
              <a:spLocks noEditPoints="1"/>
            </p:cNvSpPr>
            <p:nvPr/>
          </p:nvSpPr>
          <p:spPr bwMode="auto">
            <a:xfrm>
              <a:off x="5748314" y="3689126"/>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79" name="Freeform 5"/>
            <p:cNvSpPr>
              <a:spLocks/>
            </p:cNvSpPr>
            <p:nvPr/>
          </p:nvSpPr>
          <p:spPr bwMode="auto">
            <a:xfrm>
              <a:off x="4988533" y="3816599"/>
              <a:ext cx="87067" cy="32749"/>
            </a:xfrm>
            <a:custGeom>
              <a:avLst/>
              <a:gdLst/>
              <a:ahLst/>
              <a:cxnLst>
                <a:cxn ang="0">
                  <a:pos x="2757" y="0"/>
                </a:cxn>
                <a:cxn ang="0">
                  <a:pos x="2797" y="5"/>
                </a:cxn>
                <a:cxn ang="0">
                  <a:pos x="2836" y="17"/>
                </a:cxn>
                <a:cxn ang="0">
                  <a:pos x="2871" y="33"/>
                </a:cxn>
                <a:cxn ang="0">
                  <a:pos x="2904" y="54"/>
                </a:cxn>
                <a:cxn ang="0">
                  <a:pos x="2933"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3" y="1542"/>
                </a:cxn>
                <a:cxn ang="0">
                  <a:pos x="2904" y="1567"/>
                </a:cxn>
                <a:cxn ang="0">
                  <a:pos x="2871" y="1589"/>
                </a:cxn>
                <a:cxn ang="0">
                  <a:pos x="2836" y="1605"/>
                </a:cxn>
                <a:cxn ang="0">
                  <a:pos x="2797" y="1616"/>
                </a:cxn>
                <a:cxn ang="0">
                  <a:pos x="2757" y="1621"/>
                </a:cxn>
                <a:cxn ang="0">
                  <a:pos x="257" y="1621"/>
                </a:cxn>
                <a:cxn ang="0">
                  <a:pos x="216" y="1616"/>
                </a:cxn>
                <a:cxn ang="0">
                  <a:pos x="177" y="1605"/>
                </a:cxn>
                <a:cxn ang="0">
                  <a:pos x="142" y="1589"/>
                </a:cxn>
                <a:cxn ang="0">
                  <a:pos x="109" y="1567"/>
                </a:cxn>
                <a:cxn ang="0">
                  <a:pos x="79"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79" y="80"/>
                </a:cxn>
                <a:cxn ang="0">
                  <a:pos x="109" y="54"/>
                </a:cxn>
                <a:cxn ang="0">
                  <a:pos x="142" y="33"/>
                </a:cxn>
                <a:cxn ang="0">
                  <a:pos x="177" y="17"/>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7"/>
                  </a:lnTo>
                  <a:lnTo>
                    <a:pt x="2848" y="22"/>
                  </a:lnTo>
                  <a:lnTo>
                    <a:pt x="2860" y="27"/>
                  </a:lnTo>
                  <a:lnTo>
                    <a:pt x="2871" y="33"/>
                  </a:lnTo>
                  <a:lnTo>
                    <a:pt x="2882" y="40"/>
                  </a:lnTo>
                  <a:lnTo>
                    <a:pt x="2894" y="46"/>
                  </a:lnTo>
                  <a:lnTo>
                    <a:pt x="2904" y="54"/>
                  </a:lnTo>
                  <a:lnTo>
                    <a:pt x="2914" y="62"/>
                  </a:lnTo>
                  <a:lnTo>
                    <a:pt x="2924" y="70"/>
                  </a:lnTo>
                  <a:lnTo>
                    <a:pt x="2933" y="80"/>
                  </a:lnTo>
                  <a:lnTo>
                    <a:pt x="2943" y="89"/>
                  </a:lnTo>
                  <a:lnTo>
                    <a:pt x="2951" y="99"/>
                  </a:lnTo>
                  <a:lnTo>
                    <a:pt x="2959" y="109"/>
                  </a:lnTo>
                  <a:lnTo>
                    <a:pt x="2967" y="119"/>
                  </a:lnTo>
                  <a:lnTo>
                    <a:pt x="2974" y="131"/>
                  </a:lnTo>
                  <a:lnTo>
                    <a:pt x="2980" y="142"/>
                  </a:lnTo>
                  <a:lnTo>
                    <a:pt x="2986" y="154"/>
                  </a:lnTo>
                  <a:lnTo>
                    <a:pt x="2991"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1" y="1456"/>
                  </a:lnTo>
                  <a:lnTo>
                    <a:pt x="2986" y="1469"/>
                  </a:lnTo>
                  <a:lnTo>
                    <a:pt x="2980" y="1480"/>
                  </a:lnTo>
                  <a:lnTo>
                    <a:pt x="2974" y="1491"/>
                  </a:lnTo>
                  <a:lnTo>
                    <a:pt x="2967" y="1502"/>
                  </a:lnTo>
                  <a:lnTo>
                    <a:pt x="2959" y="1512"/>
                  </a:lnTo>
                  <a:lnTo>
                    <a:pt x="2951" y="1523"/>
                  </a:lnTo>
                  <a:lnTo>
                    <a:pt x="2943" y="1533"/>
                  </a:lnTo>
                  <a:lnTo>
                    <a:pt x="2933" y="1542"/>
                  </a:lnTo>
                  <a:lnTo>
                    <a:pt x="2924" y="1551"/>
                  </a:lnTo>
                  <a:lnTo>
                    <a:pt x="2914" y="1560"/>
                  </a:lnTo>
                  <a:lnTo>
                    <a:pt x="2904" y="1567"/>
                  </a:lnTo>
                  <a:lnTo>
                    <a:pt x="2894" y="1575"/>
                  </a:lnTo>
                  <a:lnTo>
                    <a:pt x="2882" y="1583"/>
                  </a:lnTo>
                  <a:lnTo>
                    <a:pt x="2871" y="1589"/>
                  </a:lnTo>
                  <a:lnTo>
                    <a:pt x="2860" y="1595"/>
                  </a:lnTo>
                  <a:lnTo>
                    <a:pt x="2848" y="1600"/>
                  </a:lnTo>
                  <a:lnTo>
                    <a:pt x="2836" y="1605"/>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5"/>
                  </a:lnTo>
                  <a:lnTo>
                    <a:pt x="165" y="1600"/>
                  </a:lnTo>
                  <a:lnTo>
                    <a:pt x="154" y="1595"/>
                  </a:lnTo>
                  <a:lnTo>
                    <a:pt x="142" y="1589"/>
                  </a:lnTo>
                  <a:lnTo>
                    <a:pt x="130" y="1583"/>
                  </a:lnTo>
                  <a:lnTo>
                    <a:pt x="119" y="1575"/>
                  </a:lnTo>
                  <a:lnTo>
                    <a:pt x="109" y="1567"/>
                  </a:lnTo>
                  <a:lnTo>
                    <a:pt x="99" y="1560"/>
                  </a:lnTo>
                  <a:lnTo>
                    <a:pt x="89" y="1551"/>
                  </a:lnTo>
                  <a:lnTo>
                    <a:pt x="79" y="1542"/>
                  </a:lnTo>
                  <a:lnTo>
                    <a:pt x="70" y="1533"/>
                  </a:lnTo>
                  <a:lnTo>
                    <a:pt x="62" y="1523"/>
                  </a:lnTo>
                  <a:lnTo>
                    <a:pt x="54" y="1512"/>
                  </a:lnTo>
                  <a:lnTo>
                    <a:pt x="46" y="1502"/>
                  </a:lnTo>
                  <a:lnTo>
                    <a:pt x="40" y="1491"/>
                  </a:lnTo>
                  <a:lnTo>
                    <a:pt x="33"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3" y="142"/>
                  </a:lnTo>
                  <a:lnTo>
                    <a:pt x="40" y="131"/>
                  </a:lnTo>
                  <a:lnTo>
                    <a:pt x="46" y="119"/>
                  </a:lnTo>
                  <a:lnTo>
                    <a:pt x="54" y="109"/>
                  </a:lnTo>
                  <a:lnTo>
                    <a:pt x="62" y="99"/>
                  </a:lnTo>
                  <a:lnTo>
                    <a:pt x="70" y="89"/>
                  </a:lnTo>
                  <a:lnTo>
                    <a:pt x="79" y="80"/>
                  </a:lnTo>
                  <a:lnTo>
                    <a:pt x="89" y="70"/>
                  </a:lnTo>
                  <a:lnTo>
                    <a:pt x="99" y="62"/>
                  </a:lnTo>
                  <a:lnTo>
                    <a:pt x="109" y="54"/>
                  </a:lnTo>
                  <a:lnTo>
                    <a:pt x="119" y="46"/>
                  </a:lnTo>
                  <a:lnTo>
                    <a:pt x="130" y="40"/>
                  </a:lnTo>
                  <a:lnTo>
                    <a:pt x="142" y="33"/>
                  </a:lnTo>
                  <a:lnTo>
                    <a:pt x="154" y="27"/>
                  </a:lnTo>
                  <a:lnTo>
                    <a:pt x="165" y="22"/>
                  </a:lnTo>
                  <a:lnTo>
                    <a:pt x="177" y="17"/>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0" name="898598613"/>
            <p:cNvSpPr>
              <a:spLocks/>
            </p:cNvSpPr>
            <p:nvPr/>
          </p:nvSpPr>
          <p:spPr bwMode="auto">
            <a:xfrm>
              <a:off x="5084498" y="3816599"/>
              <a:ext cx="87067" cy="32749"/>
            </a:xfrm>
            <a:custGeom>
              <a:avLst/>
              <a:gdLst/>
              <a:ahLst/>
              <a:cxnLst>
                <a:cxn ang="0">
                  <a:pos x="2756"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6" y="1621"/>
                </a:cxn>
                <a:cxn ang="0">
                  <a:pos x="255" y="1621"/>
                </a:cxn>
                <a:cxn ang="0">
                  <a:pos x="216" y="1616"/>
                </a:cxn>
                <a:cxn ang="0">
                  <a:pos x="177" y="1605"/>
                </a:cxn>
                <a:cxn ang="0">
                  <a:pos x="141" y="1589"/>
                </a:cxn>
                <a:cxn ang="0">
                  <a:pos x="108"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8" y="54"/>
                </a:cxn>
                <a:cxn ang="0">
                  <a:pos x="141" y="33"/>
                </a:cxn>
                <a:cxn ang="0">
                  <a:pos x="177" y="17"/>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7"/>
                  </a:lnTo>
                  <a:lnTo>
                    <a:pt x="2847" y="22"/>
                  </a:lnTo>
                  <a:lnTo>
                    <a:pt x="2859"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5" y="119"/>
                  </a:lnTo>
                  <a:lnTo>
                    <a:pt x="2973"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3" y="1491"/>
                  </a:lnTo>
                  <a:lnTo>
                    <a:pt x="2965"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59" y="1595"/>
                  </a:lnTo>
                  <a:lnTo>
                    <a:pt x="2847" y="1600"/>
                  </a:lnTo>
                  <a:lnTo>
                    <a:pt x="2835" y="1605"/>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5"/>
                  </a:lnTo>
                  <a:lnTo>
                    <a:pt x="165" y="1600"/>
                  </a:lnTo>
                  <a:lnTo>
                    <a:pt x="152" y="1595"/>
                  </a:lnTo>
                  <a:lnTo>
                    <a:pt x="141" y="1589"/>
                  </a:lnTo>
                  <a:lnTo>
                    <a:pt x="130" y="1583"/>
                  </a:lnTo>
                  <a:lnTo>
                    <a:pt x="119" y="1575"/>
                  </a:lnTo>
                  <a:lnTo>
                    <a:pt x="108" y="1567"/>
                  </a:lnTo>
                  <a:lnTo>
                    <a:pt x="97" y="1560"/>
                  </a:lnTo>
                  <a:lnTo>
                    <a:pt x="88" y="1551"/>
                  </a:lnTo>
                  <a:lnTo>
                    <a:pt x="79" y="1542"/>
                  </a:lnTo>
                  <a:lnTo>
                    <a:pt x="70" y="1533"/>
                  </a:lnTo>
                  <a:lnTo>
                    <a:pt x="61" y="1523"/>
                  </a:lnTo>
                  <a:lnTo>
                    <a:pt x="54" y="1512"/>
                  </a:lnTo>
                  <a:lnTo>
                    <a:pt x="45" y="1502"/>
                  </a:lnTo>
                  <a:lnTo>
                    <a:pt x="38"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8" y="131"/>
                  </a:lnTo>
                  <a:lnTo>
                    <a:pt x="45" y="119"/>
                  </a:lnTo>
                  <a:lnTo>
                    <a:pt x="54" y="109"/>
                  </a:lnTo>
                  <a:lnTo>
                    <a:pt x="61" y="99"/>
                  </a:lnTo>
                  <a:lnTo>
                    <a:pt x="70" y="89"/>
                  </a:lnTo>
                  <a:lnTo>
                    <a:pt x="79" y="80"/>
                  </a:lnTo>
                  <a:lnTo>
                    <a:pt x="88" y="70"/>
                  </a:lnTo>
                  <a:lnTo>
                    <a:pt x="97" y="62"/>
                  </a:lnTo>
                  <a:lnTo>
                    <a:pt x="108" y="54"/>
                  </a:lnTo>
                  <a:lnTo>
                    <a:pt x="119" y="46"/>
                  </a:lnTo>
                  <a:lnTo>
                    <a:pt x="130" y="40"/>
                  </a:lnTo>
                  <a:lnTo>
                    <a:pt x="141" y="33"/>
                  </a:lnTo>
                  <a:lnTo>
                    <a:pt x="152" y="27"/>
                  </a:lnTo>
                  <a:lnTo>
                    <a:pt x="165" y="22"/>
                  </a:lnTo>
                  <a:lnTo>
                    <a:pt x="177" y="17"/>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1" name="1731288864"/>
            <p:cNvSpPr>
              <a:spLocks/>
            </p:cNvSpPr>
            <p:nvPr/>
          </p:nvSpPr>
          <p:spPr bwMode="auto">
            <a:xfrm>
              <a:off x="5180462" y="3816599"/>
              <a:ext cx="87067" cy="32749"/>
            </a:xfrm>
            <a:custGeom>
              <a:avLst/>
              <a:gdLst/>
              <a:ahLst/>
              <a:cxnLst>
                <a:cxn ang="0">
                  <a:pos x="2757" y="0"/>
                </a:cxn>
                <a:cxn ang="0">
                  <a:pos x="2798" y="5"/>
                </a:cxn>
                <a:cxn ang="0">
                  <a:pos x="2836" y="17"/>
                </a:cxn>
                <a:cxn ang="0">
                  <a:pos x="2871" y="33"/>
                </a:cxn>
                <a:cxn ang="0">
                  <a:pos x="2905" y="54"/>
                </a:cxn>
                <a:cxn ang="0">
                  <a:pos x="2934" y="80"/>
                </a:cxn>
                <a:cxn ang="0">
                  <a:pos x="2960"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60" y="1512"/>
                </a:cxn>
                <a:cxn ang="0">
                  <a:pos x="2934" y="1542"/>
                </a:cxn>
                <a:cxn ang="0">
                  <a:pos x="2905" y="1567"/>
                </a:cxn>
                <a:cxn ang="0">
                  <a:pos x="2871" y="1589"/>
                </a:cxn>
                <a:cxn ang="0">
                  <a:pos x="2836" y="1605"/>
                </a:cxn>
                <a:cxn ang="0">
                  <a:pos x="2798" y="1616"/>
                </a:cxn>
                <a:cxn ang="0">
                  <a:pos x="2757" y="1621"/>
                </a:cxn>
                <a:cxn ang="0">
                  <a:pos x="257" y="1621"/>
                </a:cxn>
                <a:cxn ang="0">
                  <a:pos x="216" y="1616"/>
                </a:cxn>
                <a:cxn ang="0">
                  <a:pos x="178" y="1605"/>
                </a:cxn>
                <a:cxn ang="0">
                  <a:pos x="142" y="1589"/>
                </a:cxn>
                <a:cxn ang="0">
                  <a:pos x="109" y="1567"/>
                </a:cxn>
                <a:cxn ang="0">
                  <a:pos x="80" y="1542"/>
                </a:cxn>
                <a:cxn ang="0">
                  <a:pos x="54" y="1512"/>
                </a:cxn>
                <a:cxn ang="0">
                  <a:pos x="33" y="1480"/>
                </a:cxn>
                <a:cxn ang="0">
                  <a:pos x="16" y="1444"/>
                </a:cxn>
                <a:cxn ang="0">
                  <a:pos x="6" y="1405"/>
                </a:cxn>
                <a:cxn ang="0">
                  <a:pos x="1" y="1366"/>
                </a:cxn>
                <a:cxn ang="0">
                  <a:pos x="1" y="257"/>
                </a:cxn>
                <a:cxn ang="0">
                  <a:pos x="6" y="216"/>
                </a:cxn>
                <a:cxn ang="0">
                  <a:pos x="16" y="177"/>
                </a:cxn>
                <a:cxn ang="0">
                  <a:pos x="33" y="142"/>
                </a:cxn>
                <a:cxn ang="0">
                  <a:pos x="54" y="109"/>
                </a:cxn>
                <a:cxn ang="0">
                  <a:pos x="80" y="80"/>
                </a:cxn>
                <a:cxn ang="0">
                  <a:pos x="109" y="54"/>
                </a:cxn>
                <a:cxn ang="0">
                  <a:pos x="142" y="33"/>
                </a:cxn>
                <a:cxn ang="0">
                  <a:pos x="178" y="17"/>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7"/>
                  </a:lnTo>
                  <a:lnTo>
                    <a:pt x="2848" y="22"/>
                  </a:lnTo>
                  <a:lnTo>
                    <a:pt x="2860" y="27"/>
                  </a:lnTo>
                  <a:lnTo>
                    <a:pt x="2871" y="33"/>
                  </a:lnTo>
                  <a:lnTo>
                    <a:pt x="2884" y="40"/>
                  </a:lnTo>
                  <a:lnTo>
                    <a:pt x="2894" y="46"/>
                  </a:lnTo>
                  <a:lnTo>
                    <a:pt x="2905" y="54"/>
                  </a:lnTo>
                  <a:lnTo>
                    <a:pt x="2915" y="62"/>
                  </a:lnTo>
                  <a:lnTo>
                    <a:pt x="2924" y="70"/>
                  </a:lnTo>
                  <a:lnTo>
                    <a:pt x="2934" y="80"/>
                  </a:lnTo>
                  <a:lnTo>
                    <a:pt x="2943" y="89"/>
                  </a:lnTo>
                  <a:lnTo>
                    <a:pt x="2952" y="99"/>
                  </a:lnTo>
                  <a:lnTo>
                    <a:pt x="2960" y="109"/>
                  </a:lnTo>
                  <a:lnTo>
                    <a:pt x="2967" y="119"/>
                  </a:lnTo>
                  <a:lnTo>
                    <a:pt x="2974" y="131"/>
                  </a:lnTo>
                  <a:lnTo>
                    <a:pt x="2980" y="142"/>
                  </a:lnTo>
                  <a:lnTo>
                    <a:pt x="2986" y="154"/>
                  </a:lnTo>
                  <a:lnTo>
                    <a:pt x="2993" y="165"/>
                  </a:lnTo>
                  <a:lnTo>
                    <a:pt x="2997" y="177"/>
                  </a:lnTo>
                  <a:lnTo>
                    <a:pt x="3002" y="191"/>
                  </a:lnTo>
                  <a:lnTo>
                    <a:pt x="3005" y="203"/>
                  </a:lnTo>
                  <a:lnTo>
                    <a:pt x="3008" y="216"/>
                  </a:lnTo>
                  <a:lnTo>
                    <a:pt x="3011" y="229"/>
                  </a:lnTo>
                  <a:lnTo>
                    <a:pt x="3012" y="243"/>
                  </a:lnTo>
                  <a:lnTo>
                    <a:pt x="3013" y="257"/>
                  </a:lnTo>
                  <a:lnTo>
                    <a:pt x="3014" y="270"/>
                  </a:lnTo>
                  <a:lnTo>
                    <a:pt x="3014" y="1351"/>
                  </a:lnTo>
                  <a:lnTo>
                    <a:pt x="3013" y="1366"/>
                  </a:lnTo>
                  <a:lnTo>
                    <a:pt x="3012" y="1379"/>
                  </a:lnTo>
                  <a:lnTo>
                    <a:pt x="3011" y="1392"/>
                  </a:lnTo>
                  <a:lnTo>
                    <a:pt x="3008" y="1405"/>
                  </a:lnTo>
                  <a:lnTo>
                    <a:pt x="3005" y="1419"/>
                  </a:lnTo>
                  <a:lnTo>
                    <a:pt x="3002" y="1432"/>
                  </a:lnTo>
                  <a:lnTo>
                    <a:pt x="2997" y="1444"/>
                  </a:lnTo>
                  <a:lnTo>
                    <a:pt x="2993" y="1456"/>
                  </a:lnTo>
                  <a:lnTo>
                    <a:pt x="2986" y="1469"/>
                  </a:lnTo>
                  <a:lnTo>
                    <a:pt x="2980" y="1480"/>
                  </a:lnTo>
                  <a:lnTo>
                    <a:pt x="2974" y="1491"/>
                  </a:lnTo>
                  <a:lnTo>
                    <a:pt x="2967" y="1502"/>
                  </a:lnTo>
                  <a:lnTo>
                    <a:pt x="2960" y="1512"/>
                  </a:lnTo>
                  <a:lnTo>
                    <a:pt x="2952" y="1523"/>
                  </a:lnTo>
                  <a:lnTo>
                    <a:pt x="2943" y="1533"/>
                  </a:lnTo>
                  <a:lnTo>
                    <a:pt x="2934" y="1542"/>
                  </a:lnTo>
                  <a:lnTo>
                    <a:pt x="2924" y="1551"/>
                  </a:lnTo>
                  <a:lnTo>
                    <a:pt x="2915" y="1560"/>
                  </a:lnTo>
                  <a:lnTo>
                    <a:pt x="2905" y="1567"/>
                  </a:lnTo>
                  <a:lnTo>
                    <a:pt x="2894" y="1575"/>
                  </a:lnTo>
                  <a:lnTo>
                    <a:pt x="2884" y="1583"/>
                  </a:lnTo>
                  <a:lnTo>
                    <a:pt x="2871" y="1589"/>
                  </a:lnTo>
                  <a:lnTo>
                    <a:pt x="2860" y="1595"/>
                  </a:lnTo>
                  <a:lnTo>
                    <a:pt x="2848" y="1600"/>
                  </a:lnTo>
                  <a:lnTo>
                    <a:pt x="2836" y="1605"/>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5"/>
                  </a:lnTo>
                  <a:lnTo>
                    <a:pt x="166" y="1600"/>
                  </a:lnTo>
                  <a:lnTo>
                    <a:pt x="154" y="1595"/>
                  </a:lnTo>
                  <a:lnTo>
                    <a:pt x="142" y="1589"/>
                  </a:lnTo>
                  <a:lnTo>
                    <a:pt x="130" y="1583"/>
                  </a:lnTo>
                  <a:lnTo>
                    <a:pt x="120" y="1575"/>
                  </a:lnTo>
                  <a:lnTo>
                    <a:pt x="109" y="1567"/>
                  </a:lnTo>
                  <a:lnTo>
                    <a:pt x="99" y="1560"/>
                  </a:lnTo>
                  <a:lnTo>
                    <a:pt x="89" y="1551"/>
                  </a:lnTo>
                  <a:lnTo>
                    <a:pt x="80" y="1542"/>
                  </a:lnTo>
                  <a:lnTo>
                    <a:pt x="70" y="1533"/>
                  </a:lnTo>
                  <a:lnTo>
                    <a:pt x="62" y="1523"/>
                  </a:lnTo>
                  <a:lnTo>
                    <a:pt x="54" y="1512"/>
                  </a:lnTo>
                  <a:lnTo>
                    <a:pt x="47" y="1502"/>
                  </a:lnTo>
                  <a:lnTo>
                    <a:pt x="40" y="1491"/>
                  </a:lnTo>
                  <a:lnTo>
                    <a:pt x="33" y="1480"/>
                  </a:lnTo>
                  <a:lnTo>
                    <a:pt x="28" y="1469"/>
                  </a:lnTo>
                  <a:lnTo>
                    <a:pt x="21" y="1456"/>
                  </a:lnTo>
                  <a:lnTo>
                    <a:pt x="16" y="1444"/>
                  </a:lnTo>
                  <a:lnTo>
                    <a:pt x="12" y="1432"/>
                  </a:lnTo>
                  <a:lnTo>
                    <a:pt x="9" y="1419"/>
                  </a:lnTo>
                  <a:lnTo>
                    <a:pt x="6" y="1405"/>
                  </a:lnTo>
                  <a:lnTo>
                    <a:pt x="3" y="1392"/>
                  </a:lnTo>
                  <a:lnTo>
                    <a:pt x="2" y="1379"/>
                  </a:lnTo>
                  <a:lnTo>
                    <a:pt x="1" y="1366"/>
                  </a:lnTo>
                  <a:lnTo>
                    <a:pt x="0" y="1351"/>
                  </a:lnTo>
                  <a:lnTo>
                    <a:pt x="0" y="270"/>
                  </a:lnTo>
                  <a:lnTo>
                    <a:pt x="1" y="257"/>
                  </a:lnTo>
                  <a:lnTo>
                    <a:pt x="2" y="243"/>
                  </a:lnTo>
                  <a:lnTo>
                    <a:pt x="3" y="229"/>
                  </a:lnTo>
                  <a:lnTo>
                    <a:pt x="6" y="216"/>
                  </a:lnTo>
                  <a:lnTo>
                    <a:pt x="9" y="203"/>
                  </a:lnTo>
                  <a:lnTo>
                    <a:pt x="12" y="191"/>
                  </a:lnTo>
                  <a:lnTo>
                    <a:pt x="16" y="177"/>
                  </a:lnTo>
                  <a:lnTo>
                    <a:pt x="21" y="165"/>
                  </a:lnTo>
                  <a:lnTo>
                    <a:pt x="28" y="154"/>
                  </a:lnTo>
                  <a:lnTo>
                    <a:pt x="33" y="142"/>
                  </a:lnTo>
                  <a:lnTo>
                    <a:pt x="40" y="131"/>
                  </a:lnTo>
                  <a:lnTo>
                    <a:pt x="47" y="119"/>
                  </a:lnTo>
                  <a:lnTo>
                    <a:pt x="54" y="109"/>
                  </a:lnTo>
                  <a:lnTo>
                    <a:pt x="62" y="99"/>
                  </a:lnTo>
                  <a:lnTo>
                    <a:pt x="70" y="89"/>
                  </a:lnTo>
                  <a:lnTo>
                    <a:pt x="80" y="80"/>
                  </a:lnTo>
                  <a:lnTo>
                    <a:pt x="89" y="70"/>
                  </a:lnTo>
                  <a:lnTo>
                    <a:pt x="99" y="62"/>
                  </a:lnTo>
                  <a:lnTo>
                    <a:pt x="109" y="54"/>
                  </a:lnTo>
                  <a:lnTo>
                    <a:pt x="120" y="46"/>
                  </a:lnTo>
                  <a:lnTo>
                    <a:pt x="130" y="40"/>
                  </a:lnTo>
                  <a:lnTo>
                    <a:pt x="142" y="33"/>
                  </a:lnTo>
                  <a:lnTo>
                    <a:pt x="154" y="27"/>
                  </a:lnTo>
                  <a:lnTo>
                    <a:pt x="166" y="22"/>
                  </a:lnTo>
                  <a:lnTo>
                    <a:pt x="178" y="17"/>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2" name="1303126094"/>
            <p:cNvSpPr>
              <a:spLocks/>
            </p:cNvSpPr>
            <p:nvPr/>
          </p:nvSpPr>
          <p:spPr bwMode="auto">
            <a:xfrm>
              <a:off x="5276427" y="3816599"/>
              <a:ext cx="87067" cy="32749"/>
            </a:xfrm>
            <a:custGeom>
              <a:avLst/>
              <a:gdLst/>
              <a:ahLst/>
              <a:cxnLst>
                <a:cxn ang="0">
                  <a:pos x="2757"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7" y="1621"/>
                </a:cxn>
                <a:cxn ang="0">
                  <a:pos x="256" y="1621"/>
                </a:cxn>
                <a:cxn ang="0">
                  <a:pos x="216" y="1616"/>
                </a:cxn>
                <a:cxn ang="0">
                  <a:pos x="177" y="1605"/>
                </a:cxn>
                <a:cxn ang="0">
                  <a:pos x="141" y="1589"/>
                </a:cxn>
                <a:cxn ang="0">
                  <a:pos x="109"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9" y="54"/>
                </a:cxn>
                <a:cxn ang="0">
                  <a:pos x="141" y="33"/>
                </a:cxn>
                <a:cxn ang="0">
                  <a:pos x="177" y="17"/>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7"/>
                  </a:lnTo>
                  <a:lnTo>
                    <a:pt x="2847" y="22"/>
                  </a:lnTo>
                  <a:lnTo>
                    <a:pt x="2860"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7" y="119"/>
                  </a:lnTo>
                  <a:lnTo>
                    <a:pt x="2974"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4" y="1491"/>
                  </a:lnTo>
                  <a:lnTo>
                    <a:pt x="2967"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60" y="1595"/>
                  </a:lnTo>
                  <a:lnTo>
                    <a:pt x="2847" y="1600"/>
                  </a:lnTo>
                  <a:lnTo>
                    <a:pt x="2835" y="1605"/>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5"/>
                  </a:lnTo>
                  <a:lnTo>
                    <a:pt x="165" y="1600"/>
                  </a:lnTo>
                  <a:lnTo>
                    <a:pt x="153" y="1595"/>
                  </a:lnTo>
                  <a:lnTo>
                    <a:pt x="141" y="1589"/>
                  </a:lnTo>
                  <a:lnTo>
                    <a:pt x="130" y="1583"/>
                  </a:lnTo>
                  <a:lnTo>
                    <a:pt x="119" y="1575"/>
                  </a:lnTo>
                  <a:lnTo>
                    <a:pt x="109" y="1567"/>
                  </a:lnTo>
                  <a:lnTo>
                    <a:pt x="98" y="1560"/>
                  </a:lnTo>
                  <a:lnTo>
                    <a:pt x="88" y="1551"/>
                  </a:lnTo>
                  <a:lnTo>
                    <a:pt x="79" y="1542"/>
                  </a:lnTo>
                  <a:lnTo>
                    <a:pt x="70" y="1533"/>
                  </a:lnTo>
                  <a:lnTo>
                    <a:pt x="62" y="1523"/>
                  </a:lnTo>
                  <a:lnTo>
                    <a:pt x="54" y="1512"/>
                  </a:lnTo>
                  <a:lnTo>
                    <a:pt x="45" y="1502"/>
                  </a:lnTo>
                  <a:lnTo>
                    <a:pt x="39"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9" y="131"/>
                  </a:lnTo>
                  <a:lnTo>
                    <a:pt x="45" y="119"/>
                  </a:lnTo>
                  <a:lnTo>
                    <a:pt x="54" y="109"/>
                  </a:lnTo>
                  <a:lnTo>
                    <a:pt x="62" y="99"/>
                  </a:lnTo>
                  <a:lnTo>
                    <a:pt x="70" y="89"/>
                  </a:lnTo>
                  <a:lnTo>
                    <a:pt x="79" y="80"/>
                  </a:lnTo>
                  <a:lnTo>
                    <a:pt x="88" y="70"/>
                  </a:lnTo>
                  <a:lnTo>
                    <a:pt x="98" y="62"/>
                  </a:lnTo>
                  <a:lnTo>
                    <a:pt x="109" y="54"/>
                  </a:lnTo>
                  <a:lnTo>
                    <a:pt x="119" y="46"/>
                  </a:lnTo>
                  <a:lnTo>
                    <a:pt x="130" y="40"/>
                  </a:lnTo>
                  <a:lnTo>
                    <a:pt x="141" y="33"/>
                  </a:lnTo>
                  <a:lnTo>
                    <a:pt x="153" y="27"/>
                  </a:lnTo>
                  <a:lnTo>
                    <a:pt x="165" y="22"/>
                  </a:lnTo>
                  <a:lnTo>
                    <a:pt x="177" y="17"/>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3" name="1119498672"/>
            <p:cNvSpPr>
              <a:spLocks/>
            </p:cNvSpPr>
            <p:nvPr/>
          </p:nvSpPr>
          <p:spPr bwMode="auto">
            <a:xfrm>
              <a:off x="5372392" y="3816599"/>
              <a:ext cx="87067" cy="32749"/>
            </a:xfrm>
            <a:custGeom>
              <a:avLst/>
              <a:gdLst/>
              <a:ahLst/>
              <a:cxnLst>
                <a:cxn ang="0">
                  <a:pos x="2756" y="0"/>
                </a:cxn>
                <a:cxn ang="0">
                  <a:pos x="2797" y="5"/>
                </a:cxn>
                <a:cxn ang="0">
                  <a:pos x="2836" y="17"/>
                </a:cxn>
                <a:cxn ang="0">
                  <a:pos x="2871" y="33"/>
                </a:cxn>
                <a:cxn ang="0">
                  <a:pos x="2904" y="54"/>
                </a:cxn>
                <a:cxn ang="0">
                  <a:pos x="2934"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4" y="1542"/>
                </a:cxn>
                <a:cxn ang="0">
                  <a:pos x="2904" y="1567"/>
                </a:cxn>
                <a:cxn ang="0">
                  <a:pos x="2871" y="1589"/>
                </a:cxn>
                <a:cxn ang="0">
                  <a:pos x="2836" y="1605"/>
                </a:cxn>
                <a:cxn ang="0">
                  <a:pos x="2797" y="1616"/>
                </a:cxn>
                <a:cxn ang="0">
                  <a:pos x="2756" y="1621"/>
                </a:cxn>
                <a:cxn ang="0">
                  <a:pos x="256" y="1621"/>
                </a:cxn>
                <a:cxn ang="0">
                  <a:pos x="216" y="1616"/>
                </a:cxn>
                <a:cxn ang="0">
                  <a:pos x="177" y="1605"/>
                </a:cxn>
                <a:cxn ang="0">
                  <a:pos x="142" y="1589"/>
                </a:cxn>
                <a:cxn ang="0">
                  <a:pos x="108" y="1567"/>
                </a:cxn>
                <a:cxn ang="0">
                  <a:pos x="80"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80" y="80"/>
                </a:cxn>
                <a:cxn ang="0">
                  <a:pos x="108" y="54"/>
                </a:cxn>
                <a:cxn ang="0">
                  <a:pos x="142" y="33"/>
                </a:cxn>
                <a:cxn ang="0">
                  <a:pos x="177" y="17"/>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7"/>
                  </a:lnTo>
                  <a:lnTo>
                    <a:pt x="2848" y="22"/>
                  </a:lnTo>
                  <a:lnTo>
                    <a:pt x="2859" y="27"/>
                  </a:lnTo>
                  <a:lnTo>
                    <a:pt x="2871" y="33"/>
                  </a:lnTo>
                  <a:lnTo>
                    <a:pt x="2883" y="40"/>
                  </a:lnTo>
                  <a:lnTo>
                    <a:pt x="2894" y="46"/>
                  </a:lnTo>
                  <a:lnTo>
                    <a:pt x="2904" y="54"/>
                  </a:lnTo>
                  <a:lnTo>
                    <a:pt x="2914" y="62"/>
                  </a:lnTo>
                  <a:lnTo>
                    <a:pt x="2924" y="70"/>
                  </a:lnTo>
                  <a:lnTo>
                    <a:pt x="2934" y="80"/>
                  </a:lnTo>
                  <a:lnTo>
                    <a:pt x="2943" y="89"/>
                  </a:lnTo>
                  <a:lnTo>
                    <a:pt x="2951" y="99"/>
                  </a:lnTo>
                  <a:lnTo>
                    <a:pt x="2959" y="109"/>
                  </a:lnTo>
                  <a:lnTo>
                    <a:pt x="2966" y="119"/>
                  </a:lnTo>
                  <a:lnTo>
                    <a:pt x="2973" y="131"/>
                  </a:lnTo>
                  <a:lnTo>
                    <a:pt x="2980" y="142"/>
                  </a:lnTo>
                  <a:lnTo>
                    <a:pt x="2987" y="154"/>
                  </a:lnTo>
                  <a:lnTo>
                    <a:pt x="2992"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2" y="1456"/>
                  </a:lnTo>
                  <a:lnTo>
                    <a:pt x="2987" y="1469"/>
                  </a:lnTo>
                  <a:lnTo>
                    <a:pt x="2980" y="1480"/>
                  </a:lnTo>
                  <a:lnTo>
                    <a:pt x="2973" y="1491"/>
                  </a:lnTo>
                  <a:lnTo>
                    <a:pt x="2966" y="1502"/>
                  </a:lnTo>
                  <a:lnTo>
                    <a:pt x="2959" y="1512"/>
                  </a:lnTo>
                  <a:lnTo>
                    <a:pt x="2951" y="1523"/>
                  </a:lnTo>
                  <a:lnTo>
                    <a:pt x="2943" y="1533"/>
                  </a:lnTo>
                  <a:lnTo>
                    <a:pt x="2934" y="1542"/>
                  </a:lnTo>
                  <a:lnTo>
                    <a:pt x="2924" y="1551"/>
                  </a:lnTo>
                  <a:lnTo>
                    <a:pt x="2914" y="1560"/>
                  </a:lnTo>
                  <a:lnTo>
                    <a:pt x="2904" y="1567"/>
                  </a:lnTo>
                  <a:lnTo>
                    <a:pt x="2894" y="1575"/>
                  </a:lnTo>
                  <a:lnTo>
                    <a:pt x="2883" y="1583"/>
                  </a:lnTo>
                  <a:lnTo>
                    <a:pt x="2871" y="1589"/>
                  </a:lnTo>
                  <a:lnTo>
                    <a:pt x="2859" y="1595"/>
                  </a:lnTo>
                  <a:lnTo>
                    <a:pt x="2848" y="1600"/>
                  </a:lnTo>
                  <a:lnTo>
                    <a:pt x="2836" y="1605"/>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5"/>
                  </a:lnTo>
                  <a:lnTo>
                    <a:pt x="165" y="1600"/>
                  </a:lnTo>
                  <a:lnTo>
                    <a:pt x="153" y="1595"/>
                  </a:lnTo>
                  <a:lnTo>
                    <a:pt x="142" y="1589"/>
                  </a:lnTo>
                  <a:lnTo>
                    <a:pt x="131" y="1583"/>
                  </a:lnTo>
                  <a:lnTo>
                    <a:pt x="119" y="1575"/>
                  </a:lnTo>
                  <a:lnTo>
                    <a:pt x="108" y="1567"/>
                  </a:lnTo>
                  <a:lnTo>
                    <a:pt x="98" y="1560"/>
                  </a:lnTo>
                  <a:lnTo>
                    <a:pt x="89" y="1551"/>
                  </a:lnTo>
                  <a:lnTo>
                    <a:pt x="80" y="1542"/>
                  </a:lnTo>
                  <a:lnTo>
                    <a:pt x="70" y="1533"/>
                  </a:lnTo>
                  <a:lnTo>
                    <a:pt x="61" y="1523"/>
                  </a:lnTo>
                  <a:lnTo>
                    <a:pt x="54" y="1512"/>
                  </a:lnTo>
                  <a:lnTo>
                    <a:pt x="46" y="1502"/>
                  </a:lnTo>
                  <a:lnTo>
                    <a:pt x="39" y="1491"/>
                  </a:lnTo>
                  <a:lnTo>
                    <a:pt x="33" y="1480"/>
                  </a:lnTo>
                  <a:lnTo>
                    <a:pt x="27" y="1469"/>
                  </a:lnTo>
                  <a:lnTo>
                    <a:pt x="22"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2" y="165"/>
                  </a:lnTo>
                  <a:lnTo>
                    <a:pt x="27" y="154"/>
                  </a:lnTo>
                  <a:lnTo>
                    <a:pt x="33" y="142"/>
                  </a:lnTo>
                  <a:lnTo>
                    <a:pt x="39" y="131"/>
                  </a:lnTo>
                  <a:lnTo>
                    <a:pt x="46" y="119"/>
                  </a:lnTo>
                  <a:lnTo>
                    <a:pt x="54" y="109"/>
                  </a:lnTo>
                  <a:lnTo>
                    <a:pt x="61" y="99"/>
                  </a:lnTo>
                  <a:lnTo>
                    <a:pt x="70" y="89"/>
                  </a:lnTo>
                  <a:lnTo>
                    <a:pt x="80" y="80"/>
                  </a:lnTo>
                  <a:lnTo>
                    <a:pt x="89" y="70"/>
                  </a:lnTo>
                  <a:lnTo>
                    <a:pt x="98" y="62"/>
                  </a:lnTo>
                  <a:lnTo>
                    <a:pt x="108" y="54"/>
                  </a:lnTo>
                  <a:lnTo>
                    <a:pt x="119" y="46"/>
                  </a:lnTo>
                  <a:lnTo>
                    <a:pt x="131" y="40"/>
                  </a:lnTo>
                  <a:lnTo>
                    <a:pt x="142" y="33"/>
                  </a:lnTo>
                  <a:lnTo>
                    <a:pt x="153" y="27"/>
                  </a:lnTo>
                  <a:lnTo>
                    <a:pt x="165" y="22"/>
                  </a:lnTo>
                  <a:lnTo>
                    <a:pt x="177" y="17"/>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4" name="1067621104"/>
            <p:cNvSpPr>
              <a:spLocks/>
            </p:cNvSpPr>
            <p:nvPr/>
          </p:nvSpPr>
          <p:spPr bwMode="auto">
            <a:xfrm>
              <a:off x="5036197" y="3775884"/>
              <a:ext cx="87067" cy="32749"/>
            </a:xfrm>
            <a:custGeom>
              <a:avLst/>
              <a:gdLst/>
              <a:ahLst/>
              <a:cxnLst>
                <a:cxn ang="0">
                  <a:pos x="2757" y="0"/>
                </a:cxn>
                <a:cxn ang="0">
                  <a:pos x="2798" y="5"/>
                </a:cxn>
                <a:cxn ang="0">
                  <a:pos x="2835" y="16"/>
                </a:cxn>
                <a:cxn ang="0">
                  <a:pos x="2871" y="33"/>
                </a:cxn>
                <a:cxn ang="0">
                  <a:pos x="2905" y="54"/>
                </a:cxn>
                <a:cxn ang="0">
                  <a:pos x="2934" y="79"/>
                </a:cxn>
                <a:cxn ang="0">
                  <a:pos x="2960" y="109"/>
                </a:cxn>
                <a:cxn ang="0">
                  <a:pos x="2980" y="142"/>
                </a:cxn>
                <a:cxn ang="0">
                  <a:pos x="2996" y="177"/>
                </a:cxn>
                <a:cxn ang="0">
                  <a:pos x="3007" y="216"/>
                </a:cxn>
                <a:cxn ang="0">
                  <a:pos x="3013" y="257"/>
                </a:cxn>
                <a:cxn ang="0">
                  <a:pos x="3013" y="1365"/>
                </a:cxn>
                <a:cxn ang="0">
                  <a:pos x="3007" y="1405"/>
                </a:cxn>
                <a:cxn ang="0">
                  <a:pos x="2996" y="1444"/>
                </a:cxn>
                <a:cxn ang="0">
                  <a:pos x="2980" y="1480"/>
                </a:cxn>
                <a:cxn ang="0">
                  <a:pos x="2960" y="1513"/>
                </a:cxn>
                <a:cxn ang="0">
                  <a:pos x="2934" y="1542"/>
                </a:cxn>
                <a:cxn ang="0">
                  <a:pos x="2905" y="1568"/>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8"/>
                </a:cxn>
                <a:cxn ang="0">
                  <a:pos x="79" y="1542"/>
                </a:cxn>
                <a:cxn ang="0">
                  <a:pos x="54" y="1513"/>
                </a:cxn>
                <a:cxn ang="0">
                  <a:pos x="32" y="1480"/>
                </a:cxn>
                <a:cxn ang="0">
                  <a:pos x="16" y="1444"/>
                </a:cxn>
                <a:cxn ang="0">
                  <a:pos x="6" y="1405"/>
                </a:cxn>
                <a:cxn ang="0">
                  <a:pos x="1" y="1365"/>
                </a:cxn>
                <a:cxn ang="0">
                  <a:pos x="1" y="257"/>
                </a:cxn>
                <a:cxn ang="0">
                  <a:pos x="6" y="216"/>
                </a:cxn>
                <a:cxn ang="0">
                  <a:pos x="16" y="177"/>
                </a:cxn>
                <a:cxn ang="0">
                  <a:pos x="32" y="142"/>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40"/>
                  </a:lnTo>
                  <a:lnTo>
                    <a:pt x="2893" y="47"/>
                  </a:lnTo>
                  <a:lnTo>
                    <a:pt x="2905" y="54"/>
                  </a:lnTo>
                  <a:lnTo>
                    <a:pt x="2915" y="62"/>
                  </a:lnTo>
                  <a:lnTo>
                    <a:pt x="2924" y="70"/>
                  </a:lnTo>
                  <a:lnTo>
                    <a:pt x="2934" y="79"/>
                  </a:lnTo>
                  <a:lnTo>
                    <a:pt x="2942" y="89"/>
                  </a:lnTo>
                  <a:lnTo>
                    <a:pt x="2951" y="99"/>
                  </a:lnTo>
                  <a:lnTo>
                    <a:pt x="2960" y="109"/>
                  </a:lnTo>
                  <a:lnTo>
                    <a:pt x="2967" y="119"/>
                  </a:lnTo>
                  <a:lnTo>
                    <a:pt x="2974" y="130"/>
                  </a:lnTo>
                  <a:lnTo>
                    <a:pt x="2980" y="142"/>
                  </a:lnTo>
                  <a:lnTo>
                    <a:pt x="2986" y="154"/>
                  </a:lnTo>
                  <a:lnTo>
                    <a:pt x="2992" y="165"/>
                  </a:lnTo>
                  <a:lnTo>
                    <a:pt x="2996" y="177"/>
                  </a:lnTo>
                  <a:lnTo>
                    <a:pt x="3001" y="190"/>
                  </a:lnTo>
                  <a:lnTo>
                    <a:pt x="3004" y="203"/>
                  </a:lnTo>
                  <a:lnTo>
                    <a:pt x="3007" y="216"/>
                  </a:lnTo>
                  <a:lnTo>
                    <a:pt x="3011" y="229"/>
                  </a:lnTo>
                  <a:lnTo>
                    <a:pt x="3012" y="242"/>
                  </a:lnTo>
                  <a:lnTo>
                    <a:pt x="3013" y="257"/>
                  </a:lnTo>
                  <a:lnTo>
                    <a:pt x="3014" y="270"/>
                  </a:lnTo>
                  <a:lnTo>
                    <a:pt x="3014" y="1351"/>
                  </a:lnTo>
                  <a:lnTo>
                    <a:pt x="3013" y="1365"/>
                  </a:lnTo>
                  <a:lnTo>
                    <a:pt x="3012" y="1379"/>
                  </a:lnTo>
                  <a:lnTo>
                    <a:pt x="3011" y="1392"/>
                  </a:lnTo>
                  <a:lnTo>
                    <a:pt x="3007" y="1405"/>
                  </a:lnTo>
                  <a:lnTo>
                    <a:pt x="3004" y="1418"/>
                  </a:lnTo>
                  <a:lnTo>
                    <a:pt x="3001" y="1432"/>
                  </a:lnTo>
                  <a:lnTo>
                    <a:pt x="2996" y="1444"/>
                  </a:lnTo>
                  <a:lnTo>
                    <a:pt x="2992" y="1456"/>
                  </a:lnTo>
                  <a:lnTo>
                    <a:pt x="2986" y="1468"/>
                  </a:lnTo>
                  <a:lnTo>
                    <a:pt x="2980" y="1480"/>
                  </a:lnTo>
                  <a:lnTo>
                    <a:pt x="2974" y="1491"/>
                  </a:lnTo>
                  <a:lnTo>
                    <a:pt x="2967" y="1502"/>
                  </a:lnTo>
                  <a:lnTo>
                    <a:pt x="2960" y="1513"/>
                  </a:lnTo>
                  <a:lnTo>
                    <a:pt x="2951" y="1523"/>
                  </a:lnTo>
                  <a:lnTo>
                    <a:pt x="2942" y="1532"/>
                  </a:lnTo>
                  <a:lnTo>
                    <a:pt x="2934" y="1542"/>
                  </a:lnTo>
                  <a:lnTo>
                    <a:pt x="2924" y="1551"/>
                  </a:lnTo>
                  <a:lnTo>
                    <a:pt x="2915" y="1560"/>
                  </a:lnTo>
                  <a:lnTo>
                    <a:pt x="2905" y="1568"/>
                  </a:lnTo>
                  <a:lnTo>
                    <a:pt x="2893" y="1575"/>
                  </a:lnTo>
                  <a:lnTo>
                    <a:pt x="2883" y="1582"/>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2"/>
                  </a:lnTo>
                  <a:lnTo>
                    <a:pt x="120" y="1575"/>
                  </a:lnTo>
                  <a:lnTo>
                    <a:pt x="109" y="1568"/>
                  </a:lnTo>
                  <a:lnTo>
                    <a:pt x="99" y="1560"/>
                  </a:lnTo>
                  <a:lnTo>
                    <a:pt x="88" y="1551"/>
                  </a:lnTo>
                  <a:lnTo>
                    <a:pt x="79" y="1542"/>
                  </a:lnTo>
                  <a:lnTo>
                    <a:pt x="70" y="1532"/>
                  </a:lnTo>
                  <a:lnTo>
                    <a:pt x="62" y="1523"/>
                  </a:lnTo>
                  <a:lnTo>
                    <a:pt x="54" y="1513"/>
                  </a:lnTo>
                  <a:lnTo>
                    <a:pt x="47" y="1502"/>
                  </a:lnTo>
                  <a:lnTo>
                    <a:pt x="40" y="1491"/>
                  </a:lnTo>
                  <a:lnTo>
                    <a:pt x="32" y="1480"/>
                  </a:lnTo>
                  <a:lnTo>
                    <a:pt x="27" y="1468"/>
                  </a:lnTo>
                  <a:lnTo>
                    <a:pt x="21" y="1456"/>
                  </a:lnTo>
                  <a:lnTo>
                    <a:pt x="16" y="1444"/>
                  </a:lnTo>
                  <a:lnTo>
                    <a:pt x="12" y="1432"/>
                  </a:lnTo>
                  <a:lnTo>
                    <a:pt x="9" y="1418"/>
                  </a:lnTo>
                  <a:lnTo>
                    <a:pt x="6" y="1405"/>
                  </a:lnTo>
                  <a:lnTo>
                    <a:pt x="3" y="1392"/>
                  </a:lnTo>
                  <a:lnTo>
                    <a:pt x="2" y="1379"/>
                  </a:lnTo>
                  <a:lnTo>
                    <a:pt x="1" y="1365"/>
                  </a:lnTo>
                  <a:lnTo>
                    <a:pt x="0" y="1351"/>
                  </a:lnTo>
                  <a:lnTo>
                    <a:pt x="0" y="270"/>
                  </a:lnTo>
                  <a:lnTo>
                    <a:pt x="1" y="257"/>
                  </a:lnTo>
                  <a:lnTo>
                    <a:pt x="2" y="242"/>
                  </a:lnTo>
                  <a:lnTo>
                    <a:pt x="3" y="229"/>
                  </a:lnTo>
                  <a:lnTo>
                    <a:pt x="6" y="216"/>
                  </a:lnTo>
                  <a:lnTo>
                    <a:pt x="9" y="203"/>
                  </a:lnTo>
                  <a:lnTo>
                    <a:pt x="12" y="190"/>
                  </a:lnTo>
                  <a:lnTo>
                    <a:pt x="16" y="177"/>
                  </a:lnTo>
                  <a:lnTo>
                    <a:pt x="21" y="165"/>
                  </a:lnTo>
                  <a:lnTo>
                    <a:pt x="27" y="154"/>
                  </a:lnTo>
                  <a:lnTo>
                    <a:pt x="32" y="142"/>
                  </a:lnTo>
                  <a:lnTo>
                    <a:pt x="40" y="130"/>
                  </a:lnTo>
                  <a:lnTo>
                    <a:pt x="47" y="119"/>
                  </a:lnTo>
                  <a:lnTo>
                    <a:pt x="54" y="109"/>
                  </a:lnTo>
                  <a:lnTo>
                    <a:pt x="62" y="99"/>
                  </a:lnTo>
                  <a:lnTo>
                    <a:pt x="70" y="89"/>
                  </a:lnTo>
                  <a:lnTo>
                    <a:pt x="79" y="79"/>
                  </a:lnTo>
                  <a:lnTo>
                    <a:pt x="88" y="70"/>
                  </a:lnTo>
                  <a:lnTo>
                    <a:pt x="99" y="62"/>
                  </a:lnTo>
                  <a:lnTo>
                    <a:pt x="109" y="54"/>
                  </a:lnTo>
                  <a:lnTo>
                    <a:pt x="120" y="47"/>
                  </a:lnTo>
                  <a:lnTo>
                    <a:pt x="130" y="40"/>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5" name="984995688"/>
            <p:cNvSpPr>
              <a:spLocks/>
            </p:cNvSpPr>
            <p:nvPr/>
          </p:nvSpPr>
          <p:spPr bwMode="auto">
            <a:xfrm>
              <a:off x="5132797" y="3775884"/>
              <a:ext cx="86432" cy="32749"/>
            </a:xfrm>
            <a:custGeom>
              <a:avLst/>
              <a:gdLst/>
              <a:ahLst/>
              <a:cxnLst>
                <a:cxn ang="0">
                  <a:pos x="2757" y="0"/>
                </a:cxn>
                <a:cxn ang="0">
                  <a:pos x="2797" y="5"/>
                </a:cxn>
                <a:cxn ang="0">
                  <a:pos x="2836" y="16"/>
                </a:cxn>
                <a:cxn ang="0">
                  <a:pos x="2872" y="33"/>
                </a:cxn>
                <a:cxn ang="0">
                  <a:pos x="2904" y="54"/>
                </a:cxn>
                <a:cxn ang="0">
                  <a:pos x="2934" y="79"/>
                </a:cxn>
                <a:cxn ang="0">
                  <a:pos x="2959"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59" y="1513"/>
                </a:cxn>
                <a:cxn ang="0">
                  <a:pos x="2934" y="1542"/>
                </a:cxn>
                <a:cxn ang="0">
                  <a:pos x="2904" y="1568"/>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8"/>
                </a:cxn>
                <a:cxn ang="0">
                  <a:pos x="80" y="1542"/>
                </a:cxn>
                <a:cxn ang="0">
                  <a:pos x="54" y="1513"/>
                </a:cxn>
                <a:cxn ang="0">
                  <a:pos x="33" y="1480"/>
                </a:cxn>
                <a:cxn ang="0">
                  <a:pos x="17" y="1444"/>
                </a:cxn>
                <a:cxn ang="0">
                  <a:pos x="5" y="1405"/>
                </a:cxn>
                <a:cxn ang="0">
                  <a:pos x="0" y="1365"/>
                </a:cxn>
                <a:cxn ang="0">
                  <a:pos x="0" y="257"/>
                </a:cxn>
                <a:cxn ang="0">
                  <a:pos x="5" y="216"/>
                </a:cxn>
                <a:cxn ang="0">
                  <a:pos x="17" y="177"/>
                </a:cxn>
                <a:cxn ang="0">
                  <a:pos x="33" y="142"/>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40"/>
                  </a:lnTo>
                  <a:lnTo>
                    <a:pt x="2894" y="47"/>
                  </a:lnTo>
                  <a:lnTo>
                    <a:pt x="2904" y="54"/>
                  </a:lnTo>
                  <a:lnTo>
                    <a:pt x="2914" y="62"/>
                  </a:lnTo>
                  <a:lnTo>
                    <a:pt x="2924" y="70"/>
                  </a:lnTo>
                  <a:lnTo>
                    <a:pt x="2934" y="79"/>
                  </a:lnTo>
                  <a:lnTo>
                    <a:pt x="2943" y="89"/>
                  </a:lnTo>
                  <a:lnTo>
                    <a:pt x="2951" y="99"/>
                  </a:lnTo>
                  <a:lnTo>
                    <a:pt x="2959" y="109"/>
                  </a:lnTo>
                  <a:lnTo>
                    <a:pt x="2967" y="119"/>
                  </a:lnTo>
                  <a:lnTo>
                    <a:pt x="2974" y="130"/>
                  </a:lnTo>
                  <a:lnTo>
                    <a:pt x="2981" y="142"/>
                  </a:lnTo>
                  <a:lnTo>
                    <a:pt x="2987" y="154"/>
                  </a:lnTo>
                  <a:lnTo>
                    <a:pt x="2992" y="165"/>
                  </a:lnTo>
                  <a:lnTo>
                    <a:pt x="2997" y="177"/>
                  </a:lnTo>
                  <a:lnTo>
                    <a:pt x="3001"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1" y="1432"/>
                  </a:lnTo>
                  <a:lnTo>
                    <a:pt x="2997" y="1444"/>
                  </a:lnTo>
                  <a:lnTo>
                    <a:pt x="2992" y="1456"/>
                  </a:lnTo>
                  <a:lnTo>
                    <a:pt x="2987" y="1468"/>
                  </a:lnTo>
                  <a:lnTo>
                    <a:pt x="2981" y="1480"/>
                  </a:lnTo>
                  <a:lnTo>
                    <a:pt x="2974" y="1491"/>
                  </a:lnTo>
                  <a:lnTo>
                    <a:pt x="2967" y="1502"/>
                  </a:lnTo>
                  <a:lnTo>
                    <a:pt x="2959" y="1513"/>
                  </a:lnTo>
                  <a:lnTo>
                    <a:pt x="2951" y="1523"/>
                  </a:lnTo>
                  <a:lnTo>
                    <a:pt x="2943" y="1532"/>
                  </a:lnTo>
                  <a:lnTo>
                    <a:pt x="2934" y="1542"/>
                  </a:lnTo>
                  <a:lnTo>
                    <a:pt x="2924" y="1551"/>
                  </a:lnTo>
                  <a:lnTo>
                    <a:pt x="2914" y="1560"/>
                  </a:lnTo>
                  <a:lnTo>
                    <a:pt x="2904" y="1568"/>
                  </a:lnTo>
                  <a:lnTo>
                    <a:pt x="2894" y="1575"/>
                  </a:lnTo>
                  <a:lnTo>
                    <a:pt x="2883" y="1582"/>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2"/>
                  </a:lnTo>
                  <a:lnTo>
                    <a:pt x="120" y="1575"/>
                  </a:lnTo>
                  <a:lnTo>
                    <a:pt x="109" y="1568"/>
                  </a:lnTo>
                  <a:lnTo>
                    <a:pt x="99" y="1560"/>
                  </a:lnTo>
                  <a:lnTo>
                    <a:pt x="89" y="1551"/>
                  </a:lnTo>
                  <a:lnTo>
                    <a:pt x="80" y="1542"/>
                  </a:lnTo>
                  <a:lnTo>
                    <a:pt x="71" y="1532"/>
                  </a:lnTo>
                  <a:lnTo>
                    <a:pt x="62" y="1523"/>
                  </a:lnTo>
                  <a:lnTo>
                    <a:pt x="54" y="1513"/>
                  </a:lnTo>
                  <a:lnTo>
                    <a:pt x="46" y="1502"/>
                  </a:lnTo>
                  <a:lnTo>
                    <a:pt x="40" y="1491"/>
                  </a:lnTo>
                  <a:lnTo>
                    <a:pt x="33" y="1480"/>
                  </a:lnTo>
                  <a:lnTo>
                    <a:pt x="27" y="1468"/>
                  </a:lnTo>
                  <a:lnTo>
                    <a:pt x="22" y="1456"/>
                  </a:lnTo>
                  <a:lnTo>
                    <a:pt x="17" y="1444"/>
                  </a:lnTo>
                  <a:lnTo>
                    <a:pt x="13"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3" y="190"/>
                  </a:lnTo>
                  <a:lnTo>
                    <a:pt x="17" y="177"/>
                  </a:lnTo>
                  <a:lnTo>
                    <a:pt x="22" y="165"/>
                  </a:lnTo>
                  <a:lnTo>
                    <a:pt x="27" y="154"/>
                  </a:lnTo>
                  <a:lnTo>
                    <a:pt x="33" y="142"/>
                  </a:lnTo>
                  <a:lnTo>
                    <a:pt x="40" y="130"/>
                  </a:lnTo>
                  <a:lnTo>
                    <a:pt x="46" y="119"/>
                  </a:lnTo>
                  <a:lnTo>
                    <a:pt x="54" y="109"/>
                  </a:lnTo>
                  <a:lnTo>
                    <a:pt x="62" y="99"/>
                  </a:lnTo>
                  <a:lnTo>
                    <a:pt x="71" y="89"/>
                  </a:lnTo>
                  <a:lnTo>
                    <a:pt x="80" y="79"/>
                  </a:lnTo>
                  <a:lnTo>
                    <a:pt x="89" y="70"/>
                  </a:lnTo>
                  <a:lnTo>
                    <a:pt x="99" y="62"/>
                  </a:lnTo>
                  <a:lnTo>
                    <a:pt x="109" y="54"/>
                  </a:lnTo>
                  <a:lnTo>
                    <a:pt x="120" y="47"/>
                  </a:lnTo>
                  <a:lnTo>
                    <a:pt x="131" y="40"/>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6" name="1763461440"/>
            <p:cNvSpPr>
              <a:spLocks/>
            </p:cNvSpPr>
            <p:nvPr/>
          </p:nvSpPr>
          <p:spPr bwMode="auto">
            <a:xfrm>
              <a:off x="5228762" y="3775884"/>
              <a:ext cx="86432" cy="32749"/>
            </a:xfrm>
            <a:custGeom>
              <a:avLst/>
              <a:gdLst/>
              <a:ahLst/>
              <a:cxnLst>
                <a:cxn ang="0">
                  <a:pos x="2756" y="0"/>
                </a:cxn>
                <a:cxn ang="0">
                  <a:pos x="2797" y="5"/>
                </a:cxn>
                <a:cxn ang="0">
                  <a:pos x="2835" y="16"/>
                </a:cxn>
                <a:cxn ang="0">
                  <a:pos x="2871" y="33"/>
                </a:cxn>
                <a:cxn ang="0">
                  <a:pos x="2904" y="54"/>
                </a:cxn>
                <a:cxn ang="0">
                  <a:pos x="2933" y="79"/>
                </a:cxn>
                <a:cxn ang="0">
                  <a:pos x="2959" y="109"/>
                </a:cxn>
                <a:cxn ang="0">
                  <a:pos x="2980" y="142"/>
                </a:cxn>
                <a:cxn ang="0">
                  <a:pos x="2996" y="177"/>
                </a:cxn>
                <a:cxn ang="0">
                  <a:pos x="3008" y="216"/>
                </a:cxn>
                <a:cxn ang="0">
                  <a:pos x="3013" y="257"/>
                </a:cxn>
                <a:cxn ang="0">
                  <a:pos x="3013" y="1365"/>
                </a:cxn>
                <a:cxn ang="0">
                  <a:pos x="3008" y="1405"/>
                </a:cxn>
                <a:cxn ang="0">
                  <a:pos x="2996" y="1444"/>
                </a:cxn>
                <a:cxn ang="0">
                  <a:pos x="2980" y="1480"/>
                </a:cxn>
                <a:cxn ang="0">
                  <a:pos x="2959" y="1513"/>
                </a:cxn>
                <a:cxn ang="0">
                  <a:pos x="2933" y="1542"/>
                </a:cxn>
                <a:cxn ang="0">
                  <a:pos x="2904" y="1568"/>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8"/>
                </a:cxn>
                <a:cxn ang="0">
                  <a:pos x="79" y="1542"/>
                </a:cxn>
                <a:cxn ang="0">
                  <a:pos x="54" y="1513"/>
                </a:cxn>
                <a:cxn ang="0">
                  <a:pos x="32" y="1480"/>
                </a:cxn>
                <a:cxn ang="0">
                  <a:pos x="16" y="1444"/>
                </a:cxn>
                <a:cxn ang="0">
                  <a:pos x="5" y="1405"/>
                </a:cxn>
                <a:cxn ang="0">
                  <a:pos x="0" y="1365"/>
                </a:cxn>
                <a:cxn ang="0">
                  <a:pos x="0" y="257"/>
                </a:cxn>
                <a:cxn ang="0">
                  <a:pos x="5" y="216"/>
                </a:cxn>
                <a:cxn ang="0">
                  <a:pos x="16" y="177"/>
                </a:cxn>
                <a:cxn ang="0">
                  <a:pos x="32" y="142"/>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40"/>
                  </a:lnTo>
                  <a:lnTo>
                    <a:pt x="2893" y="47"/>
                  </a:lnTo>
                  <a:lnTo>
                    <a:pt x="2904" y="54"/>
                  </a:lnTo>
                  <a:lnTo>
                    <a:pt x="2914" y="62"/>
                  </a:lnTo>
                  <a:lnTo>
                    <a:pt x="2924" y="70"/>
                  </a:lnTo>
                  <a:lnTo>
                    <a:pt x="2933" y="79"/>
                  </a:lnTo>
                  <a:lnTo>
                    <a:pt x="2942" y="89"/>
                  </a:lnTo>
                  <a:lnTo>
                    <a:pt x="2951" y="99"/>
                  </a:lnTo>
                  <a:lnTo>
                    <a:pt x="2959" y="109"/>
                  </a:lnTo>
                  <a:lnTo>
                    <a:pt x="2966" y="119"/>
                  </a:lnTo>
                  <a:lnTo>
                    <a:pt x="2973" y="130"/>
                  </a:lnTo>
                  <a:lnTo>
                    <a:pt x="2980" y="142"/>
                  </a:lnTo>
                  <a:lnTo>
                    <a:pt x="2986" y="154"/>
                  </a:lnTo>
                  <a:lnTo>
                    <a:pt x="2991" y="165"/>
                  </a:lnTo>
                  <a:lnTo>
                    <a:pt x="2996" y="177"/>
                  </a:lnTo>
                  <a:lnTo>
                    <a:pt x="3000"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0" y="1432"/>
                  </a:lnTo>
                  <a:lnTo>
                    <a:pt x="2996" y="1444"/>
                  </a:lnTo>
                  <a:lnTo>
                    <a:pt x="2991" y="1456"/>
                  </a:lnTo>
                  <a:lnTo>
                    <a:pt x="2986" y="1468"/>
                  </a:lnTo>
                  <a:lnTo>
                    <a:pt x="2980" y="1480"/>
                  </a:lnTo>
                  <a:lnTo>
                    <a:pt x="2973" y="1491"/>
                  </a:lnTo>
                  <a:lnTo>
                    <a:pt x="2966" y="1502"/>
                  </a:lnTo>
                  <a:lnTo>
                    <a:pt x="2959" y="1513"/>
                  </a:lnTo>
                  <a:lnTo>
                    <a:pt x="2951" y="1523"/>
                  </a:lnTo>
                  <a:lnTo>
                    <a:pt x="2942" y="1532"/>
                  </a:lnTo>
                  <a:lnTo>
                    <a:pt x="2933" y="1542"/>
                  </a:lnTo>
                  <a:lnTo>
                    <a:pt x="2924" y="1551"/>
                  </a:lnTo>
                  <a:lnTo>
                    <a:pt x="2914" y="1560"/>
                  </a:lnTo>
                  <a:lnTo>
                    <a:pt x="2904" y="1568"/>
                  </a:lnTo>
                  <a:lnTo>
                    <a:pt x="2893" y="1575"/>
                  </a:lnTo>
                  <a:lnTo>
                    <a:pt x="2882" y="1582"/>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2"/>
                  </a:lnTo>
                  <a:lnTo>
                    <a:pt x="119" y="1575"/>
                  </a:lnTo>
                  <a:lnTo>
                    <a:pt x="108" y="1568"/>
                  </a:lnTo>
                  <a:lnTo>
                    <a:pt x="98" y="1560"/>
                  </a:lnTo>
                  <a:lnTo>
                    <a:pt x="89" y="1551"/>
                  </a:lnTo>
                  <a:lnTo>
                    <a:pt x="79" y="1542"/>
                  </a:lnTo>
                  <a:lnTo>
                    <a:pt x="70" y="1532"/>
                  </a:lnTo>
                  <a:lnTo>
                    <a:pt x="61" y="1523"/>
                  </a:lnTo>
                  <a:lnTo>
                    <a:pt x="54" y="1513"/>
                  </a:lnTo>
                  <a:lnTo>
                    <a:pt x="46" y="1502"/>
                  </a:lnTo>
                  <a:lnTo>
                    <a:pt x="39" y="1491"/>
                  </a:lnTo>
                  <a:lnTo>
                    <a:pt x="32" y="1480"/>
                  </a:lnTo>
                  <a:lnTo>
                    <a:pt x="26" y="1468"/>
                  </a:lnTo>
                  <a:lnTo>
                    <a:pt x="21" y="1456"/>
                  </a:lnTo>
                  <a:lnTo>
                    <a:pt x="16" y="1444"/>
                  </a:lnTo>
                  <a:lnTo>
                    <a:pt x="12"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2" y="190"/>
                  </a:lnTo>
                  <a:lnTo>
                    <a:pt x="16" y="177"/>
                  </a:lnTo>
                  <a:lnTo>
                    <a:pt x="21" y="165"/>
                  </a:lnTo>
                  <a:lnTo>
                    <a:pt x="26" y="154"/>
                  </a:lnTo>
                  <a:lnTo>
                    <a:pt x="32" y="142"/>
                  </a:lnTo>
                  <a:lnTo>
                    <a:pt x="39" y="130"/>
                  </a:lnTo>
                  <a:lnTo>
                    <a:pt x="46" y="119"/>
                  </a:lnTo>
                  <a:lnTo>
                    <a:pt x="54" y="109"/>
                  </a:lnTo>
                  <a:lnTo>
                    <a:pt x="61" y="99"/>
                  </a:lnTo>
                  <a:lnTo>
                    <a:pt x="70" y="89"/>
                  </a:lnTo>
                  <a:lnTo>
                    <a:pt x="79" y="79"/>
                  </a:lnTo>
                  <a:lnTo>
                    <a:pt x="89" y="70"/>
                  </a:lnTo>
                  <a:lnTo>
                    <a:pt x="98" y="62"/>
                  </a:lnTo>
                  <a:lnTo>
                    <a:pt x="108" y="54"/>
                  </a:lnTo>
                  <a:lnTo>
                    <a:pt x="119" y="47"/>
                  </a:lnTo>
                  <a:lnTo>
                    <a:pt x="130" y="40"/>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7" name="426311205"/>
            <p:cNvSpPr>
              <a:spLocks/>
            </p:cNvSpPr>
            <p:nvPr/>
          </p:nvSpPr>
          <p:spPr bwMode="auto">
            <a:xfrm>
              <a:off x="5324727" y="3775884"/>
              <a:ext cx="87067" cy="32749"/>
            </a:xfrm>
            <a:custGeom>
              <a:avLst/>
              <a:gdLst/>
              <a:ahLst/>
              <a:cxnLst>
                <a:cxn ang="0">
                  <a:pos x="2757" y="0"/>
                </a:cxn>
                <a:cxn ang="0">
                  <a:pos x="2798" y="5"/>
                </a:cxn>
                <a:cxn ang="0">
                  <a:pos x="2836" y="16"/>
                </a:cxn>
                <a:cxn ang="0">
                  <a:pos x="2872" y="33"/>
                </a:cxn>
                <a:cxn ang="0">
                  <a:pos x="2905" y="54"/>
                </a:cxn>
                <a:cxn ang="0">
                  <a:pos x="2935" y="79"/>
                </a:cxn>
                <a:cxn ang="0">
                  <a:pos x="2960"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60" y="1513"/>
                </a:cxn>
                <a:cxn ang="0">
                  <a:pos x="2935" y="1542"/>
                </a:cxn>
                <a:cxn ang="0">
                  <a:pos x="2905" y="1568"/>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8"/>
                </a:cxn>
                <a:cxn ang="0">
                  <a:pos x="80" y="1542"/>
                </a:cxn>
                <a:cxn ang="0">
                  <a:pos x="54" y="1513"/>
                </a:cxn>
                <a:cxn ang="0">
                  <a:pos x="33" y="1480"/>
                </a:cxn>
                <a:cxn ang="0">
                  <a:pos x="17" y="1444"/>
                </a:cxn>
                <a:cxn ang="0">
                  <a:pos x="7" y="1405"/>
                </a:cxn>
                <a:cxn ang="0">
                  <a:pos x="1" y="1365"/>
                </a:cxn>
                <a:cxn ang="0">
                  <a:pos x="1" y="257"/>
                </a:cxn>
                <a:cxn ang="0">
                  <a:pos x="7" y="216"/>
                </a:cxn>
                <a:cxn ang="0">
                  <a:pos x="17" y="177"/>
                </a:cxn>
                <a:cxn ang="0">
                  <a:pos x="33" y="142"/>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40"/>
                  </a:lnTo>
                  <a:lnTo>
                    <a:pt x="2894" y="47"/>
                  </a:lnTo>
                  <a:lnTo>
                    <a:pt x="2905" y="54"/>
                  </a:lnTo>
                  <a:lnTo>
                    <a:pt x="2915" y="62"/>
                  </a:lnTo>
                  <a:lnTo>
                    <a:pt x="2925" y="70"/>
                  </a:lnTo>
                  <a:lnTo>
                    <a:pt x="2935" y="79"/>
                  </a:lnTo>
                  <a:lnTo>
                    <a:pt x="2943" y="89"/>
                  </a:lnTo>
                  <a:lnTo>
                    <a:pt x="2952" y="99"/>
                  </a:lnTo>
                  <a:lnTo>
                    <a:pt x="2960" y="109"/>
                  </a:lnTo>
                  <a:lnTo>
                    <a:pt x="2967" y="119"/>
                  </a:lnTo>
                  <a:lnTo>
                    <a:pt x="2974" y="130"/>
                  </a:lnTo>
                  <a:lnTo>
                    <a:pt x="2981" y="142"/>
                  </a:lnTo>
                  <a:lnTo>
                    <a:pt x="2987" y="154"/>
                  </a:lnTo>
                  <a:lnTo>
                    <a:pt x="2993" y="165"/>
                  </a:lnTo>
                  <a:lnTo>
                    <a:pt x="2997" y="177"/>
                  </a:lnTo>
                  <a:lnTo>
                    <a:pt x="3002" y="190"/>
                  </a:lnTo>
                  <a:lnTo>
                    <a:pt x="3005" y="203"/>
                  </a:lnTo>
                  <a:lnTo>
                    <a:pt x="3008" y="216"/>
                  </a:lnTo>
                  <a:lnTo>
                    <a:pt x="3011" y="229"/>
                  </a:lnTo>
                  <a:lnTo>
                    <a:pt x="3012" y="242"/>
                  </a:lnTo>
                  <a:lnTo>
                    <a:pt x="3013" y="257"/>
                  </a:lnTo>
                  <a:lnTo>
                    <a:pt x="3014" y="270"/>
                  </a:lnTo>
                  <a:lnTo>
                    <a:pt x="3014" y="1351"/>
                  </a:lnTo>
                  <a:lnTo>
                    <a:pt x="3013" y="1365"/>
                  </a:lnTo>
                  <a:lnTo>
                    <a:pt x="3012" y="1379"/>
                  </a:lnTo>
                  <a:lnTo>
                    <a:pt x="3011" y="1392"/>
                  </a:lnTo>
                  <a:lnTo>
                    <a:pt x="3008" y="1405"/>
                  </a:lnTo>
                  <a:lnTo>
                    <a:pt x="3005" y="1418"/>
                  </a:lnTo>
                  <a:lnTo>
                    <a:pt x="3002" y="1432"/>
                  </a:lnTo>
                  <a:lnTo>
                    <a:pt x="2997" y="1444"/>
                  </a:lnTo>
                  <a:lnTo>
                    <a:pt x="2993" y="1456"/>
                  </a:lnTo>
                  <a:lnTo>
                    <a:pt x="2987" y="1468"/>
                  </a:lnTo>
                  <a:lnTo>
                    <a:pt x="2981" y="1480"/>
                  </a:lnTo>
                  <a:lnTo>
                    <a:pt x="2974" y="1491"/>
                  </a:lnTo>
                  <a:lnTo>
                    <a:pt x="2967" y="1502"/>
                  </a:lnTo>
                  <a:lnTo>
                    <a:pt x="2960" y="1513"/>
                  </a:lnTo>
                  <a:lnTo>
                    <a:pt x="2952" y="1523"/>
                  </a:lnTo>
                  <a:lnTo>
                    <a:pt x="2943" y="1532"/>
                  </a:lnTo>
                  <a:lnTo>
                    <a:pt x="2935" y="1542"/>
                  </a:lnTo>
                  <a:lnTo>
                    <a:pt x="2925" y="1551"/>
                  </a:lnTo>
                  <a:lnTo>
                    <a:pt x="2915" y="1560"/>
                  </a:lnTo>
                  <a:lnTo>
                    <a:pt x="2905" y="1568"/>
                  </a:lnTo>
                  <a:lnTo>
                    <a:pt x="2894" y="1575"/>
                  </a:lnTo>
                  <a:lnTo>
                    <a:pt x="2884" y="1582"/>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2"/>
                  </a:lnTo>
                  <a:lnTo>
                    <a:pt x="121" y="1575"/>
                  </a:lnTo>
                  <a:lnTo>
                    <a:pt x="109" y="1568"/>
                  </a:lnTo>
                  <a:lnTo>
                    <a:pt x="99" y="1560"/>
                  </a:lnTo>
                  <a:lnTo>
                    <a:pt x="89" y="1551"/>
                  </a:lnTo>
                  <a:lnTo>
                    <a:pt x="80" y="1542"/>
                  </a:lnTo>
                  <a:lnTo>
                    <a:pt x="71" y="1532"/>
                  </a:lnTo>
                  <a:lnTo>
                    <a:pt x="63" y="1523"/>
                  </a:lnTo>
                  <a:lnTo>
                    <a:pt x="54" y="1513"/>
                  </a:lnTo>
                  <a:lnTo>
                    <a:pt x="47" y="1502"/>
                  </a:lnTo>
                  <a:lnTo>
                    <a:pt x="40" y="1491"/>
                  </a:lnTo>
                  <a:lnTo>
                    <a:pt x="33" y="1480"/>
                  </a:lnTo>
                  <a:lnTo>
                    <a:pt x="28" y="1468"/>
                  </a:lnTo>
                  <a:lnTo>
                    <a:pt x="22" y="1456"/>
                  </a:lnTo>
                  <a:lnTo>
                    <a:pt x="17" y="1444"/>
                  </a:lnTo>
                  <a:lnTo>
                    <a:pt x="13" y="1432"/>
                  </a:lnTo>
                  <a:lnTo>
                    <a:pt x="10" y="1418"/>
                  </a:lnTo>
                  <a:lnTo>
                    <a:pt x="7" y="1405"/>
                  </a:lnTo>
                  <a:lnTo>
                    <a:pt x="3" y="1392"/>
                  </a:lnTo>
                  <a:lnTo>
                    <a:pt x="2" y="1379"/>
                  </a:lnTo>
                  <a:lnTo>
                    <a:pt x="1" y="1365"/>
                  </a:lnTo>
                  <a:lnTo>
                    <a:pt x="0" y="1351"/>
                  </a:lnTo>
                  <a:lnTo>
                    <a:pt x="0" y="270"/>
                  </a:lnTo>
                  <a:lnTo>
                    <a:pt x="1" y="257"/>
                  </a:lnTo>
                  <a:lnTo>
                    <a:pt x="2" y="242"/>
                  </a:lnTo>
                  <a:lnTo>
                    <a:pt x="3" y="229"/>
                  </a:lnTo>
                  <a:lnTo>
                    <a:pt x="7" y="216"/>
                  </a:lnTo>
                  <a:lnTo>
                    <a:pt x="10" y="203"/>
                  </a:lnTo>
                  <a:lnTo>
                    <a:pt x="13" y="190"/>
                  </a:lnTo>
                  <a:lnTo>
                    <a:pt x="17" y="177"/>
                  </a:lnTo>
                  <a:lnTo>
                    <a:pt x="22" y="165"/>
                  </a:lnTo>
                  <a:lnTo>
                    <a:pt x="28" y="154"/>
                  </a:lnTo>
                  <a:lnTo>
                    <a:pt x="33" y="142"/>
                  </a:lnTo>
                  <a:lnTo>
                    <a:pt x="40" y="130"/>
                  </a:lnTo>
                  <a:lnTo>
                    <a:pt x="47" y="119"/>
                  </a:lnTo>
                  <a:lnTo>
                    <a:pt x="54" y="109"/>
                  </a:lnTo>
                  <a:lnTo>
                    <a:pt x="63" y="99"/>
                  </a:lnTo>
                  <a:lnTo>
                    <a:pt x="71" y="89"/>
                  </a:lnTo>
                  <a:lnTo>
                    <a:pt x="80" y="79"/>
                  </a:lnTo>
                  <a:lnTo>
                    <a:pt x="89" y="70"/>
                  </a:lnTo>
                  <a:lnTo>
                    <a:pt x="99" y="62"/>
                  </a:lnTo>
                  <a:lnTo>
                    <a:pt x="109" y="54"/>
                  </a:lnTo>
                  <a:lnTo>
                    <a:pt x="121" y="47"/>
                  </a:lnTo>
                  <a:lnTo>
                    <a:pt x="131" y="40"/>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8" name="1572377580"/>
            <p:cNvSpPr>
              <a:spLocks/>
            </p:cNvSpPr>
            <p:nvPr/>
          </p:nvSpPr>
          <p:spPr bwMode="auto">
            <a:xfrm>
              <a:off x="4988533" y="3897588"/>
              <a:ext cx="87067" cy="32749"/>
            </a:xfrm>
            <a:custGeom>
              <a:avLst/>
              <a:gdLst/>
              <a:ahLst/>
              <a:cxnLst>
                <a:cxn ang="0">
                  <a:pos x="2757" y="0"/>
                </a:cxn>
                <a:cxn ang="0">
                  <a:pos x="2797" y="5"/>
                </a:cxn>
                <a:cxn ang="0">
                  <a:pos x="2836" y="16"/>
                </a:cxn>
                <a:cxn ang="0">
                  <a:pos x="2871" y="32"/>
                </a:cxn>
                <a:cxn ang="0">
                  <a:pos x="2904" y="54"/>
                </a:cxn>
                <a:cxn ang="0">
                  <a:pos x="2933"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3" y="1541"/>
                </a:cxn>
                <a:cxn ang="0">
                  <a:pos x="2904" y="1567"/>
                </a:cxn>
                <a:cxn ang="0">
                  <a:pos x="2871" y="1588"/>
                </a:cxn>
                <a:cxn ang="0">
                  <a:pos x="2836" y="1604"/>
                </a:cxn>
                <a:cxn ang="0">
                  <a:pos x="2797" y="1616"/>
                </a:cxn>
                <a:cxn ang="0">
                  <a:pos x="2757" y="1621"/>
                </a:cxn>
                <a:cxn ang="0">
                  <a:pos x="257" y="1621"/>
                </a:cxn>
                <a:cxn ang="0">
                  <a:pos x="216" y="1616"/>
                </a:cxn>
                <a:cxn ang="0">
                  <a:pos x="177" y="1604"/>
                </a:cxn>
                <a:cxn ang="0">
                  <a:pos x="142" y="1588"/>
                </a:cxn>
                <a:cxn ang="0">
                  <a:pos x="109" y="1567"/>
                </a:cxn>
                <a:cxn ang="0">
                  <a:pos x="79"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79" y="79"/>
                </a:cxn>
                <a:cxn ang="0">
                  <a:pos x="109" y="54"/>
                </a:cxn>
                <a:cxn ang="0">
                  <a:pos x="142" y="32"/>
                </a:cxn>
                <a:cxn ang="0">
                  <a:pos x="177" y="16"/>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6"/>
                  </a:lnTo>
                  <a:lnTo>
                    <a:pt x="2848" y="21"/>
                  </a:lnTo>
                  <a:lnTo>
                    <a:pt x="2860" y="26"/>
                  </a:lnTo>
                  <a:lnTo>
                    <a:pt x="2871" y="32"/>
                  </a:lnTo>
                  <a:lnTo>
                    <a:pt x="2882" y="38"/>
                  </a:lnTo>
                  <a:lnTo>
                    <a:pt x="2894" y="46"/>
                  </a:lnTo>
                  <a:lnTo>
                    <a:pt x="2904" y="54"/>
                  </a:lnTo>
                  <a:lnTo>
                    <a:pt x="2914" y="62"/>
                  </a:lnTo>
                  <a:lnTo>
                    <a:pt x="2924" y="70"/>
                  </a:lnTo>
                  <a:lnTo>
                    <a:pt x="2933" y="79"/>
                  </a:lnTo>
                  <a:lnTo>
                    <a:pt x="2943" y="88"/>
                  </a:lnTo>
                  <a:lnTo>
                    <a:pt x="2951" y="98"/>
                  </a:lnTo>
                  <a:lnTo>
                    <a:pt x="2959" y="109"/>
                  </a:lnTo>
                  <a:lnTo>
                    <a:pt x="2967" y="119"/>
                  </a:lnTo>
                  <a:lnTo>
                    <a:pt x="2974" y="130"/>
                  </a:lnTo>
                  <a:lnTo>
                    <a:pt x="2980" y="141"/>
                  </a:lnTo>
                  <a:lnTo>
                    <a:pt x="2986" y="152"/>
                  </a:lnTo>
                  <a:lnTo>
                    <a:pt x="2991"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1" y="1456"/>
                  </a:lnTo>
                  <a:lnTo>
                    <a:pt x="2986" y="1468"/>
                  </a:lnTo>
                  <a:lnTo>
                    <a:pt x="2980" y="1479"/>
                  </a:lnTo>
                  <a:lnTo>
                    <a:pt x="2974" y="1490"/>
                  </a:lnTo>
                  <a:lnTo>
                    <a:pt x="2967" y="1502"/>
                  </a:lnTo>
                  <a:lnTo>
                    <a:pt x="2959" y="1512"/>
                  </a:lnTo>
                  <a:lnTo>
                    <a:pt x="2951" y="1522"/>
                  </a:lnTo>
                  <a:lnTo>
                    <a:pt x="2943" y="1532"/>
                  </a:lnTo>
                  <a:lnTo>
                    <a:pt x="2933" y="1541"/>
                  </a:lnTo>
                  <a:lnTo>
                    <a:pt x="2924" y="1551"/>
                  </a:lnTo>
                  <a:lnTo>
                    <a:pt x="2914" y="1559"/>
                  </a:lnTo>
                  <a:lnTo>
                    <a:pt x="2904" y="1567"/>
                  </a:lnTo>
                  <a:lnTo>
                    <a:pt x="2894" y="1575"/>
                  </a:lnTo>
                  <a:lnTo>
                    <a:pt x="2882" y="1582"/>
                  </a:lnTo>
                  <a:lnTo>
                    <a:pt x="2871" y="1588"/>
                  </a:lnTo>
                  <a:lnTo>
                    <a:pt x="2860" y="1594"/>
                  </a:lnTo>
                  <a:lnTo>
                    <a:pt x="2848" y="1599"/>
                  </a:lnTo>
                  <a:lnTo>
                    <a:pt x="2836" y="1604"/>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4"/>
                  </a:lnTo>
                  <a:lnTo>
                    <a:pt x="165" y="1599"/>
                  </a:lnTo>
                  <a:lnTo>
                    <a:pt x="154" y="1594"/>
                  </a:lnTo>
                  <a:lnTo>
                    <a:pt x="142" y="1588"/>
                  </a:lnTo>
                  <a:lnTo>
                    <a:pt x="130" y="1582"/>
                  </a:lnTo>
                  <a:lnTo>
                    <a:pt x="119" y="1575"/>
                  </a:lnTo>
                  <a:lnTo>
                    <a:pt x="109" y="1567"/>
                  </a:lnTo>
                  <a:lnTo>
                    <a:pt x="99" y="1559"/>
                  </a:lnTo>
                  <a:lnTo>
                    <a:pt x="89" y="1551"/>
                  </a:lnTo>
                  <a:lnTo>
                    <a:pt x="79" y="1541"/>
                  </a:lnTo>
                  <a:lnTo>
                    <a:pt x="70" y="1532"/>
                  </a:lnTo>
                  <a:lnTo>
                    <a:pt x="62" y="1522"/>
                  </a:lnTo>
                  <a:lnTo>
                    <a:pt x="54" y="1512"/>
                  </a:lnTo>
                  <a:lnTo>
                    <a:pt x="46" y="1502"/>
                  </a:lnTo>
                  <a:lnTo>
                    <a:pt x="40" y="1490"/>
                  </a:lnTo>
                  <a:lnTo>
                    <a:pt x="33"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3" y="141"/>
                  </a:lnTo>
                  <a:lnTo>
                    <a:pt x="40" y="130"/>
                  </a:lnTo>
                  <a:lnTo>
                    <a:pt x="46" y="119"/>
                  </a:lnTo>
                  <a:lnTo>
                    <a:pt x="54" y="109"/>
                  </a:lnTo>
                  <a:lnTo>
                    <a:pt x="62" y="98"/>
                  </a:lnTo>
                  <a:lnTo>
                    <a:pt x="70" y="88"/>
                  </a:lnTo>
                  <a:lnTo>
                    <a:pt x="79" y="79"/>
                  </a:lnTo>
                  <a:lnTo>
                    <a:pt x="89" y="70"/>
                  </a:lnTo>
                  <a:lnTo>
                    <a:pt x="99" y="62"/>
                  </a:lnTo>
                  <a:lnTo>
                    <a:pt x="109" y="54"/>
                  </a:lnTo>
                  <a:lnTo>
                    <a:pt x="119" y="46"/>
                  </a:lnTo>
                  <a:lnTo>
                    <a:pt x="130" y="38"/>
                  </a:lnTo>
                  <a:lnTo>
                    <a:pt x="142" y="32"/>
                  </a:lnTo>
                  <a:lnTo>
                    <a:pt x="154" y="26"/>
                  </a:lnTo>
                  <a:lnTo>
                    <a:pt x="165" y="21"/>
                  </a:lnTo>
                  <a:lnTo>
                    <a:pt x="177" y="16"/>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89" name="661678075"/>
            <p:cNvSpPr>
              <a:spLocks/>
            </p:cNvSpPr>
            <p:nvPr/>
          </p:nvSpPr>
          <p:spPr bwMode="auto">
            <a:xfrm>
              <a:off x="5084498" y="3897588"/>
              <a:ext cx="87067" cy="32749"/>
            </a:xfrm>
            <a:custGeom>
              <a:avLst/>
              <a:gdLst/>
              <a:ahLst/>
              <a:cxnLst>
                <a:cxn ang="0">
                  <a:pos x="2756"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6" y="1621"/>
                </a:cxn>
                <a:cxn ang="0">
                  <a:pos x="255" y="1621"/>
                </a:cxn>
                <a:cxn ang="0">
                  <a:pos x="216" y="1616"/>
                </a:cxn>
                <a:cxn ang="0">
                  <a:pos x="177" y="1604"/>
                </a:cxn>
                <a:cxn ang="0">
                  <a:pos x="141" y="1588"/>
                </a:cxn>
                <a:cxn ang="0">
                  <a:pos x="108"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2"/>
                </a:cxn>
                <a:cxn ang="0">
                  <a:pos x="177" y="16"/>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6"/>
                  </a:lnTo>
                  <a:lnTo>
                    <a:pt x="2847" y="21"/>
                  </a:lnTo>
                  <a:lnTo>
                    <a:pt x="2859"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5" y="119"/>
                  </a:lnTo>
                  <a:lnTo>
                    <a:pt x="2973"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3" y="1490"/>
                  </a:lnTo>
                  <a:lnTo>
                    <a:pt x="2965"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59" y="1594"/>
                  </a:lnTo>
                  <a:lnTo>
                    <a:pt x="2847" y="1599"/>
                  </a:lnTo>
                  <a:lnTo>
                    <a:pt x="2835" y="1604"/>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4"/>
                  </a:lnTo>
                  <a:lnTo>
                    <a:pt x="165" y="1599"/>
                  </a:lnTo>
                  <a:lnTo>
                    <a:pt x="152" y="1594"/>
                  </a:lnTo>
                  <a:lnTo>
                    <a:pt x="141" y="1588"/>
                  </a:lnTo>
                  <a:lnTo>
                    <a:pt x="130" y="1582"/>
                  </a:lnTo>
                  <a:lnTo>
                    <a:pt x="119" y="1575"/>
                  </a:lnTo>
                  <a:lnTo>
                    <a:pt x="108" y="1567"/>
                  </a:lnTo>
                  <a:lnTo>
                    <a:pt x="97" y="1559"/>
                  </a:lnTo>
                  <a:lnTo>
                    <a:pt x="88" y="1551"/>
                  </a:lnTo>
                  <a:lnTo>
                    <a:pt x="79" y="1541"/>
                  </a:lnTo>
                  <a:lnTo>
                    <a:pt x="70" y="1532"/>
                  </a:lnTo>
                  <a:lnTo>
                    <a:pt x="61" y="1522"/>
                  </a:lnTo>
                  <a:lnTo>
                    <a:pt x="54" y="1512"/>
                  </a:lnTo>
                  <a:lnTo>
                    <a:pt x="45" y="1502"/>
                  </a:lnTo>
                  <a:lnTo>
                    <a:pt x="38"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8" y="130"/>
                  </a:lnTo>
                  <a:lnTo>
                    <a:pt x="45" y="119"/>
                  </a:lnTo>
                  <a:lnTo>
                    <a:pt x="54" y="109"/>
                  </a:lnTo>
                  <a:lnTo>
                    <a:pt x="61" y="98"/>
                  </a:lnTo>
                  <a:lnTo>
                    <a:pt x="70" y="88"/>
                  </a:lnTo>
                  <a:lnTo>
                    <a:pt x="79" y="79"/>
                  </a:lnTo>
                  <a:lnTo>
                    <a:pt x="88" y="70"/>
                  </a:lnTo>
                  <a:lnTo>
                    <a:pt x="97" y="62"/>
                  </a:lnTo>
                  <a:lnTo>
                    <a:pt x="108" y="54"/>
                  </a:lnTo>
                  <a:lnTo>
                    <a:pt x="119" y="46"/>
                  </a:lnTo>
                  <a:lnTo>
                    <a:pt x="130" y="38"/>
                  </a:lnTo>
                  <a:lnTo>
                    <a:pt x="141" y="32"/>
                  </a:lnTo>
                  <a:lnTo>
                    <a:pt x="152" y="26"/>
                  </a:lnTo>
                  <a:lnTo>
                    <a:pt x="165" y="21"/>
                  </a:lnTo>
                  <a:lnTo>
                    <a:pt x="177" y="16"/>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0" name="1762534054"/>
            <p:cNvSpPr>
              <a:spLocks/>
            </p:cNvSpPr>
            <p:nvPr/>
          </p:nvSpPr>
          <p:spPr bwMode="auto">
            <a:xfrm>
              <a:off x="5180462" y="3897588"/>
              <a:ext cx="87067" cy="32749"/>
            </a:xfrm>
            <a:custGeom>
              <a:avLst/>
              <a:gdLst/>
              <a:ahLst/>
              <a:cxnLst>
                <a:cxn ang="0">
                  <a:pos x="2757" y="0"/>
                </a:cxn>
                <a:cxn ang="0">
                  <a:pos x="2798" y="5"/>
                </a:cxn>
                <a:cxn ang="0">
                  <a:pos x="2836" y="16"/>
                </a:cxn>
                <a:cxn ang="0">
                  <a:pos x="2871" y="32"/>
                </a:cxn>
                <a:cxn ang="0">
                  <a:pos x="2905" y="54"/>
                </a:cxn>
                <a:cxn ang="0">
                  <a:pos x="2934" y="79"/>
                </a:cxn>
                <a:cxn ang="0">
                  <a:pos x="2960"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60" y="1512"/>
                </a:cxn>
                <a:cxn ang="0">
                  <a:pos x="2934" y="1541"/>
                </a:cxn>
                <a:cxn ang="0">
                  <a:pos x="2905" y="1567"/>
                </a:cxn>
                <a:cxn ang="0">
                  <a:pos x="2871" y="1588"/>
                </a:cxn>
                <a:cxn ang="0">
                  <a:pos x="2836" y="1604"/>
                </a:cxn>
                <a:cxn ang="0">
                  <a:pos x="2798" y="1616"/>
                </a:cxn>
                <a:cxn ang="0">
                  <a:pos x="2757" y="1621"/>
                </a:cxn>
                <a:cxn ang="0">
                  <a:pos x="257" y="1621"/>
                </a:cxn>
                <a:cxn ang="0">
                  <a:pos x="216" y="1616"/>
                </a:cxn>
                <a:cxn ang="0">
                  <a:pos x="178" y="1604"/>
                </a:cxn>
                <a:cxn ang="0">
                  <a:pos x="142" y="1588"/>
                </a:cxn>
                <a:cxn ang="0">
                  <a:pos x="109" y="1567"/>
                </a:cxn>
                <a:cxn ang="0">
                  <a:pos x="80" y="1541"/>
                </a:cxn>
                <a:cxn ang="0">
                  <a:pos x="54" y="1512"/>
                </a:cxn>
                <a:cxn ang="0">
                  <a:pos x="33" y="1479"/>
                </a:cxn>
                <a:cxn ang="0">
                  <a:pos x="16" y="1444"/>
                </a:cxn>
                <a:cxn ang="0">
                  <a:pos x="6" y="1405"/>
                </a:cxn>
                <a:cxn ang="0">
                  <a:pos x="1" y="1364"/>
                </a:cxn>
                <a:cxn ang="0">
                  <a:pos x="1" y="256"/>
                </a:cxn>
                <a:cxn ang="0">
                  <a:pos x="6" y="216"/>
                </a:cxn>
                <a:cxn ang="0">
                  <a:pos x="16" y="177"/>
                </a:cxn>
                <a:cxn ang="0">
                  <a:pos x="33" y="141"/>
                </a:cxn>
                <a:cxn ang="0">
                  <a:pos x="54" y="109"/>
                </a:cxn>
                <a:cxn ang="0">
                  <a:pos x="80" y="79"/>
                </a:cxn>
                <a:cxn ang="0">
                  <a:pos x="109" y="54"/>
                </a:cxn>
                <a:cxn ang="0">
                  <a:pos x="142" y="32"/>
                </a:cxn>
                <a:cxn ang="0">
                  <a:pos x="178" y="16"/>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6"/>
                  </a:lnTo>
                  <a:lnTo>
                    <a:pt x="2848" y="21"/>
                  </a:lnTo>
                  <a:lnTo>
                    <a:pt x="2860" y="26"/>
                  </a:lnTo>
                  <a:lnTo>
                    <a:pt x="2871" y="32"/>
                  </a:lnTo>
                  <a:lnTo>
                    <a:pt x="2884" y="38"/>
                  </a:lnTo>
                  <a:lnTo>
                    <a:pt x="2894" y="46"/>
                  </a:lnTo>
                  <a:lnTo>
                    <a:pt x="2905" y="54"/>
                  </a:lnTo>
                  <a:lnTo>
                    <a:pt x="2915" y="62"/>
                  </a:lnTo>
                  <a:lnTo>
                    <a:pt x="2924" y="70"/>
                  </a:lnTo>
                  <a:lnTo>
                    <a:pt x="2934" y="79"/>
                  </a:lnTo>
                  <a:lnTo>
                    <a:pt x="2943" y="88"/>
                  </a:lnTo>
                  <a:lnTo>
                    <a:pt x="2952" y="98"/>
                  </a:lnTo>
                  <a:lnTo>
                    <a:pt x="2960" y="109"/>
                  </a:lnTo>
                  <a:lnTo>
                    <a:pt x="2967" y="119"/>
                  </a:lnTo>
                  <a:lnTo>
                    <a:pt x="2974" y="130"/>
                  </a:lnTo>
                  <a:lnTo>
                    <a:pt x="2980" y="141"/>
                  </a:lnTo>
                  <a:lnTo>
                    <a:pt x="2986" y="152"/>
                  </a:lnTo>
                  <a:lnTo>
                    <a:pt x="2993" y="165"/>
                  </a:lnTo>
                  <a:lnTo>
                    <a:pt x="2997" y="177"/>
                  </a:lnTo>
                  <a:lnTo>
                    <a:pt x="3002" y="189"/>
                  </a:lnTo>
                  <a:lnTo>
                    <a:pt x="3005" y="202"/>
                  </a:lnTo>
                  <a:lnTo>
                    <a:pt x="3008" y="216"/>
                  </a:lnTo>
                  <a:lnTo>
                    <a:pt x="3011" y="229"/>
                  </a:lnTo>
                  <a:lnTo>
                    <a:pt x="3012" y="242"/>
                  </a:lnTo>
                  <a:lnTo>
                    <a:pt x="3013" y="256"/>
                  </a:lnTo>
                  <a:lnTo>
                    <a:pt x="3014" y="270"/>
                  </a:lnTo>
                  <a:lnTo>
                    <a:pt x="3014" y="1351"/>
                  </a:lnTo>
                  <a:lnTo>
                    <a:pt x="3013" y="1364"/>
                  </a:lnTo>
                  <a:lnTo>
                    <a:pt x="3012" y="1378"/>
                  </a:lnTo>
                  <a:lnTo>
                    <a:pt x="3011" y="1392"/>
                  </a:lnTo>
                  <a:lnTo>
                    <a:pt x="3008" y="1405"/>
                  </a:lnTo>
                  <a:lnTo>
                    <a:pt x="3005" y="1418"/>
                  </a:lnTo>
                  <a:lnTo>
                    <a:pt x="3002" y="1430"/>
                  </a:lnTo>
                  <a:lnTo>
                    <a:pt x="2997" y="1444"/>
                  </a:lnTo>
                  <a:lnTo>
                    <a:pt x="2993" y="1456"/>
                  </a:lnTo>
                  <a:lnTo>
                    <a:pt x="2986" y="1468"/>
                  </a:lnTo>
                  <a:lnTo>
                    <a:pt x="2980" y="1479"/>
                  </a:lnTo>
                  <a:lnTo>
                    <a:pt x="2974" y="1490"/>
                  </a:lnTo>
                  <a:lnTo>
                    <a:pt x="2967" y="1502"/>
                  </a:lnTo>
                  <a:lnTo>
                    <a:pt x="2960" y="1512"/>
                  </a:lnTo>
                  <a:lnTo>
                    <a:pt x="2952" y="1522"/>
                  </a:lnTo>
                  <a:lnTo>
                    <a:pt x="2943" y="1532"/>
                  </a:lnTo>
                  <a:lnTo>
                    <a:pt x="2934" y="1541"/>
                  </a:lnTo>
                  <a:lnTo>
                    <a:pt x="2924" y="1551"/>
                  </a:lnTo>
                  <a:lnTo>
                    <a:pt x="2915" y="1559"/>
                  </a:lnTo>
                  <a:lnTo>
                    <a:pt x="2905" y="1567"/>
                  </a:lnTo>
                  <a:lnTo>
                    <a:pt x="2894" y="1575"/>
                  </a:lnTo>
                  <a:lnTo>
                    <a:pt x="2884" y="1582"/>
                  </a:lnTo>
                  <a:lnTo>
                    <a:pt x="2871" y="1588"/>
                  </a:lnTo>
                  <a:lnTo>
                    <a:pt x="2860" y="1594"/>
                  </a:lnTo>
                  <a:lnTo>
                    <a:pt x="2848" y="1599"/>
                  </a:lnTo>
                  <a:lnTo>
                    <a:pt x="2836" y="1604"/>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4"/>
                  </a:lnTo>
                  <a:lnTo>
                    <a:pt x="166" y="1599"/>
                  </a:lnTo>
                  <a:lnTo>
                    <a:pt x="154" y="1594"/>
                  </a:lnTo>
                  <a:lnTo>
                    <a:pt x="142" y="1588"/>
                  </a:lnTo>
                  <a:lnTo>
                    <a:pt x="130" y="1582"/>
                  </a:lnTo>
                  <a:lnTo>
                    <a:pt x="120" y="1575"/>
                  </a:lnTo>
                  <a:lnTo>
                    <a:pt x="109" y="1567"/>
                  </a:lnTo>
                  <a:lnTo>
                    <a:pt x="99" y="1559"/>
                  </a:lnTo>
                  <a:lnTo>
                    <a:pt x="89" y="1551"/>
                  </a:lnTo>
                  <a:lnTo>
                    <a:pt x="80" y="1541"/>
                  </a:lnTo>
                  <a:lnTo>
                    <a:pt x="70" y="1532"/>
                  </a:lnTo>
                  <a:lnTo>
                    <a:pt x="62" y="1522"/>
                  </a:lnTo>
                  <a:lnTo>
                    <a:pt x="54" y="1512"/>
                  </a:lnTo>
                  <a:lnTo>
                    <a:pt x="47" y="1502"/>
                  </a:lnTo>
                  <a:lnTo>
                    <a:pt x="40" y="1490"/>
                  </a:lnTo>
                  <a:lnTo>
                    <a:pt x="33" y="1479"/>
                  </a:lnTo>
                  <a:lnTo>
                    <a:pt x="28" y="1468"/>
                  </a:lnTo>
                  <a:lnTo>
                    <a:pt x="21" y="1456"/>
                  </a:lnTo>
                  <a:lnTo>
                    <a:pt x="16" y="1444"/>
                  </a:lnTo>
                  <a:lnTo>
                    <a:pt x="12" y="1430"/>
                  </a:lnTo>
                  <a:lnTo>
                    <a:pt x="9" y="1418"/>
                  </a:lnTo>
                  <a:lnTo>
                    <a:pt x="6" y="1405"/>
                  </a:lnTo>
                  <a:lnTo>
                    <a:pt x="3" y="1392"/>
                  </a:lnTo>
                  <a:lnTo>
                    <a:pt x="2" y="1378"/>
                  </a:lnTo>
                  <a:lnTo>
                    <a:pt x="1" y="1364"/>
                  </a:lnTo>
                  <a:lnTo>
                    <a:pt x="0" y="1351"/>
                  </a:lnTo>
                  <a:lnTo>
                    <a:pt x="0" y="270"/>
                  </a:lnTo>
                  <a:lnTo>
                    <a:pt x="1" y="256"/>
                  </a:lnTo>
                  <a:lnTo>
                    <a:pt x="2" y="242"/>
                  </a:lnTo>
                  <a:lnTo>
                    <a:pt x="3" y="229"/>
                  </a:lnTo>
                  <a:lnTo>
                    <a:pt x="6" y="216"/>
                  </a:lnTo>
                  <a:lnTo>
                    <a:pt x="9" y="202"/>
                  </a:lnTo>
                  <a:lnTo>
                    <a:pt x="12" y="189"/>
                  </a:lnTo>
                  <a:lnTo>
                    <a:pt x="16" y="177"/>
                  </a:lnTo>
                  <a:lnTo>
                    <a:pt x="21" y="165"/>
                  </a:lnTo>
                  <a:lnTo>
                    <a:pt x="28" y="152"/>
                  </a:lnTo>
                  <a:lnTo>
                    <a:pt x="33" y="141"/>
                  </a:lnTo>
                  <a:lnTo>
                    <a:pt x="40" y="130"/>
                  </a:lnTo>
                  <a:lnTo>
                    <a:pt x="47" y="119"/>
                  </a:lnTo>
                  <a:lnTo>
                    <a:pt x="54" y="109"/>
                  </a:lnTo>
                  <a:lnTo>
                    <a:pt x="62" y="98"/>
                  </a:lnTo>
                  <a:lnTo>
                    <a:pt x="70" y="88"/>
                  </a:lnTo>
                  <a:lnTo>
                    <a:pt x="80" y="79"/>
                  </a:lnTo>
                  <a:lnTo>
                    <a:pt x="89" y="70"/>
                  </a:lnTo>
                  <a:lnTo>
                    <a:pt x="99" y="62"/>
                  </a:lnTo>
                  <a:lnTo>
                    <a:pt x="109" y="54"/>
                  </a:lnTo>
                  <a:lnTo>
                    <a:pt x="120" y="46"/>
                  </a:lnTo>
                  <a:lnTo>
                    <a:pt x="130" y="38"/>
                  </a:lnTo>
                  <a:lnTo>
                    <a:pt x="142" y="32"/>
                  </a:lnTo>
                  <a:lnTo>
                    <a:pt x="154" y="26"/>
                  </a:lnTo>
                  <a:lnTo>
                    <a:pt x="166" y="21"/>
                  </a:lnTo>
                  <a:lnTo>
                    <a:pt x="178" y="16"/>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1" name="287158431"/>
            <p:cNvSpPr>
              <a:spLocks/>
            </p:cNvSpPr>
            <p:nvPr/>
          </p:nvSpPr>
          <p:spPr bwMode="auto">
            <a:xfrm>
              <a:off x="5276427" y="3897588"/>
              <a:ext cx="87067" cy="32749"/>
            </a:xfrm>
            <a:custGeom>
              <a:avLst/>
              <a:gdLst/>
              <a:ahLst/>
              <a:cxnLst>
                <a:cxn ang="0">
                  <a:pos x="2757"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7" y="1621"/>
                </a:cxn>
                <a:cxn ang="0">
                  <a:pos x="256" y="1621"/>
                </a:cxn>
                <a:cxn ang="0">
                  <a:pos x="216" y="1616"/>
                </a:cxn>
                <a:cxn ang="0">
                  <a:pos x="177" y="1604"/>
                </a:cxn>
                <a:cxn ang="0">
                  <a:pos x="141" y="1588"/>
                </a:cxn>
                <a:cxn ang="0">
                  <a:pos x="109"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9" y="54"/>
                </a:cxn>
                <a:cxn ang="0">
                  <a:pos x="141" y="32"/>
                </a:cxn>
                <a:cxn ang="0">
                  <a:pos x="177" y="16"/>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6"/>
                  </a:lnTo>
                  <a:lnTo>
                    <a:pt x="2847" y="21"/>
                  </a:lnTo>
                  <a:lnTo>
                    <a:pt x="2860"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7" y="119"/>
                  </a:lnTo>
                  <a:lnTo>
                    <a:pt x="2974"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4" y="1490"/>
                  </a:lnTo>
                  <a:lnTo>
                    <a:pt x="2967"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60" y="1594"/>
                  </a:lnTo>
                  <a:lnTo>
                    <a:pt x="2847" y="1599"/>
                  </a:lnTo>
                  <a:lnTo>
                    <a:pt x="2835" y="1604"/>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4"/>
                  </a:lnTo>
                  <a:lnTo>
                    <a:pt x="165" y="1599"/>
                  </a:lnTo>
                  <a:lnTo>
                    <a:pt x="153" y="1594"/>
                  </a:lnTo>
                  <a:lnTo>
                    <a:pt x="141" y="1588"/>
                  </a:lnTo>
                  <a:lnTo>
                    <a:pt x="130" y="1582"/>
                  </a:lnTo>
                  <a:lnTo>
                    <a:pt x="119" y="1575"/>
                  </a:lnTo>
                  <a:lnTo>
                    <a:pt x="109" y="1567"/>
                  </a:lnTo>
                  <a:lnTo>
                    <a:pt x="98" y="1559"/>
                  </a:lnTo>
                  <a:lnTo>
                    <a:pt x="88" y="1551"/>
                  </a:lnTo>
                  <a:lnTo>
                    <a:pt x="79" y="1541"/>
                  </a:lnTo>
                  <a:lnTo>
                    <a:pt x="70" y="1532"/>
                  </a:lnTo>
                  <a:lnTo>
                    <a:pt x="62" y="1522"/>
                  </a:lnTo>
                  <a:lnTo>
                    <a:pt x="54" y="1512"/>
                  </a:lnTo>
                  <a:lnTo>
                    <a:pt x="45" y="1502"/>
                  </a:lnTo>
                  <a:lnTo>
                    <a:pt x="39"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9" y="130"/>
                  </a:lnTo>
                  <a:lnTo>
                    <a:pt x="45" y="119"/>
                  </a:lnTo>
                  <a:lnTo>
                    <a:pt x="54" y="109"/>
                  </a:lnTo>
                  <a:lnTo>
                    <a:pt x="62" y="98"/>
                  </a:lnTo>
                  <a:lnTo>
                    <a:pt x="70" y="88"/>
                  </a:lnTo>
                  <a:lnTo>
                    <a:pt x="79" y="79"/>
                  </a:lnTo>
                  <a:lnTo>
                    <a:pt x="88" y="70"/>
                  </a:lnTo>
                  <a:lnTo>
                    <a:pt x="98" y="62"/>
                  </a:lnTo>
                  <a:lnTo>
                    <a:pt x="109" y="54"/>
                  </a:lnTo>
                  <a:lnTo>
                    <a:pt x="119" y="46"/>
                  </a:lnTo>
                  <a:lnTo>
                    <a:pt x="130" y="38"/>
                  </a:lnTo>
                  <a:lnTo>
                    <a:pt x="141" y="32"/>
                  </a:lnTo>
                  <a:lnTo>
                    <a:pt x="153" y="26"/>
                  </a:lnTo>
                  <a:lnTo>
                    <a:pt x="165" y="21"/>
                  </a:lnTo>
                  <a:lnTo>
                    <a:pt x="177" y="16"/>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2" name="899244373"/>
            <p:cNvSpPr>
              <a:spLocks/>
            </p:cNvSpPr>
            <p:nvPr/>
          </p:nvSpPr>
          <p:spPr bwMode="auto">
            <a:xfrm>
              <a:off x="5372392" y="3897588"/>
              <a:ext cx="87067" cy="32749"/>
            </a:xfrm>
            <a:custGeom>
              <a:avLst/>
              <a:gdLst/>
              <a:ahLst/>
              <a:cxnLst>
                <a:cxn ang="0">
                  <a:pos x="2756" y="0"/>
                </a:cxn>
                <a:cxn ang="0">
                  <a:pos x="2797" y="5"/>
                </a:cxn>
                <a:cxn ang="0">
                  <a:pos x="2836" y="16"/>
                </a:cxn>
                <a:cxn ang="0">
                  <a:pos x="2871" y="32"/>
                </a:cxn>
                <a:cxn ang="0">
                  <a:pos x="2904" y="54"/>
                </a:cxn>
                <a:cxn ang="0">
                  <a:pos x="2934"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4" y="1541"/>
                </a:cxn>
                <a:cxn ang="0">
                  <a:pos x="2904" y="1567"/>
                </a:cxn>
                <a:cxn ang="0">
                  <a:pos x="2871" y="1588"/>
                </a:cxn>
                <a:cxn ang="0">
                  <a:pos x="2836" y="1604"/>
                </a:cxn>
                <a:cxn ang="0">
                  <a:pos x="2797" y="1616"/>
                </a:cxn>
                <a:cxn ang="0">
                  <a:pos x="2756" y="1621"/>
                </a:cxn>
                <a:cxn ang="0">
                  <a:pos x="256" y="1621"/>
                </a:cxn>
                <a:cxn ang="0">
                  <a:pos x="216" y="1616"/>
                </a:cxn>
                <a:cxn ang="0">
                  <a:pos x="177" y="1604"/>
                </a:cxn>
                <a:cxn ang="0">
                  <a:pos x="142" y="1588"/>
                </a:cxn>
                <a:cxn ang="0">
                  <a:pos x="108" y="1567"/>
                </a:cxn>
                <a:cxn ang="0">
                  <a:pos x="80"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80" y="79"/>
                </a:cxn>
                <a:cxn ang="0">
                  <a:pos x="108" y="54"/>
                </a:cxn>
                <a:cxn ang="0">
                  <a:pos x="142" y="32"/>
                </a:cxn>
                <a:cxn ang="0">
                  <a:pos x="177" y="16"/>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6"/>
                  </a:lnTo>
                  <a:lnTo>
                    <a:pt x="2848" y="21"/>
                  </a:lnTo>
                  <a:lnTo>
                    <a:pt x="2859" y="26"/>
                  </a:lnTo>
                  <a:lnTo>
                    <a:pt x="2871" y="32"/>
                  </a:lnTo>
                  <a:lnTo>
                    <a:pt x="2883" y="38"/>
                  </a:lnTo>
                  <a:lnTo>
                    <a:pt x="2894" y="46"/>
                  </a:lnTo>
                  <a:lnTo>
                    <a:pt x="2904" y="54"/>
                  </a:lnTo>
                  <a:lnTo>
                    <a:pt x="2914" y="62"/>
                  </a:lnTo>
                  <a:lnTo>
                    <a:pt x="2924" y="70"/>
                  </a:lnTo>
                  <a:lnTo>
                    <a:pt x="2934" y="79"/>
                  </a:lnTo>
                  <a:lnTo>
                    <a:pt x="2943" y="88"/>
                  </a:lnTo>
                  <a:lnTo>
                    <a:pt x="2951" y="98"/>
                  </a:lnTo>
                  <a:lnTo>
                    <a:pt x="2959" y="109"/>
                  </a:lnTo>
                  <a:lnTo>
                    <a:pt x="2966" y="119"/>
                  </a:lnTo>
                  <a:lnTo>
                    <a:pt x="2973" y="130"/>
                  </a:lnTo>
                  <a:lnTo>
                    <a:pt x="2980" y="141"/>
                  </a:lnTo>
                  <a:lnTo>
                    <a:pt x="2987" y="152"/>
                  </a:lnTo>
                  <a:lnTo>
                    <a:pt x="2992"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2" y="1456"/>
                  </a:lnTo>
                  <a:lnTo>
                    <a:pt x="2987" y="1468"/>
                  </a:lnTo>
                  <a:lnTo>
                    <a:pt x="2980" y="1479"/>
                  </a:lnTo>
                  <a:lnTo>
                    <a:pt x="2973" y="1490"/>
                  </a:lnTo>
                  <a:lnTo>
                    <a:pt x="2966" y="1502"/>
                  </a:lnTo>
                  <a:lnTo>
                    <a:pt x="2959" y="1512"/>
                  </a:lnTo>
                  <a:lnTo>
                    <a:pt x="2951" y="1522"/>
                  </a:lnTo>
                  <a:lnTo>
                    <a:pt x="2943" y="1532"/>
                  </a:lnTo>
                  <a:lnTo>
                    <a:pt x="2934" y="1541"/>
                  </a:lnTo>
                  <a:lnTo>
                    <a:pt x="2924" y="1551"/>
                  </a:lnTo>
                  <a:lnTo>
                    <a:pt x="2914" y="1559"/>
                  </a:lnTo>
                  <a:lnTo>
                    <a:pt x="2904" y="1567"/>
                  </a:lnTo>
                  <a:lnTo>
                    <a:pt x="2894" y="1575"/>
                  </a:lnTo>
                  <a:lnTo>
                    <a:pt x="2883" y="1582"/>
                  </a:lnTo>
                  <a:lnTo>
                    <a:pt x="2871" y="1588"/>
                  </a:lnTo>
                  <a:lnTo>
                    <a:pt x="2859" y="1594"/>
                  </a:lnTo>
                  <a:lnTo>
                    <a:pt x="2848" y="1599"/>
                  </a:lnTo>
                  <a:lnTo>
                    <a:pt x="2836" y="1604"/>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4"/>
                  </a:lnTo>
                  <a:lnTo>
                    <a:pt x="165" y="1599"/>
                  </a:lnTo>
                  <a:lnTo>
                    <a:pt x="153" y="1594"/>
                  </a:lnTo>
                  <a:lnTo>
                    <a:pt x="142" y="1588"/>
                  </a:lnTo>
                  <a:lnTo>
                    <a:pt x="131" y="1582"/>
                  </a:lnTo>
                  <a:lnTo>
                    <a:pt x="119" y="1575"/>
                  </a:lnTo>
                  <a:lnTo>
                    <a:pt x="108" y="1567"/>
                  </a:lnTo>
                  <a:lnTo>
                    <a:pt x="98" y="1559"/>
                  </a:lnTo>
                  <a:lnTo>
                    <a:pt x="89" y="1551"/>
                  </a:lnTo>
                  <a:lnTo>
                    <a:pt x="80" y="1541"/>
                  </a:lnTo>
                  <a:lnTo>
                    <a:pt x="70" y="1532"/>
                  </a:lnTo>
                  <a:lnTo>
                    <a:pt x="61" y="1522"/>
                  </a:lnTo>
                  <a:lnTo>
                    <a:pt x="54" y="1512"/>
                  </a:lnTo>
                  <a:lnTo>
                    <a:pt x="46" y="1502"/>
                  </a:lnTo>
                  <a:lnTo>
                    <a:pt x="39" y="1490"/>
                  </a:lnTo>
                  <a:lnTo>
                    <a:pt x="33" y="1479"/>
                  </a:lnTo>
                  <a:lnTo>
                    <a:pt x="27" y="1468"/>
                  </a:lnTo>
                  <a:lnTo>
                    <a:pt x="22"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2" y="165"/>
                  </a:lnTo>
                  <a:lnTo>
                    <a:pt x="27" y="152"/>
                  </a:lnTo>
                  <a:lnTo>
                    <a:pt x="33" y="141"/>
                  </a:lnTo>
                  <a:lnTo>
                    <a:pt x="39" y="130"/>
                  </a:lnTo>
                  <a:lnTo>
                    <a:pt x="46" y="119"/>
                  </a:lnTo>
                  <a:lnTo>
                    <a:pt x="54" y="109"/>
                  </a:lnTo>
                  <a:lnTo>
                    <a:pt x="61" y="98"/>
                  </a:lnTo>
                  <a:lnTo>
                    <a:pt x="70" y="88"/>
                  </a:lnTo>
                  <a:lnTo>
                    <a:pt x="80" y="79"/>
                  </a:lnTo>
                  <a:lnTo>
                    <a:pt x="89" y="70"/>
                  </a:lnTo>
                  <a:lnTo>
                    <a:pt x="98" y="62"/>
                  </a:lnTo>
                  <a:lnTo>
                    <a:pt x="108" y="54"/>
                  </a:lnTo>
                  <a:lnTo>
                    <a:pt x="119" y="46"/>
                  </a:lnTo>
                  <a:lnTo>
                    <a:pt x="131" y="38"/>
                  </a:lnTo>
                  <a:lnTo>
                    <a:pt x="142" y="32"/>
                  </a:lnTo>
                  <a:lnTo>
                    <a:pt x="153" y="26"/>
                  </a:lnTo>
                  <a:lnTo>
                    <a:pt x="165" y="21"/>
                  </a:lnTo>
                  <a:lnTo>
                    <a:pt x="177" y="16"/>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3" name="1838548974"/>
            <p:cNvSpPr>
              <a:spLocks/>
            </p:cNvSpPr>
            <p:nvPr/>
          </p:nvSpPr>
          <p:spPr bwMode="auto">
            <a:xfrm>
              <a:off x="5036197" y="3857315"/>
              <a:ext cx="87067" cy="32307"/>
            </a:xfrm>
            <a:custGeom>
              <a:avLst/>
              <a:gdLst/>
              <a:ahLst/>
              <a:cxnLst>
                <a:cxn ang="0">
                  <a:pos x="2757" y="0"/>
                </a:cxn>
                <a:cxn ang="0">
                  <a:pos x="2798" y="6"/>
                </a:cxn>
                <a:cxn ang="0">
                  <a:pos x="2835" y="17"/>
                </a:cxn>
                <a:cxn ang="0">
                  <a:pos x="2871" y="33"/>
                </a:cxn>
                <a:cxn ang="0">
                  <a:pos x="2905" y="54"/>
                </a:cxn>
                <a:cxn ang="0">
                  <a:pos x="2934" y="80"/>
                </a:cxn>
                <a:cxn ang="0">
                  <a:pos x="2960" y="109"/>
                </a:cxn>
                <a:cxn ang="0">
                  <a:pos x="2980" y="142"/>
                </a:cxn>
                <a:cxn ang="0">
                  <a:pos x="2996" y="178"/>
                </a:cxn>
                <a:cxn ang="0">
                  <a:pos x="3007" y="216"/>
                </a:cxn>
                <a:cxn ang="0">
                  <a:pos x="3013" y="257"/>
                </a:cxn>
                <a:cxn ang="0">
                  <a:pos x="3013" y="1365"/>
                </a:cxn>
                <a:cxn ang="0">
                  <a:pos x="3007" y="1406"/>
                </a:cxn>
                <a:cxn ang="0">
                  <a:pos x="2996" y="1444"/>
                </a:cxn>
                <a:cxn ang="0">
                  <a:pos x="2980" y="1480"/>
                </a:cxn>
                <a:cxn ang="0">
                  <a:pos x="2960" y="1513"/>
                </a:cxn>
                <a:cxn ang="0">
                  <a:pos x="2934" y="1542"/>
                </a:cxn>
                <a:cxn ang="0">
                  <a:pos x="2905" y="1568"/>
                </a:cxn>
                <a:cxn ang="0">
                  <a:pos x="2871" y="1589"/>
                </a:cxn>
                <a:cxn ang="0">
                  <a:pos x="2835" y="1605"/>
                </a:cxn>
                <a:cxn ang="0">
                  <a:pos x="2798" y="1616"/>
                </a:cxn>
                <a:cxn ang="0">
                  <a:pos x="2757" y="1622"/>
                </a:cxn>
                <a:cxn ang="0">
                  <a:pos x="257" y="1622"/>
                </a:cxn>
                <a:cxn ang="0">
                  <a:pos x="216" y="1616"/>
                </a:cxn>
                <a:cxn ang="0">
                  <a:pos x="178" y="1605"/>
                </a:cxn>
                <a:cxn ang="0">
                  <a:pos x="141" y="1589"/>
                </a:cxn>
                <a:cxn ang="0">
                  <a:pos x="109" y="1568"/>
                </a:cxn>
                <a:cxn ang="0">
                  <a:pos x="79" y="1542"/>
                </a:cxn>
                <a:cxn ang="0">
                  <a:pos x="54" y="1513"/>
                </a:cxn>
                <a:cxn ang="0">
                  <a:pos x="32" y="1480"/>
                </a:cxn>
                <a:cxn ang="0">
                  <a:pos x="16" y="1444"/>
                </a:cxn>
                <a:cxn ang="0">
                  <a:pos x="6" y="1406"/>
                </a:cxn>
                <a:cxn ang="0">
                  <a:pos x="1" y="1365"/>
                </a:cxn>
                <a:cxn ang="0">
                  <a:pos x="1" y="257"/>
                </a:cxn>
                <a:cxn ang="0">
                  <a:pos x="6" y="216"/>
                </a:cxn>
                <a:cxn ang="0">
                  <a:pos x="16" y="178"/>
                </a:cxn>
                <a:cxn ang="0">
                  <a:pos x="32" y="142"/>
                </a:cxn>
                <a:cxn ang="0">
                  <a:pos x="54" y="109"/>
                </a:cxn>
                <a:cxn ang="0">
                  <a:pos x="79" y="80"/>
                </a:cxn>
                <a:cxn ang="0">
                  <a:pos x="109" y="54"/>
                </a:cxn>
                <a:cxn ang="0">
                  <a:pos x="141" y="33"/>
                </a:cxn>
                <a:cxn ang="0">
                  <a:pos x="178" y="17"/>
                </a:cxn>
                <a:cxn ang="0">
                  <a:pos x="216" y="6"/>
                </a:cxn>
                <a:cxn ang="0">
                  <a:pos x="257" y="0"/>
                </a:cxn>
              </a:cxnLst>
              <a:rect l="0" t="0" r="r" b="b"/>
              <a:pathLst>
                <a:path w="3014" h="1622">
                  <a:moveTo>
                    <a:pt x="271" y="0"/>
                  </a:moveTo>
                  <a:lnTo>
                    <a:pt x="2743" y="0"/>
                  </a:lnTo>
                  <a:lnTo>
                    <a:pt x="2757" y="0"/>
                  </a:lnTo>
                  <a:lnTo>
                    <a:pt x="2770" y="1"/>
                  </a:lnTo>
                  <a:lnTo>
                    <a:pt x="2783" y="4"/>
                  </a:lnTo>
                  <a:lnTo>
                    <a:pt x="2798" y="6"/>
                  </a:lnTo>
                  <a:lnTo>
                    <a:pt x="2810" y="9"/>
                  </a:lnTo>
                  <a:lnTo>
                    <a:pt x="2823" y="13"/>
                  </a:lnTo>
                  <a:lnTo>
                    <a:pt x="2835" y="17"/>
                  </a:lnTo>
                  <a:lnTo>
                    <a:pt x="2848" y="22"/>
                  </a:lnTo>
                  <a:lnTo>
                    <a:pt x="2860" y="27"/>
                  </a:lnTo>
                  <a:lnTo>
                    <a:pt x="2871" y="33"/>
                  </a:lnTo>
                  <a:lnTo>
                    <a:pt x="2883" y="39"/>
                  </a:lnTo>
                  <a:lnTo>
                    <a:pt x="2893" y="46"/>
                  </a:lnTo>
                  <a:lnTo>
                    <a:pt x="2905" y="54"/>
                  </a:lnTo>
                  <a:lnTo>
                    <a:pt x="2915" y="63"/>
                  </a:lnTo>
                  <a:lnTo>
                    <a:pt x="2924" y="71"/>
                  </a:lnTo>
                  <a:lnTo>
                    <a:pt x="2934" y="80"/>
                  </a:lnTo>
                  <a:lnTo>
                    <a:pt x="2942" y="89"/>
                  </a:lnTo>
                  <a:lnTo>
                    <a:pt x="2951" y="99"/>
                  </a:lnTo>
                  <a:lnTo>
                    <a:pt x="2960" y="109"/>
                  </a:lnTo>
                  <a:lnTo>
                    <a:pt x="2967" y="120"/>
                  </a:lnTo>
                  <a:lnTo>
                    <a:pt x="2974" y="131"/>
                  </a:lnTo>
                  <a:lnTo>
                    <a:pt x="2980" y="142"/>
                  </a:lnTo>
                  <a:lnTo>
                    <a:pt x="2986" y="153"/>
                  </a:lnTo>
                  <a:lnTo>
                    <a:pt x="2992" y="165"/>
                  </a:lnTo>
                  <a:lnTo>
                    <a:pt x="2996" y="178"/>
                  </a:lnTo>
                  <a:lnTo>
                    <a:pt x="3001" y="191"/>
                  </a:lnTo>
                  <a:lnTo>
                    <a:pt x="3004" y="203"/>
                  </a:lnTo>
                  <a:lnTo>
                    <a:pt x="3007" y="216"/>
                  </a:lnTo>
                  <a:lnTo>
                    <a:pt x="3011" y="230"/>
                  </a:lnTo>
                  <a:lnTo>
                    <a:pt x="3012" y="243"/>
                  </a:lnTo>
                  <a:lnTo>
                    <a:pt x="3013" y="257"/>
                  </a:lnTo>
                  <a:lnTo>
                    <a:pt x="3014" y="270"/>
                  </a:lnTo>
                  <a:lnTo>
                    <a:pt x="3014" y="1352"/>
                  </a:lnTo>
                  <a:lnTo>
                    <a:pt x="3013" y="1365"/>
                  </a:lnTo>
                  <a:lnTo>
                    <a:pt x="3012" y="1379"/>
                  </a:lnTo>
                  <a:lnTo>
                    <a:pt x="3011" y="1392"/>
                  </a:lnTo>
                  <a:lnTo>
                    <a:pt x="3007" y="1406"/>
                  </a:lnTo>
                  <a:lnTo>
                    <a:pt x="3004" y="1419"/>
                  </a:lnTo>
                  <a:lnTo>
                    <a:pt x="3001" y="1432"/>
                  </a:lnTo>
                  <a:lnTo>
                    <a:pt x="2996" y="1444"/>
                  </a:lnTo>
                  <a:lnTo>
                    <a:pt x="2992" y="1457"/>
                  </a:lnTo>
                  <a:lnTo>
                    <a:pt x="2986" y="1469"/>
                  </a:lnTo>
                  <a:lnTo>
                    <a:pt x="2980" y="1480"/>
                  </a:lnTo>
                  <a:lnTo>
                    <a:pt x="2974" y="1491"/>
                  </a:lnTo>
                  <a:lnTo>
                    <a:pt x="2967" y="1502"/>
                  </a:lnTo>
                  <a:lnTo>
                    <a:pt x="2960" y="1513"/>
                  </a:lnTo>
                  <a:lnTo>
                    <a:pt x="2951" y="1523"/>
                  </a:lnTo>
                  <a:lnTo>
                    <a:pt x="2942" y="1533"/>
                  </a:lnTo>
                  <a:lnTo>
                    <a:pt x="2934" y="1542"/>
                  </a:lnTo>
                  <a:lnTo>
                    <a:pt x="2924" y="1551"/>
                  </a:lnTo>
                  <a:lnTo>
                    <a:pt x="2915" y="1559"/>
                  </a:lnTo>
                  <a:lnTo>
                    <a:pt x="2905" y="1568"/>
                  </a:lnTo>
                  <a:lnTo>
                    <a:pt x="2893" y="1576"/>
                  </a:lnTo>
                  <a:lnTo>
                    <a:pt x="2883" y="1583"/>
                  </a:lnTo>
                  <a:lnTo>
                    <a:pt x="2871" y="1589"/>
                  </a:lnTo>
                  <a:lnTo>
                    <a:pt x="2860" y="1595"/>
                  </a:lnTo>
                  <a:lnTo>
                    <a:pt x="2848" y="1600"/>
                  </a:lnTo>
                  <a:lnTo>
                    <a:pt x="2835" y="1605"/>
                  </a:lnTo>
                  <a:lnTo>
                    <a:pt x="2823" y="1609"/>
                  </a:lnTo>
                  <a:lnTo>
                    <a:pt x="2810" y="1613"/>
                  </a:lnTo>
                  <a:lnTo>
                    <a:pt x="2798" y="1616"/>
                  </a:lnTo>
                  <a:lnTo>
                    <a:pt x="2783" y="1618"/>
                  </a:lnTo>
                  <a:lnTo>
                    <a:pt x="2770" y="1621"/>
                  </a:lnTo>
                  <a:lnTo>
                    <a:pt x="2757" y="1622"/>
                  </a:lnTo>
                  <a:lnTo>
                    <a:pt x="2743" y="1622"/>
                  </a:lnTo>
                  <a:lnTo>
                    <a:pt x="271" y="1622"/>
                  </a:lnTo>
                  <a:lnTo>
                    <a:pt x="257" y="1622"/>
                  </a:lnTo>
                  <a:lnTo>
                    <a:pt x="243" y="1621"/>
                  </a:lnTo>
                  <a:lnTo>
                    <a:pt x="229" y="1618"/>
                  </a:lnTo>
                  <a:lnTo>
                    <a:pt x="216" y="1616"/>
                  </a:lnTo>
                  <a:lnTo>
                    <a:pt x="204" y="1613"/>
                  </a:lnTo>
                  <a:lnTo>
                    <a:pt x="190" y="1609"/>
                  </a:lnTo>
                  <a:lnTo>
                    <a:pt x="178" y="1605"/>
                  </a:lnTo>
                  <a:lnTo>
                    <a:pt x="166" y="1600"/>
                  </a:lnTo>
                  <a:lnTo>
                    <a:pt x="154" y="1595"/>
                  </a:lnTo>
                  <a:lnTo>
                    <a:pt x="141" y="1589"/>
                  </a:lnTo>
                  <a:lnTo>
                    <a:pt x="130" y="1583"/>
                  </a:lnTo>
                  <a:lnTo>
                    <a:pt x="120" y="1576"/>
                  </a:lnTo>
                  <a:lnTo>
                    <a:pt x="109" y="1568"/>
                  </a:lnTo>
                  <a:lnTo>
                    <a:pt x="99" y="1559"/>
                  </a:lnTo>
                  <a:lnTo>
                    <a:pt x="88" y="1551"/>
                  </a:lnTo>
                  <a:lnTo>
                    <a:pt x="79" y="1542"/>
                  </a:lnTo>
                  <a:lnTo>
                    <a:pt x="70" y="1533"/>
                  </a:lnTo>
                  <a:lnTo>
                    <a:pt x="62" y="1523"/>
                  </a:lnTo>
                  <a:lnTo>
                    <a:pt x="54" y="1513"/>
                  </a:lnTo>
                  <a:lnTo>
                    <a:pt x="47" y="1502"/>
                  </a:lnTo>
                  <a:lnTo>
                    <a:pt x="40" y="1491"/>
                  </a:lnTo>
                  <a:lnTo>
                    <a:pt x="32" y="1480"/>
                  </a:lnTo>
                  <a:lnTo>
                    <a:pt x="27" y="1469"/>
                  </a:lnTo>
                  <a:lnTo>
                    <a:pt x="21" y="1457"/>
                  </a:lnTo>
                  <a:lnTo>
                    <a:pt x="16" y="1444"/>
                  </a:lnTo>
                  <a:lnTo>
                    <a:pt x="12" y="1432"/>
                  </a:lnTo>
                  <a:lnTo>
                    <a:pt x="9" y="1419"/>
                  </a:lnTo>
                  <a:lnTo>
                    <a:pt x="6" y="1406"/>
                  </a:lnTo>
                  <a:lnTo>
                    <a:pt x="3" y="1392"/>
                  </a:lnTo>
                  <a:lnTo>
                    <a:pt x="2" y="1379"/>
                  </a:lnTo>
                  <a:lnTo>
                    <a:pt x="1" y="1365"/>
                  </a:lnTo>
                  <a:lnTo>
                    <a:pt x="0" y="1352"/>
                  </a:lnTo>
                  <a:lnTo>
                    <a:pt x="0" y="270"/>
                  </a:lnTo>
                  <a:lnTo>
                    <a:pt x="1" y="257"/>
                  </a:lnTo>
                  <a:lnTo>
                    <a:pt x="2" y="243"/>
                  </a:lnTo>
                  <a:lnTo>
                    <a:pt x="3" y="230"/>
                  </a:lnTo>
                  <a:lnTo>
                    <a:pt x="6" y="216"/>
                  </a:lnTo>
                  <a:lnTo>
                    <a:pt x="9" y="203"/>
                  </a:lnTo>
                  <a:lnTo>
                    <a:pt x="12" y="191"/>
                  </a:lnTo>
                  <a:lnTo>
                    <a:pt x="16" y="178"/>
                  </a:lnTo>
                  <a:lnTo>
                    <a:pt x="21" y="165"/>
                  </a:lnTo>
                  <a:lnTo>
                    <a:pt x="27" y="153"/>
                  </a:lnTo>
                  <a:lnTo>
                    <a:pt x="32" y="142"/>
                  </a:lnTo>
                  <a:lnTo>
                    <a:pt x="40" y="131"/>
                  </a:lnTo>
                  <a:lnTo>
                    <a:pt x="47" y="120"/>
                  </a:lnTo>
                  <a:lnTo>
                    <a:pt x="54" y="109"/>
                  </a:lnTo>
                  <a:lnTo>
                    <a:pt x="62" y="99"/>
                  </a:lnTo>
                  <a:lnTo>
                    <a:pt x="70" y="89"/>
                  </a:lnTo>
                  <a:lnTo>
                    <a:pt x="79" y="80"/>
                  </a:lnTo>
                  <a:lnTo>
                    <a:pt x="88" y="71"/>
                  </a:lnTo>
                  <a:lnTo>
                    <a:pt x="99" y="63"/>
                  </a:lnTo>
                  <a:lnTo>
                    <a:pt x="109" y="54"/>
                  </a:lnTo>
                  <a:lnTo>
                    <a:pt x="120" y="46"/>
                  </a:lnTo>
                  <a:lnTo>
                    <a:pt x="130" y="39"/>
                  </a:lnTo>
                  <a:lnTo>
                    <a:pt x="141" y="33"/>
                  </a:lnTo>
                  <a:lnTo>
                    <a:pt x="154" y="27"/>
                  </a:lnTo>
                  <a:lnTo>
                    <a:pt x="166" y="22"/>
                  </a:lnTo>
                  <a:lnTo>
                    <a:pt x="178" y="17"/>
                  </a:lnTo>
                  <a:lnTo>
                    <a:pt x="190" y="13"/>
                  </a:lnTo>
                  <a:lnTo>
                    <a:pt x="204" y="9"/>
                  </a:lnTo>
                  <a:lnTo>
                    <a:pt x="216" y="6"/>
                  </a:lnTo>
                  <a:lnTo>
                    <a:pt x="229" y="4"/>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4" name="976334176"/>
            <p:cNvSpPr>
              <a:spLocks/>
            </p:cNvSpPr>
            <p:nvPr/>
          </p:nvSpPr>
          <p:spPr bwMode="auto">
            <a:xfrm>
              <a:off x="5132797" y="3857315"/>
              <a:ext cx="86432" cy="32307"/>
            </a:xfrm>
            <a:custGeom>
              <a:avLst/>
              <a:gdLst/>
              <a:ahLst/>
              <a:cxnLst>
                <a:cxn ang="0">
                  <a:pos x="2757" y="0"/>
                </a:cxn>
                <a:cxn ang="0">
                  <a:pos x="2797" y="6"/>
                </a:cxn>
                <a:cxn ang="0">
                  <a:pos x="2836" y="17"/>
                </a:cxn>
                <a:cxn ang="0">
                  <a:pos x="2872" y="33"/>
                </a:cxn>
                <a:cxn ang="0">
                  <a:pos x="2904" y="54"/>
                </a:cxn>
                <a:cxn ang="0">
                  <a:pos x="2934" y="80"/>
                </a:cxn>
                <a:cxn ang="0">
                  <a:pos x="2959"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59" y="1513"/>
                </a:cxn>
                <a:cxn ang="0">
                  <a:pos x="2934" y="1542"/>
                </a:cxn>
                <a:cxn ang="0">
                  <a:pos x="2904" y="1568"/>
                </a:cxn>
                <a:cxn ang="0">
                  <a:pos x="2872" y="1589"/>
                </a:cxn>
                <a:cxn ang="0">
                  <a:pos x="2836" y="1605"/>
                </a:cxn>
                <a:cxn ang="0">
                  <a:pos x="2797" y="1616"/>
                </a:cxn>
                <a:cxn ang="0">
                  <a:pos x="2757" y="1622"/>
                </a:cxn>
                <a:cxn ang="0">
                  <a:pos x="257" y="1622"/>
                </a:cxn>
                <a:cxn ang="0">
                  <a:pos x="216" y="1616"/>
                </a:cxn>
                <a:cxn ang="0">
                  <a:pos x="178" y="1605"/>
                </a:cxn>
                <a:cxn ang="0">
                  <a:pos x="142" y="1589"/>
                </a:cxn>
                <a:cxn ang="0">
                  <a:pos x="109" y="1568"/>
                </a:cxn>
                <a:cxn ang="0">
                  <a:pos x="80" y="1542"/>
                </a:cxn>
                <a:cxn ang="0">
                  <a:pos x="54" y="1513"/>
                </a:cxn>
                <a:cxn ang="0">
                  <a:pos x="33" y="1480"/>
                </a:cxn>
                <a:cxn ang="0">
                  <a:pos x="17" y="1444"/>
                </a:cxn>
                <a:cxn ang="0">
                  <a:pos x="5" y="1406"/>
                </a:cxn>
                <a:cxn ang="0">
                  <a:pos x="0" y="1365"/>
                </a:cxn>
                <a:cxn ang="0">
                  <a:pos x="0" y="257"/>
                </a:cxn>
                <a:cxn ang="0">
                  <a:pos x="5" y="216"/>
                </a:cxn>
                <a:cxn ang="0">
                  <a:pos x="17" y="178"/>
                </a:cxn>
                <a:cxn ang="0">
                  <a:pos x="33" y="142"/>
                </a:cxn>
                <a:cxn ang="0">
                  <a:pos x="54" y="109"/>
                </a:cxn>
                <a:cxn ang="0">
                  <a:pos x="80" y="80"/>
                </a:cxn>
                <a:cxn ang="0">
                  <a:pos x="109" y="54"/>
                </a:cxn>
                <a:cxn ang="0">
                  <a:pos x="142" y="33"/>
                </a:cxn>
                <a:cxn ang="0">
                  <a:pos x="178" y="17"/>
                </a:cxn>
                <a:cxn ang="0">
                  <a:pos x="216" y="6"/>
                </a:cxn>
                <a:cxn ang="0">
                  <a:pos x="257" y="0"/>
                </a:cxn>
              </a:cxnLst>
              <a:rect l="0" t="0" r="r" b="b"/>
              <a:pathLst>
                <a:path w="3013" h="1622">
                  <a:moveTo>
                    <a:pt x="270" y="0"/>
                  </a:moveTo>
                  <a:lnTo>
                    <a:pt x="2743" y="0"/>
                  </a:lnTo>
                  <a:lnTo>
                    <a:pt x="2757" y="0"/>
                  </a:lnTo>
                  <a:lnTo>
                    <a:pt x="2771" y="1"/>
                  </a:lnTo>
                  <a:lnTo>
                    <a:pt x="2784" y="4"/>
                  </a:lnTo>
                  <a:lnTo>
                    <a:pt x="2797" y="6"/>
                  </a:lnTo>
                  <a:lnTo>
                    <a:pt x="2810" y="9"/>
                  </a:lnTo>
                  <a:lnTo>
                    <a:pt x="2824" y="13"/>
                  </a:lnTo>
                  <a:lnTo>
                    <a:pt x="2836" y="17"/>
                  </a:lnTo>
                  <a:lnTo>
                    <a:pt x="2848" y="22"/>
                  </a:lnTo>
                  <a:lnTo>
                    <a:pt x="2860" y="27"/>
                  </a:lnTo>
                  <a:lnTo>
                    <a:pt x="2872" y="33"/>
                  </a:lnTo>
                  <a:lnTo>
                    <a:pt x="2883" y="39"/>
                  </a:lnTo>
                  <a:lnTo>
                    <a:pt x="2894" y="46"/>
                  </a:lnTo>
                  <a:lnTo>
                    <a:pt x="2904" y="54"/>
                  </a:lnTo>
                  <a:lnTo>
                    <a:pt x="2914" y="63"/>
                  </a:lnTo>
                  <a:lnTo>
                    <a:pt x="2924" y="71"/>
                  </a:lnTo>
                  <a:lnTo>
                    <a:pt x="2934" y="80"/>
                  </a:lnTo>
                  <a:lnTo>
                    <a:pt x="2943" y="89"/>
                  </a:lnTo>
                  <a:lnTo>
                    <a:pt x="2951" y="99"/>
                  </a:lnTo>
                  <a:lnTo>
                    <a:pt x="2959" y="109"/>
                  </a:lnTo>
                  <a:lnTo>
                    <a:pt x="2967" y="120"/>
                  </a:lnTo>
                  <a:lnTo>
                    <a:pt x="2974" y="131"/>
                  </a:lnTo>
                  <a:lnTo>
                    <a:pt x="2981" y="142"/>
                  </a:lnTo>
                  <a:lnTo>
                    <a:pt x="2987" y="153"/>
                  </a:lnTo>
                  <a:lnTo>
                    <a:pt x="2992" y="165"/>
                  </a:lnTo>
                  <a:lnTo>
                    <a:pt x="2997" y="178"/>
                  </a:lnTo>
                  <a:lnTo>
                    <a:pt x="3001"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1" y="1432"/>
                  </a:lnTo>
                  <a:lnTo>
                    <a:pt x="2997" y="1444"/>
                  </a:lnTo>
                  <a:lnTo>
                    <a:pt x="2992" y="1457"/>
                  </a:lnTo>
                  <a:lnTo>
                    <a:pt x="2987" y="1469"/>
                  </a:lnTo>
                  <a:lnTo>
                    <a:pt x="2981" y="1480"/>
                  </a:lnTo>
                  <a:lnTo>
                    <a:pt x="2974" y="1491"/>
                  </a:lnTo>
                  <a:lnTo>
                    <a:pt x="2967" y="1502"/>
                  </a:lnTo>
                  <a:lnTo>
                    <a:pt x="2959" y="1513"/>
                  </a:lnTo>
                  <a:lnTo>
                    <a:pt x="2951" y="1523"/>
                  </a:lnTo>
                  <a:lnTo>
                    <a:pt x="2943" y="1533"/>
                  </a:lnTo>
                  <a:lnTo>
                    <a:pt x="2934" y="1542"/>
                  </a:lnTo>
                  <a:lnTo>
                    <a:pt x="2924" y="1551"/>
                  </a:lnTo>
                  <a:lnTo>
                    <a:pt x="2914" y="1559"/>
                  </a:lnTo>
                  <a:lnTo>
                    <a:pt x="2904" y="1568"/>
                  </a:lnTo>
                  <a:lnTo>
                    <a:pt x="2894" y="1576"/>
                  </a:lnTo>
                  <a:lnTo>
                    <a:pt x="2883" y="1583"/>
                  </a:lnTo>
                  <a:lnTo>
                    <a:pt x="2872" y="1589"/>
                  </a:lnTo>
                  <a:lnTo>
                    <a:pt x="2860" y="1595"/>
                  </a:lnTo>
                  <a:lnTo>
                    <a:pt x="2848" y="1600"/>
                  </a:lnTo>
                  <a:lnTo>
                    <a:pt x="2836" y="1605"/>
                  </a:lnTo>
                  <a:lnTo>
                    <a:pt x="2824" y="1609"/>
                  </a:lnTo>
                  <a:lnTo>
                    <a:pt x="2810" y="1613"/>
                  </a:lnTo>
                  <a:lnTo>
                    <a:pt x="2797" y="1616"/>
                  </a:lnTo>
                  <a:lnTo>
                    <a:pt x="2784" y="1618"/>
                  </a:lnTo>
                  <a:lnTo>
                    <a:pt x="2771" y="1621"/>
                  </a:lnTo>
                  <a:lnTo>
                    <a:pt x="2757" y="1622"/>
                  </a:lnTo>
                  <a:lnTo>
                    <a:pt x="2743" y="1622"/>
                  </a:lnTo>
                  <a:lnTo>
                    <a:pt x="270" y="1622"/>
                  </a:lnTo>
                  <a:lnTo>
                    <a:pt x="257" y="1622"/>
                  </a:lnTo>
                  <a:lnTo>
                    <a:pt x="243" y="1621"/>
                  </a:lnTo>
                  <a:lnTo>
                    <a:pt x="230" y="1618"/>
                  </a:lnTo>
                  <a:lnTo>
                    <a:pt x="216" y="1616"/>
                  </a:lnTo>
                  <a:lnTo>
                    <a:pt x="203" y="1613"/>
                  </a:lnTo>
                  <a:lnTo>
                    <a:pt x="191" y="1609"/>
                  </a:lnTo>
                  <a:lnTo>
                    <a:pt x="178" y="1605"/>
                  </a:lnTo>
                  <a:lnTo>
                    <a:pt x="165" y="1600"/>
                  </a:lnTo>
                  <a:lnTo>
                    <a:pt x="154" y="1595"/>
                  </a:lnTo>
                  <a:lnTo>
                    <a:pt x="142" y="1589"/>
                  </a:lnTo>
                  <a:lnTo>
                    <a:pt x="131" y="1583"/>
                  </a:lnTo>
                  <a:lnTo>
                    <a:pt x="120" y="1576"/>
                  </a:lnTo>
                  <a:lnTo>
                    <a:pt x="109" y="1568"/>
                  </a:lnTo>
                  <a:lnTo>
                    <a:pt x="99" y="1559"/>
                  </a:lnTo>
                  <a:lnTo>
                    <a:pt x="89" y="1551"/>
                  </a:lnTo>
                  <a:lnTo>
                    <a:pt x="80" y="1542"/>
                  </a:lnTo>
                  <a:lnTo>
                    <a:pt x="71" y="1533"/>
                  </a:lnTo>
                  <a:lnTo>
                    <a:pt x="62" y="1523"/>
                  </a:lnTo>
                  <a:lnTo>
                    <a:pt x="54" y="1513"/>
                  </a:lnTo>
                  <a:lnTo>
                    <a:pt x="46" y="1502"/>
                  </a:lnTo>
                  <a:lnTo>
                    <a:pt x="40" y="1491"/>
                  </a:lnTo>
                  <a:lnTo>
                    <a:pt x="33" y="1480"/>
                  </a:lnTo>
                  <a:lnTo>
                    <a:pt x="27" y="1469"/>
                  </a:lnTo>
                  <a:lnTo>
                    <a:pt x="22" y="1457"/>
                  </a:lnTo>
                  <a:lnTo>
                    <a:pt x="17" y="1444"/>
                  </a:lnTo>
                  <a:lnTo>
                    <a:pt x="13"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3" y="191"/>
                  </a:lnTo>
                  <a:lnTo>
                    <a:pt x="17" y="178"/>
                  </a:lnTo>
                  <a:lnTo>
                    <a:pt x="22" y="165"/>
                  </a:lnTo>
                  <a:lnTo>
                    <a:pt x="27" y="153"/>
                  </a:lnTo>
                  <a:lnTo>
                    <a:pt x="33" y="142"/>
                  </a:lnTo>
                  <a:lnTo>
                    <a:pt x="40" y="131"/>
                  </a:lnTo>
                  <a:lnTo>
                    <a:pt x="46" y="120"/>
                  </a:lnTo>
                  <a:lnTo>
                    <a:pt x="54" y="109"/>
                  </a:lnTo>
                  <a:lnTo>
                    <a:pt x="62" y="99"/>
                  </a:lnTo>
                  <a:lnTo>
                    <a:pt x="71" y="89"/>
                  </a:lnTo>
                  <a:lnTo>
                    <a:pt x="80" y="80"/>
                  </a:lnTo>
                  <a:lnTo>
                    <a:pt x="89" y="71"/>
                  </a:lnTo>
                  <a:lnTo>
                    <a:pt x="99" y="63"/>
                  </a:lnTo>
                  <a:lnTo>
                    <a:pt x="109" y="54"/>
                  </a:lnTo>
                  <a:lnTo>
                    <a:pt x="120" y="46"/>
                  </a:lnTo>
                  <a:lnTo>
                    <a:pt x="131" y="39"/>
                  </a:lnTo>
                  <a:lnTo>
                    <a:pt x="142" y="33"/>
                  </a:lnTo>
                  <a:lnTo>
                    <a:pt x="154" y="27"/>
                  </a:lnTo>
                  <a:lnTo>
                    <a:pt x="165" y="22"/>
                  </a:lnTo>
                  <a:lnTo>
                    <a:pt x="178" y="17"/>
                  </a:lnTo>
                  <a:lnTo>
                    <a:pt x="191" y="13"/>
                  </a:lnTo>
                  <a:lnTo>
                    <a:pt x="203" y="9"/>
                  </a:lnTo>
                  <a:lnTo>
                    <a:pt x="216" y="6"/>
                  </a:lnTo>
                  <a:lnTo>
                    <a:pt x="230" y="4"/>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5" name="426525750"/>
            <p:cNvSpPr>
              <a:spLocks/>
            </p:cNvSpPr>
            <p:nvPr/>
          </p:nvSpPr>
          <p:spPr bwMode="auto">
            <a:xfrm>
              <a:off x="5228762" y="3857315"/>
              <a:ext cx="86432" cy="32307"/>
            </a:xfrm>
            <a:custGeom>
              <a:avLst/>
              <a:gdLst/>
              <a:ahLst/>
              <a:cxnLst>
                <a:cxn ang="0">
                  <a:pos x="2756" y="0"/>
                </a:cxn>
                <a:cxn ang="0">
                  <a:pos x="2797" y="6"/>
                </a:cxn>
                <a:cxn ang="0">
                  <a:pos x="2835" y="17"/>
                </a:cxn>
                <a:cxn ang="0">
                  <a:pos x="2871" y="33"/>
                </a:cxn>
                <a:cxn ang="0">
                  <a:pos x="2904" y="54"/>
                </a:cxn>
                <a:cxn ang="0">
                  <a:pos x="2933" y="80"/>
                </a:cxn>
                <a:cxn ang="0">
                  <a:pos x="2959" y="109"/>
                </a:cxn>
                <a:cxn ang="0">
                  <a:pos x="2980" y="142"/>
                </a:cxn>
                <a:cxn ang="0">
                  <a:pos x="2996" y="178"/>
                </a:cxn>
                <a:cxn ang="0">
                  <a:pos x="3008" y="216"/>
                </a:cxn>
                <a:cxn ang="0">
                  <a:pos x="3013" y="257"/>
                </a:cxn>
                <a:cxn ang="0">
                  <a:pos x="3013" y="1365"/>
                </a:cxn>
                <a:cxn ang="0">
                  <a:pos x="3008" y="1406"/>
                </a:cxn>
                <a:cxn ang="0">
                  <a:pos x="2996" y="1444"/>
                </a:cxn>
                <a:cxn ang="0">
                  <a:pos x="2980" y="1480"/>
                </a:cxn>
                <a:cxn ang="0">
                  <a:pos x="2959" y="1513"/>
                </a:cxn>
                <a:cxn ang="0">
                  <a:pos x="2933" y="1542"/>
                </a:cxn>
                <a:cxn ang="0">
                  <a:pos x="2904" y="1568"/>
                </a:cxn>
                <a:cxn ang="0">
                  <a:pos x="2871" y="1589"/>
                </a:cxn>
                <a:cxn ang="0">
                  <a:pos x="2835" y="1605"/>
                </a:cxn>
                <a:cxn ang="0">
                  <a:pos x="2797" y="1616"/>
                </a:cxn>
                <a:cxn ang="0">
                  <a:pos x="2756" y="1622"/>
                </a:cxn>
                <a:cxn ang="0">
                  <a:pos x="256" y="1622"/>
                </a:cxn>
                <a:cxn ang="0">
                  <a:pos x="216" y="1616"/>
                </a:cxn>
                <a:cxn ang="0">
                  <a:pos x="177" y="1605"/>
                </a:cxn>
                <a:cxn ang="0">
                  <a:pos x="141" y="1589"/>
                </a:cxn>
                <a:cxn ang="0">
                  <a:pos x="108" y="1568"/>
                </a:cxn>
                <a:cxn ang="0">
                  <a:pos x="79" y="1542"/>
                </a:cxn>
                <a:cxn ang="0">
                  <a:pos x="54" y="1513"/>
                </a:cxn>
                <a:cxn ang="0">
                  <a:pos x="32" y="1480"/>
                </a:cxn>
                <a:cxn ang="0">
                  <a:pos x="16" y="1444"/>
                </a:cxn>
                <a:cxn ang="0">
                  <a:pos x="5" y="1406"/>
                </a:cxn>
                <a:cxn ang="0">
                  <a:pos x="0" y="1365"/>
                </a:cxn>
                <a:cxn ang="0">
                  <a:pos x="0" y="257"/>
                </a:cxn>
                <a:cxn ang="0">
                  <a:pos x="5" y="216"/>
                </a:cxn>
                <a:cxn ang="0">
                  <a:pos x="16" y="178"/>
                </a:cxn>
                <a:cxn ang="0">
                  <a:pos x="32" y="142"/>
                </a:cxn>
                <a:cxn ang="0">
                  <a:pos x="54" y="109"/>
                </a:cxn>
                <a:cxn ang="0">
                  <a:pos x="79" y="80"/>
                </a:cxn>
                <a:cxn ang="0">
                  <a:pos x="108" y="54"/>
                </a:cxn>
                <a:cxn ang="0">
                  <a:pos x="141" y="33"/>
                </a:cxn>
                <a:cxn ang="0">
                  <a:pos x="177" y="17"/>
                </a:cxn>
                <a:cxn ang="0">
                  <a:pos x="216" y="6"/>
                </a:cxn>
                <a:cxn ang="0">
                  <a:pos x="256" y="0"/>
                </a:cxn>
              </a:cxnLst>
              <a:rect l="0" t="0" r="r" b="b"/>
              <a:pathLst>
                <a:path w="3013" h="1622">
                  <a:moveTo>
                    <a:pt x="270" y="0"/>
                  </a:moveTo>
                  <a:lnTo>
                    <a:pt x="2743" y="0"/>
                  </a:lnTo>
                  <a:lnTo>
                    <a:pt x="2756" y="0"/>
                  </a:lnTo>
                  <a:lnTo>
                    <a:pt x="2770" y="1"/>
                  </a:lnTo>
                  <a:lnTo>
                    <a:pt x="2783" y="4"/>
                  </a:lnTo>
                  <a:lnTo>
                    <a:pt x="2797" y="6"/>
                  </a:lnTo>
                  <a:lnTo>
                    <a:pt x="2810" y="9"/>
                  </a:lnTo>
                  <a:lnTo>
                    <a:pt x="2822" y="13"/>
                  </a:lnTo>
                  <a:lnTo>
                    <a:pt x="2835" y="17"/>
                  </a:lnTo>
                  <a:lnTo>
                    <a:pt x="2848" y="22"/>
                  </a:lnTo>
                  <a:lnTo>
                    <a:pt x="2859" y="27"/>
                  </a:lnTo>
                  <a:lnTo>
                    <a:pt x="2871" y="33"/>
                  </a:lnTo>
                  <a:lnTo>
                    <a:pt x="2882" y="39"/>
                  </a:lnTo>
                  <a:lnTo>
                    <a:pt x="2893" y="46"/>
                  </a:lnTo>
                  <a:lnTo>
                    <a:pt x="2904" y="54"/>
                  </a:lnTo>
                  <a:lnTo>
                    <a:pt x="2914" y="63"/>
                  </a:lnTo>
                  <a:lnTo>
                    <a:pt x="2924" y="71"/>
                  </a:lnTo>
                  <a:lnTo>
                    <a:pt x="2933" y="80"/>
                  </a:lnTo>
                  <a:lnTo>
                    <a:pt x="2942" y="89"/>
                  </a:lnTo>
                  <a:lnTo>
                    <a:pt x="2951" y="99"/>
                  </a:lnTo>
                  <a:lnTo>
                    <a:pt x="2959" y="109"/>
                  </a:lnTo>
                  <a:lnTo>
                    <a:pt x="2966" y="120"/>
                  </a:lnTo>
                  <a:lnTo>
                    <a:pt x="2973" y="131"/>
                  </a:lnTo>
                  <a:lnTo>
                    <a:pt x="2980" y="142"/>
                  </a:lnTo>
                  <a:lnTo>
                    <a:pt x="2986" y="153"/>
                  </a:lnTo>
                  <a:lnTo>
                    <a:pt x="2991" y="165"/>
                  </a:lnTo>
                  <a:lnTo>
                    <a:pt x="2996" y="178"/>
                  </a:lnTo>
                  <a:lnTo>
                    <a:pt x="3000"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0" y="1432"/>
                  </a:lnTo>
                  <a:lnTo>
                    <a:pt x="2996" y="1444"/>
                  </a:lnTo>
                  <a:lnTo>
                    <a:pt x="2991" y="1457"/>
                  </a:lnTo>
                  <a:lnTo>
                    <a:pt x="2986" y="1469"/>
                  </a:lnTo>
                  <a:lnTo>
                    <a:pt x="2980" y="1480"/>
                  </a:lnTo>
                  <a:lnTo>
                    <a:pt x="2973" y="1491"/>
                  </a:lnTo>
                  <a:lnTo>
                    <a:pt x="2966" y="1502"/>
                  </a:lnTo>
                  <a:lnTo>
                    <a:pt x="2959" y="1513"/>
                  </a:lnTo>
                  <a:lnTo>
                    <a:pt x="2951" y="1523"/>
                  </a:lnTo>
                  <a:lnTo>
                    <a:pt x="2942" y="1533"/>
                  </a:lnTo>
                  <a:lnTo>
                    <a:pt x="2933" y="1542"/>
                  </a:lnTo>
                  <a:lnTo>
                    <a:pt x="2924" y="1551"/>
                  </a:lnTo>
                  <a:lnTo>
                    <a:pt x="2914" y="1559"/>
                  </a:lnTo>
                  <a:lnTo>
                    <a:pt x="2904" y="1568"/>
                  </a:lnTo>
                  <a:lnTo>
                    <a:pt x="2893" y="1576"/>
                  </a:lnTo>
                  <a:lnTo>
                    <a:pt x="2882" y="1583"/>
                  </a:lnTo>
                  <a:lnTo>
                    <a:pt x="2871" y="1589"/>
                  </a:lnTo>
                  <a:lnTo>
                    <a:pt x="2859" y="1595"/>
                  </a:lnTo>
                  <a:lnTo>
                    <a:pt x="2848" y="1600"/>
                  </a:lnTo>
                  <a:lnTo>
                    <a:pt x="2835" y="1605"/>
                  </a:lnTo>
                  <a:lnTo>
                    <a:pt x="2822" y="1609"/>
                  </a:lnTo>
                  <a:lnTo>
                    <a:pt x="2810" y="1613"/>
                  </a:lnTo>
                  <a:lnTo>
                    <a:pt x="2797" y="1616"/>
                  </a:lnTo>
                  <a:lnTo>
                    <a:pt x="2783" y="1618"/>
                  </a:lnTo>
                  <a:lnTo>
                    <a:pt x="2770" y="1621"/>
                  </a:lnTo>
                  <a:lnTo>
                    <a:pt x="2756" y="1622"/>
                  </a:lnTo>
                  <a:lnTo>
                    <a:pt x="2743" y="1622"/>
                  </a:lnTo>
                  <a:lnTo>
                    <a:pt x="270" y="1622"/>
                  </a:lnTo>
                  <a:lnTo>
                    <a:pt x="256" y="1622"/>
                  </a:lnTo>
                  <a:lnTo>
                    <a:pt x="242" y="1621"/>
                  </a:lnTo>
                  <a:lnTo>
                    <a:pt x="229" y="1618"/>
                  </a:lnTo>
                  <a:lnTo>
                    <a:pt x="216" y="1616"/>
                  </a:lnTo>
                  <a:lnTo>
                    <a:pt x="203" y="1613"/>
                  </a:lnTo>
                  <a:lnTo>
                    <a:pt x="189" y="1609"/>
                  </a:lnTo>
                  <a:lnTo>
                    <a:pt x="177" y="1605"/>
                  </a:lnTo>
                  <a:lnTo>
                    <a:pt x="165" y="1600"/>
                  </a:lnTo>
                  <a:lnTo>
                    <a:pt x="153" y="1595"/>
                  </a:lnTo>
                  <a:lnTo>
                    <a:pt x="141" y="1589"/>
                  </a:lnTo>
                  <a:lnTo>
                    <a:pt x="130" y="1583"/>
                  </a:lnTo>
                  <a:lnTo>
                    <a:pt x="119" y="1576"/>
                  </a:lnTo>
                  <a:lnTo>
                    <a:pt x="108" y="1568"/>
                  </a:lnTo>
                  <a:lnTo>
                    <a:pt x="98" y="1559"/>
                  </a:lnTo>
                  <a:lnTo>
                    <a:pt x="89" y="1551"/>
                  </a:lnTo>
                  <a:lnTo>
                    <a:pt x="79" y="1542"/>
                  </a:lnTo>
                  <a:lnTo>
                    <a:pt x="70" y="1533"/>
                  </a:lnTo>
                  <a:lnTo>
                    <a:pt x="61" y="1523"/>
                  </a:lnTo>
                  <a:lnTo>
                    <a:pt x="54" y="1513"/>
                  </a:lnTo>
                  <a:lnTo>
                    <a:pt x="46" y="1502"/>
                  </a:lnTo>
                  <a:lnTo>
                    <a:pt x="39" y="1491"/>
                  </a:lnTo>
                  <a:lnTo>
                    <a:pt x="32" y="1480"/>
                  </a:lnTo>
                  <a:lnTo>
                    <a:pt x="26" y="1469"/>
                  </a:lnTo>
                  <a:lnTo>
                    <a:pt x="21" y="1457"/>
                  </a:lnTo>
                  <a:lnTo>
                    <a:pt x="16" y="1444"/>
                  </a:lnTo>
                  <a:lnTo>
                    <a:pt x="12"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2" y="191"/>
                  </a:lnTo>
                  <a:lnTo>
                    <a:pt x="16" y="178"/>
                  </a:lnTo>
                  <a:lnTo>
                    <a:pt x="21" y="165"/>
                  </a:lnTo>
                  <a:lnTo>
                    <a:pt x="26" y="153"/>
                  </a:lnTo>
                  <a:lnTo>
                    <a:pt x="32" y="142"/>
                  </a:lnTo>
                  <a:lnTo>
                    <a:pt x="39" y="131"/>
                  </a:lnTo>
                  <a:lnTo>
                    <a:pt x="46" y="120"/>
                  </a:lnTo>
                  <a:lnTo>
                    <a:pt x="54" y="109"/>
                  </a:lnTo>
                  <a:lnTo>
                    <a:pt x="61" y="99"/>
                  </a:lnTo>
                  <a:lnTo>
                    <a:pt x="70" y="89"/>
                  </a:lnTo>
                  <a:lnTo>
                    <a:pt x="79" y="80"/>
                  </a:lnTo>
                  <a:lnTo>
                    <a:pt x="89" y="71"/>
                  </a:lnTo>
                  <a:lnTo>
                    <a:pt x="98" y="63"/>
                  </a:lnTo>
                  <a:lnTo>
                    <a:pt x="108" y="54"/>
                  </a:lnTo>
                  <a:lnTo>
                    <a:pt x="119" y="46"/>
                  </a:lnTo>
                  <a:lnTo>
                    <a:pt x="130" y="39"/>
                  </a:lnTo>
                  <a:lnTo>
                    <a:pt x="141" y="33"/>
                  </a:lnTo>
                  <a:lnTo>
                    <a:pt x="153" y="27"/>
                  </a:lnTo>
                  <a:lnTo>
                    <a:pt x="165" y="22"/>
                  </a:lnTo>
                  <a:lnTo>
                    <a:pt x="177" y="17"/>
                  </a:lnTo>
                  <a:lnTo>
                    <a:pt x="189" y="13"/>
                  </a:lnTo>
                  <a:lnTo>
                    <a:pt x="203" y="9"/>
                  </a:lnTo>
                  <a:lnTo>
                    <a:pt x="216" y="6"/>
                  </a:lnTo>
                  <a:lnTo>
                    <a:pt x="229" y="4"/>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6" name="562364491"/>
            <p:cNvSpPr>
              <a:spLocks/>
            </p:cNvSpPr>
            <p:nvPr/>
          </p:nvSpPr>
          <p:spPr bwMode="auto">
            <a:xfrm>
              <a:off x="5324727" y="3857315"/>
              <a:ext cx="87067" cy="32307"/>
            </a:xfrm>
            <a:custGeom>
              <a:avLst/>
              <a:gdLst/>
              <a:ahLst/>
              <a:cxnLst>
                <a:cxn ang="0">
                  <a:pos x="2757" y="0"/>
                </a:cxn>
                <a:cxn ang="0">
                  <a:pos x="2798" y="6"/>
                </a:cxn>
                <a:cxn ang="0">
                  <a:pos x="2836" y="17"/>
                </a:cxn>
                <a:cxn ang="0">
                  <a:pos x="2872" y="33"/>
                </a:cxn>
                <a:cxn ang="0">
                  <a:pos x="2905" y="54"/>
                </a:cxn>
                <a:cxn ang="0">
                  <a:pos x="2935" y="80"/>
                </a:cxn>
                <a:cxn ang="0">
                  <a:pos x="2960"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60" y="1513"/>
                </a:cxn>
                <a:cxn ang="0">
                  <a:pos x="2935" y="1542"/>
                </a:cxn>
                <a:cxn ang="0">
                  <a:pos x="2905" y="1568"/>
                </a:cxn>
                <a:cxn ang="0">
                  <a:pos x="2872" y="1589"/>
                </a:cxn>
                <a:cxn ang="0">
                  <a:pos x="2836" y="1605"/>
                </a:cxn>
                <a:cxn ang="0">
                  <a:pos x="2798" y="1616"/>
                </a:cxn>
                <a:cxn ang="0">
                  <a:pos x="2757" y="1622"/>
                </a:cxn>
                <a:cxn ang="0">
                  <a:pos x="257" y="1622"/>
                </a:cxn>
                <a:cxn ang="0">
                  <a:pos x="216" y="1616"/>
                </a:cxn>
                <a:cxn ang="0">
                  <a:pos x="179" y="1605"/>
                </a:cxn>
                <a:cxn ang="0">
                  <a:pos x="142" y="1589"/>
                </a:cxn>
                <a:cxn ang="0">
                  <a:pos x="109" y="1568"/>
                </a:cxn>
                <a:cxn ang="0">
                  <a:pos x="80" y="1542"/>
                </a:cxn>
                <a:cxn ang="0">
                  <a:pos x="54" y="1513"/>
                </a:cxn>
                <a:cxn ang="0">
                  <a:pos x="33" y="1480"/>
                </a:cxn>
                <a:cxn ang="0">
                  <a:pos x="17" y="1444"/>
                </a:cxn>
                <a:cxn ang="0">
                  <a:pos x="7" y="1406"/>
                </a:cxn>
                <a:cxn ang="0">
                  <a:pos x="1" y="1365"/>
                </a:cxn>
                <a:cxn ang="0">
                  <a:pos x="1" y="257"/>
                </a:cxn>
                <a:cxn ang="0">
                  <a:pos x="7" y="216"/>
                </a:cxn>
                <a:cxn ang="0">
                  <a:pos x="17" y="178"/>
                </a:cxn>
                <a:cxn ang="0">
                  <a:pos x="33" y="142"/>
                </a:cxn>
                <a:cxn ang="0">
                  <a:pos x="54" y="109"/>
                </a:cxn>
                <a:cxn ang="0">
                  <a:pos x="80" y="80"/>
                </a:cxn>
                <a:cxn ang="0">
                  <a:pos x="109" y="54"/>
                </a:cxn>
                <a:cxn ang="0">
                  <a:pos x="142" y="33"/>
                </a:cxn>
                <a:cxn ang="0">
                  <a:pos x="179" y="17"/>
                </a:cxn>
                <a:cxn ang="0">
                  <a:pos x="216" y="6"/>
                </a:cxn>
                <a:cxn ang="0">
                  <a:pos x="257" y="0"/>
                </a:cxn>
              </a:cxnLst>
              <a:rect l="0" t="0" r="r" b="b"/>
              <a:pathLst>
                <a:path w="3014" h="1622">
                  <a:moveTo>
                    <a:pt x="271" y="0"/>
                  </a:moveTo>
                  <a:lnTo>
                    <a:pt x="2743" y="0"/>
                  </a:lnTo>
                  <a:lnTo>
                    <a:pt x="2757" y="0"/>
                  </a:lnTo>
                  <a:lnTo>
                    <a:pt x="2771" y="1"/>
                  </a:lnTo>
                  <a:lnTo>
                    <a:pt x="2784" y="4"/>
                  </a:lnTo>
                  <a:lnTo>
                    <a:pt x="2798" y="6"/>
                  </a:lnTo>
                  <a:lnTo>
                    <a:pt x="2810" y="9"/>
                  </a:lnTo>
                  <a:lnTo>
                    <a:pt x="2824" y="13"/>
                  </a:lnTo>
                  <a:lnTo>
                    <a:pt x="2836" y="17"/>
                  </a:lnTo>
                  <a:lnTo>
                    <a:pt x="2848" y="22"/>
                  </a:lnTo>
                  <a:lnTo>
                    <a:pt x="2860" y="27"/>
                  </a:lnTo>
                  <a:lnTo>
                    <a:pt x="2872" y="33"/>
                  </a:lnTo>
                  <a:lnTo>
                    <a:pt x="2884" y="39"/>
                  </a:lnTo>
                  <a:lnTo>
                    <a:pt x="2894" y="46"/>
                  </a:lnTo>
                  <a:lnTo>
                    <a:pt x="2905" y="54"/>
                  </a:lnTo>
                  <a:lnTo>
                    <a:pt x="2915" y="63"/>
                  </a:lnTo>
                  <a:lnTo>
                    <a:pt x="2925" y="71"/>
                  </a:lnTo>
                  <a:lnTo>
                    <a:pt x="2935" y="80"/>
                  </a:lnTo>
                  <a:lnTo>
                    <a:pt x="2943" y="89"/>
                  </a:lnTo>
                  <a:lnTo>
                    <a:pt x="2952" y="99"/>
                  </a:lnTo>
                  <a:lnTo>
                    <a:pt x="2960" y="109"/>
                  </a:lnTo>
                  <a:lnTo>
                    <a:pt x="2967" y="120"/>
                  </a:lnTo>
                  <a:lnTo>
                    <a:pt x="2974" y="131"/>
                  </a:lnTo>
                  <a:lnTo>
                    <a:pt x="2981" y="142"/>
                  </a:lnTo>
                  <a:lnTo>
                    <a:pt x="2987" y="153"/>
                  </a:lnTo>
                  <a:lnTo>
                    <a:pt x="2993" y="165"/>
                  </a:lnTo>
                  <a:lnTo>
                    <a:pt x="2997" y="178"/>
                  </a:lnTo>
                  <a:lnTo>
                    <a:pt x="3002" y="191"/>
                  </a:lnTo>
                  <a:lnTo>
                    <a:pt x="3005" y="203"/>
                  </a:lnTo>
                  <a:lnTo>
                    <a:pt x="3008" y="216"/>
                  </a:lnTo>
                  <a:lnTo>
                    <a:pt x="3011" y="230"/>
                  </a:lnTo>
                  <a:lnTo>
                    <a:pt x="3012" y="243"/>
                  </a:lnTo>
                  <a:lnTo>
                    <a:pt x="3013" y="257"/>
                  </a:lnTo>
                  <a:lnTo>
                    <a:pt x="3014" y="270"/>
                  </a:lnTo>
                  <a:lnTo>
                    <a:pt x="3014" y="1352"/>
                  </a:lnTo>
                  <a:lnTo>
                    <a:pt x="3013" y="1365"/>
                  </a:lnTo>
                  <a:lnTo>
                    <a:pt x="3012" y="1379"/>
                  </a:lnTo>
                  <a:lnTo>
                    <a:pt x="3011" y="1392"/>
                  </a:lnTo>
                  <a:lnTo>
                    <a:pt x="3008" y="1406"/>
                  </a:lnTo>
                  <a:lnTo>
                    <a:pt x="3005" y="1419"/>
                  </a:lnTo>
                  <a:lnTo>
                    <a:pt x="3002" y="1432"/>
                  </a:lnTo>
                  <a:lnTo>
                    <a:pt x="2997" y="1444"/>
                  </a:lnTo>
                  <a:lnTo>
                    <a:pt x="2993" y="1457"/>
                  </a:lnTo>
                  <a:lnTo>
                    <a:pt x="2987" y="1469"/>
                  </a:lnTo>
                  <a:lnTo>
                    <a:pt x="2981" y="1480"/>
                  </a:lnTo>
                  <a:lnTo>
                    <a:pt x="2974" y="1491"/>
                  </a:lnTo>
                  <a:lnTo>
                    <a:pt x="2967" y="1502"/>
                  </a:lnTo>
                  <a:lnTo>
                    <a:pt x="2960" y="1513"/>
                  </a:lnTo>
                  <a:lnTo>
                    <a:pt x="2952" y="1523"/>
                  </a:lnTo>
                  <a:lnTo>
                    <a:pt x="2943" y="1533"/>
                  </a:lnTo>
                  <a:lnTo>
                    <a:pt x="2935" y="1542"/>
                  </a:lnTo>
                  <a:lnTo>
                    <a:pt x="2925" y="1551"/>
                  </a:lnTo>
                  <a:lnTo>
                    <a:pt x="2915" y="1559"/>
                  </a:lnTo>
                  <a:lnTo>
                    <a:pt x="2905" y="1568"/>
                  </a:lnTo>
                  <a:lnTo>
                    <a:pt x="2894" y="1576"/>
                  </a:lnTo>
                  <a:lnTo>
                    <a:pt x="2884" y="1583"/>
                  </a:lnTo>
                  <a:lnTo>
                    <a:pt x="2872" y="1589"/>
                  </a:lnTo>
                  <a:lnTo>
                    <a:pt x="2860" y="1595"/>
                  </a:lnTo>
                  <a:lnTo>
                    <a:pt x="2848" y="1600"/>
                  </a:lnTo>
                  <a:lnTo>
                    <a:pt x="2836" y="1605"/>
                  </a:lnTo>
                  <a:lnTo>
                    <a:pt x="2824" y="1609"/>
                  </a:lnTo>
                  <a:lnTo>
                    <a:pt x="2810" y="1613"/>
                  </a:lnTo>
                  <a:lnTo>
                    <a:pt x="2798" y="1616"/>
                  </a:lnTo>
                  <a:lnTo>
                    <a:pt x="2784" y="1618"/>
                  </a:lnTo>
                  <a:lnTo>
                    <a:pt x="2771" y="1621"/>
                  </a:lnTo>
                  <a:lnTo>
                    <a:pt x="2757" y="1622"/>
                  </a:lnTo>
                  <a:lnTo>
                    <a:pt x="2743" y="1622"/>
                  </a:lnTo>
                  <a:lnTo>
                    <a:pt x="271" y="1622"/>
                  </a:lnTo>
                  <a:lnTo>
                    <a:pt x="257" y="1622"/>
                  </a:lnTo>
                  <a:lnTo>
                    <a:pt x="244" y="1621"/>
                  </a:lnTo>
                  <a:lnTo>
                    <a:pt x="230" y="1618"/>
                  </a:lnTo>
                  <a:lnTo>
                    <a:pt x="216" y="1616"/>
                  </a:lnTo>
                  <a:lnTo>
                    <a:pt x="204" y="1613"/>
                  </a:lnTo>
                  <a:lnTo>
                    <a:pt x="191" y="1609"/>
                  </a:lnTo>
                  <a:lnTo>
                    <a:pt x="179" y="1605"/>
                  </a:lnTo>
                  <a:lnTo>
                    <a:pt x="166" y="1600"/>
                  </a:lnTo>
                  <a:lnTo>
                    <a:pt x="154" y="1595"/>
                  </a:lnTo>
                  <a:lnTo>
                    <a:pt x="142" y="1589"/>
                  </a:lnTo>
                  <a:lnTo>
                    <a:pt x="131" y="1583"/>
                  </a:lnTo>
                  <a:lnTo>
                    <a:pt x="121" y="1576"/>
                  </a:lnTo>
                  <a:lnTo>
                    <a:pt x="109" y="1568"/>
                  </a:lnTo>
                  <a:lnTo>
                    <a:pt x="99" y="1559"/>
                  </a:lnTo>
                  <a:lnTo>
                    <a:pt x="89" y="1551"/>
                  </a:lnTo>
                  <a:lnTo>
                    <a:pt x="80" y="1542"/>
                  </a:lnTo>
                  <a:lnTo>
                    <a:pt x="71" y="1533"/>
                  </a:lnTo>
                  <a:lnTo>
                    <a:pt x="63" y="1523"/>
                  </a:lnTo>
                  <a:lnTo>
                    <a:pt x="54" y="1513"/>
                  </a:lnTo>
                  <a:lnTo>
                    <a:pt x="47" y="1502"/>
                  </a:lnTo>
                  <a:lnTo>
                    <a:pt x="40" y="1491"/>
                  </a:lnTo>
                  <a:lnTo>
                    <a:pt x="33" y="1480"/>
                  </a:lnTo>
                  <a:lnTo>
                    <a:pt x="28" y="1469"/>
                  </a:lnTo>
                  <a:lnTo>
                    <a:pt x="22" y="1457"/>
                  </a:lnTo>
                  <a:lnTo>
                    <a:pt x="17" y="1444"/>
                  </a:lnTo>
                  <a:lnTo>
                    <a:pt x="13" y="1432"/>
                  </a:lnTo>
                  <a:lnTo>
                    <a:pt x="10" y="1419"/>
                  </a:lnTo>
                  <a:lnTo>
                    <a:pt x="7" y="1406"/>
                  </a:lnTo>
                  <a:lnTo>
                    <a:pt x="3" y="1392"/>
                  </a:lnTo>
                  <a:lnTo>
                    <a:pt x="2" y="1379"/>
                  </a:lnTo>
                  <a:lnTo>
                    <a:pt x="1" y="1365"/>
                  </a:lnTo>
                  <a:lnTo>
                    <a:pt x="0" y="1352"/>
                  </a:lnTo>
                  <a:lnTo>
                    <a:pt x="0" y="270"/>
                  </a:lnTo>
                  <a:lnTo>
                    <a:pt x="1" y="257"/>
                  </a:lnTo>
                  <a:lnTo>
                    <a:pt x="2" y="243"/>
                  </a:lnTo>
                  <a:lnTo>
                    <a:pt x="3" y="230"/>
                  </a:lnTo>
                  <a:lnTo>
                    <a:pt x="7" y="216"/>
                  </a:lnTo>
                  <a:lnTo>
                    <a:pt x="10" y="203"/>
                  </a:lnTo>
                  <a:lnTo>
                    <a:pt x="13" y="191"/>
                  </a:lnTo>
                  <a:lnTo>
                    <a:pt x="17" y="178"/>
                  </a:lnTo>
                  <a:lnTo>
                    <a:pt x="22" y="165"/>
                  </a:lnTo>
                  <a:lnTo>
                    <a:pt x="28" y="153"/>
                  </a:lnTo>
                  <a:lnTo>
                    <a:pt x="33" y="142"/>
                  </a:lnTo>
                  <a:lnTo>
                    <a:pt x="40" y="131"/>
                  </a:lnTo>
                  <a:lnTo>
                    <a:pt x="47" y="120"/>
                  </a:lnTo>
                  <a:lnTo>
                    <a:pt x="54" y="109"/>
                  </a:lnTo>
                  <a:lnTo>
                    <a:pt x="63" y="99"/>
                  </a:lnTo>
                  <a:lnTo>
                    <a:pt x="71" y="89"/>
                  </a:lnTo>
                  <a:lnTo>
                    <a:pt x="80" y="80"/>
                  </a:lnTo>
                  <a:lnTo>
                    <a:pt x="89" y="71"/>
                  </a:lnTo>
                  <a:lnTo>
                    <a:pt x="99" y="63"/>
                  </a:lnTo>
                  <a:lnTo>
                    <a:pt x="109" y="54"/>
                  </a:lnTo>
                  <a:lnTo>
                    <a:pt x="121" y="46"/>
                  </a:lnTo>
                  <a:lnTo>
                    <a:pt x="131" y="39"/>
                  </a:lnTo>
                  <a:lnTo>
                    <a:pt x="142" y="33"/>
                  </a:lnTo>
                  <a:lnTo>
                    <a:pt x="154" y="27"/>
                  </a:lnTo>
                  <a:lnTo>
                    <a:pt x="166" y="22"/>
                  </a:lnTo>
                  <a:lnTo>
                    <a:pt x="179" y="17"/>
                  </a:lnTo>
                  <a:lnTo>
                    <a:pt x="191" y="13"/>
                  </a:lnTo>
                  <a:lnTo>
                    <a:pt x="204" y="9"/>
                  </a:lnTo>
                  <a:lnTo>
                    <a:pt x="216" y="6"/>
                  </a:lnTo>
                  <a:lnTo>
                    <a:pt x="230" y="4"/>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7" name="172489265"/>
            <p:cNvSpPr>
              <a:spLocks/>
            </p:cNvSpPr>
            <p:nvPr/>
          </p:nvSpPr>
          <p:spPr bwMode="auto">
            <a:xfrm>
              <a:off x="5036197" y="3938304"/>
              <a:ext cx="87067" cy="32749"/>
            </a:xfrm>
            <a:custGeom>
              <a:avLst/>
              <a:gdLst/>
              <a:ahLst/>
              <a:cxnLst>
                <a:cxn ang="0">
                  <a:pos x="2757" y="0"/>
                </a:cxn>
                <a:cxn ang="0">
                  <a:pos x="2798" y="5"/>
                </a:cxn>
                <a:cxn ang="0">
                  <a:pos x="2835" y="16"/>
                </a:cxn>
                <a:cxn ang="0">
                  <a:pos x="2871" y="33"/>
                </a:cxn>
                <a:cxn ang="0">
                  <a:pos x="2905" y="54"/>
                </a:cxn>
                <a:cxn ang="0">
                  <a:pos x="2934" y="79"/>
                </a:cxn>
                <a:cxn ang="0">
                  <a:pos x="2960" y="109"/>
                </a:cxn>
                <a:cxn ang="0">
                  <a:pos x="2980" y="141"/>
                </a:cxn>
                <a:cxn ang="0">
                  <a:pos x="2996" y="177"/>
                </a:cxn>
                <a:cxn ang="0">
                  <a:pos x="3007" y="216"/>
                </a:cxn>
                <a:cxn ang="0">
                  <a:pos x="3013" y="256"/>
                </a:cxn>
                <a:cxn ang="0">
                  <a:pos x="3013" y="1364"/>
                </a:cxn>
                <a:cxn ang="0">
                  <a:pos x="3007" y="1405"/>
                </a:cxn>
                <a:cxn ang="0">
                  <a:pos x="2996" y="1444"/>
                </a:cxn>
                <a:cxn ang="0">
                  <a:pos x="2980" y="1479"/>
                </a:cxn>
                <a:cxn ang="0">
                  <a:pos x="2960" y="1512"/>
                </a:cxn>
                <a:cxn ang="0">
                  <a:pos x="2934" y="1542"/>
                </a:cxn>
                <a:cxn ang="0">
                  <a:pos x="2905" y="1567"/>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7"/>
                </a:cxn>
                <a:cxn ang="0">
                  <a:pos x="79" y="1542"/>
                </a:cxn>
                <a:cxn ang="0">
                  <a:pos x="54" y="1512"/>
                </a:cxn>
                <a:cxn ang="0">
                  <a:pos x="32" y="1479"/>
                </a:cxn>
                <a:cxn ang="0">
                  <a:pos x="16" y="1444"/>
                </a:cxn>
                <a:cxn ang="0">
                  <a:pos x="6" y="1405"/>
                </a:cxn>
                <a:cxn ang="0">
                  <a:pos x="1" y="1364"/>
                </a:cxn>
                <a:cxn ang="0">
                  <a:pos x="1" y="256"/>
                </a:cxn>
                <a:cxn ang="0">
                  <a:pos x="6" y="216"/>
                </a:cxn>
                <a:cxn ang="0">
                  <a:pos x="16" y="177"/>
                </a:cxn>
                <a:cxn ang="0">
                  <a:pos x="32" y="141"/>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39"/>
                  </a:lnTo>
                  <a:lnTo>
                    <a:pt x="2893" y="46"/>
                  </a:lnTo>
                  <a:lnTo>
                    <a:pt x="2905" y="54"/>
                  </a:lnTo>
                  <a:lnTo>
                    <a:pt x="2915" y="62"/>
                  </a:lnTo>
                  <a:lnTo>
                    <a:pt x="2924" y="70"/>
                  </a:lnTo>
                  <a:lnTo>
                    <a:pt x="2934" y="79"/>
                  </a:lnTo>
                  <a:lnTo>
                    <a:pt x="2942" y="89"/>
                  </a:lnTo>
                  <a:lnTo>
                    <a:pt x="2951" y="98"/>
                  </a:lnTo>
                  <a:lnTo>
                    <a:pt x="2960" y="109"/>
                  </a:lnTo>
                  <a:lnTo>
                    <a:pt x="2967" y="119"/>
                  </a:lnTo>
                  <a:lnTo>
                    <a:pt x="2974" y="130"/>
                  </a:lnTo>
                  <a:lnTo>
                    <a:pt x="2980" y="141"/>
                  </a:lnTo>
                  <a:lnTo>
                    <a:pt x="2986" y="153"/>
                  </a:lnTo>
                  <a:lnTo>
                    <a:pt x="2992" y="165"/>
                  </a:lnTo>
                  <a:lnTo>
                    <a:pt x="2996" y="177"/>
                  </a:lnTo>
                  <a:lnTo>
                    <a:pt x="3001" y="189"/>
                  </a:lnTo>
                  <a:lnTo>
                    <a:pt x="3004" y="203"/>
                  </a:lnTo>
                  <a:lnTo>
                    <a:pt x="3007" y="216"/>
                  </a:lnTo>
                  <a:lnTo>
                    <a:pt x="3011" y="229"/>
                  </a:lnTo>
                  <a:lnTo>
                    <a:pt x="3012" y="242"/>
                  </a:lnTo>
                  <a:lnTo>
                    <a:pt x="3013" y="256"/>
                  </a:lnTo>
                  <a:lnTo>
                    <a:pt x="3014" y="270"/>
                  </a:lnTo>
                  <a:lnTo>
                    <a:pt x="3014" y="1351"/>
                  </a:lnTo>
                  <a:lnTo>
                    <a:pt x="3013" y="1364"/>
                  </a:lnTo>
                  <a:lnTo>
                    <a:pt x="3012" y="1379"/>
                  </a:lnTo>
                  <a:lnTo>
                    <a:pt x="3011" y="1392"/>
                  </a:lnTo>
                  <a:lnTo>
                    <a:pt x="3007" y="1405"/>
                  </a:lnTo>
                  <a:lnTo>
                    <a:pt x="3004" y="1418"/>
                  </a:lnTo>
                  <a:lnTo>
                    <a:pt x="3001" y="1431"/>
                  </a:lnTo>
                  <a:lnTo>
                    <a:pt x="2996" y="1444"/>
                  </a:lnTo>
                  <a:lnTo>
                    <a:pt x="2992" y="1456"/>
                  </a:lnTo>
                  <a:lnTo>
                    <a:pt x="2986" y="1467"/>
                  </a:lnTo>
                  <a:lnTo>
                    <a:pt x="2980" y="1479"/>
                  </a:lnTo>
                  <a:lnTo>
                    <a:pt x="2974" y="1491"/>
                  </a:lnTo>
                  <a:lnTo>
                    <a:pt x="2967" y="1502"/>
                  </a:lnTo>
                  <a:lnTo>
                    <a:pt x="2960" y="1512"/>
                  </a:lnTo>
                  <a:lnTo>
                    <a:pt x="2951" y="1522"/>
                  </a:lnTo>
                  <a:lnTo>
                    <a:pt x="2942" y="1532"/>
                  </a:lnTo>
                  <a:lnTo>
                    <a:pt x="2934" y="1542"/>
                  </a:lnTo>
                  <a:lnTo>
                    <a:pt x="2924" y="1551"/>
                  </a:lnTo>
                  <a:lnTo>
                    <a:pt x="2915" y="1559"/>
                  </a:lnTo>
                  <a:lnTo>
                    <a:pt x="2905" y="1567"/>
                  </a:lnTo>
                  <a:lnTo>
                    <a:pt x="2893" y="1575"/>
                  </a:lnTo>
                  <a:lnTo>
                    <a:pt x="2883" y="1581"/>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1"/>
                  </a:lnTo>
                  <a:lnTo>
                    <a:pt x="120" y="1575"/>
                  </a:lnTo>
                  <a:lnTo>
                    <a:pt x="109" y="1567"/>
                  </a:lnTo>
                  <a:lnTo>
                    <a:pt x="99" y="1559"/>
                  </a:lnTo>
                  <a:lnTo>
                    <a:pt x="88" y="1551"/>
                  </a:lnTo>
                  <a:lnTo>
                    <a:pt x="79" y="1542"/>
                  </a:lnTo>
                  <a:lnTo>
                    <a:pt x="70" y="1532"/>
                  </a:lnTo>
                  <a:lnTo>
                    <a:pt x="62" y="1522"/>
                  </a:lnTo>
                  <a:lnTo>
                    <a:pt x="54" y="1512"/>
                  </a:lnTo>
                  <a:lnTo>
                    <a:pt x="47" y="1502"/>
                  </a:lnTo>
                  <a:lnTo>
                    <a:pt x="40" y="1491"/>
                  </a:lnTo>
                  <a:lnTo>
                    <a:pt x="32" y="1479"/>
                  </a:lnTo>
                  <a:lnTo>
                    <a:pt x="27" y="1467"/>
                  </a:lnTo>
                  <a:lnTo>
                    <a:pt x="21" y="1456"/>
                  </a:lnTo>
                  <a:lnTo>
                    <a:pt x="16" y="1444"/>
                  </a:lnTo>
                  <a:lnTo>
                    <a:pt x="12" y="1431"/>
                  </a:lnTo>
                  <a:lnTo>
                    <a:pt x="9" y="1418"/>
                  </a:lnTo>
                  <a:lnTo>
                    <a:pt x="6" y="1405"/>
                  </a:lnTo>
                  <a:lnTo>
                    <a:pt x="3" y="1392"/>
                  </a:lnTo>
                  <a:lnTo>
                    <a:pt x="2" y="1379"/>
                  </a:lnTo>
                  <a:lnTo>
                    <a:pt x="1" y="1364"/>
                  </a:lnTo>
                  <a:lnTo>
                    <a:pt x="0" y="1351"/>
                  </a:lnTo>
                  <a:lnTo>
                    <a:pt x="0" y="270"/>
                  </a:lnTo>
                  <a:lnTo>
                    <a:pt x="1" y="256"/>
                  </a:lnTo>
                  <a:lnTo>
                    <a:pt x="2" y="242"/>
                  </a:lnTo>
                  <a:lnTo>
                    <a:pt x="3" y="229"/>
                  </a:lnTo>
                  <a:lnTo>
                    <a:pt x="6" y="216"/>
                  </a:lnTo>
                  <a:lnTo>
                    <a:pt x="9" y="203"/>
                  </a:lnTo>
                  <a:lnTo>
                    <a:pt x="12" y="189"/>
                  </a:lnTo>
                  <a:lnTo>
                    <a:pt x="16" y="177"/>
                  </a:lnTo>
                  <a:lnTo>
                    <a:pt x="21" y="165"/>
                  </a:lnTo>
                  <a:lnTo>
                    <a:pt x="27" y="153"/>
                  </a:lnTo>
                  <a:lnTo>
                    <a:pt x="32" y="141"/>
                  </a:lnTo>
                  <a:lnTo>
                    <a:pt x="40" y="130"/>
                  </a:lnTo>
                  <a:lnTo>
                    <a:pt x="47" y="119"/>
                  </a:lnTo>
                  <a:lnTo>
                    <a:pt x="54" y="109"/>
                  </a:lnTo>
                  <a:lnTo>
                    <a:pt x="62" y="98"/>
                  </a:lnTo>
                  <a:lnTo>
                    <a:pt x="70" y="89"/>
                  </a:lnTo>
                  <a:lnTo>
                    <a:pt x="79" y="79"/>
                  </a:lnTo>
                  <a:lnTo>
                    <a:pt x="88" y="70"/>
                  </a:lnTo>
                  <a:lnTo>
                    <a:pt x="99" y="62"/>
                  </a:lnTo>
                  <a:lnTo>
                    <a:pt x="109" y="54"/>
                  </a:lnTo>
                  <a:lnTo>
                    <a:pt x="120" y="46"/>
                  </a:lnTo>
                  <a:lnTo>
                    <a:pt x="130" y="39"/>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8" name="39031305"/>
            <p:cNvSpPr>
              <a:spLocks/>
            </p:cNvSpPr>
            <p:nvPr/>
          </p:nvSpPr>
          <p:spPr bwMode="auto">
            <a:xfrm>
              <a:off x="5132797" y="3938304"/>
              <a:ext cx="86432" cy="32749"/>
            </a:xfrm>
            <a:custGeom>
              <a:avLst/>
              <a:gdLst/>
              <a:ahLst/>
              <a:cxnLst>
                <a:cxn ang="0">
                  <a:pos x="2757" y="0"/>
                </a:cxn>
                <a:cxn ang="0">
                  <a:pos x="2797" y="5"/>
                </a:cxn>
                <a:cxn ang="0">
                  <a:pos x="2836" y="16"/>
                </a:cxn>
                <a:cxn ang="0">
                  <a:pos x="2872" y="33"/>
                </a:cxn>
                <a:cxn ang="0">
                  <a:pos x="2904" y="54"/>
                </a:cxn>
                <a:cxn ang="0">
                  <a:pos x="2934" y="79"/>
                </a:cxn>
                <a:cxn ang="0">
                  <a:pos x="2959"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59" y="1512"/>
                </a:cxn>
                <a:cxn ang="0">
                  <a:pos x="2934" y="1542"/>
                </a:cxn>
                <a:cxn ang="0">
                  <a:pos x="2904" y="1567"/>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7"/>
                </a:cxn>
                <a:cxn ang="0">
                  <a:pos x="80" y="1542"/>
                </a:cxn>
                <a:cxn ang="0">
                  <a:pos x="54" y="1512"/>
                </a:cxn>
                <a:cxn ang="0">
                  <a:pos x="33" y="1479"/>
                </a:cxn>
                <a:cxn ang="0">
                  <a:pos x="17" y="1444"/>
                </a:cxn>
                <a:cxn ang="0">
                  <a:pos x="5" y="1405"/>
                </a:cxn>
                <a:cxn ang="0">
                  <a:pos x="0" y="1364"/>
                </a:cxn>
                <a:cxn ang="0">
                  <a:pos x="0" y="256"/>
                </a:cxn>
                <a:cxn ang="0">
                  <a:pos x="5" y="216"/>
                </a:cxn>
                <a:cxn ang="0">
                  <a:pos x="17" y="177"/>
                </a:cxn>
                <a:cxn ang="0">
                  <a:pos x="33" y="141"/>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39"/>
                  </a:lnTo>
                  <a:lnTo>
                    <a:pt x="2894" y="46"/>
                  </a:lnTo>
                  <a:lnTo>
                    <a:pt x="2904" y="54"/>
                  </a:lnTo>
                  <a:lnTo>
                    <a:pt x="2914" y="62"/>
                  </a:lnTo>
                  <a:lnTo>
                    <a:pt x="2924" y="70"/>
                  </a:lnTo>
                  <a:lnTo>
                    <a:pt x="2934" y="79"/>
                  </a:lnTo>
                  <a:lnTo>
                    <a:pt x="2943" y="89"/>
                  </a:lnTo>
                  <a:lnTo>
                    <a:pt x="2951" y="98"/>
                  </a:lnTo>
                  <a:lnTo>
                    <a:pt x="2959" y="109"/>
                  </a:lnTo>
                  <a:lnTo>
                    <a:pt x="2967" y="119"/>
                  </a:lnTo>
                  <a:lnTo>
                    <a:pt x="2974" y="130"/>
                  </a:lnTo>
                  <a:lnTo>
                    <a:pt x="2981" y="141"/>
                  </a:lnTo>
                  <a:lnTo>
                    <a:pt x="2987" y="153"/>
                  </a:lnTo>
                  <a:lnTo>
                    <a:pt x="2992" y="165"/>
                  </a:lnTo>
                  <a:lnTo>
                    <a:pt x="2997" y="177"/>
                  </a:lnTo>
                  <a:lnTo>
                    <a:pt x="3001"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1" y="1431"/>
                  </a:lnTo>
                  <a:lnTo>
                    <a:pt x="2997" y="1444"/>
                  </a:lnTo>
                  <a:lnTo>
                    <a:pt x="2992" y="1456"/>
                  </a:lnTo>
                  <a:lnTo>
                    <a:pt x="2987" y="1467"/>
                  </a:lnTo>
                  <a:lnTo>
                    <a:pt x="2981" y="1479"/>
                  </a:lnTo>
                  <a:lnTo>
                    <a:pt x="2974" y="1491"/>
                  </a:lnTo>
                  <a:lnTo>
                    <a:pt x="2967" y="1502"/>
                  </a:lnTo>
                  <a:lnTo>
                    <a:pt x="2959" y="1512"/>
                  </a:lnTo>
                  <a:lnTo>
                    <a:pt x="2951" y="1522"/>
                  </a:lnTo>
                  <a:lnTo>
                    <a:pt x="2943" y="1532"/>
                  </a:lnTo>
                  <a:lnTo>
                    <a:pt x="2934" y="1542"/>
                  </a:lnTo>
                  <a:lnTo>
                    <a:pt x="2924" y="1551"/>
                  </a:lnTo>
                  <a:lnTo>
                    <a:pt x="2914" y="1559"/>
                  </a:lnTo>
                  <a:lnTo>
                    <a:pt x="2904" y="1567"/>
                  </a:lnTo>
                  <a:lnTo>
                    <a:pt x="2894" y="1575"/>
                  </a:lnTo>
                  <a:lnTo>
                    <a:pt x="2883" y="1581"/>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1"/>
                  </a:lnTo>
                  <a:lnTo>
                    <a:pt x="120" y="1575"/>
                  </a:lnTo>
                  <a:lnTo>
                    <a:pt x="109" y="1567"/>
                  </a:lnTo>
                  <a:lnTo>
                    <a:pt x="99" y="1559"/>
                  </a:lnTo>
                  <a:lnTo>
                    <a:pt x="89" y="1551"/>
                  </a:lnTo>
                  <a:lnTo>
                    <a:pt x="80" y="1542"/>
                  </a:lnTo>
                  <a:lnTo>
                    <a:pt x="71" y="1532"/>
                  </a:lnTo>
                  <a:lnTo>
                    <a:pt x="62" y="1522"/>
                  </a:lnTo>
                  <a:lnTo>
                    <a:pt x="54" y="1512"/>
                  </a:lnTo>
                  <a:lnTo>
                    <a:pt x="46" y="1502"/>
                  </a:lnTo>
                  <a:lnTo>
                    <a:pt x="40" y="1491"/>
                  </a:lnTo>
                  <a:lnTo>
                    <a:pt x="33" y="1479"/>
                  </a:lnTo>
                  <a:lnTo>
                    <a:pt x="27" y="1467"/>
                  </a:lnTo>
                  <a:lnTo>
                    <a:pt x="22" y="1456"/>
                  </a:lnTo>
                  <a:lnTo>
                    <a:pt x="17" y="1444"/>
                  </a:lnTo>
                  <a:lnTo>
                    <a:pt x="13"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3" y="189"/>
                  </a:lnTo>
                  <a:lnTo>
                    <a:pt x="17" y="177"/>
                  </a:lnTo>
                  <a:lnTo>
                    <a:pt x="22" y="165"/>
                  </a:lnTo>
                  <a:lnTo>
                    <a:pt x="27" y="153"/>
                  </a:lnTo>
                  <a:lnTo>
                    <a:pt x="33" y="141"/>
                  </a:lnTo>
                  <a:lnTo>
                    <a:pt x="40" y="130"/>
                  </a:lnTo>
                  <a:lnTo>
                    <a:pt x="46" y="119"/>
                  </a:lnTo>
                  <a:lnTo>
                    <a:pt x="54" y="109"/>
                  </a:lnTo>
                  <a:lnTo>
                    <a:pt x="62" y="98"/>
                  </a:lnTo>
                  <a:lnTo>
                    <a:pt x="71" y="89"/>
                  </a:lnTo>
                  <a:lnTo>
                    <a:pt x="80" y="79"/>
                  </a:lnTo>
                  <a:lnTo>
                    <a:pt x="89" y="70"/>
                  </a:lnTo>
                  <a:lnTo>
                    <a:pt x="99" y="62"/>
                  </a:lnTo>
                  <a:lnTo>
                    <a:pt x="109" y="54"/>
                  </a:lnTo>
                  <a:lnTo>
                    <a:pt x="120" y="46"/>
                  </a:lnTo>
                  <a:lnTo>
                    <a:pt x="131" y="39"/>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99" name="456232438"/>
            <p:cNvSpPr>
              <a:spLocks/>
            </p:cNvSpPr>
            <p:nvPr/>
          </p:nvSpPr>
          <p:spPr bwMode="auto">
            <a:xfrm>
              <a:off x="5228762" y="3938304"/>
              <a:ext cx="86432" cy="32749"/>
            </a:xfrm>
            <a:custGeom>
              <a:avLst/>
              <a:gdLst/>
              <a:ahLst/>
              <a:cxnLst>
                <a:cxn ang="0">
                  <a:pos x="2756" y="0"/>
                </a:cxn>
                <a:cxn ang="0">
                  <a:pos x="2797" y="5"/>
                </a:cxn>
                <a:cxn ang="0">
                  <a:pos x="2835" y="16"/>
                </a:cxn>
                <a:cxn ang="0">
                  <a:pos x="2871" y="33"/>
                </a:cxn>
                <a:cxn ang="0">
                  <a:pos x="2904" y="54"/>
                </a:cxn>
                <a:cxn ang="0">
                  <a:pos x="2933" y="79"/>
                </a:cxn>
                <a:cxn ang="0">
                  <a:pos x="2959" y="109"/>
                </a:cxn>
                <a:cxn ang="0">
                  <a:pos x="2980" y="141"/>
                </a:cxn>
                <a:cxn ang="0">
                  <a:pos x="2996" y="177"/>
                </a:cxn>
                <a:cxn ang="0">
                  <a:pos x="3008" y="216"/>
                </a:cxn>
                <a:cxn ang="0">
                  <a:pos x="3013" y="256"/>
                </a:cxn>
                <a:cxn ang="0">
                  <a:pos x="3013" y="1364"/>
                </a:cxn>
                <a:cxn ang="0">
                  <a:pos x="3008" y="1405"/>
                </a:cxn>
                <a:cxn ang="0">
                  <a:pos x="2996" y="1444"/>
                </a:cxn>
                <a:cxn ang="0">
                  <a:pos x="2980" y="1479"/>
                </a:cxn>
                <a:cxn ang="0">
                  <a:pos x="2959" y="1512"/>
                </a:cxn>
                <a:cxn ang="0">
                  <a:pos x="2933" y="1542"/>
                </a:cxn>
                <a:cxn ang="0">
                  <a:pos x="2904" y="1567"/>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7"/>
                </a:cxn>
                <a:cxn ang="0">
                  <a:pos x="79" y="1542"/>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39"/>
                  </a:lnTo>
                  <a:lnTo>
                    <a:pt x="2893" y="46"/>
                  </a:lnTo>
                  <a:lnTo>
                    <a:pt x="2904" y="54"/>
                  </a:lnTo>
                  <a:lnTo>
                    <a:pt x="2914" y="62"/>
                  </a:lnTo>
                  <a:lnTo>
                    <a:pt x="2924" y="70"/>
                  </a:lnTo>
                  <a:lnTo>
                    <a:pt x="2933" y="79"/>
                  </a:lnTo>
                  <a:lnTo>
                    <a:pt x="2942" y="89"/>
                  </a:lnTo>
                  <a:lnTo>
                    <a:pt x="2951" y="98"/>
                  </a:lnTo>
                  <a:lnTo>
                    <a:pt x="2959" y="109"/>
                  </a:lnTo>
                  <a:lnTo>
                    <a:pt x="2966" y="119"/>
                  </a:lnTo>
                  <a:lnTo>
                    <a:pt x="2973" y="130"/>
                  </a:lnTo>
                  <a:lnTo>
                    <a:pt x="2980" y="141"/>
                  </a:lnTo>
                  <a:lnTo>
                    <a:pt x="2986" y="153"/>
                  </a:lnTo>
                  <a:lnTo>
                    <a:pt x="2991" y="165"/>
                  </a:lnTo>
                  <a:lnTo>
                    <a:pt x="2996" y="177"/>
                  </a:lnTo>
                  <a:lnTo>
                    <a:pt x="3000"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0" y="1431"/>
                  </a:lnTo>
                  <a:lnTo>
                    <a:pt x="2996" y="1444"/>
                  </a:lnTo>
                  <a:lnTo>
                    <a:pt x="2991" y="1456"/>
                  </a:lnTo>
                  <a:lnTo>
                    <a:pt x="2986" y="1467"/>
                  </a:lnTo>
                  <a:lnTo>
                    <a:pt x="2980" y="1479"/>
                  </a:lnTo>
                  <a:lnTo>
                    <a:pt x="2973" y="1491"/>
                  </a:lnTo>
                  <a:lnTo>
                    <a:pt x="2966" y="1502"/>
                  </a:lnTo>
                  <a:lnTo>
                    <a:pt x="2959" y="1512"/>
                  </a:lnTo>
                  <a:lnTo>
                    <a:pt x="2951" y="1522"/>
                  </a:lnTo>
                  <a:lnTo>
                    <a:pt x="2942" y="1532"/>
                  </a:lnTo>
                  <a:lnTo>
                    <a:pt x="2933" y="1542"/>
                  </a:lnTo>
                  <a:lnTo>
                    <a:pt x="2924" y="1551"/>
                  </a:lnTo>
                  <a:lnTo>
                    <a:pt x="2914" y="1559"/>
                  </a:lnTo>
                  <a:lnTo>
                    <a:pt x="2904" y="1567"/>
                  </a:lnTo>
                  <a:lnTo>
                    <a:pt x="2893" y="1575"/>
                  </a:lnTo>
                  <a:lnTo>
                    <a:pt x="2882" y="1581"/>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1"/>
                  </a:lnTo>
                  <a:lnTo>
                    <a:pt x="119" y="1575"/>
                  </a:lnTo>
                  <a:lnTo>
                    <a:pt x="108" y="1567"/>
                  </a:lnTo>
                  <a:lnTo>
                    <a:pt x="98" y="1559"/>
                  </a:lnTo>
                  <a:lnTo>
                    <a:pt x="89" y="1551"/>
                  </a:lnTo>
                  <a:lnTo>
                    <a:pt x="79" y="1542"/>
                  </a:lnTo>
                  <a:lnTo>
                    <a:pt x="70" y="1532"/>
                  </a:lnTo>
                  <a:lnTo>
                    <a:pt x="61" y="1522"/>
                  </a:lnTo>
                  <a:lnTo>
                    <a:pt x="54" y="1512"/>
                  </a:lnTo>
                  <a:lnTo>
                    <a:pt x="46" y="1502"/>
                  </a:lnTo>
                  <a:lnTo>
                    <a:pt x="39" y="1491"/>
                  </a:lnTo>
                  <a:lnTo>
                    <a:pt x="32" y="1479"/>
                  </a:lnTo>
                  <a:lnTo>
                    <a:pt x="26" y="1467"/>
                  </a:lnTo>
                  <a:lnTo>
                    <a:pt x="21" y="1456"/>
                  </a:lnTo>
                  <a:lnTo>
                    <a:pt x="16" y="1444"/>
                  </a:lnTo>
                  <a:lnTo>
                    <a:pt x="12"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2" y="189"/>
                  </a:lnTo>
                  <a:lnTo>
                    <a:pt x="16" y="177"/>
                  </a:lnTo>
                  <a:lnTo>
                    <a:pt x="21" y="165"/>
                  </a:lnTo>
                  <a:lnTo>
                    <a:pt x="26" y="153"/>
                  </a:lnTo>
                  <a:lnTo>
                    <a:pt x="32" y="141"/>
                  </a:lnTo>
                  <a:lnTo>
                    <a:pt x="39" y="130"/>
                  </a:lnTo>
                  <a:lnTo>
                    <a:pt x="46" y="119"/>
                  </a:lnTo>
                  <a:lnTo>
                    <a:pt x="54" y="109"/>
                  </a:lnTo>
                  <a:lnTo>
                    <a:pt x="61" y="98"/>
                  </a:lnTo>
                  <a:lnTo>
                    <a:pt x="70" y="89"/>
                  </a:lnTo>
                  <a:lnTo>
                    <a:pt x="79" y="79"/>
                  </a:lnTo>
                  <a:lnTo>
                    <a:pt x="89" y="70"/>
                  </a:lnTo>
                  <a:lnTo>
                    <a:pt x="98" y="62"/>
                  </a:lnTo>
                  <a:lnTo>
                    <a:pt x="108" y="54"/>
                  </a:lnTo>
                  <a:lnTo>
                    <a:pt x="119" y="46"/>
                  </a:lnTo>
                  <a:lnTo>
                    <a:pt x="130" y="39"/>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400" name="471144564"/>
            <p:cNvSpPr>
              <a:spLocks/>
            </p:cNvSpPr>
            <p:nvPr/>
          </p:nvSpPr>
          <p:spPr bwMode="auto">
            <a:xfrm>
              <a:off x="5324727" y="3938304"/>
              <a:ext cx="87067" cy="32749"/>
            </a:xfrm>
            <a:custGeom>
              <a:avLst/>
              <a:gdLst/>
              <a:ahLst/>
              <a:cxnLst>
                <a:cxn ang="0">
                  <a:pos x="2757" y="0"/>
                </a:cxn>
                <a:cxn ang="0">
                  <a:pos x="2798" y="5"/>
                </a:cxn>
                <a:cxn ang="0">
                  <a:pos x="2836" y="16"/>
                </a:cxn>
                <a:cxn ang="0">
                  <a:pos x="2872" y="33"/>
                </a:cxn>
                <a:cxn ang="0">
                  <a:pos x="2905" y="54"/>
                </a:cxn>
                <a:cxn ang="0">
                  <a:pos x="2935" y="79"/>
                </a:cxn>
                <a:cxn ang="0">
                  <a:pos x="2960"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60" y="1512"/>
                </a:cxn>
                <a:cxn ang="0">
                  <a:pos x="2935" y="1542"/>
                </a:cxn>
                <a:cxn ang="0">
                  <a:pos x="2905" y="1567"/>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7"/>
                </a:cxn>
                <a:cxn ang="0">
                  <a:pos x="80" y="1542"/>
                </a:cxn>
                <a:cxn ang="0">
                  <a:pos x="54" y="1512"/>
                </a:cxn>
                <a:cxn ang="0">
                  <a:pos x="33" y="1479"/>
                </a:cxn>
                <a:cxn ang="0">
                  <a:pos x="17" y="1444"/>
                </a:cxn>
                <a:cxn ang="0">
                  <a:pos x="7" y="1405"/>
                </a:cxn>
                <a:cxn ang="0">
                  <a:pos x="1" y="1364"/>
                </a:cxn>
                <a:cxn ang="0">
                  <a:pos x="1" y="256"/>
                </a:cxn>
                <a:cxn ang="0">
                  <a:pos x="7" y="216"/>
                </a:cxn>
                <a:cxn ang="0">
                  <a:pos x="17" y="177"/>
                </a:cxn>
                <a:cxn ang="0">
                  <a:pos x="33" y="141"/>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39"/>
                  </a:lnTo>
                  <a:lnTo>
                    <a:pt x="2894" y="46"/>
                  </a:lnTo>
                  <a:lnTo>
                    <a:pt x="2905" y="54"/>
                  </a:lnTo>
                  <a:lnTo>
                    <a:pt x="2915" y="62"/>
                  </a:lnTo>
                  <a:lnTo>
                    <a:pt x="2925" y="70"/>
                  </a:lnTo>
                  <a:lnTo>
                    <a:pt x="2935" y="79"/>
                  </a:lnTo>
                  <a:lnTo>
                    <a:pt x="2943" y="89"/>
                  </a:lnTo>
                  <a:lnTo>
                    <a:pt x="2952" y="98"/>
                  </a:lnTo>
                  <a:lnTo>
                    <a:pt x="2960" y="109"/>
                  </a:lnTo>
                  <a:lnTo>
                    <a:pt x="2967" y="119"/>
                  </a:lnTo>
                  <a:lnTo>
                    <a:pt x="2974" y="130"/>
                  </a:lnTo>
                  <a:lnTo>
                    <a:pt x="2981" y="141"/>
                  </a:lnTo>
                  <a:lnTo>
                    <a:pt x="2987" y="153"/>
                  </a:lnTo>
                  <a:lnTo>
                    <a:pt x="2993" y="165"/>
                  </a:lnTo>
                  <a:lnTo>
                    <a:pt x="2997" y="177"/>
                  </a:lnTo>
                  <a:lnTo>
                    <a:pt x="3002" y="189"/>
                  </a:lnTo>
                  <a:lnTo>
                    <a:pt x="3005" y="203"/>
                  </a:lnTo>
                  <a:lnTo>
                    <a:pt x="3008" y="216"/>
                  </a:lnTo>
                  <a:lnTo>
                    <a:pt x="3011" y="229"/>
                  </a:lnTo>
                  <a:lnTo>
                    <a:pt x="3012" y="242"/>
                  </a:lnTo>
                  <a:lnTo>
                    <a:pt x="3013" y="256"/>
                  </a:lnTo>
                  <a:lnTo>
                    <a:pt x="3014" y="270"/>
                  </a:lnTo>
                  <a:lnTo>
                    <a:pt x="3014" y="1351"/>
                  </a:lnTo>
                  <a:lnTo>
                    <a:pt x="3013" y="1364"/>
                  </a:lnTo>
                  <a:lnTo>
                    <a:pt x="3012" y="1379"/>
                  </a:lnTo>
                  <a:lnTo>
                    <a:pt x="3011" y="1392"/>
                  </a:lnTo>
                  <a:lnTo>
                    <a:pt x="3008" y="1405"/>
                  </a:lnTo>
                  <a:lnTo>
                    <a:pt x="3005" y="1418"/>
                  </a:lnTo>
                  <a:lnTo>
                    <a:pt x="3002" y="1431"/>
                  </a:lnTo>
                  <a:lnTo>
                    <a:pt x="2997" y="1444"/>
                  </a:lnTo>
                  <a:lnTo>
                    <a:pt x="2993" y="1456"/>
                  </a:lnTo>
                  <a:lnTo>
                    <a:pt x="2987" y="1467"/>
                  </a:lnTo>
                  <a:lnTo>
                    <a:pt x="2981" y="1479"/>
                  </a:lnTo>
                  <a:lnTo>
                    <a:pt x="2974" y="1491"/>
                  </a:lnTo>
                  <a:lnTo>
                    <a:pt x="2967" y="1502"/>
                  </a:lnTo>
                  <a:lnTo>
                    <a:pt x="2960" y="1512"/>
                  </a:lnTo>
                  <a:lnTo>
                    <a:pt x="2952" y="1522"/>
                  </a:lnTo>
                  <a:lnTo>
                    <a:pt x="2943" y="1532"/>
                  </a:lnTo>
                  <a:lnTo>
                    <a:pt x="2935" y="1542"/>
                  </a:lnTo>
                  <a:lnTo>
                    <a:pt x="2925" y="1551"/>
                  </a:lnTo>
                  <a:lnTo>
                    <a:pt x="2915" y="1559"/>
                  </a:lnTo>
                  <a:lnTo>
                    <a:pt x="2905" y="1567"/>
                  </a:lnTo>
                  <a:lnTo>
                    <a:pt x="2894" y="1575"/>
                  </a:lnTo>
                  <a:lnTo>
                    <a:pt x="2884" y="1581"/>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1"/>
                  </a:lnTo>
                  <a:lnTo>
                    <a:pt x="121" y="1575"/>
                  </a:lnTo>
                  <a:lnTo>
                    <a:pt x="109" y="1567"/>
                  </a:lnTo>
                  <a:lnTo>
                    <a:pt x="99" y="1559"/>
                  </a:lnTo>
                  <a:lnTo>
                    <a:pt x="89" y="1551"/>
                  </a:lnTo>
                  <a:lnTo>
                    <a:pt x="80" y="1542"/>
                  </a:lnTo>
                  <a:lnTo>
                    <a:pt x="71" y="1532"/>
                  </a:lnTo>
                  <a:lnTo>
                    <a:pt x="63" y="1522"/>
                  </a:lnTo>
                  <a:lnTo>
                    <a:pt x="54" y="1512"/>
                  </a:lnTo>
                  <a:lnTo>
                    <a:pt x="47" y="1502"/>
                  </a:lnTo>
                  <a:lnTo>
                    <a:pt x="40" y="1491"/>
                  </a:lnTo>
                  <a:lnTo>
                    <a:pt x="33" y="1479"/>
                  </a:lnTo>
                  <a:lnTo>
                    <a:pt x="28" y="1467"/>
                  </a:lnTo>
                  <a:lnTo>
                    <a:pt x="22" y="1456"/>
                  </a:lnTo>
                  <a:lnTo>
                    <a:pt x="17" y="1444"/>
                  </a:lnTo>
                  <a:lnTo>
                    <a:pt x="13" y="1431"/>
                  </a:lnTo>
                  <a:lnTo>
                    <a:pt x="10" y="1418"/>
                  </a:lnTo>
                  <a:lnTo>
                    <a:pt x="7" y="1405"/>
                  </a:lnTo>
                  <a:lnTo>
                    <a:pt x="3" y="1392"/>
                  </a:lnTo>
                  <a:lnTo>
                    <a:pt x="2" y="1379"/>
                  </a:lnTo>
                  <a:lnTo>
                    <a:pt x="1" y="1364"/>
                  </a:lnTo>
                  <a:lnTo>
                    <a:pt x="0" y="1351"/>
                  </a:lnTo>
                  <a:lnTo>
                    <a:pt x="0" y="270"/>
                  </a:lnTo>
                  <a:lnTo>
                    <a:pt x="1" y="256"/>
                  </a:lnTo>
                  <a:lnTo>
                    <a:pt x="2" y="242"/>
                  </a:lnTo>
                  <a:lnTo>
                    <a:pt x="3" y="229"/>
                  </a:lnTo>
                  <a:lnTo>
                    <a:pt x="7" y="216"/>
                  </a:lnTo>
                  <a:lnTo>
                    <a:pt x="10" y="203"/>
                  </a:lnTo>
                  <a:lnTo>
                    <a:pt x="13" y="189"/>
                  </a:lnTo>
                  <a:lnTo>
                    <a:pt x="17" y="177"/>
                  </a:lnTo>
                  <a:lnTo>
                    <a:pt x="22" y="165"/>
                  </a:lnTo>
                  <a:lnTo>
                    <a:pt x="28" y="153"/>
                  </a:lnTo>
                  <a:lnTo>
                    <a:pt x="33" y="141"/>
                  </a:lnTo>
                  <a:lnTo>
                    <a:pt x="40" y="130"/>
                  </a:lnTo>
                  <a:lnTo>
                    <a:pt x="47" y="119"/>
                  </a:lnTo>
                  <a:lnTo>
                    <a:pt x="54" y="109"/>
                  </a:lnTo>
                  <a:lnTo>
                    <a:pt x="63" y="98"/>
                  </a:lnTo>
                  <a:lnTo>
                    <a:pt x="71" y="89"/>
                  </a:lnTo>
                  <a:lnTo>
                    <a:pt x="80" y="79"/>
                  </a:lnTo>
                  <a:lnTo>
                    <a:pt x="89" y="70"/>
                  </a:lnTo>
                  <a:lnTo>
                    <a:pt x="99" y="62"/>
                  </a:lnTo>
                  <a:lnTo>
                    <a:pt x="109" y="54"/>
                  </a:lnTo>
                  <a:lnTo>
                    <a:pt x="121" y="46"/>
                  </a:lnTo>
                  <a:lnTo>
                    <a:pt x="131" y="39"/>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5" name="Freeform 100"/>
            <p:cNvSpPr>
              <a:spLocks noEditPoints="1"/>
            </p:cNvSpPr>
            <p:nvPr/>
          </p:nvSpPr>
          <p:spPr bwMode="auto">
            <a:xfrm>
              <a:off x="3986281" y="5048984"/>
              <a:ext cx="187706" cy="16400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6" name="388351618"/>
            <p:cNvSpPr>
              <a:spLocks/>
            </p:cNvSpPr>
            <p:nvPr/>
          </p:nvSpPr>
          <p:spPr bwMode="auto">
            <a:xfrm>
              <a:off x="4008442" y="5065384"/>
              <a:ext cx="142083" cy="79658"/>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7" name="1817236112"/>
            <p:cNvSpPr>
              <a:spLocks/>
            </p:cNvSpPr>
            <p:nvPr/>
          </p:nvSpPr>
          <p:spPr bwMode="auto">
            <a:xfrm>
              <a:off x="4047547" y="5221187"/>
              <a:ext cx="61265" cy="45686"/>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8" name="387244814"/>
            <p:cNvSpPr>
              <a:spLocks noEditPoints="1"/>
            </p:cNvSpPr>
            <p:nvPr/>
          </p:nvSpPr>
          <p:spPr bwMode="auto">
            <a:xfrm>
              <a:off x="3968033" y="5249302"/>
              <a:ext cx="221597" cy="10543"/>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181" name="1902484787"/>
            <p:cNvSpPr txBox="1"/>
            <p:nvPr/>
          </p:nvSpPr>
          <p:spPr>
            <a:xfrm>
              <a:off x="4120118" y="4965621"/>
              <a:ext cx="588518" cy="217691"/>
            </a:xfrm>
            <a:prstGeom prst="rect">
              <a:avLst/>
            </a:prstGeom>
            <a:noFill/>
          </p:spPr>
          <p:txBody>
            <a:bodyPr wrap="none" rtlCol="0">
              <a:spAutoFit/>
            </a:bodyPr>
            <a:lstStyle/>
            <a:p>
              <a:pPr fontAlgn="ctr"/>
              <a:r>
                <a:rPr lang="en-US" altLang="zh-CN" sz="1200" dirty="0" err="1">
                  <a:solidFill>
                    <a:srgbClr val="0070C0"/>
                  </a:solidFill>
                  <a:latin typeface="+mn-ea"/>
                  <a:ea typeface="+mn-ea"/>
                </a:rPr>
                <a:t>vSwitch</a:t>
              </a:r>
              <a:endParaRPr lang="en-US" altLang="zh-CN" sz="1200" dirty="0">
                <a:solidFill>
                  <a:srgbClr val="0070C0"/>
                </a:solidFill>
                <a:latin typeface="+mn-ea"/>
                <a:ea typeface="+mn-ea"/>
              </a:endParaRPr>
            </a:p>
          </p:txBody>
        </p:sp>
        <p:sp>
          <p:nvSpPr>
            <p:cNvPr id="362" name="Freeform 67"/>
            <p:cNvSpPr>
              <a:spLocks noEditPoints="1"/>
            </p:cNvSpPr>
            <p:nvPr/>
          </p:nvSpPr>
          <p:spPr bwMode="auto">
            <a:xfrm>
              <a:off x="4200172" y="527816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3" name="1129288270"/>
            <p:cNvSpPr>
              <a:spLocks noEditPoints="1"/>
            </p:cNvSpPr>
            <p:nvPr/>
          </p:nvSpPr>
          <p:spPr bwMode="auto">
            <a:xfrm>
              <a:off x="4182138" y="5203972"/>
              <a:ext cx="485560" cy="73349"/>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ea"/>
                <a:ea typeface="+mn-ea"/>
              </a:endParaRPr>
            </a:p>
          </p:txBody>
        </p:sp>
        <p:sp>
          <p:nvSpPr>
            <p:cNvPr id="364" name="593205530"/>
            <p:cNvSpPr>
              <a:spLocks noEditPoints="1"/>
            </p:cNvSpPr>
            <p:nvPr/>
          </p:nvSpPr>
          <p:spPr bwMode="auto">
            <a:xfrm>
              <a:off x="4195542" y="5321561"/>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5" name="750627579"/>
            <p:cNvSpPr>
              <a:spLocks/>
            </p:cNvSpPr>
            <p:nvPr/>
          </p:nvSpPr>
          <p:spPr bwMode="auto">
            <a:xfrm>
              <a:off x="4329608" y="5328848"/>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6" name="1254504504"/>
            <p:cNvSpPr>
              <a:spLocks noEditPoints="1"/>
            </p:cNvSpPr>
            <p:nvPr/>
          </p:nvSpPr>
          <p:spPr bwMode="auto">
            <a:xfrm>
              <a:off x="4317264" y="5322290"/>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7" name="1671211465"/>
            <p:cNvSpPr>
              <a:spLocks noEditPoints="1"/>
            </p:cNvSpPr>
            <p:nvPr/>
          </p:nvSpPr>
          <p:spPr bwMode="auto">
            <a:xfrm>
              <a:off x="4317264" y="5283101"/>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8" name="1274677676"/>
            <p:cNvSpPr>
              <a:spLocks noEditPoints="1"/>
            </p:cNvSpPr>
            <p:nvPr/>
          </p:nvSpPr>
          <p:spPr bwMode="auto">
            <a:xfrm>
              <a:off x="4431695" y="527816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69" name="614634506"/>
            <p:cNvSpPr>
              <a:spLocks/>
            </p:cNvSpPr>
            <p:nvPr/>
          </p:nvSpPr>
          <p:spPr bwMode="auto">
            <a:xfrm>
              <a:off x="4439409" y="5328119"/>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0" name="1505489106"/>
            <p:cNvSpPr>
              <a:spLocks noEditPoints="1"/>
            </p:cNvSpPr>
            <p:nvPr/>
          </p:nvSpPr>
          <p:spPr bwMode="auto">
            <a:xfrm>
              <a:off x="4427065" y="5321561"/>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1" name="1665107631"/>
            <p:cNvSpPr>
              <a:spLocks/>
            </p:cNvSpPr>
            <p:nvPr/>
          </p:nvSpPr>
          <p:spPr bwMode="auto">
            <a:xfrm>
              <a:off x="4561131" y="5328848"/>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2" name="624393103"/>
            <p:cNvSpPr>
              <a:spLocks noEditPoints="1"/>
            </p:cNvSpPr>
            <p:nvPr/>
          </p:nvSpPr>
          <p:spPr bwMode="auto">
            <a:xfrm>
              <a:off x="4548787" y="5322290"/>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3" name="143331186"/>
            <p:cNvSpPr>
              <a:spLocks noEditPoints="1"/>
            </p:cNvSpPr>
            <p:nvPr/>
          </p:nvSpPr>
          <p:spPr bwMode="auto">
            <a:xfrm>
              <a:off x="4548787" y="528095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74" name="49997034"/>
            <p:cNvSpPr>
              <a:spLocks/>
            </p:cNvSpPr>
            <p:nvPr/>
          </p:nvSpPr>
          <p:spPr bwMode="auto">
            <a:xfrm>
              <a:off x="4207886" y="5328119"/>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nvGrpSpPr>
            <p:cNvPr id="353" name="组合 376"/>
            <p:cNvGrpSpPr/>
            <p:nvPr/>
          </p:nvGrpSpPr>
          <p:grpSpPr>
            <a:xfrm>
              <a:off x="6663609" y="3878889"/>
              <a:ext cx="595792" cy="132792"/>
              <a:chOff x="3298897" y="4095287"/>
              <a:chExt cx="1257750" cy="591162"/>
            </a:xfrm>
          </p:grpSpPr>
          <p:sp>
            <p:nvSpPr>
              <p:cNvPr id="360" name="Freeform 13"/>
              <p:cNvSpPr>
                <a:spLocks noEditPoints="1"/>
              </p:cNvSpPr>
              <p:nvPr/>
            </p:nvSpPr>
            <p:spPr bwMode="auto">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61" name="Freeform 13"/>
              <p:cNvSpPr>
                <a:spLocks noEditPoints="1"/>
              </p:cNvSpPr>
              <p:nvPr/>
            </p:nvSpPr>
            <p:spPr bwMode="auto">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grpSp>
        <p:sp>
          <p:nvSpPr>
            <p:cNvPr id="358" name="Freeform 13"/>
            <p:cNvSpPr>
              <a:spLocks noEditPoints="1"/>
            </p:cNvSpPr>
            <p:nvPr/>
          </p:nvSpPr>
          <p:spPr bwMode="auto">
            <a:xfrm>
              <a:off x="6663609" y="3750433"/>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9" name="963107659"/>
            <p:cNvSpPr>
              <a:spLocks noEditPoints="1"/>
            </p:cNvSpPr>
            <p:nvPr/>
          </p:nvSpPr>
          <p:spPr bwMode="auto">
            <a:xfrm>
              <a:off x="6663609" y="3816047"/>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6" name="Freeform 13"/>
            <p:cNvSpPr>
              <a:spLocks noEditPoints="1"/>
            </p:cNvSpPr>
            <p:nvPr/>
          </p:nvSpPr>
          <p:spPr bwMode="auto">
            <a:xfrm>
              <a:off x="6663609" y="3622480"/>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7" name="1543540018"/>
            <p:cNvSpPr>
              <a:spLocks noEditPoints="1"/>
            </p:cNvSpPr>
            <p:nvPr/>
          </p:nvSpPr>
          <p:spPr bwMode="auto">
            <a:xfrm>
              <a:off x="6663609" y="3688094"/>
              <a:ext cx="595792" cy="67178"/>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1" name="Freeform 13"/>
            <p:cNvSpPr>
              <a:spLocks noEditPoints="1"/>
            </p:cNvSpPr>
            <p:nvPr/>
          </p:nvSpPr>
          <p:spPr bwMode="auto">
            <a:xfrm>
              <a:off x="6456122" y="4436043"/>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2" name="1643616484"/>
            <p:cNvSpPr>
              <a:spLocks noEditPoints="1"/>
            </p:cNvSpPr>
            <p:nvPr/>
          </p:nvSpPr>
          <p:spPr bwMode="auto">
            <a:xfrm>
              <a:off x="6456122" y="4533261"/>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49" name="Freeform 13"/>
            <p:cNvSpPr>
              <a:spLocks noEditPoints="1"/>
            </p:cNvSpPr>
            <p:nvPr/>
          </p:nvSpPr>
          <p:spPr bwMode="auto">
            <a:xfrm>
              <a:off x="7231925" y="4429247"/>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50" name="153961958"/>
            <p:cNvSpPr>
              <a:spLocks noEditPoints="1"/>
            </p:cNvSpPr>
            <p:nvPr/>
          </p:nvSpPr>
          <p:spPr bwMode="auto">
            <a:xfrm>
              <a:off x="7231925" y="4526465"/>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47" name="Freeform 13"/>
            <p:cNvSpPr>
              <a:spLocks noEditPoints="1"/>
            </p:cNvSpPr>
            <p:nvPr/>
          </p:nvSpPr>
          <p:spPr bwMode="auto">
            <a:xfrm>
              <a:off x="8001473" y="4436043"/>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348" name="577051676"/>
            <p:cNvSpPr>
              <a:spLocks noEditPoints="1"/>
            </p:cNvSpPr>
            <p:nvPr/>
          </p:nvSpPr>
          <p:spPr bwMode="auto">
            <a:xfrm>
              <a:off x="8001473" y="4533261"/>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187" name="1187766020"/>
            <p:cNvSpPr/>
            <p:nvPr/>
          </p:nvSpPr>
          <p:spPr bwMode="auto">
            <a:xfrm>
              <a:off x="6023223" y="3992157"/>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88" name="514631373"/>
            <p:cNvSpPr/>
            <p:nvPr/>
          </p:nvSpPr>
          <p:spPr bwMode="auto">
            <a:xfrm>
              <a:off x="6922707" y="3988976"/>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89" name="2067592379"/>
            <p:cNvSpPr/>
            <p:nvPr/>
          </p:nvSpPr>
          <p:spPr bwMode="auto">
            <a:xfrm>
              <a:off x="5935611" y="4412036"/>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0" name="1270269238"/>
            <p:cNvSpPr/>
            <p:nvPr/>
          </p:nvSpPr>
          <p:spPr bwMode="auto">
            <a:xfrm>
              <a:off x="6733818" y="4417673"/>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1" name="1239098802"/>
            <p:cNvSpPr/>
            <p:nvPr/>
          </p:nvSpPr>
          <p:spPr bwMode="auto">
            <a:xfrm>
              <a:off x="7496900" y="4415057"/>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2" name="1398426597"/>
            <p:cNvSpPr/>
            <p:nvPr/>
          </p:nvSpPr>
          <p:spPr bwMode="auto">
            <a:xfrm>
              <a:off x="8252546" y="4417673"/>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3" name="663898319"/>
            <p:cNvSpPr/>
            <p:nvPr/>
          </p:nvSpPr>
          <p:spPr bwMode="auto">
            <a:xfrm>
              <a:off x="5935611" y="4599662"/>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4" name="286441904"/>
            <p:cNvSpPr/>
            <p:nvPr/>
          </p:nvSpPr>
          <p:spPr bwMode="auto">
            <a:xfrm>
              <a:off x="4055191" y="5035745"/>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343" name="Freeform 100"/>
            <p:cNvSpPr>
              <a:spLocks noEditPoints="1"/>
            </p:cNvSpPr>
            <p:nvPr/>
          </p:nvSpPr>
          <p:spPr bwMode="auto">
            <a:xfrm>
              <a:off x="4850649" y="5053900"/>
              <a:ext cx="187706" cy="16400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4" name="1566177044"/>
            <p:cNvSpPr>
              <a:spLocks/>
            </p:cNvSpPr>
            <p:nvPr/>
          </p:nvSpPr>
          <p:spPr bwMode="auto">
            <a:xfrm>
              <a:off x="4872810" y="5070300"/>
              <a:ext cx="142083" cy="79658"/>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5" name="1543352862"/>
            <p:cNvSpPr>
              <a:spLocks/>
            </p:cNvSpPr>
            <p:nvPr/>
          </p:nvSpPr>
          <p:spPr bwMode="auto">
            <a:xfrm>
              <a:off x="4911915" y="5226103"/>
              <a:ext cx="61265" cy="45686"/>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6" name="1879409694"/>
            <p:cNvSpPr>
              <a:spLocks noEditPoints="1"/>
            </p:cNvSpPr>
            <p:nvPr/>
          </p:nvSpPr>
          <p:spPr bwMode="auto">
            <a:xfrm>
              <a:off x="4832401" y="5254218"/>
              <a:ext cx="221597" cy="10543"/>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196" name="1969809107"/>
            <p:cNvSpPr txBox="1"/>
            <p:nvPr/>
          </p:nvSpPr>
          <p:spPr>
            <a:xfrm>
              <a:off x="4983299" y="4983189"/>
              <a:ext cx="588518" cy="217691"/>
            </a:xfrm>
            <a:prstGeom prst="rect">
              <a:avLst/>
            </a:prstGeom>
            <a:noFill/>
          </p:spPr>
          <p:txBody>
            <a:bodyPr wrap="none" rtlCol="0">
              <a:spAutoFit/>
            </a:bodyPr>
            <a:lstStyle/>
            <a:p>
              <a:pPr fontAlgn="ctr"/>
              <a:r>
                <a:rPr lang="en-US" altLang="zh-CN" sz="1200" dirty="0" err="1">
                  <a:solidFill>
                    <a:srgbClr val="0070C0"/>
                  </a:solidFill>
                  <a:latin typeface="+mn-ea"/>
                  <a:ea typeface="+mn-ea"/>
                </a:rPr>
                <a:t>vSwitch</a:t>
              </a:r>
              <a:endParaRPr lang="en-US" altLang="zh-CN" sz="1200" dirty="0">
                <a:solidFill>
                  <a:srgbClr val="0070C0"/>
                </a:solidFill>
                <a:latin typeface="+mn-ea"/>
                <a:ea typeface="+mn-ea"/>
              </a:endParaRPr>
            </a:p>
          </p:txBody>
        </p:sp>
        <p:sp>
          <p:nvSpPr>
            <p:cNvPr id="330" name="Freeform 67"/>
            <p:cNvSpPr>
              <a:spLocks noEditPoints="1"/>
            </p:cNvSpPr>
            <p:nvPr/>
          </p:nvSpPr>
          <p:spPr bwMode="auto">
            <a:xfrm>
              <a:off x="5064540" y="5283084"/>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1" name="807387615"/>
            <p:cNvSpPr>
              <a:spLocks noEditPoints="1"/>
            </p:cNvSpPr>
            <p:nvPr/>
          </p:nvSpPr>
          <p:spPr bwMode="auto">
            <a:xfrm>
              <a:off x="5046506" y="5208887"/>
              <a:ext cx="485560" cy="73349"/>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ea"/>
                <a:ea typeface="+mn-ea"/>
              </a:endParaRPr>
            </a:p>
          </p:txBody>
        </p:sp>
        <p:sp>
          <p:nvSpPr>
            <p:cNvPr id="332" name="510246995"/>
            <p:cNvSpPr>
              <a:spLocks noEditPoints="1"/>
            </p:cNvSpPr>
            <p:nvPr/>
          </p:nvSpPr>
          <p:spPr bwMode="auto">
            <a:xfrm>
              <a:off x="5059910" y="5326476"/>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3" name="2061536399"/>
            <p:cNvSpPr>
              <a:spLocks/>
            </p:cNvSpPr>
            <p:nvPr/>
          </p:nvSpPr>
          <p:spPr bwMode="auto">
            <a:xfrm>
              <a:off x="5193976" y="5333763"/>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4" name="915881280"/>
            <p:cNvSpPr>
              <a:spLocks noEditPoints="1"/>
            </p:cNvSpPr>
            <p:nvPr/>
          </p:nvSpPr>
          <p:spPr bwMode="auto">
            <a:xfrm>
              <a:off x="5181632" y="5327205"/>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5" name="1364497532"/>
            <p:cNvSpPr>
              <a:spLocks noEditPoints="1"/>
            </p:cNvSpPr>
            <p:nvPr/>
          </p:nvSpPr>
          <p:spPr bwMode="auto">
            <a:xfrm>
              <a:off x="5181632" y="5288016"/>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6" name="2085816481"/>
            <p:cNvSpPr>
              <a:spLocks noEditPoints="1"/>
            </p:cNvSpPr>
            <p:nvPr/>
          </p:nvSpPr>
          <p:spPr bwMode="auto">
            <a:xfrm>
              <a:off x="5296063" y="5283084"/>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7" name="391790158"/>
            <p:cNvSpPr>
              <a:spLocks/>
            </p:cNvSpPr>
            <p:nvPr/>
          </p:nvSpPr>
          <p:spPr bwMode="auto">
            <a:xfrm>
              <a:off x="5303777" y="5333034"/>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8" name="1012833861"/>
            <p:cNvSpPr>
              <a:spLocks noEditPoints="1"/>
            </p:cNvSpPr>
            <p:nvPr/>
          </p:nvSpPr>
          <p:spPr bwMode="auto">
            <a:xfrm>
              <a:off x="5291433" y="5326476"/>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39" name="1319290348"/>
            <p:cNvSpPr>
              <a:spLocks/>
            </p:cNvSpPr>
            <p:nvPr/>
          </p:nvSpPr>
          <p:spPr bwMode="auto">
            <a:xfrm>
              <a:off x="5425499" y="5333763"/>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0" name="2048649762"/>
            <p:cNvSpPr>
              <a:spLocks noEditPoints="1"/>
            </p:cNvSpPr>
            <p:nvPr/>
          </p:nvSpPr>
          <p:spPr bwMode="auto">
            <a:xfrm>
              <a:off x="5413155" y="5327205"/>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1" name="1534484046"/>
            <p:cNvSpPr>
              <a:spLocks noEditPoints="1"/>
            </p:cNvSpPr>
            <p:nvPr/>
          </p:nvSpPr>
          <p:spPr bwMode="auto">
            <a:xfrm>
              <a:off x="5413155" y="5285874"/>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42" name="1147899548"/>
            <p:cNvSpPr>
              <a:spLocks/>
            </p:cNvSpPr>
            <p:nvPr/>
          </p:nvSpPr>
          <p:spPr bwMode="auto">
            <a:xfrm>
              <a:off x="5072254" y="5333034"/>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198" name="929152972"/>
            <p:cNvSpPr/>
            <p:nvPr/>
          </p:nvSpPr>
          <p:spPr bwMode="auto">
            <a:xfrm>
              <a:off x="6719151" y="4604577"/>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199" name="1381620389"/>
            <p:cNvSpPr/>
            <p:nvPr/>
          </p:nvSpPr>
          <p:spPr bwMode="auto">
            <a:xfrm>
              <a:off x="4919559" y="5040660"/>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326" name="Freeform 100"/>
            <p:cNvSpPr>
              <a:spLocks noEditPoints="1"/>
            </p:cNvSpPr>
            <p:nvPr/>
          </p:nvSpPr>
          <p:spPr bwMode="auto">
            <a:xfrm>
              <a:off x="5712474" y="5048984"/>
              <a:ext cx="187706" cy="164002"/>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7" name="1214155871"/>
            <p:cNvSpPr>
              <a:spLocks/>
            </p:cNvSpPr>
            <p:nvPr/>
          </p:nvSpPr>
          <p:spPr bwMode="auto">
            <a:xfrm>
              <a:off x="5734635" y="5065384"/>
              <a:ext cx="142083" cy="79658"/>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8" name="833002990"/>
            <p:cNvSpPr>
              <a:spLocks/>
            </p:cNvSpPr>
            <p:nvPr/>
          </p:nvSpPr>
          <p:spPr bwMode="auto">
            <a:xfrm>
              <a:off x="5773740" y="5221187"/>
              <a:ext cx="61265" cy="45686"/>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9" name="376528716"/>
            <p:cNvSpPr>
              <a:spLocks noEditPoints="1"/>
            </p:cNvSpPr>
            <p:nvPr/>
          </p:nvSpPr>
          <p:spPr bwMode="auto">
            <a:xfrm>
              <a:off x="5694226" y="5249302"/>
              <a:ext cx="221597" cy="10543"/>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01" name="1746740479"/>
            <p:cNvSpPr txBox="1"/>
            <p:nvPr/>
          </p:nvSpPr>
          <p:spPr>
            <a:xfrm>
              <a:off x="5835665" y="4987665"/>
              <a:ext cx="588518" cy="217691"/>
            </a:xfrm>
            <a:prstGeom prst="rect">
              <a:avLst/>
            </a:prstGeom>
            <a:noFill/>
          </p:spPr>
          <p:txBody>
            <a:bodyPr wrap="none" rtlCol="0">
              <a:spAutoFit/>
            </a:bodyPr>
            <a:lstStyle/>
            <a:p>
              <a:pPr fontAlgn="ctr"/>
              <a:r>
                <a:rPr lang="en-US" altLang="zh-CN" sz="1200" dirty="0" err="1">
                  <a:solidFill>
                    <a:srgbClr val="0070C0"/>
                  </a:solidFill>
                  <a:latin typeface="+mn-ea"/>
                  <a:ea typeface="+mn-ea"/>
                </a:rPr>
                <a:t>vSwitch</a:t>
              </a:r>
              <a:endParaRPr lang="en-US" altLang="zh-CN" sz="1200" dirty="0">
                <a:solidFill>
                  <a:srgbClr val="0070C0"/>
                </a:solidFill>
                <a:latin typeface="+mn-ea"/>
                <a:ea typeface="+mn-ea"/>
              </a:endParaRPr>
            </a:p>
          </p:txBody>
        </p:sp>
        <p:sp>
          <p:nvSpPr>
            <p:cNvPr id="313" name="Freeform 67"/>
            <p:cNvSpPr>
              <a:spLocks noEditPoints="1"/>
            </p:cNvSpPr>
            <p:nvPr/>
          </p:nvSpPr>
          <p:spPr bwMode="auto">
            <a:xfrm>
              <a:off x="5926365" y="527816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4" name="776432894"/>
            <p:cNvSpPr>
              <a:spLocks noEditPoints="1"/>
            </p:cNvSpPr>
            <p:nvPr/>
          </p:nvSpPr>
          <p:spPr bwMode="auto">
            <a:xfrm>
              <a:off x="5908331" y="5203972"/>
              <a:ext cx="485560" cy="73349"/>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ea"/>
                <a:ea typeface="+mn-ea"/>
              </a:endParaRPr>
            </a:p>
          </p:txBody>
        </p:sp>
        <p:sp>
          <p:nvSpPr>
            <p:cNvPr id="315" name="542898468"/>
            <p:cNvSpPr>
              <a:spLocks noEditPoints="1"/>
            </p:cNvSpPr>
            <p:nvPr/>
          </p:nvSpPr>
          <p:spPr bwMode="auto">
            <a:xfrm>
              <a:off x="5921735" y="5321561"/>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6" name="302270480"/>
            <p:cNvSpPr>
              <a:spLocks/>
            </p:cNvSpPr>
            <p:nvPr/>
          </p:nvSpPr>
          <p:spPr bwMode="auto">
            <a:xfrm>
              <a:off x="6055801" y="5328848"/>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7" name="2041576535"/>
            <p:cNvSpPr>
              <a:spLocks noEditPoints="1"/>
            </p:cNvSpPr>
            <p:nvPr/>
          </p:nvSpPr>
          <p:spPr bwMode="auto">
            <a:xfrm>
              <a:off x="6043457" y="5322290"/>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8" name="1348069245"/>
            <p:cNvSpPr>
              <a:spLocks noEditPoints="1"/>
            </p:cNvSpPr>
            <p:nvPr/>
          </p:nvSpPr>
          <p:spPr bwMode="auto">
            <a:xfrm>
              <a:off x="6043457" y="5283101"/>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9" name="1302604739"/>
            <p:cNvSpPr>
              <a:spLocks noEditPoints="1"/>
            </p:cNvSpPr>
            <p:nvPr/>
          </p:nvSpPr>
          <p:spPr bwMode="auto">
            <a:xfrm>
              <a:off x="6157888" y="527816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0" name="467136082"/>
            <p:cNvSpPr>
              <a:spLocks/>
            </p:cNvSpPr>
            <p:nvPr/>
          </p:nvSpPr>
          <p:spPr bwMode="auto">
            <a:xfrm>
              <a:off x="6165602" y="5328119"/>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1" name="632215549"/>
            <p:cNvSpPr>
              <a:spLocks noEditPoints="1"/>
            </p:cNvSpPr>
            <p:nvPr/>
          </p:nvSpPr>
          <p:spPr bwMode="auto">
            <a:xfrm>
              <a:off x="6153258" y="5321561"/>
              <a:ext cx="94634" cy="65571"/>
            </a:xfrm>
            <a:custGeom>
              <a:avLst/>
              <a:gdLst/>
              <a:ahLst/>
              <a:cxnLst>
                <a:cxn ang="0">
                  <a:pos x="168" y="120"/>
                </a:cxn>
                <a:cxn ang="0">
                  <a:pos x="172" y="120"/>
                </a:cxn>
                <a:cxn ang="0">
                  <a:pos x="180" y="114"/>
                </a:cxn>
                <a:cxn ang="0">
                  <a:pos x="180" y="14"/>
                </a:cxn>
                <a:cxn ang="0">
                  <a:pos x="180" y="8"/>
                </a:cxn>
                <a:cxn ang="0">
                  <a:pos x="172" y="2"/>
                </a:cxn>
                <a:cxn ang="0">
                  <a:pos x="18" y="0"/>
                </a:cxn>
                <a:cxn ang="0">
                  <a:pos x="14" y="2"/>
                </a:cxn>
                <a:cxn ang="0">
                  <a:pos x="6" y="8"/>
                </a:cxn>
                <a:cxn ang="0">
                  <a:pos x="6" y="108"/>
                </a:cxn>
                <a:cxn ang="0">
                  <a:pos x="6" y="114"/>
                </a:cxn>
                <a:cxn ang="0">
                  <a:pos x="14" y="120"/>
                </a:cxn>
                <a:cxn ang="0">
                  <a:pos x="18" y="120"/>
                </a:cxn>
                <a:cxn ang="0">
                  <a:pos x="16" y="18"/>
                </a:cxn>
                <a:cxn ang="0">
                  <a:pos x="22" y="12"/>
                </a:cxn>
                <a:cxn ang="0">
                  <a:pos x="162" y="12"/>
                </a:cxn>
                <a:cxn ang="0">
                  <a:pos x="168" y="18"/>
                </a:cxn>
                <a:cxn ang="0">
                  <a:pos x="168" y="102"/>
                </a:cxn>
                <a:cxn ang="0">
                  <a:pos x="162" y="106"/>
                </a:cxn>
                <a:cxn ang="0">
                  <a:pos x="22" y="106"/>
                </a:cxn>
                <a:cxn ang="0">
                  <a:pos x="16" y="102"/>
                </a:cxn>
                <a:cxn ang="0">
                  <a:pos x="160" y="132"/>
                </a:cxn>
                <a:cxn ang="0">
                  <a:pos x="24" y="132"/>
                </a:cxn>
                <a:cxn ang="0">
                  <a:pos x="8" y="138"/>
                </a:cxn>
                <a:cxn ang="0">
                  <a:pos x="0" y="152"/>
                </a:cxn>
                <a:cxn ang="0">
                  <a:pos x="0" y="160"/>
                </a:cxn>
                <a:cxn ang="0">
                  <a:pos x="8" y="174"/>
                </a:cxn>
                <a:cxn ang="0">
                  <a:pos x="24" y="180"/>
                </a:cxn>
                <a:cxn ang="0">
                  <a:pos x="160" y="180"/>
                </a:cxn>
                <a:cxn ang="0">
                  <a:pos x="178" y="174"/>
                </a:cxn>
                <a:cxn ang="0">
                  <a:pos x="184" y="160"/>
                </a:cxn>
                <a:cxn ang="0">
                  <a:pos x="184" y="152"/>
                </a:cxn>
                <a:cxn ang="0">
                  <a:pos x="178" y="138"/>
                </a:cxn>
                <a:cxn ang="0">
                  <a:pos x="160" y="132"/>
                </a:cxn>
                <a:cxn ang="0">
                  <a:pos x="156" y="164"/>
                </a:cxn>
                <a:cxn ang="0">
                  <a:pos x="152" y="164"/>
                </a:cxn>
                <a:cxn ang="0">
                  <a:pos x="146" y="158"/>
                </a:cxn>
                <a:cxn ang="0">
                  <a:pos x="146" y="154"/>
                </a:cxn>
                <a:cxn ang="0">
                  <a:pos x="148" y="148"/>
                </a:cxn>
                <a:cxn ang="0">
                  <a:pos x="156" y="144"/>
                </a:cxn>
                <a:cxn ang="0">
                  <a:pos x="160" y="146"/>
                </a:cxn>
                <a:cxn ang="0">
                  <a:pos x="164" y="152"/>
                </a:cxn>
                <a:cxn ang="0">
                  <a:pos x="166" y="154"/>
                </a:cxn>
                <a:cxn ang="0">
                  <a:pos x="162" y="162"/>
                </a:cxn>
                <a:cxn ang="0">
                  <a:pos x="156" y="164"/>
                </a:cxn>
              </a:cxnLst>
              <a:rect l="0" t="0" r="r" b="b"/>
              <a:pathLst>
                <a:path w="184" h="180">
                  <a:moveTo>
                    <a:pt x="18" y="120"/>
                  </a:moveTo>
                  <a:lnTo>
                    <a:pt x="168" y="120"/>
                  </a:lnTo>
                  <a:lnTo>
                    <a:pt x="168" y="120"/>
                  </a:lnTo>
                  <a:lnTo>
                    <a:pt x="172" y="120"/>
                  </a:lnTo>
                  <a:lnTo>
                    <a:pt x="176" y="118"/>
                  </a:lnTo>
                  <a:lnTo>
                    <a:pt x="180" y="114"/>
                  </a:lnTo>
                  <a:lnTo>
                    <a:pt x="180" y="108"/>
                  </a:lnTo>
                  <a:lnTo>
                    <a:pt x="180" y="14"/>
                  </a:lnTo>
                  <a:lnTo>
                    <a:pt x="180" y="14"/>
                  </a:lnTo>
                  <a:lnTo>
                    <a:pt x="180" y="8"/>
                  </a:lnTo>
                  <a:lnTo>
                    <a:pt x="176" y="4"/>
                  </a:lnTo>
                  <a:lnTo>
                    <a:pt x="172" y="2"/>
                  </a:lnTo>
                  <a:lnTo>
                    <a:pt x="168" y="0"/>
                  </a:lnTo>
                  <a:lnTo>
                    <a:pt x="18" y="0"/>
                  </a:lnTo>
                  <a:lnTo>
                    <a:pt x="18" y="0"/>
                  </a:lnTo>
                  <a:lnTo>
                    <a:pt x="14" y="2"/>
                  </a:lnTo>
                  <a:lnTo>
                    <a:pt x="8" y="4"/>
                  </a:lnTo>
                  <a:lnTo>
                    <a:pt x="6" y="8"/>
                  </a:lnTo>
                  <a:lnTo>
                    <a:pt x="6" y="14"/>
                  </a:lnTo>
                  <a:lnTo>
                    <a:pt x="6" y="108"/>
                  </a:lnTo>
                  <a:lnTo>
                    <a:pt x="6" y="108"/>
                  </a:lnTo>
                  <a:lnTo>
                    <a:pt x="6" y="114"/>
                  </a:lnTo>
                  <a:lnTo>
                    <a:pt x="8" y="118"/>
                  </a:lnTo>
                  <a:lnTo>
                    <a:pt x="14" y="120"/>
                  </a:lnTo>
                  <a:lnTo>
                    <a:pt x="18" y="120"/>
                  </a:lnTo>
                  <a:lnTo>
                    <a:pt x="18" y="120"/>
                  </a:lnTo>
                  <a:close/>
                  <a:moveTo>
                    <a:pt x="16" y="18"/>
                  </a:moveTo>
                  <a:lnTo>
                    <a:pt x="16" y="18"/>
                  </a:lnTo>
                  <a:lnTo>
                    <a:pt x="18" y="14"/>
                  </a:lnTo>
                  <a:lnTo>
                    <a:pt x="22" y="12"/>
                  </a:lnTo>
                  <a:lnTo>
                    <a:pt x="162" y="12"/>
                  </a:lnTo>
                  <a:lnTo>
                    <a:pt x="162" y="12"/>
                  </a:lnTo>
                  <a:lnTo>
                    <a:pt x="166" y="14"/>
                  </a:lnTo>
                  <a:lnTo>
                    <a:pt x="168" y="18"/>
                  </a:lnTo>
                  <a:lnTo>
                    <a:pt x="168" y="102"/>
                  </a:lnTo>
                  <a:lnTo>
                    <a:pt x="168" y="102"/>
                  </a:lnTo>
                  <a:lnTo>
                    <a:pt x="166" y="106"/>
                  </a:lnTo>
                  <a:lnTo>
                    <a:pt x="162" y="106"/>
                  </a:lnTo>
                  <a:lnTo>
                    <a:pt x="22" y="106"/>
                  </a:lnTo>
                  <a:lnTo>
                    <a:pt x="22" y="106"/>
                  </a:lnTo>
                  <a:lnTo>
                    <a:pt x="18" y="106"/>
                  </a:lnTo>
                  <a:lnTo>
                    <a:pt x="16" y="102"/>
                  </a:lnTo>
                  <a:lnTo>
                    <a:pt x="16" y="18"/>
                  </a:lnTo>
                  <a:close/>
                  <a:moveTo>
                    <a:pt x="160" y="132"/>
                  </a:moveTo>
                  <a:lnTo>
                    <a:pt x="24" y="132"/>
                  </a:lnTo>
                  <a:lnTo>
                    <a:pt x="24" y="132"/>
                  </a:lnTo>
                  <a:lnTo>
                    <a:pt x="16" y="132"/>
                  </a:lnTo>
                  <a:lnTo>
                    <a:pt x="8" y="138"/>
                  </a:lnTo>
                  <a:lnTo>
                    <a:pt x="2" y="144"/>
                  </a:lnTo>
                  <a:lnTo>
                    <a:pt x="0" y="152"/>
                  </a:lnTo>
                  <a:lnTo>
                    <a:pt x="0" y="160"/>
                  </a:lnTo>
                  <a:lnTo>
                    <a:pt x="0" y="160"/>
                  </a:lnTo>
                  <a:lnTo>
                    <a:pt x="2" y="168"/>
                  </a:lnTo>
                  <a:lnTo>
                    <a:pt x="8" y="174"/>
                  </a:lnTo>
                  <a:lnTo>
                    <a:pt x="16" y="178"/>
                  </a:lnTo>
                  <a:lnTo>
                    <a:pt x="24" y="180"/>
                  </a:lnTo>
                  <a:lnTo>
                    <a:pt x="160" y="180"/>
                  </a:lnTo>
                  <a:lnTo>
                    <a:pt x="160" y="180"/>
                  </a:lnTo>
                  <a:lnTo>
                    <a:pt x="170" y="178"/>
                  </a:lnTo>
                  <a:lnTo>
                    <a:pt x="178" y="174"/>
                  </a:lnTo>
                  <a:lnTo>
                    <a:pt x="184" y="168"/>
                  </a:lnTo>
                  <a:lnTo>
                    <a:pt x="184" y="160"/>
                  </a:lnTo>
                  <a:lnTo>
                    <a:pt x="184" y="152"/>
                  </a:lnTo>
                  <a:lnTo>
                    <a:pt x="184" y="152"/>
                  </a:lnTo>
                  <a:lnTo>
                    <a:pt x="184" y="144"/>
                  </a:lnTo>
                  <a:lnTo>
                    <a:pt x="178" y="138"/>
                  </a:lnTo>
                  <a:lnTo>
                    <a:pt x="170" y="132"/>
                  </a:lnTo>
                  <a:lnTo>
                    <a:pt x="160" y="132"/>
                  </a:lnTo>
                  <a:lnTo>
                    <a:pt x="160" y="132"/>
                  </a:lnTo>
                  <a:close/>
                  <a:moveTo>
                    <a:pt x="156" y="164"/>
                  </a:moveTo>
                  <a:lnTo>
                    <a:pt x="156" y="164"/>
                  </a:lnTo>
                  <a:lnTo>
                    <a:pt x="152" y="164"/>
                  </a:lnTo>
                  <a:lnTo>
                    <a:pt x="148" y="162"/>
                  </a:lnTo>
                  <a:lnTo>
                    <a:pt x="146" y="158"/>
                  </a:lnTo>
                  <a:lnTo>
                    <a:pt x="146" y="154"/>
                  </a:lnTo>
                  <a:lnTo>
                    <a:pt x="146" y="154"/>
                  </a:lnTo>
                  <a:lnTo>
                    <a:pt x="146" y="152"/>
                  </a:lnTo>
                  <a:lnTo>
                    <a:pt x="148" y="148"/>
                  </a:lnTo>
                  <a:lnTo>
                    <a:pt x="152" y="146"/>
                  </a:lnTo>
                  <a:lnTo>
                    <a:pt x="156" y="144"/>
                  </a:lnTo>
                  <a:lnTo>
                    <a:pt x="156" y="144"/>
                  </a:lnTo>
                  <a:lnTo>
                    <a:pt x="160" y="146"/>
                  </a:lnTo>
                  <a:lnTo>
                    <a:pt x="162" y="148"/>
                  </a:lnTo>
                  <a:lnTo>
                    <a:pt x="164" y="152"/>
                  </a:lnTo>
                  <a:lnTo>
                    <a:pt x="166" y="154"/>
                  </a:lnTo>
                  <a:lnTo>
                    <a:pt x="166" y="154"/>
                  </a:lnTo>
                  <a:lnTo>
                    <a:pt x="164" y="158"/>
                  </a:lnTo>
                  <a:lnTo>
                    <a:pt x="162" y="162"/>
                  </a:lnTo>
                  <a:lnTo>
                    <a:pt x="160" y="164"/>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2" name="2037673115"/>
            <p:cNvSpPr>
              <a:spLocks/>
            </p:cNvSpPr>
            <p:nvPr/>
          </p:nvSpPr>
          <p:spPr bwMode="auto">
            <a:xfrm>
              <a:off x="6287324" y="5328848"/>
              <a:ext cx="69947" cy="29143"/>
            </a:xfrm>
            <a:custGeom>
              <a:avLst/>
              <a:gdLst/>
              <a:ahLst/>
              <a:cxnLst>
                <a:cxn ang="0">
                  <a:pos x="0" y="78"/>
                </a:cxn>
                <a:cxn ang="0">
                  <a:pos x="0" y="78"/>
                </a:cxn>
                <a:cxn ang="0">
                  <a:pos x="0" y="80"/>
                </a:cxn>
                <a:cxn ang="0">
                  <a:pos x="2" y="80"/>
                </a:cxn>
                <a:cxn ang="0">
                  <a:pos x="134" y="80"/>
                </a:cxn>
                <a:cxn ang="0">
                  <a:pos x="134" y="80"/>
                </a:cxn>
                <a:cxn ang="0">
                  <a:pos x="136" y="80"/>
                </a:cxn>
                <a:cxn ang="0">
                  <a:pos x="136" y="78"/>
                </a:cxn>
                <a:cxn ang="0">
                  <a:pos x="136" y="2"/>
                </a:cxn>
                <a:cxn ang="0">
                  <a:pos x="136" y="2"/>
                </a:cxn>
                <a:cxn ang="0">
                  <a:pos x="136" y="0"/>
                </a:cxn>
                <a:cxn ang="0">
                  <a:pos x="134" y="0"/>
                </a:cxn>
                <a:cxn ang="0">
                  <a:pos x="2" y="0"/>
                </a:cxn>
                <a:cxn ang="0">
                  <a:pos x="2" y="0"/>
                </a:cxn>
                <a:cxn ang="0">
                  <a:pos x="0" y="0"/>
                </a:cxn>
                <a:cxn ang="0">
                  <a:pos x="0" y="2"/>
                </a:cxn>
                <a:cxn ang="0">
                  <a:pos x="0" y="78"/>
                </a:cxn>
              </a:cxnLst>
              <a:rect l="0" t="0" r="r" b="b"/>
              <a:pathLst>
                <a:path w="136" h="80">
                  <a:moveTo>
                    <a:pt x="0" y="78"/>
                  </a:moveTo>
                  <a:lnTo>
                    <a:pt x="0" y="78"/>
                  </a:lnTo>
                  <a:lnTo>
                    <a:pt x="0" y="80"/>
                  </a:lnTo>
                  <a:lnTo>
                    <a:pt x="2" y="80"/>
                  </a:lnTo>
                  <a:lnTo>
                    <a:pt x="134" y="80"/>
                  </a:lnTo>
                  <a:lnTo>
                    <a:pt x="134" y="80"/>
                  </a:lnTo>
                  <a:lnTo>
                    <a:pt x="136" y="80"/>
                  </a:lnTo>
                  <a:lnTo>
                    <a:pt x="136" y="78"/>
                  </a:lnTo>
                  <a:lnTo>
                    <a:pt x="136" y="2"/>
                  </a:lnTo>
                  <a:lnTo>
                    <a:pt x="136" y="2"/>
                  </a:lnTo>
                  <a:lnTo>
                    <a:pt x="136" y="0"/>
                  </a:lnTo>
                  <a:lnTo>
                    <a:pt x="134" y="0"/>
                  </a:lnTo>
                  <a:lnTo>
                    <a:pt x="2" y="0"/>
                  </a:lnTo>
                  <a:lnTo>
                    <a:pt x="2" y="0"/>
                  </a:lnTo>
                  <a:lnTo>
                    <a:pt x="0" y="0"/>
                  </a:lnTo>
                  <a:lnTo>
                    <a:pt x="0" y="2"/>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3" name="1342262580"/>
            <p:cNvSpPr>
              <a:spLocks noEditPoints="1"/>
            </p:cNvSpPr>
            <p:nvPr/>
          </p:nvSpPr>
          <p:spPr bwMode="auto">
            <a:xfrm>
              <a:off x="6274980" y="5322290"/>
              <a:ext cx="94634" cy="64843"/>
            </a:xfrm>
            <a:custGeom>
              <a:avLst/>
              <a:gdLst/>
              <a:ahLst/>
              <a:cxnLst>
                <a:cxn ang="0">
                  <a:pos x="168" y="120"/>
                </a:cxn>
                <a:cxn ang="0">
                  <a:pos x="172" y="118"/>
                </a:cxn>
                <a:cxn ang="0">
                  <a:pos x="180" y="112"/>
                </a:cxn>
                <a:cxn ang="0">
                  <a:pos x="180" y="12"/>
                </a:cxn>
                <a:cxn ang="0">
                  <a:pos x="180" y="8"/>
                </a:cxn>
                <a:cxn ang="0">
                  <a:pos x="172" y="0"/>
                </a:cxn>
                <a:cxn ang="0">
                  <a:pos x="18" y="0"/>
                </a:cxn>
                <a:cxn ang="0">
                  <a:pos x="12" y="0"/>
                </a:cxn>
                <a:cxn ang="0">
                  <a:pos x="6" y="8"/>
                </a:cxn>
                <a:cxn ang="0">
                  <a:pos x="4" y="106"/>
                </a:cxn>
                <a:cxn ang="0">
                  <a:pos x="6" y="112"/>
                </a:cxn>
                <a:cxn ang="0">
                  <a:pos x="12" y="118"/>
                </a:cxn>
                <a:cxn ang="0">
                  <a:pos x="18" y="120"/>
                </a:cxn>
                <a:cxn ang="0">
                  <a:pos x="16" y="16"/>
                </a:cxn>
                <a:cxn ang="0">
                  <a:pos x="22" y="10"/>
                </a:cxn>
                <a:cxn ang="0">
                  <a:pos x="162" y="10"/>
                </a:cxn>
                <a:cxn ang="0">
                  <a:pos x="168" y="16"/>
                </a:cxn>
                <a:cxn ang="0">
                  <a:pos x="168" y="100"/>
                </a:cxn>
                <a:cxn ang="0">
                  <a:pos x="162" y="106"/>
                </a:cxn>
                <a:cxn ang="0">
                  <a:pos x="22" y="106"/>
                </a:cxn>
                <a:cxn ang="0">
                  <a:pos x="16" y="100"/>
                </a:cxn>
                <a:cxn ang="0">
                  <a:pos x="160" y="130"/>
                </a:cxn>
                <a:cxn ang="0">
                  <a:pos x="24" y="130"/>
                </a:cxn>
                <a:cxn ang="0">
                  <a:pos x="8" y="136"/>
                </a:cxn>
                <a:cxn ang="0">
                  <a:pos x="0" y="150"/>
                </a:cxn>
                <a:cxn ang="0">
                  <a:pos x="0" y="158"/>
                </a:cxn>
                <a:cxn ang="0">
                  <a:pos x="8" y="172"/>
                </a:cxn>
                <a:cxn ang="0">
                  <a:pos x="24" y="178"/>
                </a:cxn>
                <a:cxn ang="0">
                  <a:pos x="160" y="178"/>
                </a:cxn>
                <a:cxn ang="0">
                  <a:pos x="178" y="172"/>
                </a:cxn>
                <a:cxn ang="0">
                  <a:pos x="184" y="158"/>
                </a:cxn>
                <a:cxn ang="0">
                  <a:pos x="184" y="150"/>
                </a:cxn>
                <a:cxn ang="0">
                  <a:pos x="178" y="136"/>
                </a:cxn>
                <a:cxn ang="0">
                  <a:pos x="160" y="130"/>
                </a:cxn>
                <a:cxn ang="0">
                  <a:pos x="156" y="164"/>
                </a:cxn>
                <a:cxn ang="0">
                  <a:pos x="152" y="162"/>
                </a:cxn>
                <a:cxn ang="0">
                  <a:pos x="146" y="158"/>
                </a:cxn>
                <a:cxn ang="0">
                  <a:pos x="146" y="154"/>
                </a:cxn>
                <a:cxn ang="0">
                  <a:pos x="148" y="146"/>
                </a:cxn>
                <a:cxn ang="0">
                  <a:pos x="156" y="144"/>
                </a:cxn>
                <a:cxn ang="0">
                  <a:pos x="158" y="144"/>
                </a:cxn>
                <a:cxn ang="0">
                  <a:pos x="164" y="150"/>
                </a:cxn>
                <a:cxn ang="0">
                  <a:pos x="164" y="154"/>
                </a:cxn>
                <a:cxn ang="0">
                  <a:pos x="162" y="160"/>
                </a:cxn>
                <a:cxn ang="0">
                  <a:pos x="156" y="164"/>
                </a:cxn>
              </a:cxnLst>
              <a:rect l="0" t="0" r="r" b="b"/>
              <a:pathLst>
                <a:path w="184" h="178">
                  <a:moveTo>
                    <a:pt x="18" y="120"/>
                  </a:moveTo>
                  <a:lnTo>
                    <a:pt x="168" y="120"/>
                  </a:lnTo>
                  <a:lnTo>
                    <a:pt x="168" y="120"/>
                  </a:lnTo>
                  <a:lnTo>
                    <a:pt x="172" y="118"/>
                  </a:lnTo>
                  <a:lnTo>
                    <a:pt x="176" y="116"/>
                  </a:lnTo>
                  <a:lnTo>
                    <a:pt x="180" y="112"/>
                  </a:lnTo>
                  <a:lnTo>
                    <a:pt x="180" y="106"/>
                  </a:lnTo>
                  <a:lnTo>
                    <a:pt x="180" y="12"/>
                  </a:lnTo>
                  <a:lnTo>
                    <a:pt x="180" y="12"/>
                  </a:lnTo>
                  <a:lnTo>
                    <a:pt x="180" y="8"/>
                  </a:lnTo>
                  <a:lnTo>
                    <a:pt x="176" y="4"/>
                  </a:lnTo>
                  <a:lnTo>
                    <a:pt x="172" y="0"/>
                  </a:lnTo>
                  <a:lnTo>
                    <a:pt x="168" y="0"/>
                  </a:lnTo>
                  <a:lnTo>
                    <a:pt x="18" y="0"/>
                  </a:lnTo>
                  <a:lnTo>
                    <a:pt x="18" y="0"/>
                  </a:lnTo>
                  <a:lnTo>
                    <a:pt x="12" y="0"/>
                  </a:lnTo>
                  <a:lnTo>
                    <a:pt x="8" y="4"/>
                  </a:lnTo>
                  <a:lnTo>
                    <a:pt x="6" y="8"/>
                  </a:lnTo>
                  <a:lnTo>
                    <a:pt x="4" y="12"/>
                  </a:lnTo>
                  <a:lnTo>
                    <a:pt x="4" y="106"/>
                  </a:lnTo>
                  <a:lnTo>
                    <a:pt x="4" y="106"/>
                  </a:lnTo>
                  <a:lnTo>
                    <a:pt x="6" y="112"/>
                  </a:lnTo>
                  <a:lnTo>
                    <a:pt x="8" y="116"/>
                  </a:lnTo>
                  <a:lnTo>
                    <a:pt x="12" y="118"/>
                  </a:lnTo>
                  <a:lnTo>
                    <a:pt x="18" y="120"/>
                  </a:lnTo>
                  <a:lnTo>
                    <a:pt x="18" y="120"/>
                  </a:lnTo>
                  <a:close/>
                  <a:moveTo>
                    <a:pt x="16" y="16"/>
                  </a:moveTo>
                  <a:lnTo>
                    <a:pt x="16" y="16"/>
                  </a:lnTo>
                  <a:lnTo>
                    <a:pt x="18" y="12"/>
                  </a:lnTo>
                  <a:lnTo>
                    <a:pt x="22" y="10"/>
                  </a:lnTo>
                  <a:lnTo>
                    <a:pt x="162" y="10"/>
                  </a:lnTo>
                  <a:lnTo>
                    <a:pt x="162" y="10"/>
                  </a:lnTo>
                  <a:lnTo>
                    <a:pt x="166" y="12"/>
                  </a:lnTo>
                  <a:lnTo>
                    <a:pt x="168" y="16"/>
                  </a:lnTo>
                  <a:lnTo>
                    <a:pt x="168" y="100"/>
                  </a:lnTo>
                  <a:lnTo>
                    <a:pt x="168" y="100"/>
                  </a:lnTo>
                  <a:lnTo>
                    <a:pt x="166" y="104"/>
                  </a:lnTo>
                  <a:lnTo>
                    <a:pt x="162" y="106"/>
                  </a:lnTo>
                  <a:lnTo>
                    <a:pt x="22" y="106"/>
                  </a:lnTo>
                  <a:lnTo>
                    <a:pt x="22" y="106"/>
                  </a:lnTo>
                  <a:lnTo>
                    <a:pt x="18" y="104"/>
                  </a:lnTo>
                  <a:lnTo>
                    <a:pt x="16" y="100"/>
                  </a:lnTo>
                  <a:lnTo>
                    <a:pt x="16" y="16"/>
                  </a:lnTo>
                  <a:close/>
                  <a:moveTo>
                    <a:pt x="160" y="130"/>
                  </a:moveTo>
                  <a:lnTo>
                    <a:pt x="24" y="130"/>
                  </a:lnTo>
                  <a:lnTo>
                    <a:pt x="24" y="130"/>
                  </a:lnTo>
                  <a:lnTo>
                    <a:pt x="16" y="132"/>
                  </a:lnTo>
                  <a:lnTo>
                    <a:pt x="8" y="136"/>
                  </a:lnTo>
                  <a:lnTo>
                    <a:pt x="2" y="142"/>
                  </a:lnTo>
                  <a:lnTo>
                    <a:pt x="0" y="150"/>
                  </a:lnTo>
                  <a:lnTo>
                    <a:pt x="0" y="158"/>
                  </a:lnTo>
                  <a:lnTo>
                    <a:pt x="0" y="158"/>
                  </a:lnTo>
                  <a:lnTo>
                    <a:pt x="2" y="166"/>
                  </a:lnTo>
                  <a:lnTo>
                    <a:pt x="8" y="172"/>
                  </a:lnTo>
                  <a:lnTo>
                    <a:pt x="16" y="176"/>
                  </a:lnTo>
                  <a:lnTo>
                    <a:pt x="24" y="178"/>
                  </a:lnTo>
                  <a:lnTo>
                    <a:pt x="160" y="178"/>
                  </a:lnTo>
                  <a:lnTo>
                    <a:pt x="160" y="178"/>
                  </a:lnTo>
                  <a:lnTo>
                    <a:pt x="170" y="176"/>
                  </a:lnTo>
                  <a:lnTo>
                    <a:pt x="178" y="172"/>
                  </a:lnTo>
                  <a:lnTo>
                    <a:pt x="182" y="166"/>
                  </a:lnTo>
                  <a:lnTo>
                    <a:pt x="184" y="158"/>
                  </a:lnTo>
                  <a:lnTo>
                    <a:pt x="184" y="150"/>
                  </a:lnTo>
                  <a:lnTo>
                    <a:pt x="184" y="150"/>
                  </a:lnTo>
                  <a:lnTo>
                    <a:pt x="182" y="142"/>
                  </a:lnTo>
                  <a:lnTo>
                    <a:pt x="178" y="136"/>
                  </a:lnTo>
                  <a:lnTo>
                    <a:pt x="170" y="132"/>
                  </a:lnTo>
                  <a:lnTo>
                    <a:pt x="160" y="130"/>
                  </a:lnTo>
                  <a:lnTo>
                    <a:pt x="160" y="130"/>
                  </a:lnTo>
                  <a:close/>
                  <a:moveTo>
                    <a:pt x="156" y="164"/>
                  </a:moveTo>
                  <a:lnTo>
                    <a:pt x="156" y="164"/>
                  </a:lnTo>
                  <a:lnTo>
                    <a:pt x="152" y="162"/>
                  </a:lnTo>
                  <a:lnTo>
                    <a:pt x="148" y="160"/>
                  </a:lnTo>
                  <a:lnTo>
                    <a:pt x="146" y="158"/>
                  </a:lnTo>
                  <a:lnTo>
                    <a:pt x="146" y="154"/>
                  </a:lnTo>
                  <a:lnTo>
                    <a:pt x="146" y="154"/>
                  </a:lnTo>
                  <a:lnTo>
                    <a:pt x="146" y="150"/>
                  </a:lnTo>
                  <a:lnTo>
                    <a:pt x="148" y="146"/>
                  </a:lnTo>
                  <a:lnTo>
                    <a:pt x="152" y="144"/>
                  </a:lnTo>
                  <a:lnTo>
                    <a:pt x="156" y="144"/>
                  </a:lnTo>
                  <a:lnTo>
                    <a:pt x="156" y="144"/>
                  </a:lnTo>
                  <a:lnTo>
                    <a:pt x="158" y="144"/>
                  </a:lnTo>
                  <a:lnTo>
                    <a:pt x="162" y="146"/>
                  </a:lnTo>
                  <a:lnTo>
                    <a:pt x="164" y="150"/>
                  </a:lnTo>
                  <a:lnTo>
                    <a:pt x="164" y="154"/>
                  </a:lnTo>
                  <a:lnTo>
                    <a:pt x="164" y="154"/>
                  </a:lnTo>
                  <a:lnTo>
                    <a:pt x="164" y="158"/>
                  </a:lnTo>
                  <a:lnTo>
                    <a:pt x="162" y="160"/>
                  </a:lnTo>
                  <a:lnTo>
                    <a:pt x="158" y="162"/>
                  </a:lnTo>
                  <a:lnTo>
                    <a:pt x="156" y="164"/>
                  </a:lnTo>
                  <a:lnTo>
                    <a:pt x="156" y="16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4" name="86729260"/>
            <p:cNvSpPr>
              <a:spLocks noEditPoints="1"/>
            </p:cNvSpPr>
            <p:nvPr/>
          </p:nvSpPr>
          <p:spPr bwMode="auto">
            <a:xfrm>
              <a:off x="6274980" y="5280959"/>
              <a:ext cx="69947"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25" name="968062600"/>
            <p:cNvSpPr>
              <a:spLocks/>
            </p:cNvSpPr>
            <p:nvPr/>
          </p:nvSpPr>
          <p:spPr bwMode="auto">
            <a:xfrm>
              <a:off x="5934079" y="5328119"/>
              <a:ext cx="70976" cy="29871"/>
            </a:xfrm>
            <a:custGeom>
              <a:avLst/>
              <a:gdLst/>
              <a:ahLst/>
              <a:cxnLst>
                <a:cxn ang="0">
                  <a:pos x="0" y="78"/>
                </a:cxn>
                <a:cxn ang="0">
                  <a:pos x="0" y="78"/>
                </a:cxn>
                <a:cxn ang="0">
                  <a:pos x="0" y="82"/>
                </a:cxn>
                <a:cxn ang="0">
                  <a:pos x="2" y="82"/>
                </a:cxn>
                <a:cxn ang="0">
                  <a:pos x="134" y="82"/>
                </a:cxn>
                <a:cxn ang="0">
                  <a:pos x="134" y="82"/>
                </a:cxn>
                <a:cxn ang="0">
                  <a:pos x="136" y="82"/>
                </a:cxn>
                <a:cxn ang="0">
                  <a:pos x="138" y="78"/>
                </a:cxn>
                <a:cxn ang="0">
                  <a:pos x="138" y="4"/>
                </a:cxn>
                <a:cxn ang="0">
                  <a:pos x="138" y="4"/>
                </a:cxn>
                <a:cxn ang="0">
                  <a:pos x="136" y="2"/>
                </a:cxn>
                <a:cxn ang="0">
                  <a:pos x="134" y="0"/>
                </a:cxn>
                <a:cxn ang="0">
                  <a:pos x="2" y="0"/>
                </a:cxn>
                <a:cxn ang="0">
                  <a:pos x="2" y="0"/>
                </a:cxn>
                <a:cxn ang="0">
                  <a:pos x="0" y="2"/>
                </a:cxn>
                <a:cxn ang="0">
                  <a:pos x="0" y="4"/>
                </a:cxn>
                <a:cxn ang="0">
                  <a:pos x="0" y="78"/>
                </a:cxn>
              </a:cxnLst>
              <a:rect l="0" t="0" r="r" b="b"/>
              <a:pathLst>
                <a:path w="138" h="82">
                  <a:moveTo>
                    <a:pt x="0" y="78"/>
                  </a:moveTo>
                  <a:lnTo>
                    <a:pt x="0" y="78"/>
                  </a:lnTo>
                  <a:lnTo>
                    <a:pt x="0" y="82"/>
                  </a:lnTo>
                  <a:lnTo>
                    <a:pt x="2" y="82"/>
                  </a:lnTo>
                  <a:lnTo>
                    <a:pt x="134" y="82"/>
                  </a:lnTo>
                  <a:lnTo>
                    <a:pt x="134" y="82"/>
                  </a:lnTo>
                  <a:lnTo>
                    <a:pt x="136" y="82"/>
                  </a:lnTo>
                  <a:lnTo>
                    <a:pt x="138" y="78"/>
                  </a:lnTo>
                  <a:lnTo>
                    <a:pt x="138" y="4"/>
                  </a:lnTo>
                  <a:lnTo>
                    <a:pt x="138" y="4"/>
                  </a:lnTo>
                  <a:lnTo>
                    <a:pt x="136" y="2"/>
                  </a:lnTo>
                  <a:lnTo>
                    <a:pt x="134" y="0"/>
                  </a:lnTo>
                  <a:lnTo>
                    <a:pt x="2" y="0"/>
                  </a:lnTo>
                  <a:lnTo>
                    <a:pt x="2" y="0"/>
                  </a:lnTo>
                  <a:lnTo>
                    <a:pt x="0" y="2"/>
                  </a:lnTo>
                  <a:lnTo>
                    <a:pt x="0" y="4"/>
                  </a:lnTo>
                  <a:lnTo>
                    <a:pt x="0" y="78"/>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03" name="105034421"/>
            <p:cNvSpPr/>
            <p:nvPr/>
          </p:nvSpPr>
          <p:spPr bwMode="auto">
            <a:xfrm>
              <a:off x="7500147" y="4599662"/>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04" name="1878808461"/>
            <p:cNvSpPr/>
            <p:nvPr/>
          </p:nvSpPr>
          <p:spPr bwMode="auto">
            <a:xfrm>
              <a:off x="5781384" y="5035745"/>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05" name="882708459"/>
            <p:cNvSpPr/>
            <p:nvPr/>
          </p:nvSpPr>
          <p:spPr bwMode="auto">
            <a:xfrm>
              <a:off x="8277251" y="4604577"/>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91" name="Freeform 5"/>
            <p:cNvSpPr>
              <a:spLocks/>
            </p:cNvSpPr>
            <p:nvPr/>
          </p:nvSpPr>
          <p:spPr bwMode="auto">
            <a:xfrm>
              <a:off x="7673433" y="3790991"/>
              <a:ext cx="87067" cy="33493"/>
            </a:xfrm>
            <a:custGeom>
              <a:avLst/>
              <a:gdLst/>
              <a:ahLst/>
              <a:cxnLst>
                <a:cxn ang="0">
                  <a:pos x="2757" y="0"/>
                </a:cxn>
                <a:cxn ang="0">
                  <a:pos x="2797" y="5"/>
                </a:cxn>
                <a:cxn ang="0">
                  <a:pos x="2836" y="17"/>
                </a:cxn>
                <a:cxn ang="0">
                  <a:pos x="2871" y="33"/>
                </a:cxn>
                <a:cxn ang="0">
                  <a:pos x="2904" y="54"/>
                </a:cxn>
                <a:cxn ang="0">
                  <a:pos x="2933"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3" y="1542"/>
                </a:cxn>
                <a:cxn ang="0">
                  <a:pos x="2904" y="1567"/>
                </a:cxn>
                <a:cxn ang="0">
                  <a:pos x="2871" y="1589"/>
                </a:cxn>
                <a:cxn ang="0">
                  <a:pos x="2836" y="1605"/>
                </a:cxn>
                <a:cxn ang="0">
                  <a:pos x="2797" y="1616"/>
                </a:cxn>
                <a:cxn ang="0">
                  <a:pos x="2757" y="1621"/>
                </a:cxn>
                <a:cxn ang="0">
                  <a:pos x="257" y="1621"/>
                </a:cxn>
                <a:cxn ang="0">
                  <a:pos x="216" y="1616"/>
                </a:cxn>
                <a:cxn ang="0">
                  <a:pos x="177" y="1605"/>
                </a:cxn>
                <a:cxn ang="0">
                  <a:pos x="142" y="1589"/>
                </a:cxn>
                <a:cxn ang="0">
                  <a:pos x="109" y="1567"/>
                </a:cxn>
                <a:cxn ang="0">
                  <a:pos x="79"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79" y="80"/>
                </a:cxn>
                <a:cxn ang="0">
                  <a:pos x="109" y="54"/>
                </a:cxn>
                <a:cxn ang="0">
                  <a:pos x="142" y="33"/>
                </a:cxn>
                <a:cxn ang="0">
                  <a:pos x="177" y="17"/>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7"/>
                  </a:lnTo>
                  <a:lnTo>
                    <a:pt x="2848" y="22"/>
                  </a:lnTo>
                  <a:lnTo>
                    <a:pt x="2860" y="27"/>
                  </a:lnTo>
                  <a:lnTo>
                    <a:pt x="2871" y="33"/>
                  </a:lnTo>
                  <a:lnTo>
                    <a:pt x="2882" y="40"/>
                  </a:lnTo>
                  <a:lnTo>
                    <a:pt x="2894" y="46"/>
                  </a:lnTo>
                  <a:lnTo>
                    <a:pt x="2904" y="54"/>
                  </a:lnTo>
                  <a:lnTo>
                    <a:pt x="2914" y="62"/>
                  </a:lnTo>
                  <a:lnTo>
                    <a:pt x="2924" y="70"/>
                  </a:lnTo>
                  <a:lnTo>
                    <a:pt x="2933" y="80"/>
                  </a:lnTo>
                  <a:lnTo>
                    <a:pt x="2943" y="89"/>
                  </a:lnTo>
                  <a:lnTo>
                    <a:pt x="2951" y="99"/>
                  </a:lnTo>
                  <a:lnTo>
                    <a:pt x="2959" y="109"/>
                  </a:lnTo>
                  <a:lnTo>
                    <a:pt x="2967" y="119"/>
                  </a:lnTo>
                  <a:lnTo>
                    <a:pt x="2974" y="131"/>
                  </a:lnTo>
                  <a:lnTo>
                    <a:pt x="2980" y="142"/>
                  </a:lnTo>
                  <a:lnTo>
                    <a:pt x="2986" y="154"/>
                  </a:lnTo>
                  <a:lnTo>
                    <a:pt x="2991"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1" y="1456"/>
                  </a:lnTo>
                  <a:lnTo>
                    <a:pt x="2986" y="1469"/>
                  </a:lnTo>
                  <a:lnTo>
                    <a:pt x="2980" y="1480"/>
                  </a:lnTo>
                  <a:lnTo>
                    <a:pt x="2974" y="1491"/>
                  </a:lnTo>
                  <a:lnTo>
                    <a:pt x="2967" y="1502"/>
                  </a:lnTo>
                  <a:lnTo>
                    <a:pt x="2959" y="1512"/>
                  </a:lnTo>
                  <a:lnTo>
                    <a:pt x="2951" y="1523"/>
                  </a:lnTo>
                  <a:lnTo>
                    <a:pt x="2943" y="1533"/>
                  </a:lnTo>
                  <a:lnTo>
                    <a:pt x="2933" y="1542"/>
                  </a:lnTo>
                  <a:lnTo>
                    <a:pt x="2924" y="1551"/>
                  </a:lnTo>
                  <a:lnTo>
                    <a:pt x="2914" y="1560"/>
                  </a:lnTo>
                  <a:lnTo>
                    <a:pt x="2904" y="1567"/>
                  </a:lnTo>
                  <a:lnTo>
                    <a:pt x="2894" y="1575"/>
                  </a:lnTo>
                  <a:lnTo>
                    <a:pt x="2882" y="1583"/>
                  </a:lnTo>
                  <a:lnTo>
                    <a:pt x="2871" y="1589"/>
                  </a:lnTo>
                  <a:lnTo>
                    <a:pt x="2860" y="1595"/>
                  </a:lnTo>
                  <a:lnTo>
                    <a:pt x="2848" y="1600"/>
                  </a:lnTo>
                  <a:lnTo>
                    <a:pt x="2836" y="1605"/>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5"/>
                  </a:lnTo>
                  <a:lnTo>
                    <a:pt x="165" y="1600"/>
                  </a:lnTo>
                  <a:lnTo>
                    <a:pt x="154" y="1595"/>
                  </a:lnTo>
                  <a:lnTo>
                    <a:pt x="142" y="1589"/>
                  </a:lnTo>
                  <a:lnTo>
                    <a:pt x="130" y="1583"/>
                  </a:lnTo>
                  <a:lnTo>
                    <a:pt x="119" y="1575"/>
                  </a:lnTo>
                  <a:lnTo>
                    <a:pt x="109" y="1567"/>
                  </a:lnTo>
                  <a:lnTo>
                    <a:pt x="99" y="1560"/>
                  </a:lnTo>
                  <a:lnTo>
                    <a:pt x="89" y="1551"/>
                  </a:lnTo>
                  <a:lnTo>
                    <a:pt x="79" y="1542"/>
                  </a:lnTo>
                  <a:lnTo>
                    <a:pt x="70" y="1533"/>
                  </a:lnTo>
                  <a:lnTo>
                    <a:pt x="62" y="1523"/>
                  </a:lnTo>
                  <a:lnTo>
                    <a:pt x="54" y="1512"/>
                  </a:lnTo>
                  <a:lnTo>
                    <a:pt x="46" y="1502"/>
                  </a:lnTo>
                  <a:lnTo>
                    <a:pt x="40" y="1491"/>
                  </a:lnTo>
                  <a:lnTo>
                    <a:pt x="33"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3" y="142"/>
                  </a:lnTo>
                  <a:lnTo>
                    <a:pt x="40" y="131"/>
                  </a:lnTo>
                  <a:lnTo>
                    <a:pt x="46" y="119"/>
                  </a:lnTo>
                  <a:lnTo>
                    <a:pt x="54" y="109"/>
                  </a:lnTo>
                  <a:lnTo>
                    <a:pt x="62" y="99"/>
                  </a:lnTo>
                  <a:lnTo>
                    <a:pt x="70" y="89"/>
                  </a:lnTo>
                  <a:lnTo>
                    <a:pt x="79" y="80"/>
                  </a:lnTo>
                  <a:lnTo>
                    <a:pt x="89" y="70"/>
                  </a:lnTo>
                  <a:lnTo>
                    <a:pt x="99" y="62"/>
                  </a:lnTo>
                  <a:lnTo>
                    <a:pt x="109" y="54"/>
                  </a:lnTo>
                  <a:lnTo>
                    <a:pt x="119" y="46"/>
                  </a:lnTo>
                  <a:lnTo>
                    <a:pt x="130" y="40"/>
                  </a:lnTo>
                  <a:lnTo>
                    <a:pt x="142" y="33"/>
                  </a:lnTo>
                  <a:lnTo>
                    <a:pt x="154" y="27"/>
                  </a:lnTo>
                  <a:lnTo>
                    <a:pt x="165" y="22"/>
                  </a:lnTo>
                  <a:lnTo>
                    <a:pt x="177" y="17"/>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2" name="1683163646"/>
            <p:cNvSpPr>
              <a:spLocks/>
            </p:cNvSpPr>
            <p:nvPr/>
          </p:nvSpPr>
          <p:spPr bwMode="auto">
            <a:xfrm>
              <a:off x="7769398" y="3790991"/>
              <a:ext cx="87067" cy="33493"/>
            </a:xfrm>
            <a:custGeom>
              <a:avLst/>
              <a:gdLst/>
              <a:ahLst/>
              <a:cxnLst>
                <a:cxn ang="0">
                  <a:pos x="2756"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6" y="1621"/>
                </a:cxn>
                <a:cxn ang="0">
                  <a:pos x="255" y="1621"/>
                </a:cxn>
                <a:cxn ang="0">
                  <a:pos x="216" y="1616"/>
                </a:cxn>
                <a:cxn ang="0">
                  <a:pos x="177" y="1605"/>
                </a:cxn>
                <a:cxn ang="0">
                  <a:pos x="141" y="1589"/>
                </a:cxn>
                <a:cxn ang="0">
                  <a:pos x="108"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8" y="54"/>
                </a:cxn>
                <a:cxn ang="0">
                  <a:pos x="141" y="33"/>
                </a:cxn>
                <a:cxn ang="0">
                  <a:pos x="177" y="17"/>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7"/>
                  </a:lnTo>
                  <a:lnTo>
                    <a:pt x="2847" y="22"/>
                  </a:lnTo>
                  <a:lnTo>
                    <a:pt x="2859"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5" y="119"/>
                  </a:lnTo>
                  <a:lnTo>
                    <a:pt x="2973"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3" y="1491"/>
                  </a:lnTo>
                  <a:lnTo>
                    <a:pt x="2965"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59" y="1595"/>
                  </a:lnTo>
                  <a:lnTo>
                    <a:pt x="2847" y="1600"/>
                  </a:lnTo>
                  <a:lnTo>
                    <a:pt x="2835" y="1605"/>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5"/>
                  </a:lnTo>
                  <a:lnTo>
                    <a:pt x="165" y="1600"/>
                  </a:lnTo>
                  <a:lnTo>
                    <a:pt x="152" y="1595"/>
                  </a:lnTo>
                  <a:lnTo>
                    <a:pt x="141" y="1589"/>
                  </a:lnTo>
                  <a:lnTo>
                    <a:pt x="130" y="1583"/>
                  </a:lnTo>
                  <a:lnTo>
                    <a:pt x="119" y="1575"/>
                  </a:lnTo>
                  <a:lnTo>
                    <a:pt x="108" y="1567"/>
                  </a:lnTo>
                  <a:lnTo>
                    <a:pt x="97" y="1560"/>
                  </a:lnTo>
                  <a:lnTo>
                    <a:pt x="88" y="1551"/>
                  </a:lnTo>
                  <a:lnTo>
                    <a:pt x="79" y="1542"/>
                  </a:lnTo>
                  <a:lnTo>
                    <a:pt x="70" y="1533"/>
                  </a:lnTo>
                  <a:lnTo>
                    <a:pt x="61" y="1523"/>
                  </a:lnTo>
                  <a:lnTo>
                    <a:pt x="54" y="1512"/>
                  </a:lnTo>
                  <a:lnTo>
                    <a:pt x="45" y="1502"/>
                  </a:lnTo>
                  <a:lnTo>
                    <a:pt x="38"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8" y="131"/>
                  </a:lnTo>
                  <a:lnTo>
                    <a:pt x="45" y="119"/>
                  </a:lnTo>
                  <a:lnTo>
                    <a:pt x="54" y="109"/>
                  </a:lnTo>
                  <a:lnTo>
                    <a:pt x="61" y="99"/>
                  </a:lnTo>
                  <a:lnTo>
                    <a:pt x="70" y="89"/>
                  </a:lnTo>
                  <a:lnTo>
                    <a:pt x="79" y="80"/>
                  </a:lnTo>
                  <a:lnTo>
                    <a:pt x="88" y="70"/>
                  </a:lnTo>
                  <a:lnTo>
                    <a:pt x="97" y="62"/>
                  </a:lnTo>
                  <a:lnTo>
                    <a:pt x="108" y="54"/>
                  </a:lnTo>
                  <a:lnTo>
                    <a:pt x="119" y="46"/>
                  </a:lnTo>
                  <a:lnTo>
                    <a:pt x="130" y="40"/>
                  </a:lnTo>
                  <a:lnTo>
                    <a:pt x="141" y="33"/>
                  </a:lnTo>
                  <a:lnTo>
                    <a:pt x="152" y="27"/>
                  </a:lnTo>
                  <a:lnTo>
                    <a:pt x="165" y="22"/>
                  </a:lnTo>
                  <a:lnTo>
                    <a:pt x="177" y="17"/>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3" name="857720016"/>
            <p:cNvSpPr>
              <a:spLocks/>
            </p:cNvSpPr>
            <p:nvPr/>
          </p:nvSpPr>
          <p:spPr bwMode="auto">
            <a:xfrm>
              <a:off x="7865362" y="3790991"/>
              <a:ext cx="87067" cy="33493"/>
            </a:xfrm>
            <a:custGeom>
              <a:avLst/>
              <a:gdLst/>
              <a:ahLst/>
              <a:cxnLst>
                <a:cxn ang="0">
                  <a:pos x="2757" y="0"/>
                </a:cxn>
                <a:cxn ang="0">
                  <a:pos x="2798" y="5"/>
                </a:cxn>
                <a:cxn ang="0">
                  <a:pos x="2836" y="17"/>
                </a:cxn>
                <a:cxn ang="0">
                  <a:pos x="2871" y="33"/>
                </a:cxn>
                <a:cxn ang="0">
                  <a:pos x="2905" y="54"/>
                </a:cxn>
                <a:cxn ang="0">
                  <a:pos x="2934" y="80"/>
                </a:cxn>
                <a:cxn ang="0">
                  <a:pos x="2960"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60" y="1512"/>
                </a:cxn>
                <a:cxn ang="0">
                  <a:pos x="2934" y="1542"/>
                </a:cxn>
                <a:cxn ang="0">
                  <a:pos x="2905" y="1567"/>
                </a:cxn>
                <a:cxn ang="0">
                  <a:pos x="2871" y="1589"/>
                </a:cxn>
                <a:cxn ang="0">
                  <a:pos x="2836" y="1605"/>
                </a:cxn>
                <a:cxn ang="0">
                  <a:pos x="2798" y="1616"/>
                </a:cxn>
                <a:cxn ang="0">
                  <a:pos x="2757" y="1621"/>
                </a:cxn>
                <a:cxn ang="0">
                  <a:pos x="257" y="1621"/>
                </a:cxn>
                <a:cxn ang="0">
                  <a:pos x="216" y="1616"/>
                </a:cxn>
                <a:cxn ang="0">
                  <a:pos x="178" y="1605"/>
                </a:cxn>
                <a:cxn ang="0">
                  <a:pos x="142" y="1589"/>
                </a:cxn>
                <a:cxn ang="0">
                  <a:pos x="109" y="1567"/>
                </a:cxn>
                <a:cxn ang="0">
                  <a:pos x="80" y="1542"/>
                </a:cxn>
                <a:cxn ang="0">
                  <a:pos x="54" y="1512"/>
                </a:cxn>
                <a:cxn ang="0">
                  <a:pos x="33" y="1480"/>
                </a:cxn>
                <a:cxn ang="0">
                  <a:pos x="16" y="1444"/>
                </a:cxn>
                <a:cxn ang="0">
                  <a:pos x="6" y="1405"/>
                </a:cxn>
                <a:cxn ang="0">
                  <a:pos x="1" y="1366"/>
                </a:cxn>
                <a:cxn ang="0">
                  <a:pos x="1" y="257"/>
                </a:cxn>
                <a:cxn ang="0">
                  <a:pos x="6" y="216"/>
                </a:cxn>
                <a:cxn ang="0">
                  <a:pos x="16" y="177"/>
                </a:cxn>
                <a:cxn ang="0">
                  <a:pos x="33" y="142"/>
                </a:cxn>
                <a:cxn ang="0">
                  <a:pos x="54" y="109"/>
                </a:cxn>
                <a:cxn ang="0">
                  <a:pos x="80" y="80"/>
                </a:cxn>
                <a:cxn ang="0">
                  <a:pos x="109" y="54"/>
                </a:cxn>
                <a:cxn ang="0">
                  <a:pos x="142" y="33"/>
                </a:cxn>
                <a:cxn ang="0">
                  <a:pos x="178" y="17"/>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7"/>
                  </a:lnTo>
                  <a:lnTo>
                    <a:pt x="2848" y="22"/>
                  </a:lnTo>
                  <a:lnTo>
                    <a:pt x="2860" y="27"/>
                  </a:lnTo>
                  <a:lnTo>
                    <a:pt x="2871" y="33"/>
                  </a:lnTo>
                  <a:lnTo>
                    <a:pt x="2884" y="40"/>
                  </a:lnTo>
                  <a:lnTo>
                    <a:pt x="2894" y="46"/>
                  </a:lnTo>
                  <a:lnTo>
                    <a:pt x="2905" y="54"/>
                  </a:lnTo>
                  <a:lnTo>
                    <a:pt x="2915" y="62"/>
                  </a:lnTo>
                  <a:lnTo>
                    <a:pt x="2924" y="70"/>
                  </a:lnTo>
                  <a:lnTo>
                    <a:pt x="2934" y="80"/>
                  </a:lnTo>
                  <a:lnTo>
                    <a:pt x="2943" y="89"/>
                  </a:lnTo>
                  <a:lnTo>
                    <a:pt x="2952" y="99"/>
                  </a:lnTo>
                  <a:lnTo>
                    <a:pt x="2960" y="109"/>
                  </a:lnTo>
                  <a:lnTo>
                    <a:pt x="2967" y="119"/>
                  </a:lnTo>
                  <a:lnTo>
                    <a:pt x="2974" y="131"/>
                  </a:lnTo>
                  <a:lnTo>
                    <a:pt x="2980" y="142"/>
                  </a:lnTo>
                  <a:lnTo>
                    <a:pt x="2986" y="154"/>
                  </a:lnTo>
                  <a:lnTo>
                    <a:pt x="2993" y="165"/>
                  </a:lnTo>
                  <a:lnTo>
                    <a:pt x="2997" y="177"/>
                  </a:lnTo>
                  <a:lnTo>
                    <a:pt x="3002" y="191"/>
                  </a:lnTo>
                  <a:lnTo>
                    <a:pt x="3005" y="203"/>
                  </a:lnTo>
                  <a:lnTo>
                    <a:pt x="3008" y="216"/>
                  </a:lnTo>
                  <a:lnTo>
                    <a:pt x="3011" y="229"/>
                  </a:lnTo>
                  <a:lnTo>
                    <a:pt x="3012" y="243"/>
                  </a:lnTo>
                  <a:lnTo>
                    <a:pt x="3013" y="257"/>
                  </a:lnTo>
                  <a:lnTo>
                    <a:pt x="3014" y="270"/>
                  </a:lnTo>
                  <a:lnTo>
                    <a:pt x="3014" y="1351"/>
                  </a:lnTo>
                  <a:lnTo>
                    <a:pt x="3013" y="1366"/>
                  </a:lnTo>
                  <a:lnTo>
                    <a:pt x="3012" y="1379"/>
                  </a:lnTo>
                  <a:lnTo>
                    <a:pt x="3011" y="1392"/>
                  </a:lnTo>
                  <a:lnTo>
                    <a:pt x="3008" y="1405"/>
                  </a:lnTo>
                  <a:lnTo>
                    <a:pt x="3005" y="1419"/>
                  </a:lnTo>
                  <a:lnTo>
                    <a:pt x="3002" y="1432"/>
                  </a:lnTo>
                  <a:lnTo>
                    <a:pt x="2997" y="1444"/>
                  </a:lnTo>
                  <a:lnTo>
                    <a:pt x="2993" y="1456"/>
                  </a:lnTo>
                  <a:lnTo>
                    <a:pt x="2986" y="1469"/>
                  </a:lnTo>
                  <a:lnTo>
                    <a:pt x="2980" y="1480"/>
                  </a:lnTo>
                  <a:lnTo>
                    <a:pt x="2974" y="1491"/>
                  </a:lnTo>
                  <a:lnTo>
                    <a:pt x="2967" y="1502"/>
                  </a:lnTo>
                  <a:lnTo>
                    <a:pt x="2960" y="1512"/>
                  </a:lnTo>
                  <a:lnTo>
                    <a:pt x="2952" y="1523"/>
                  </a:lnTo>
                  <a:lnTo>
                    <a:pt x="2943" y="1533"/>
                  </a:lnTo>
                  <a:lnTo>
                    <a:pt x="2934" y="1542"/>
                  </a:lnTo>
                  <a:lnTo>
                    <a:pt x="2924" y="1551"/>
                  </a:lnTo>
                  <a:lnTo>
                    <a:pt x="2915" y="1560"/>
                  </a:lnTo>
                  <a:lnTo>
                    <a:pt x="2905" y="1567"/>
                  </a:lnTo>
                  <a:lnTo>
                    <a:pt x="2894" y="1575"/>
                  </a:lnTo>
                  <a:lnTo>
                    <a:pt x="2884" y="1583"/>
                  </a:lnTo>
                  <a:lnTo>
                    <a:pt x="2871" y="1589"/>
                  </a:lnTo>
                  <a:lnTo>
                    <a:pt x="2860" y="1595"/>
                  </a:lnTo>
                  <a:lnTo>
                    <a:pt x="2848" y="1600"/>
                  </a:lnTo>
                  <a:lnTo>
                    <a:pt x="2836" y="1605"/>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5"/>
                  </a:lnTo>
                  <a:lnTo>
                    <a:pt x="166" y="1600"/>
                  </a:lnTo>
                  <a:lnTo>
                    <a:pt x="154" y="1595"/>
                  </a:lnTo>
                  <a:lnTo>
                    <a:pt x="142" y="1589"/>
                  </a:lnTo>
                  <a:lnTo>
                    <a:pt x="130" y="1583"/>
                  </a:lnTo>
                  <a:lnTo>
                    <a:pt x="120" y="1575"/>
                  </a:lnTo>
                  <a:lnTo>
                    <a:pt x="109" y="1567"/>
                  </a:lnTo>
                  <a:lnTo>
                    <a:pt x="99" y="1560"/>
                  </a:lnTo>
                  <a:lnTo>
                    <a:pt x="89" y="1551"/>
                  </a:lnTo>
                  <a:lnTo>
                    <a:pt x="80" y="1542"/>
                  </a:lnTo>
                  <a:lnTo>
                    <a:pt x="70" y="1533"/>
                  </a:lnTo>
                  <a:lnTo>
                    <a:pt x="62" y="1523"/>
                  </a:lnTo>
                  <a:lnTo>
                    <a:pt x="54" y="1512"/>
                  </a:lnTo>
                  <a:lnTo>
                    <a:pt x="47" y="1502"/>
                  </a:lnTo>
                  <a:lnTo>
                    <a:pt x="40" y="1491"/>
                  </a:lnTo>
                  <a:lnTo>
                    <a:pt x="33" y="1480"/>
                  </a:lnTo>
                  <a:lnTo>
                    <a:pt x="28" y="1469"/>
                  </a:lnTo>
                  <a:lnTo>
                    <a:pt x="21" y="1456"/>
                  </a:lnTo>
                  <a:lnTo>
                    <a:pt x="16" y="1444"/>
                  </a:lnTo>
                  <a:lnTo>
                    <a:pt x="12" y="1432"/>
                  </a:lnTo>
                  <a:lnTo>
                    <a:pt x="9" y="1419"/>
                  </a:lnTo>
                  <a:lnTo>
                    <a:pt x="6" y="1405"/>
                  </a:lnTo>
                  <a:lnTo>
                    <a:pt x="3" y="1392"/>
                  </a:lnTo>
                  <a:lnTo>
                    <a:pt x="2" y="1379"/>
                  </a:lnTo>
                  <a:lnTo>
                    <a:pt x="1" y="1366"/>
                  </a:lnTo>
                  <a:lnTo>
                    <a:pt x="0" y="1351"/>
                  </a:lnTo>
                  <a:lnTo>
                    <a:pt x="0" y="270"/>
                  </a:lnTo>
                  <a:lnTo>
                    <a:pt x="1" y="257"/>
                  </a:lnTo>
                  <a:lnTo>
                    <a:pt x="2" y="243"/>
                  </a:lnTo>
                  <a:lnTo>
                    <a:pt x="3" y="229"/>
                  </a:lnTo>
                  <a:lnTo>
                    <a:pt x="6" y="216"/>
                  </a:lnTo>
                  <a:lnTo>
                    <a:pt x="9" y="203"/>
                  </a:lnTo>
                  <a:lnTo>
                    <a:pt x="12" y="191"/>
                  </a:lnTo>
                  <a:lnTo>
                    <a:pt x="16" y="177"/>
                  </a:lnTo>
                  <a:lnTo>
                    <a:pt x="21" y="165"/>
                  </a:lnTo>
                  <a:lnTo>
                    <a:pt x="28" y="154"/>
                  </a:lnTo>
                  <a:lnTo>
                    <a:pt x="33" y="142"/>
                  </a:lnTo>
                  <a:lnTo>
                    <a:pt x="40" y="131"/>
                  </a:lnTo>
                  <a:lnTo>
                    <a:pt x="47" y="119"/>
                  </a:lnTo>
                  <a:lnTo>
                    <a:pt x="54" y="109"/>
                  </a:lnTo>
                  <a:lnTo>
                    <a:pt x="62" y="99"/>
                  </a:lnTo>
                  <a:lnTo>
                    <a:pt x="70" y="89"/>
                  </a:lnTo>
                  <a:lnTo>
                    <a:pt x="80" y="80"/>
                  </a:lnTo>
                  <a:lnTo>
                    <a:pt x="89" y="70"/>
                  </a:lnTo>
                  <a:lnTo>
                    <a:pt x="99" y="62"/>
                  </a:lnTo>
                  <a:lnTo>
                    <a:pt x="109" y="54"/>
                  </a:lnTo>
                  <a:lnTo>
                    <a:pt x="120" y="46"/>
                  </a:lnTo>
                  <a:lnTo>
                    <a:pt x="130" y="40"/>
                  </a:lnTo>
                  <a:lnTo>
                    <a:pt x="142" y="33"/>
                  </a:lnTo>
                  <a:lnTo>
                    <a:pt x="154" y="27"/>
                  </a:lnTo>
                  <a:lnTo>
                    <a:pt x="166" y="22"/>
                  </a:lnTo>
                  <a:lnTo>
                    <a:pt x="178" y="17"/>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4" name="114146108"/>
            <p:cNvSpPr>
              <a:spLocks/>
            </p:cNvSpPr>
            <p:nvPr/>
          </p:nvSpPr>
          <p:spPr bwMode="auto">
            <a:xfrm>
              <a:off x="7961327" y="3790991"/>
              <a:ext cx="87067" cy="33493"/>
            </a:xfrm>
            <a:custGeom>
              <a:avLst/>
              <a:gdLst/>
              <a:ahLst/>
              <a:cxnLst>
                <a:cxn ang="0">
                  <a:pos x="2757" y="0"/>
                </a:cxn>
                <a:cxn ang="0">
                  <a:pos x="2796" y="5"/>
                </a:cxn>
                <a:cxn ang="0">
                  <a:pos x="2835" y="17"/>
                </a:cxn>
                <a:cxn ang="0">
                  <a:pos x="2871" y="33"/>
                </a:cxn>
                <a:cxn ang="0">
                  <a:pos x="2903" y="54"/>
                </a:cxn>
                <a:cxn ang="0">
                  <a:pos x="2933" y="80"/>
                </a:cxn>
                <a:cxn ang="0">
                  <a:pos x="2958" y="109"/>
                </a:cxn>
                <a:cxn ang="0">
                  <a:pos x="2980" y="142"/>
                </a:cxn>
                <a:cxn ang="0">
                  <a:pos x="2996" y="177"/>
                </a:cxn>
                <a:cxn ang="0">
                  <a:pos x="3007" y="216"/>
                </a:cxn>
                <a:cxn ang="0">
                  <a:pos x="3012" y="257"/>
                </a:cxn>
                <a:cxn ang="0">
                  <a:pos x="3012" y="1366"/>
                </a:cxn>
                <a:cxn ang="0">
                  <a:pos x="3007" y="1405"/>
                </a:cxn>
                <a:cxn ang="0">
                  <a:pos x="2996" y="1444"/>
                </a:cxn>
                <a:cxn ang="0">
                  <a:pos x="2980" y="1480"/>
                </a:cxn>
                <a:cxn ang="0">
                  <a:pos x="2958" y="1512"/>
                </a:cxn>
                <a:cxn ang="0">
                  <a:pos x="2933" y="1542"/>
                </a:cxn>
                <a:cxn ang="0">
                  <a:pos x="2903" y="1567"/>
                </a:cxn>
                <a:cxn ang="0">
                  <a:pos x="2871" y="1589"/>
                </a:cxn>
                <a:cxn ang="0">
                  <a:pos x="2835" y="1605"/>
                </a:cxn>
                <a:cxn ang="0">
                  <a:pos x="2796" y="1616"/>
                </a:cxn>
                <a:cxn ang="0">
                  <a:pos x="2757" y="1621"/>
                </a:cxn>
                <a:cxn ang="0">
                  <a:pos x="256" y="1621"/>
                </a:cxn>
                <a:cxn ang="0">
                  <a:pos x="216" y="1616"/>
                </a:cxn>
                <a:cxn ang="0">
                  <a:pos x="177" y="1605"/>
                </a:cxn>
                <a:cxn ang="0">
                  <a:pos x="141" y="1589"/>
                </a:cxn>
                <a:cxn ang="0">
                  <a:pos x="109" y="1567"/>
                </a:cxn>
                <a:cxn ang="0">
                  <a:pos x="79" y="1542"/>
                </a:cxn>
                <a:cxn ang="0">
                  <a:pos x="54" y="1512"/>
                </a:cxn>
                <a:cxn ang="0">
                  <a:pos x="32" y="1480"/>
                </a:cxn>
                <a:cxn ang="0">
                  <a:pos x="16" y="1444"/>
                </a:cxn>
                <a:cxn ang="0">
                  <a:pos x="5" y="1405"/>
                </a:cxn>
                <a:cxn ang="0">
                  <a:pos x="0" y="1366"/>
                </a:cxn>
                <a:cxn ang="0">
                  <a:pos x="0" y="257"/>
                </a:cxn>
                <a:cxn ang="0">
                  <a:pos x="5" y="216"/>
                </a:cxn>
                <a:cxn ang="0">
                  <a:pos x="16" y="177"/>
                </a:cxn>
                <a:cxn ang="0">
                  <a:pos x="32" y="142"/>
                </a:cxn>
                <a:cxn ang="0">
                  <a:pos x="54" y="109"/>
                </a:cxn>
                <a:cxn ang="0">
                  <a:pos x="79" y="80"/>
                </a:cxn>
                <a:cxn ang="0">
                  <a:pos x="109" y="54"/>
                </a:cxn>
                <a:cxn ang="0">
                  <a:pos x="141" y="33"/>
                </a:cxn>
                <a:cxn ang="0">
                  <a:pos x="177" y="17"/>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7"/>
                  </a:lnTo>
                  <a:lnTo>
                    <a:pt x="2847" y="22"/>
                  </a:lnTo>
                  <a:lnTo>
                    <a:pt x="2860" y="27"/>
                  </a:lnTo>
                  <a:lnTo>
                    <a:pt x="2871" y="33"/>
                  </a:lnTo>
                  <a:lnTo>
                    <a:pt x="2882" y="40"/>
                  </a:lnTo>
                  <a:lnTo>
                    <a:pt x="2893" y="46"/>
                  </a:lnTo>
                  <a:lnTo>
                    <a:pt x="2903" y="54"/>
                  </a:lnTo>
                  <a:lnTo>
                    <a:pt x="2914" y="62"/>
                  </a:lnTo>
                  <a:lnTo>
                    <a:pt x="2924" y="70"/>
                  </a:lnTo>
                  <a:lnTo>
                    <a:pt x="2933" y="80"/>
                  </a:lnTo>
                  <a:lnTo>
                    <a:pt x="2942" y="89"/>
                  </a:lnTo>
                  <a:lnTo>
                    <a:pt x="2950" y="99"/>
                  </a:lnTo>
                  <a:lnTo>
                    <a:pt x="2958" y="109"/>
                  </a:lnTo>
                  <a:lnTo>
                    <a:pt x="2967" y="119"/>
                  </a:lnTo>
                  <a:lnTo>
                    <a:pt x="2974" y="131"/>
                  </a:lnTo>
                  <a:lnTo>
                    <a:pt x="2980" y="142"/>
                  </a:lnTo>
                  <a:lnTo>
                    <a:pt x="2986" y="154"/>
                  </a:lnTo>
                  <a:lnTo>
                    <a:pt x="2991" y="165"/>
                  </a:lnTo>
                  <a:lnTo>
                    <a:pt x="2996" y="177"/>
                  </a:lnTo>
                  <a:lnTo>
                    <a:pt x="3000" y="191"/>
                  </a:lnTo>
                  <a:lnTo>
                    <a:pt x="3004" y="203"/>
                  </a:lnTo>
                  <a:lnTo>
                    <a:pt x="3007" y="216"/>
                  </a:lnTo>
                  <a:lnTo>
                    <a:pt x="3009" y="229"/>
                  </a:lnTo>
                  <a:lnTo>
                    <a:pt x="3011" y="243"/>
                  </a:lnTo>
                  <a:lnTo>
                    <a:pt x="3012" y="257"/>
                  </a:lnTo>
                  <a:lnTo>
                    <a:pt x="3012" y="270"/>
                  </a:lnTo>
                  <a:lnTo>
                    <a:pt x="3012" y="1351"/>
                  </a:lnTo>
                  <a:lnTo>
                    <a:pt x="3012" y="1366"/>
                  </a:lnTo>
                  <a:lnTo>
                    <a:pt x="3011" y="1379"/>
                  </a:lnTo>
                  <a:lnTo>
                    <a:pt x="3009" y="1392"/>
                  </a:lnTo>
                  <a:lnTo>
                    <a:pt x="3007" y="1405"/>
                  </a:lnTo>
                  <a:lnTo>
                    <a:pt x="3004" y="1419"/>
                  </a:lnTo>
                  <a:lnTo>
                    <a:pt x="3000" y="1432"/>
                  </a:lnTo>
                  <a:lnTo>
                    <a:pt x="2996" y="1444"/>
                  </a:lnTo>
                  <a:lnTo>
                    <a:pt x="2991" y="1456"/>
                  </a:lnTo>
                  <a:lnTo>
                    <a:pt x="2986" y="1469"/>
                  </a:lnTo>
                  <a:lnTo>
                    <a:pt x="2980" y="1480"/>
                  </a:lnTo>
                  <a:lnTo>
                    <a:pt x="2974" y="1491"/>
                  </a:lnTo>
                  <a:lnTo>
                    <a:pt x="2967" y="1502"/>
                  </a:lnTo>
                  <a:lnTo>
                    <a:pt x="2958" y="1512"/>
                  </a:lnTo>
                  <a:lnTo>
                    <a:pt x="2950" y="1523"/>
                  </a:lnTo>
                  <a:lnTo>
                    <a:pt x="2942" y="1533"/>
                  </a:lnTo>
                  <a:lnTo>
                    <a:pt x="2933" y="1542"/>
                  </a:lnTo>
                  <a:lnTo>
                    <a:pt x="2924" y="1551"/>
                  </a:lnTo>
                  <a:lnTo>
                    <a:pt x="2914" y="1560"/>
                  </a:lnTo>
                  <a:lnTo>
                    <a:pt x="2903" y="1567"/>
                  </a:lnTo>
                  <a:lnTo>
                    <a:pt x="2893" y="1575"/>
                  </a:lnTo>
                  <a:lnTo>
                    <a:pt x="2882" y="1583"/>
                  </a:lnTo>
                  <a:lnTo>
                    <a:pt x="2871" y="1589"/>
                  </a:lnTo>
                  <a:lnTo>
                    <a:pt x="2860" y="1595"/>
                  </a:lnTo>
                  <a:lnTo>
                    <a:pt x="2847" y="1600"/>
                  </a:lnTo>
                  <a:lnTo>
                    <a:pt x="2835" y="1605"/>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5"/>
                  </a:lnTo>
                  <a:lnTo>
                    <a:pt x="165" y="1600"/>
                  </a:lnTo>
                  <a:lnTo>
                    <a:pt x="153" y="1595"/>
                  </a:lnTo>
                  <a:lnTo>
                    <a:pt x="141" y="1589"/>
                  </a:lnTo>
                  <a:lnTo>
                    <a:pt x="130" y="1583"/>
                  </a:lnTo>
                  <a:lnTo>
                    <a:pt x="119" y="1575"/>
                  </a:lnTo>
                  <a:lnTo>
                    <a:pt x="109" y="1567"/>
                  </a:lnTo>
                  <a:lnTo>
                    <a:pt x="98" y="1560"/>
                  </a:lnTo>
                  <a:lnTo>
                    <a:pt x="88" y="1551"/>
                  </a:lnTo>
                  <a:lnTo>
                    <a:pt x="79" y="1542"/>
                  </a:lnTo>
                  <a:lnTo>
                    <a:pt x="70" y="1533"/>
                  </a:lnTo>
                  <a:lnTo>
                    <a:pt x="62" y="1523"/>
                  </a:lnTo>
                  <a:lnTo>
                    <a:pt x="54" y="1512"/>
                  </a:lnTo>
                  <a:lnTo>
                    <a:pt x="45" y="1502"/>
                  </a:lnTo>
                  <a:lnTo>
                    <a:pt x="39" y="1491"/>
                  </a:lnTo>
                  <a:lnTo>
                    <a:pt x="32" y="1480"/>
                  </a:lnTo>
                  <a:lnTo>
                    <a:pt x="26" y="1469"/>
                  </a:lnTo>
                  <a:lnTo>
                    <a:pt x="21"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1" y="165"/>
                  </a:lnTo>
                  <a:lnTo>
                    <a:pt x="26" y="154"/>
                  </a:lnTo>
                  <a:lnTo>
                    <a:pt x="32" y="142"/>
                  </a:lnTo>
                  <a:lnTo>
                    <a:pt x="39" y="131"/>
                  </a:lnTo>
                  <a:lnTo>
                    <a:pt x="45" y="119"/>
                  </a:lnTo>
                  <a:lnTo>
                    <a:pt x="54" y="109"/>
                  </a:lnTo>
                  <a:lnTo>
                    <a:pt x="62" y="99"/>
                  </a:lnTo>
                  <a:lnTo>
                    <a:pt x="70" y="89"/>
                  </a:lnTo>
                  <a:lnTo>
                    <a:pt x="79" y="80"/>
                  </a:lnTo>
                  <a:lnTo>
                    <a:pt x="88" y="70"/>
                  </a:lnTo>
                  <a:lnTo>
                    <a:pt x="98" y="62"/>
                  </a:lnTo>
                  <a:lnTo>
                    <a:pt x="109" y="54"/>
                  </a:lnTo>
                  <a:lnTo>
                    <a:pt x="119" y="46"/>
                  </a:lnTo>
                  <a:lnTo>
                    <a:pt x="130" y="40"/>
                  </a:lnTo>
                  <a:lnTo>
                    <a:pt x="141" y="33"/>
                  </a:lnTo>
                  <a:lnTo>
                    <a:pt x="153" y="27"/>
                  </a:lnTo>
                  <a:lnTo>
                    <a:pt x="165" y="22"/>
                  </a:lnTo>
                  <a:lnTo>
                    <a:pt x="177" y="17"/>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5" name="229278434"/>
            <p:cNvSpPr>
              <a:spLocks/>
            </p:cNvSpPr>
            <p:nvPr/>
          </p:nvSpPr>
          <p:spPr bwMode="auto">
            <a:xfrm>
              <a:off x="8057292" y="3790991"/>
              <a:ext cx="87067" cy="33493"/>
            </a:xfrm>
            <a:custGeom>
              <a:avLst/>
              <a:gdLst/>
              <a:ahLst/>
              <a:cxnLst>
                <a:cxn ang="0">
                  <a:pos x="2756" y="0"/>
                </a:cxn>
                <a:cxn ang="0">
                  <a:pos x="2797" y="5"/>
                </a:cxn>
                <a:cxn ang="0">
                  <a:pos x="2836" y="17"/>
                </a:cxn>
                <a:cxn ang="0">
                  <a:pos x="2871" y="33"/>
                </a:cxn>
                <a:cxn ang="0">
                  <a:pos x="2904" y="54"/>
                </a:cxn>
                <a:cxn ang="0">
                  <a:pos x="2934" y="80"/>
                </a:cxn>
                <a:cxn ang="0">
                  <a:pos x="2959" y="109"/>
                </a:cxn>
                <a:cxn ang="0">
                  <a:pos x="2980" y="142"/>
                </a:cxn>
                <a:cxn ang="0">
                  <a:pos x="2997" y="177"/>
                </a:cxn>
                <a:cxn ang="0">
                  <a:pos x="3008" y="216"/>
                </a:cxn>
                <a:cxn ang="0">
                  <a:pos x="3013" y="257"/>
                </a:cxn>
                <a:cxn ang="0">
                  <a:pos x="3013" y="1366"/>
                </a:cxn>
                <a:cxn ang="0">
                  <a:pos x="3008" y="1405"/>
                </a:cxn>
                <a:cxn ang="0">
                  <a:pos x="2997" y="1444"/>
                </a:cxn>
                <a:cxn ang="0">
                  <a:pos x="2980" y="1480"/>
                </a:cxn>
                <a:cxn ang="0">
                  <a:pos x="2959" y="1512"/>
                </a:cxn>
                <a:cxn ang="0">
                  <a:pos x="2934" y="1542"/>
                </a:cxn>
                <a:cxn ang="0">
                  <a:pos x="2904" y="1567"/>
                </a:cxn>
                <a:cxn ang="0">
                  <a:pos x="2871" y="1589"/>
                </a:cxn>
                <a:cxn ang="0">
                  <a:pos x="2836" y="1605"/>
                </a:cxn>
                <a:cxn ang="0">
                  <a:pos x="2797" y="1616"/>
                </a:cxn>
                <a:cxn ang="0">
                  <a:pos x="2756" y="1621"/>
                </a:cxn>
                <a:cxn ang="0">
                  <a:pos x="256" y="1621"/>
                </a:cxn>
                <a:cxn ang="0">
                  <a:pos x="216" y="1616"/>
                </a:cxn>
                <a:cxn ang="0">
                  <a:pos x="177" y="1605"/>
                </a:cxn>
                <a:cxn ang="0">
                  <a:pos x="142" y="1589"/>
                </a:cxn>
                <a:cxn ang="0">
                  <a:pos x="108" y="1567"/>
                </a:cxn>
                <a:cxn ang="0">
                  <a:pos x="80" y="1542"/>
                </a:cxn>
                <a:cxn ang="0">
                  <a:pos x="54" y="1512"/>
                </a:cxn>
                <a:cxn ang="0">
                  <a:pos x="33" y="1480"/>
                </a:cxn>
                <a:cxn ang="0">
                  <a:pos x="16" y="1444"/>
                </a:cxn>
                <a:cxn ang="0">
                  <a:pos x="5" y="1405"/>
                </a:cxn>
                <a:cxn ang="0">
                  <a:pos x="0" y="1366"/>
                </a:cxn>
                <a:cxn ang="0">
                  <a:pos x="0" y="257"/>
                </a:cxn>
                <a:cxn ang="0">
                  <a:pos x="5" y="216"/>
                </a:cxn>
                <a:cxn ang="0">
                  <a:pos x="16" y="177"/>
                </a:cxn>
                <a:cxn ang="0">
                  <a:pos x="33" y="142"/>
                </a:cxn>
                <a:cxn ang="0">
                  <a:pos x="54" y="109"/>
                </a:cxn>
                <a:cxn ang="0">
                  <a:pos x="80" y="80"/>
                </a:cxn>
                <a:cxn ang="0">
                  <a:pos x="108" y="54"/>
                </a:cxn>
                <a:cxn ang="0">
                  <a:pos x="142" y="33"/>
                </a:cxn>
                <a:cxn ang="0">
                  <a:pos x="177" y="17"/>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7"/>
                  </a:lnTo>
                  <a:lnTo>
                    <a:pt x="2848" y="22"/>
                  </a:lnTo>
                  <a:lnTo>
                    <a:pt x="2859" y="27"/>
                  </a:lnTo>
                  <a:lnTo>
                    <a:pt x="2871" y="33"/>
                  </a:lnTo>
                  <a:lnTo>
                    <a:pt x="2883" y="40"/>
                  </a:lnTo>
                  <a:lnTo>
                    <a:pt x="2894" y="46"/>
                  </a:lnTo>
                  <a:lnTo>
                    <a:pt x="2904" y="54"/>
                  </a:lnTo>
                  <a:lnTo>
                    <a:pt x="2914" y="62"/>
                  </a:lnTo>
                  <a:lnTo>
                    <a:pt x="2924" y="70"/>
                  </a:lnTo>
                  <a:lnTo>
                    <a:pt x="2934" y="80"/>
                  </a:lnTo>
                  <a:lnTo>
                    <a:pt x="2943" y="89"/>
                  </a:lnTo>
                  <a:lnTo>
                    <a:pt x="2951" y="99"/>
                  </a:lnTo>
                  <a:lnTo>
                    <a:pt x="2959" y="109"/>
                  </a:lnTo>
                  <a:lnTo>
                    <a:pt x="2966" y="119"/>
                  </a:lnTo>
                  <a:lnTo>
                    <a:pt x="2973" y="131"/>
                  </a:lnTo>
                  <a:lnTo>
                    <a:pt x="2980" y="142"/>
                  </a:lnTo>
                  <a:lnTo>
                    <a:pt x="2987" y="154"/>
                  </a:lnTo>
                  <a:lnTo>
                    <a:pt x="2992" y="165"/>
                  </a:lnTo>
                  <a:lnTo>
                    <a:pt x="2997" y="177"/>
                  </a:lnTo>
                  <a:lnTo>
                    <a:pt x="3001" y="191"/>
                  </a:lnTo>
                  <a:lnTo>
                    <a:pt x="3005" y="203"/>
                  </a:lnTo>
                  <a:lnTo>
                    <a:pt x="3008" y="216"/>
                  </a:lnTo>
                  <a:lnTo>
                    <a:pt x="3010" y="229"/>
                  </a:lnTo>
                  <a:lnTo>
                    <a:pt x="3012" y="243"/>
                  </a:lnTo>
                  <a:lnTo>
                    <a:pt x="3013" y="257"/>
                  </a:lnTo>
                  <a:lnTo>
                    <a:pt x="3013" y="270"/>
                  </a:lnTo>
                  <a:lnTo>
                    <a:pt x="3013" y="1351"/>
                  </a:lnTo>
                  <a:lnTo>
                    <a:pt x="3013" y="1366"/>
                  </a:lnTo>
                  <a:lnTo>
                    <a:pt x="3012" y="1379"/>
                  </a:lnTo>
                  <a:lnTo>
                    <a:pt x="3010" y="1392"/>
                  </a:lnTo>
                  <a:lnTo>
                    <a:pt x="3008" y="1405"/>
                  </a:lnTo>
                  <a:lnTo>
                    <a:pt x="3005" y="1419"/>
                  </a:lnTo>
                  <a:lnTo>
                    <a:pt x="3001" y="1432"/>
                  </a:lnTo>
                  <a:lnTo>
                    <a:pt x="2997" y="1444"/>
                  </a:lnTo>
                  <a:lnTo>
                    <a:pt x="2992" y="1456"/>
                  </a:lnTo>
                  <a:lnTo>
                    <a:pt x="2987" y="1469"/>
                  </a:lnTo>
                  <a:lnTo>
                    <a:pt x="2980" y="1480"/>
                  </a:lnTo>
                  <a:lnTo>
                    <a:pt x="2973" y="1491"/>
                  </a:lnTo>
                  <a:lnTo>
                    <a:pt x="2966" y="1502"/>
                  </a:lnTo>
                  <a:lnTo>
                    <a:pt x="2959" y="1512"/>
                  </a:lnTo>
                  <a:lnTo>
                    <a:pt x="2951" y="1523"/>
                  </a:lnTo>
                  <a:lnTo>
                    <a:pt x="2943" y="1533"/>
                  </a:lnTo>
                  <a:lnTo>
                    <a:pt x="2934" y="1542"/>
                  </a:lnTo>
                  <a:lnTo>
                    <a:pt x="2924" y="1551"/>
                  </a:lnTo>
                  <a:lnTo>
                    <a:pt x="2914" y="1560"/>
                  </a:lnTo>
                  <a:lnTo>
                    <a:pt x="2904" y="1567"/>
                  </a:lnTo>
                  <a:lnTo>
                    <a:pt x="2894" y="1575"/>
                  </a:lnTo>
                  <a:lnTo>
                    <a:pt x="2883" y="1583"/>
                  </a:lnTo>
                  <a:lnTo>
                    <a:pt x="2871" y="1589"/>
                  </a:lnTo>
                  <a:lnTo>
                    <a:pt x="2859" y="1595"/>
                  </a:lnTo>
                  <a:lnTo>
                    <a:pt x="2848" y="1600"/>
                  </a:lnTo>
                  <a:lnTo>
                    <a:pt x="2836" y="1605"/>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5"/>
                  </a:lnTo>
                  <a:lnTo>
                    <a:pt x="165" y="1600"/>
                  </a:lnTo>
                  <a:lnTo>
                    <a:pt x="153" y="1595"/>
                  </a:lnTo>
                  <a:lnTo>
                    <a:pt x="142" y="1589"/>
                  </a:lnTo>
                  <a:lnTo>
                    <a:pt x="131" y="1583"/>
                  </a:lnTo>
                  <a:lnTo>
                    <a:pt x="119" y="1575"/>
                  </a:lnTo>
                  <a:lnTo>
                    <a:pt x="108" y="1567"/>
                  </a:lnTo>
                  <a:lnTo>
                    <a:pt x="98" y="1560"/>
                  </a:lnTo>
                  <a:lnTo>
                    <a:pt x="89" y="1551"/>
                  </a:lnTo>
                  <a:lnTo>
                    <a:pt x="80" y="1542"/>
                  </a:lnTo>
                  <a:lnTo>
                    <a:pt x="70" y="1533"/>
                  </a:lnTo>
                  <a:lnTo>
                    <a:pt x="61" y="1523"/>
                  </a:lnTo>
                  <a:lnTo>
                    <a:pt x="54" y="1512"/>
                  </a:lnTo>
                  <a:lnTo>
                    <a:pt x="46" y="1502"/>
                  </a:lnTo>
                  <a:lnTo>
                    <a:pt x="39" y="1491"/>
                  </a:lnTo>
                  <a:lnTo>
                    <a:pt x="33" y="1480"/>
                  </a:lnTo>
                  <a:lnTo>
                    <a:pt x="27" y="1469"/>
                  </a:lnTo>
                  <a:lnTo>
                    <a:pt x="22" y="1456"/>
                  </a:lnTo>
                  <a:lnTo>
                    <a:pt x="16" y="1444"/>
                  </a:lnTo>
                  <a:lnTo>
                    <a:pt x="12" y="1432"/>
                  </a:lnTo>
                  <a:lnTo>
                    <a:pt x="8" y="1419"/>
                  </a:lnTo>
                  <a:lnTo>
                    <a:pt x="5" y="1405"/>
                  </a:lnTo>
                  <a:lnTo>
                    <a:pt x="3" y="1392"/>
                  </a:lnTo>
                  <a:lnTo>
                    <a:pt x="1" y="1379"/>
                  </a:lnTo>
                  <a:lnTo>
                    <a:pt x="0" y="1366"/>
                  </a:lnTo>
                  <a:lnTo>
                    <a:pt x="0" y="1351"/>
                  </a:lnTo>
                  <a:lnTo>
                    <a:pt x="0" y="270"/>
                  </a:lnTo>
                  <a:lnTo>
                    <a:pt x="0" y="257"/>
                  </a:lnTo>
                  <a:lnTo>
                    <a:pt x="1" y="243"/>
                  </a:lnTo>
                  <a:lnTo>
                    <a:pt x="3" y="229"/>
                  </a:lnTo>
                  <a:lnTo>
                    <a:pt x="5" y="216"/>
                  </a:lnTo>
                  <a:lnTo>
                    <a:pt x="8" y="203"/>
                  </a:lnTo>
                  <a:lnTo>
                    <a:pt x="12" y="191"/>
                  </a:lnTo>
                  <a:lnTo>
                    <a:pt x="16" y="177"/>
                  </a:lnTo>
                  <a:lnTo>
                    <a:pt x="22" y="165"/>
                  </a:lnTo>
                  <a:lnTo>
                    <a:pt x="27" y="154"/>
                  </a:lnTo>
                  <a:lnTo>
                    <a:pt x="33" y="142"/>
                  </a:lnTo>
                  <a:lnTo>
                    <a:pt x="39" y="131"/>
                  </a:lnTo>
                  <a:lnTo>
                    <a:pt x="46" y="119"/>
                  </a:lnTo>
                  <a:lnTo>
                    <a:pt x="54" y="109"/>
                  </a:lnTo>
                  <a:lnTo>
                    <a:pt x="61" y="99"/>
                  </a:lnTo>
                  <a:lnTo>
                    <a:pt x="70" y="89"/>
                  </a:lnTo>
                  <a:lnTo>
                    <a:pt x="80" y="80"/>
                  </a:lnTo>
                  <a:lnTo>
                    <a:pt x="89" y="70"/>
                  </a:lnTo>
                  <a:lnTo>
                    <a:pt x="98" y="62"/>
                  </a:lnTo>
                  <a:lnTo>
                    <a:pt x="108" y="54"/>
                  </a:lnTo>
                  <a:lnTo>
                    <a:pt x="119" y="46"/>
                  </a:lnTo>
                  <a:lnTo>
                    <a:pt x="131" y="40"/>
                  </a:lnTo>
                  <a:lnTo>
                    <a:pt x="142" y="33"/>
                  </a:lnTo>
                  <a:lnTo>
                    <a:pt x="153" y="27"/>
                  </a:lnTo>
                  <a:lnTo>
                    <a:pt x="165" y="22"/>
                  </a:lnTo>
                  <a:lnTo>
                    <a:pt x="177" y="17"/>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6" name="1281599401"/>
            <p:cNvSpPr>
              <a:spLocks/>
            </p:cNvSpPr>
            <p:nvPr/>
          </p:nvSpPr>
          <p:spPr bwMode="auto">
            <a:xfrm>
              <a:off x="7721097" y="3749351"/>
              <a:ext cx="87067" cy="33493"/>
            </a:xfrm>
            <a:custGeom>
              <a:avLst/>
              <a:gdLst/>
              <a:ahLst/>
              <a:cxnLst>
                <a:cxn ang="0">
                  <a:pos x="2757" y="0"/>
                </a:cxn>
                <a:cxn ang="0">
                  <a:pos x="2798" y="5"/>
                </a:cxn>
                <a:cxn ang="0">
                  <a:pos x="2835" y="16"/>
                </a:cxn>
                <a:cxn ang="0">
                  <a:pos x="2871" y="33"/>
                </a:cxn>
                <a:cxn ang="0">
                  <a:pos x="2905" y="54"/>
                </a:cxn>
                <a:cxn ang="0">
                  <a:pos x="2934" y="79"/>
                </a:cxn>
                <a:cxn ang="0">
                  <a:pos x="2960" y="109"/>
                </a:cxn>
                <a:cxn ang="0">
                  <a:pos x="2980" y="142"/>
                </a:cxn>
                <a:cxn ang="0">
                  <a:pos x="2996" y="177"/>
                </a:cxn>
                <a:cxn ang="0">
                  <a:pos x="3007" y="216"/>
                </a:cxn>
                <a:cxn ang="0">
                  <a:pos x="3013" y="257"/>
                </a:cxn>
                <a:cxn ang="0">
                  <a:pos x="3013" y="1365"/>
                </a:cxn>
                <a:cxn ang="0">
                  <a:pos x="3007" y="1405"/>
                </a:cxn>
                <a:cxn ang="0">
                  <a:pos x="2996" y="1444"/>
                </a:cxn>
                <a:cxn ang="0">
                  <a:pos x="2980" y="1480"/>
                </a:cxn>
                <a:cxn ang="0">
                  <a:pos x="2960" y="1513"/>
                </a:cxn>
                <a:cxn ang="0">
                  <a:pos x="2934" y="1542"/>
                </a:cxn>
                <a:cxn ang="0">
                  <a:pos x="2905" y="1568"/>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8"/>
                </a:cxn>
                <a:cxn ang="0">
                  <a:pos x="79" y="1542"/>
                </a:cxn>
                <a:cxn ang="0">
                  <a:pos x="54" y="1513"/>
                </a:cxn>
                <a:cxn ang="0">
                  <a:pos x="32" y="1480"/>
                </a:cxn>
                <a:cxn ang="0">
                  <a:pos x="16" y="1444"/>
                </a:cxn>
                <a:cxn ang="0">
                  <a:pos x="6" y="1405"/>
                </a:cxn>
                <a:cxn ang="0">
                  <a:pos x="1" y="1365"/>
                </a:cxn>
                <a:cxn ang="0">
                  <a:pos x="1" y="257"/>
                </a:cxn>
                <a:cxn ang="0">
                  <a:pos x="6" y="216"/>
                </a:cxn>
                <a:cxn ang="0">
                  <a:pos x="16" y="177"/>
                </a:cxn>
                <a:cxn ang="0">
                  <a:pos x="32" y="142"/>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40"/>
                  </a:lnTo>
                  <a:lnTo>
                    <a:pt x="2893" y="47"/>
                  </a:lnTo>
                  <a:lnTo>
                    <a:pt x="2905" y="54"/>
                  </a:lnTo>
                  <a:lnTo>
                    <a:pt x="2915" y="62"/>
                  </a:lnTo>
                  <a:lnTo>
                    <a:pt x="2924" y="70"/>
                  </a:lnTo>
                  <a:lnTo>
                    <a:pt x="2934" y="79"/>
                  </a:lnTo>
                  <a:lnTo>
                    <a:pt x="2942" y="89"/>
                  </a:lnTo>
                  <a:lnTo>
                    <a:pt x="2951" y="99"/>
                  </a:lnTo>
                  <a:lnTo>
                    <a:pt x="2960" y="109"/>
                  </a:lnTo>
                  <a:lnTo>
                    <a:pt x="2967" y="119"/>
                  </a:lnTo>
                  <a:lnTo>
                    <a:pt x="2974" y="130"/>
                  </a:lnTo>
                  <a:lnTo>
                    <a:pt x="2980" y="142"/>
                  </a:lnTo>
                  <a:lnTo>
                    <a:pt x="2986" y="154"/>
                  </a:lnTo>
                  <a:lnTo>
                    <a:pt x="2992" y="165"/>
                  </a:lnTo>
                  <a:lnTo>
                    <a:pt x="2996" y="177"/>
                  </a:lnTo>
                  <a:lnTo>
                    <a:pt x="3001" y="190"/>
                  </a:lnTo>
                  <a:lnTo>
                    <a:pt x="3004" y="203"/>
                  </a:lnTo>
                  <a:lnTo>
                    <a:pt x="3007" y="216"/>
                  </a:lnTo>
                  <a:lnTo>
                    <a:pt x="3011" y="229"/>
                  </a:lnTo>
                  <a:lnTo>
                    <a:pt x="3012" y="242"/>
                  </a:lnTo>
                  <a:lnTo>
                    <a:pt x="3013" y="257"/>
                  </a:lnTo>
                  <a:lnTo>
                    <a:pt x="3014" y="270"/>
                  </a:lnTo>
                  <a:lnTo>
                    <a:pt x="3014" y="1351"/>
                  </a:lnTo>
                  <a:lnTo>
                    <a:pt x="3013" y="1365"/>
                  </a:lnTo>
                  <a:lnTo>
                    <a:pt x="3012" y="1379"/>
                  </a:lnTo>
                  <a:lnTo>
                    <a:pt x="3011" y="1392"/>
                  </a:lnTo>
                  <a:lnTo>
                    <a:pt x="3007" y="1405"/>
                  </a:lnTo>
                  <a:lnTo>
                    <a:pt x="3004" y="1418"/>
                  </a:lnTo>
                  <a:lnTo>
                    <a:pt x="3001" y="1432"/>
                  </a:lnTo>
                  <a:lnTo>
                    <a:pt x="2996" y="1444"/>
                  </a:lnTo>
                  <a:lnTo>
                    <a:pt x="2992" y="1456"/>
                  </a:lnTo>
                  <a:lnTo>
                    <a:pt x="2986" y="1468"/>
                  </a:lnTo>
                  <a:lnTo>
                    <a:pt x="2980" y="1480"/>
                  </a:lnTo>
                  <a:lnTo>
                    <a:pt x="2974" y="1491"/>
                  </a:lnTo>
                  <a:lnTo>
                    <a:pt x="2967" y="1502"/>
                  </a:lnTo>
                  <a:lnTo>
                    <a:pt x="2960" y="1513"/>
                  </a:lnTo>
                  <a:lnTo>
                    <a:pt x="2951" y="1523"/>
                  </a:lnTo>
                  <a:lnTo>
                    <a:pt x="2942" y="1532"/>
                  </a:lnTo>
                  <a:lnTo>
                    <a:pt x="2934" y="1542"/>
                  </a:lnTo>
                  <a:lnTo>
                    <a:pt x="2924" y="1551"/>
                  </a:lnTo>
                  <a:lnTo>
                    <a:pt x="2915" y="1560"/>
                  </a:lnTo>
                  <a:lnTo>
                    <a:pt x="2905" y="1568"/>
                  </a:lnTo>
                  <a:lnTo>
                    <a:pt x="2893" y="1575"/>
                  </a:lnTo>
                  <a:lnTo>
                    <a:pt x="2883" y="1582"/>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2"/>
                  </a:lnTo>
                  <a:lnTo>
                    <a:pt x="120" y="1575"/>
                  </a:lnTo>
                  <a:lnTo>
                    <a:pt x="109" y="1568"/>
                  </a:lnTo>
                  <a:lnTo>
                    <a:pt x="99" y="1560"/>
                  </a:lnTo>
                  <a:lnTo>
                    <a:pt x="88" y="1551"/>
                  </a:lnTo>
                  <a:lnTo>
                    <a:pt x="79" y="1542"/>
                  </a:lnTo>
                  <a:lnTo>
                    <a:pt x="70" y="1532"/>
                  </a:lnTo>
                  <a:lnTo>
                    <a:pt x="62" y="1523"/>
                  </a:lnTo>
                  <a:lnTo>
                    <a:pt x="54" y="1513"/>
                  </a:lnTo>
                  <a:lnTo>
                    <a:pt x="47" y="1502"/>
                  </a:lnTo>
                  <a:lnTo>
                    <a:pt x="40" y="1491"/>
                  </a:lnTo>
                  <a:lnTo>
                    <a:pt x="32" y="1480"/>
                  </a:lnTo>
                  <a:lnTo>
                    <a:pt x="27" y="1468"/>
                  </a:lnTo>
                  <a:lnTo>
                    <a:pt x="21" y="1456"/>
                  </a:lnTo>
                  <a:lnTo>
                    <a:pt x="16" y="1444"/>
                  </a:lnTo>
                  <a:lnTo>
                    <a:pt x="12" y="1432"/>
                  </a:lnTo>
                  <a:lnTo>
                    <a:pt x="9" y="1418"/>
                  </a:lnTo>
                  <a:lnTo>
                    <a:pt x="6" y="1405"/>
                  </a:lnTo>
                  <a:lnTo>
                    <a:pt x="3" y="1392"/>
                  </a:lnTo>
                  <a:lnTo>
                    <a:pt x="2" y="1379"/>
                  </a:lnTo>
                  <a:lnTo>
                    <a:pt x="1" y="1365"/>
                  </a:lnTo>
                  <a:lnTo>
                    <a:pt x="0" y="1351"/>
                  </a:lnTo>
                  <a:lnTo>
                    <a:pt x="0" y="270"/>
                  </a:lnTo>
                  <a:lnTo>
                    <a:pt x="1" y="257"/>
                  </a:lnTo>
                  <a:lnTo>
                    <a:pt x="2" y="242"/>
                  </a:lnTo>
                  <a:lnTo>
                    <a:pt x="3" y="229"/>
                  </a:lnTo>
                  <a:lnTo>
                    <a:pt x="6" y="216"/>
                  </a:lnTo>
                  <a:lnTo>
                    <a:pt x="9" y="203"/>
                  </a:lnTo>
                  <a:lnTo>
                    <a:pt x="12" y="190"/>
                  </a:lnTo>
                  <a:lnTo>
                    <a:pt x="16" y="177"/>
                  </a:lnTo>
                  <a:lnTo>
                    <a:pt x="21" y="165"/>
                  </a:lnTo>
                  <a:lnTo>
                    <a:pt x="27" y="154"/>
                  </a:lnTo>
                  <a:lnTo>
                    <a:pt x="32" y="142"/>
                  </a:lnTo>
                  <a:lnTo>
                    <a:pt x="40" y="130"/>
                  </a:lnTo>
                  <a:lnTo>
                    <a:pt x="47" y="119"/>
                  </a:lnTo>
                  <a:lnTo>
                    <a:pt x="54" y="109"/>
                  </a:lnTo>
                  <a:lnTo>
                    <a:pt x="62" y="99"/>
                  </a:lnTo>
                  <a:lnTo>
                    <a:pt x="70" y="89"/>
                  </a:lnTo>
                  <a:lnTo>
                    <a:pt x="79" y="79"/>
                  </a:lnTo>
                  <a:lnTo>
                    <a:pt x="88" y="70"/>
                  </a:lnTo>
                  <a:lnTo>
                    <a:pt x="99" y="62"/>
                  </a:lnTo>
                  <a:lnTo>
                    <a:pt x="109" y="54"/>
                  </a:lnTo>
                  <a:lnTo>
                    <a:pt x="120" y="47"/>
                  </a:lnTo>
                  <a:lnTo>
                    <a:pt x="130" y="40"/>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7" name="1746093774"/>
            <p:cNvSpPr>
              <a:spLocks/>
            </p:cNvSpPr>
            <p:nvPr/>
          </p:nvSpPr>
          <p:spPr bwMode="auto">
            <a:xfrm>
              <a:off x="7817697" y="3749351"/>
              <a:ext cx="86432" cy="33493"/>
            </a:xfrm>
            <a:custGeom>
              <a:avLst/>
              <a:gdLst/>
              <a:ahLst/>
              <a:cxnLst>
                <a:cxn ang="0">
                  <a:pos x="2757" y="0"/>
                </a:cxn>
                <a:cxn ang="0">
                  <a:pos x="2797" y="5"/>
                </a:cxn>
                <a:cxn ang="0">
                  <a:pos x="2836" y="16"/>
                </a:cxn>
                <a:cxn ang="0">
                  <a:pos x="2872" y="33"/>
                </a:cxn>
                <a:cxn ang="0">
                  <a:pos x="2904" y="54"/>
                </a:cxn>
                <a:cxn ang="0">
                  <a:pos x="2934" y="79"/>
                </a:cxn>
                <a:cxn ang="0">
                  <a:pos x="2959"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59" y="1513"/>
                </a:cxn>
                <a:cxn ang="0">
                  <a:pos x="2934" y="1542"/>
                </a:cxn>
                <a:cxn ang="0">
                  <a:pos x="2904" y="1568"/>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8"/>
                </a:cxn>
                <a:cxn ang="0">
                  <a:pos x="80" y="1542"/>
                </a:cxn>
                <a:cxn ang="0">
                  <a:pos x="54" y="1513"/>
                </a:cxn>
                <a:cxn ang="0">
                  <a:pos x="33" y="1480"/>
                </a:cxn>
                <a:cxn ang="0">
                  <a:pos x="17" y="1444"/>
                </a:cxn>
                <a:cxn ang="0">
                  <a:pos x="5" y="1405"/>
                </a:cxn>
                <a:cxn ang="0">
                  <a:pos x="0" y="1365"/>
                </a:cxn>
                <a:cxn ang="0">
                  <a:pos x="0" y="257"/>
                </a:cxn>
                <a:cxn ang="0">
                  <a:pos x="5" y="216"/>
                </a:cxn>
                <a:cxn ang="0">
                  <a:pos x="17" y="177"/>
                </a:cxn>
                <a:cxn ang="0">
                  <a:pos x="33" y="142"/>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40"/>
                  </a:lnTo>
                  <a:lnTo>
                    <a:pt x="2894" y="47"/>
                  </a:lnTo>
                  <a:lnTo>
                    <a:pt x="2904" y="54"/>
                  </a:lnTo>
                  <a:lnTo>
                    <a:pt x="2914" y="62"/>
                  </a:lnTo>
                  <a:lnTo>
                    <a:pt x="2924" y="70"/>
                  </a:lnTo>
                  <a:lnTo>
                    <a:pt x="2934" y="79"/>
                  </a:lnTo>
                  <a:lnTo>
                    <a:pt x="2943" y="89"/>
                  </a:lnTo>
                  <a:lnTo>
                    <a:pt x="2951" y="99"/>
                  </a:lnTo>
                  <a:lnTo>
                    <a:pt x="2959" y="109"/>
                  </a:lnTo>
                  <a:lnTo>
                    <a:pt x="2967" y="119"/>
                  </a:lnTo>
                  <a:lnTo>
                    <a:pt x="2974" y="130"/>
                  </a:lnTo>
                  <a:lnTo>
                    <a:pt x="2981" y="142"/>
                  </a:lnTo>
                  <a:lnTo>
                    <a:pt x="2987" y="154"/>
                  </a:lnTo>
                  <a:lnTo>
                    <a:pt x="2992" y="165"/>
                  </a:lnTo>
                  <a:lnTo>
                    <a:pt x="2997" y="177"/>
                  </a:lnTo>
                  <a:lnTo>
                    <a:pt x="3001"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1" y="1432"/>
                  </a:lnTo>
                  <a:lnTo>
                    <a:pt x="2997" y="1444"/>
                  </a:lnTo>
                  <a:lnTo>
                    <a:pt x="2992" y="1456"/>
                  </a:lnTo>
                  <a:lnTo>
                    <a:pt x="2987" y="1468"/>
                  </a:lnTo>
                  <a:lnTo>
                    <a:pt x="2981" y="1480"/>
                  </a:lnTo>
                  <a:lnTo>
                    <a:pt x="2974" y="1491"/>
                  </a:lnTo>
                  <a:lnTo>
                    <a:pt x="2967" y="1502"/>
                  </a:lnTo>
                  <a:lnTo>
                    <a:pt x="2959" y="1513"/>
                  </a:lnTo>
                  <a:lnTo>
                    <a:pt x="2951" y="1523"/>
                  </a:lnTo>
                  <a:lnTo>
                    <a:pt x="2943" y="1532"/>
                  </a:lnTo>
                  <a:lnTo>
                    <a:pt x="2934" y="1542"/>
                  </a:lnTo>
                  <a:lnTo>
                    <a:pt x="2924" y="1551"/>
                  </a:lnTo>
                  <a:lnTo>
                    <a:pt x="2914" y="1560"/>
                  </a:lnTo>
                  <a:lnTo>
                    <a:pt x="2904" y="1568"/>
                  </a:lnTo>
                  <a:lnTo>
                    <a:pt x="2894" y="1575"/>
                  </a:lnTo>
                  <a:lnTo>
                    <a:pt x="2883" y="1582"/>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2"/>
                  </a:lnTo>
                  <a:lnTo>
                    <a:pt x="120" y="1575"/>
                  </a:lnTo>
                  <a:lnTo>
                    <a:pt x="109" y="1568"/>
                  </a:lnTo>
                  <a:lnTo>
                    <a:pt x="99" y="1560"/>
                  </a:lnTo>
                  <a:lnTo>
                    <a:pt x="89" y="1551"/>
                  </a:lnTo>
                  <a:lnTo>
                    <a:pt x="80" y="1542"/>
                  </a:lnTo>
                  <a:lnTo>
                    <a:pt x="71" y="1532"/>
                  </a:lnTo>
                  <a:lnTo>
                    <a:pt x="62" y="1523"/>
                  </a:lnTo>
                  <a:lnTo>
                    <a:pt x="54" y="1513"/>
                  </a:lnTo>
                  <a:lnTo>
                    <a:pt x="46" y="1502"/>
                  </a:lnTo>
                  <a:lnTo>
                    <a:pt x="40" y="1491"/>
                  </a:lnTo>
                  <a:lnTo>
                    <a:pt x="33" y="1480"/>
                  </a:lnTo>
                  <a:lnTo>
                    <a:pt x="27" y="1468"/>
                  </a:lnTo>
                  <a:lnTo>
                    <a:pt x="22" y="1456"/>
                  </a:lnTo>
                  <a:lnTo>
                    <a:pt x="17" y="1444"/>
                  </a:lnTo>
                  <a:lnTo>
                    <a:pt x="13"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3" y="190"/>
                  </a:lnTo>
                  <a:lnTo>
                    <a:pt x="17" y="177"/>
                  </a:lnTo>
                  <a:lnTo>
                    <a:pt x="22" y="165"/>
                  </a:lnTo>
                  <a:lnTo>
                    <a:pt x="27" y="154"/>
                  </a:lnTo>
                  <a:lnTo>
                    <a:pt x="33" y="142"/>
                  </a:lnTo>
                  <a:lnTo>
                    <a:pt x="40" y="130"/>
                  </a:lnTo>
                  <a:lnTo>
                    <a:pt x="46" y="119"/>
                  </a:lnTo>
                  <a:lnTo>
                    <a:pt x="54" y="109"/>
                  </a:lnTo>
                  <a:lnTo>
                    <a:pt x="62" y="99"/>
                  </a:lnTo>
                  <a:lnTo>
                    <a:pt x="71" y="89"/>
                  </a:lnTo>
                  <a:lnTo>
                    <a:pt x="80" y="79"/>
                  </a:lnTo>
                  <a:lnTo>
                    <a:pt x="89" y="70"/>
                  </a:lnTo>
                  <a:lnTo>
                    <a:pt x="99" y="62"/>
                  </a:lnTo>
                  <a:lnTo>
                    <a:pt x="109" y="54"/>
                  </a:lnTo>
                  <a:lnTo>
                    <a:pt x="120" y="47"/>
                  </a:lnTo>
                  <a:lnTo>
                    <a:pt x="131" y="40"/>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8" name="1605207184"/>
            <p:cNvSpPr>
              <a:spLocks/>
            </p:cNvSpPr>
            <p:nvPr/>
          </p:nvSpPr>
          <p:spPr bwMode="auto">
            <a:xfrm>
              <a:off x="7913662" y="3749351"/>
              <a:ext cx="86432" cy="33493"/>
            </a:xfrm>
            <a:custGeom>
              <a:avLst/>
              <a:gdLst/>
              <a:ahLst/>
              <a:cxnLst>
                <a:cxn ang="0">
                  <a:pos x="2756" y="0"/>
                </a:cxn>
                <a:cxn ang="0">
                  <a:pos x="2797" y="5"/>
                </a:cxn>
                <a:cxn ang="0">
                  <a:pos x="2835" y="16"/>
                </a:cxn>
                <a:cxn ang="0">
                  <a:pos x="2871" y="33"/>
                </a:cxn>
                <a:cxn ang="0">
                  <a:pos x="2904" y="54"/>
                </a:cxn>
                <a:cxn ang="0">
                  <a:pos x="2933" y="79"/>
                </a:cxn>
                <a:cxn ang="0">
                  <a:pos x="2959" y="109"/>
                </a:cxn>
                <a:cxn ang="0">
                  <a:pos x="2980" y="142"/>
                </a:cxn>
                <a:cxn ang="0">
                  <a:pos x="2996" y="177"/>
                </a:cxn>
                <a:cxn ang="0">
                  <a:pos x="3008" y="216"/>
                </a:cxn>
                <a:cxn ang="0">
                  <a:pos x="3013" y="257"/>
                </a:cxn>
                <a:cxn ang="0">
                  <a:pos x="3013" y="1365"/>
                </a:cxn>
                <a:cxn ang="0">
                  <a:pos x="3008" y="1405"/>
                </a:cxn>
                <a:cxn ang="0">
                  <a:pos x="2996" y="1444"/>
                </a:cxn>
                <a:cxn ang="0">
                  <a:pos x="2980" y="1480"/>
                </a:cxn>
                <a:cxn ang="0">
                  <a:pos x="2959" y="1513"/>
                </a:cxn>
                <a:cxn ang="0">
                  <a:pos x="2933" y="1542"/>
                </a:cxn>
                <a:cxn ang="0">
                  <a:pos x="2904" y="1568"/>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8"/>
                </a:cxn>
                <a:cxn ang="0">
                  <a:pos x="79" y="1542"/>
                </a:cxn>
                <a:cxn ang="0">
                  <a:pos x="54" y="1513"/>
                </a:cxn>
                <a:cxn ang="0">
                  <a:pos x="32" y="1480"/>
                </a:cxn>
                <a:cxn ang="0">
                  <a:pos x="16" y="1444"/>
                </a:cxn>
                <a:cxn ang="0">
                  <a:pos x="5" y="1405"/>
                </a:cxn>
                <a:cxn ang="0">
                  <a:pos x="0" y="1365"/>
                </a:cxn>
                <a:cxn ang="0">
                  <a:pos x="0" y="257"/>
                </a:cxn>
                <a:cxn ang="0">
                  <a:pos x="5" y="216"/>
                </a:cxn>
                <a:cxn ang="0">
                  <a:pos x="16" y="177"/>
                </a:cxn>
                <a:cxn ang="0">
                  <a:pos x="32" y="142"/>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40"/>
                  </a:lnTo>
                  <a:lnTo>
                    <a:pt x="2893" y="47"/>
                  </a:lnTo>
                  <a:lnTo>
                    <a:pt x="2904" y="54"/>
                  </a:lnTo>
                  <a:lnTo>
                    <a:pt x="2914" y="62"/>
                  </a:lnTo>
                  <a:lnTo>
                    <a:pt x="2924" y="70"/>
                  </a:lnTo>
                  <a:lnTo>
                    <a:pt x="2933" y="79"/>
                  </a:lnTo>
                  <a:lnTo>
                    <a:pt x="2942" y="89"/>
                  </a:lnTo>
                  <a:lnTo>
                    <a:pt x="2951" y="99"/>
                  </a:lnTo>
                  <a:lnTo>
                    <a:pt x="2959" y="109"/>
                  </a:lnTo>
                  <a:lnTo>
                    <a:pt x="2966" y="119"/>
                  </a:lnTo>
                  <a:lnTo>
                    <a:pt x="2973" y="130"/>
                  </a:lnTo>
                  <a:lnTo>
                    <a:pt x="2980" y="142"/>
                  </a:lnTo>
                  <a:lnTo>
                    <a:pt x="2986" y="154"/>
                  </a:lnTo>
                  <a:lnTo>
                    <a:pt x="2991" y="165"/>
                  </a:lnTo>
                  <a:lnTo>
                    <a:pt x="2996" y="177"/>
                  </a:lnTo>
                  <a:lnTo>
                    <a:pt x="3000" y="190"/>
                  </a:lnTo>
                  <a:lnTo>
                    <a:pt x="3005" y="203"/>
                  </a:lnTo>
                  <a:lnTo>
                    <a:pt x="3008" y="216"/>
                  </a:lnTo>
                  <a:lnTo>
                    <a:pt x="3010" y="229"/>
                  </a:lnTo>
                  <a:lnTo>
                    <a:pt x="3012" y="242"/>
                  </a:lnTo>
                  <a:lnTo>
                    <a:pt x="3013" y="257"/>
                  </a:lnTo>
                  <a:lnTo>
                    <a:pt x="3013" y="270"/>
                  </a:lnTo>
                  <a:lnTo>
                    <a:pt x="3013" y="1351"/>
                  </a:lnTo>
                  <a:lnTo>
                    <a:pt x="3013" y="1365"/>
                  </a:lnTo>
                  <a:lnTo>
                    <a:pt x="3012" y="1379"/>
                  </a:lnTo>
                  <a:lnTo>
                    <a:pt x="3010" y="1392"/>
                  </a:lnTo>
                  <a:lnTo>
                    <a:pt x="3008" y="1405"/>
                  </a:lnTo>
                  <a:lnTo>
                    <a:pt x="3005" y="1418"/>
                  </a:lnTo>
                  <a:lnTo>
                    <a:pt x="3000" y="1432"/>
                  </a:lnTo>
                  <a:lnTo>
                    <a:pt x="2996" y="1444"/>
                  </a:lnTo>
                  <a:lnTo>
                    <a:pt x="2991" y="1456"/>
                  </a:lnTo>
                  <a:lnTo>
                    <a:pt x="2986" y="1468"/>
                  </a:lnTo>
                  <a:lnTo>
                    <a:pt x="2980" y="1480"/>
                  </a:lnTo>
                  <a:lnTo>
                    <a:pt x="2973" y="1491"/>
                  </a:lnTo>
                  <a:lnTo>
                    <a:pt x="2966" y="1502"/>
                  </a:lnTo>
                  <a:lnTo>
                    <a:pt x="2959" y="1513"/>
                  </a:lnTo>
                  <a:lnTo>
                    <a:pt x="2951" y="1523"/>
                  </a:lnTo>
                  <a:lnTo>
                    <a:pt x="2942" y="1532"/>
                  </a:lnTo>
                  <a:lnTo>
                    <a:pt x="2933" y="1542"/>
                  </a:lnTo>
                  <a:lnTo>
                    <a:pt x="2924" y="1551"/>
                  </a:lnTo>
                  <a:lnTo>
                    <a:pt x="2914" y="1560"/>
                  </a:lnTo>
                  <a:lnTo>
                    <a:pt x="2904" y="1568"/>
                  </a:lnTo>
                  <a:lnTo>
                    <a:pt x="2893" y="1575"/>
                  </a:lnTo>
                  <a:lnTo>
                    <a:pt x="2882" y="1582"/>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2"/>
                  </a:lnTo>
                  <a:lnTo>
                    <a:pt x="119" y="1575"/>
                  </a:lnTo>
                  <a:lnTo>
                    <a:pt x="108" y="1568"/>
                  </a:lnTo>
                  <a:lnTo>
                    <a:pt x="98" y="1560"/>
                  </a:lnTo>
                  <a:lnTo>
                    <a:pt x="89" y="1551"/>
                  </a:lnTo>
                  <a:lnTo>
                    <a:pt x="79" y="1542"/>
                  </a:lnTo>
                  <a:lnTo>
                    <a:pt x="70" y="1532"/>
                  </a:lnTo>
                  <a:lnTo>
                    <a:pt x="61" y="1523"/>
                  </a:lnTo>
                  <a:lnTo>
                    <a:pt x="54" y="1513"/>
                  </a:lnTo>
                  <a:lnTo>
                    <a:pt x="46" y="1502"/>
                  </a:lnTo>
                  <a:lnTo>
                    <a:pt x="39" y="1491"/>
                  </a:lnTo>
                  <a:lnTo>
                    <a:pt x="32" y="1480"/>
                  </a:lnTo>
                  <a:lnTo>
                    <a:pt x="26" y="1468"/>
                  </a:lnTo>
                  <a:lnTo>
                    <a:pt x="21" y="1456"/>
                  </a:lnTo>
                  <a:lnTo>
                    <a:pt x="16" y="1444"/>
                  </a:lnTo>
                  <a:lnTo>
                    <a:pt x="12" y="1432"/>
                  </a:lnTo>
                  <a:lnTo>
                    <a:pt x="8" y="1418"/>
                  </a:lnTo>
                  <a:lnTo>
                    <a:pt x="5" y="1405"/>
                  </a:lnTo>
                  <a:lnTo>
                    <a:pt x="3" y="1392"/>
                  </a:lnTo>
                  <a:lnTo>
                    <a:pt x="1" y="1379"/>
                  </a:lnTo>
                  <a:lnTo>
                    <a:pt x="0" y="1365"/>
                  </a:lnTo>
                  <a:lnTo>
                    <a:pt x="0" y="1351"/>
                  </a:lnTo>
                  <a:lnTo>
                    <a:pt x="0" y="270"/>
                  </a:lnTo>
                  <a:lnTo>
                    <a:pt x="0" y="257"/>
                  </a:lnTo>
                  <a:lnTo>
                    <a:pt x="1" y="242"/>
                  </a:lnTo>
                  <a:lnTo>
                    <a:pt x="3" y="229"/>
                  </a:lnTo>
                  <a:lnTo>
                    <a:pt x="5" y="216"/>
                  </a:lnTo>
                  <a:lnTo>
                    <a:pt x="8" y="203"/>
                  </a:lnTo>
                  <a:lnTo>
                    <a:pt x="12" y="190"/>
                  </a:lnTo>
                  <a:lnTo>
                    <a:pt x="16" y="177"/>
                  </a:lnTo>
                  <a:lnTo>
                    <a:pt x="21" y="165"/>
                  </a:lnTo>
                  <a:lnTo>
                    <a:pt x="26" y="154"/>
                  </a:lnTo>
                  <a:lnTo>
                    <a:pt x="32" y="142"/>
                  </a:lnTo>
                  <a:lnTo>
                    <a:pt x="39" y="130"/>
                  </a:lnTo>
                  <a:lnTo>
                    <a:pt x="46" y="119"/>
                  </a:lnTo>
                  <a:lnTo>
                    <a:pt x="54" y="109"/>
                  </a:lnTo>
                  <a:lnTo>
                    <a:pt x="61" y="99"/>
                  </a:lnTo>
                  <a:lnTo>
                    <a:pt x="70" y="89"/>
                  </a:lnTo>
                  <a:lnTo>
                    <a:pt x="79" y="79"/>
                  </a:lnTo>
                  <a:lnTo>
                    <a:pt x="89" y="70"/>
                  </a:lnTo>
                  <a:lnTo>
                    <a:pt x="98" y="62"/>
                  </a:lnTo>
                  <a:lnTo>
                    <a:pt x="108" y="54"/>
                  </a:lnTo>
                  <a:lnTo>
                    <a:pt x="119" y="47"/>
                  </a:lnTo>
                  <a:lnTo>
                    <a:pt x="130" y="40"/>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9" name="1251826326"/>
            <p:cNvSpPr>
              <a:spLocks/>
            </p:cNvSpPr>
            <p:nvPr/>
          </p:nvSpPr>
          <p:spPr bwMode="auto">
            <a:xfrm>
              <a:off x="8009627" y="3749351"/>
              <a:ext cx="87067" cy="33493"/>
            </a:xfrm>
            <a:custGeom>
              <a:avLst/>
              <a:gdLst/>
              <a:ahLst/>
              <a:cxnLst>
                <a:cxn ang="0">
                  <a:pos x="2757" y="0"/>
                </a:cxn>
                <a:cxn ang="0">
                  <a:pos x="2798" y="5"/>
                </a:cxn>
                <a:cxn ang="0">
                  <a:pos x="2836" y="16"/>
                </a:cxn>
                <a:cxn ang="0">
                  <a:pos x="2872" y="33"/>
                </a:cxn>
                <a:cxn ang="0">
                  <a:pos x="2905" y="54"/>
                </a:cxn>
                <a:cxn ang="0">
                  <a:pos x="2935" y="79"/>
                </a:cxn>
                <a:cxn ang="0">
                  <a:pos x="2960" y="109"/>
                </a:cxn>
                <a:cxn ang="0">
                  <a:pos x="2981" y="142"/>
                </a:cxn>
                <a:cxn ang="0">
                  <a:pos x="2997" y="177"/>
                </a:cxn>
                <a:cxn ang="0">
                  <a:pos x="3008" y="216"/>
                </a:cxn>
                <a:cxn ang="0">
                  <a:pos x="3013" y="257"/>
                </a:cxn>
                <a:cxn ang="0">
                  <a:pos x="3013" y="1365"/>
                </a:cxn>
                <a:cxn ang="0">
                  <a:pos x="3008" y="1405"/>
                </a:cxn>
                <a:cxn ang="0">
                  <a:pos x="2997" y="1444"/>
                </a:cxn>
                <a:cxn ang="0">
                  <a:pos x="2981" y="1480"/>
                </a:cxn>
                <a:cxn ang="0">
                  <a:pos x="2960" y="1513"/>
                </a:cxn>
                <a:cxn ang="0">
                  <a:pos x="2935" y="1542"/>
                </a:cxn>
                <a:cxn ang="0">
                  <a:pos x="2905" y="1568"/>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8"/>
                </a:cxn>
                <a:cxn ang="0">
                  <a:pos x="80" y="1542"/>
                </a:cxn>
                <a:cxn ang="0">
                  <a:pos x="54" y="1513"/>
                </a:cxn>
                <a:cxn ang="0">
                  <a:pos x="33" y="1480"/>
                </a:cxn>
                <a:cxn ang="0">
                  <a:pos x="17" y="1444"/>
                </a:cxn>
                <a:cxn ang="0">
                  <a:pos x="7" y="1405"/>
                </a:cxn>
                <a:cxn ang="0">
                  <a:pos x="1" y="1365"/>
                </a:cxn>
                <a:cxn ang="0">
                  <a:pos x="1" y="257"/>
                </a:cxn>
                <a:cxn ang="0">
                  <a:pos x="7" y="216"/>
                </a:cxn>
                <a:cxn ang="0">
                  <a:pos x="17" y="177"/>
                </a:cxn>
                <a:cxn ang="0">
                  <a:pos x="33" y="142"/>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40"/>
                  </a:lnTo>
                  <a:lnTo>
                    <a:pt x="2894" y="47"/>
                  </a:lnTo>
                  <a:lnTo>
                    <a:pt x="2905" y="54"/>
                  </a:lnTo>
                  <a:lnTo>
                    <a:pt x="2915" y="62"/>
                  </a:lnTo>
                  <a:lnTo>
                    <a:pt x="2925" y="70"/>
                  </a:lnTo>
                  <a:lnTo>
                    <a:pt x="2935" y="79"/>
                  </a:lnTo>
                  <a:lnTo>
                    <a:pt x="2943" y="89"/>
                  </a:lnTo>
                  <a:lnTo>
                    <a:pt x="2952" y="99"/>
                  </a:lnTo>
                  <a:lnTo>
                    <a:pt x="2960" y="109"/>
                  </a:lnTo>
                  <a:lnTo>
                    <a:pt x="2967" y="119"/>
                  </a:lnTo>
                  <a:lnTo>
                    <a:pt x="2974" y="130"/>
                  </a:lnTo>
                  <a:lnTo>
                    <a:pt x="2981" y="142"/>
                  </a:lnTo>
                  <a:lnTo>
                    <a:pt x="2987" y="154"/>
                  </a:lnTo>
                  <a:lnTo>
                    <a:pt x="2993" y="165"/>
                  </a:lnTo>
                  <a:lnTo>
                    <a:pt x="2997" y="177"/>
                  </a:lnTo>
                  <a:lnTo>
                    <a:pt x="3002" y="190"/>
                  </a:lnTo>
                  <a:lnTo>
                    <a:pt x="3005" y="203"/>
                  </a:lnTo>
                  <a:lnTo>
                    <a:pt x="3008" y="216"/>
                  </a:lnTo>
                  <a:lnTo>
                    <a:pt x="3011" y="229"/>
                  </a:lnTo>
                  <a:lnTo>
                    <a:pt x="3012" y="242"/>
                  </a:lnTo>
                  <a:lnTo>
                    <a:pt x="3013" y="257"/>
                  </a:lnTo>
                  <a:lnTo>
                    <a:pt x="3014" y="270"/>
                  </a:lnTo>
                  <a:lnTo>
                    <a:pt x="3014" y="1351"/>
                  </a:lnTo>
                  <a:lnTo>
                    <a:pt x="3013" y="1365"/>
                  </a:lnTo>
                  <a:lnTo>
                    <a:pt x="3012" y="1379"/>
                  </a:lnTo>
                  <a:lnTo>
                    <a:pt x="3011" y="1392"/>
                  </a:lnTo>
                  <a:lnTo>
                    <a:pt x="3008" y="1405"/>
                  </a:lnTo>
                  <a:lnTo>
                    <a:pt x="3005" y="1418"/>
                  </a:lnTo>
                  <a:lnTo>
                    <a:pt x="3002" y="1432"/>
                  </a:lnTo>
                  <a:lnTo>
                    <a:pt x="2997" y="1444"/>
                  </a:lnTo>
                  <a:lnTo>
                    <a:pt x="2993" y="1456"/>
                  </a:lnTo>
                  <a:lnTo>
                    <a:pt x="2987" y="1468"/>
                  </a:lnTo>
                  <a:lnTo>
                    <a:pt x="2981" y="1480"/>
                  </a:lnTo>
                  <a:lnTo>
                    <a:pt x="2974" y="1491"/>
                  </a:lnTo>
                  <a:lnTo>
                    <a:pt x="2967" y="1502"/>
                  </a:lnTo>
                  <a:lnTo>
                    <a:pt x="2960" y="1513"/>
                  </a:lnTo>
                  <a:lnTo>
                    <a:pt x="2952" y="1523"/>
                  </a:lnTo>
                  <a:lnTo>
                    <a:pt x="2943" y="1532"/>
                  </a:lnTo>
                  <a:lnTo>
                    <a:pt x="2935" y="1542"/>
                  </a:lnTo>
                  <a:lnTo>
                    <a:pt x="2925" y="1551"/>
                  </a:lnTo>
                  <a:lnTo>
                    <a:pt x="2915" y="1560"/>
                  </a:lnTo>
                  <a:lnTo>
                    <a:pt x="2905" y="1568"/>
                  </a:lnTo>
                  <a:lnTo>
                    <a:pt x="2894" y="1575"/>
                  </a:lnTo>
                  <a:lnTo>
                    <a:pt x="2884" y="1582"/>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2"/>
                  </a:lnTo>
                  <a:lnTo>
                    <a:pt x="121" y="1575"/>
                  </a:lnTo>
                  <a:lnTo>
                    <a:pt x="109" y="1568"/>
                  </a:lnTo>
                  <a:lnTo>
                    <a:pt x="99" y="1560"/>
                  </a:lnTo>
                  <a:lnTo>
                    <a:pt x="89" y="1551"/>
                  </a:lnTo>
                  <a:lnTo>
                    <a:pt x="80" y="1542"/>
                  </a:lnTo>
                  <a:lnTo>
                    <a:pt x="71" y="1532"/>
                  </a:lnTo>
                  <a:lnTo>
                    <a:pt x="63" y="1523"/>
                  </a:lnTo>
                  <a:lnTo>
                    <a:pt x="54" y="1513"/>
                  </a:lnTo>
                  <a:lnTo>
                    <a:pt x="47" y="1502"/>
                  </a:lnTo>
                  <a:lnTo>
                    <a:pt x="40" y="1491"/>
                  </a:lnTo>
                  <a:lnTo>
                    <a:pt x="33" y="1480"/>
                  </a:lnTo>
                  <a:lnTo>
                    <a:pt x="28" y="1468"/>
                  </a:lnTo>
                  <a:lnTo>
                    <a:pt x="22" y="1456"/>
                  </a:lnTo>
                  <a:lnTo>
                    <a:pt x="17" y="1444"/>
                  </a:lnTo>
                  <a:lnTo>
                    <a:pt x="13" y="1432"/>
                  </a:lnTo>
                  <a:lnTo>
                    <a:pt x="10" y="1418"/>
                  </a:lnTo>
                  <a:lnTo>
                    <a:pt x="7" y="1405"/>
                  </a:lnTo>
                  <a:lnTo>
                    <a:pt x="3" y="1392"/>
                  </a:lnTo>
                  <a:lnTo>
                    <a:pt x="2" y="1379"/>
                  </a:lnTo>
                  <a:lnTo>
                    <a:pt x="1" y="1365"/>
                  </a:lnTo>
                  <a:lnTo>
                    <a:pt x="0" y="1351"/>
                  </a:lnTo>
                  <a:lnTo>
                    <a:pt x="0" y="270"/>
                  </a:lnTo>
                  <a:lnTo>
                    <a:pt x="1" y="257"/>
                  </a:lnTo>
                  <a:lnTo>
                    <a:pt x="2" y="242"/>
                  </a:lnTo>
                  <a:lnTo>
                    <a:pt x="3" y="229"/>
                  </a:lnTo>
                  <a:lnTo>
                    <a:pt x="7" y="216"/>
                  </a:lnTo>
                  <a:lnTo>
                    <a:pt x="10" y="203"/>
                  </a:lnTo>
                  <a:lnTo>
                    <a:pt x="13" y="190"/>
                  </a:lnTo>
                  <a:lnTo>
                    <a:pt x="17" y="177"/>
                  </a:lnTo>
                  <a:lnTo>
                    <a:pt x="22" y="165"/>
                  </a:lnTo>
                  <a:lnTo>
                    <a:pt x="28" y="154"/>
                  </a:lnTo>
                  <a:lnTo>
                    <a:pt x="33" y="142"/>
                  </a:lnTo>
                  <a:lnTo>
                    <a:pt x="40" y="130"/>
                  </a:lnTo>
                  <a:lnTo>
                    <a:pt x="47" y="119"/>
                  </a:lnTo>
                  <a:lnTo>
                    <a:pt x="54" y="109"/>
                  </a:lnTo>
                  <a:lnTo>
                    <a:pt x="63" y="99"/>
                  </a:lnTo>
                  <a:lnTo>
                    <a:pt x="71" y="89"/>
                  </a:lnTo>
                  <a:lnTo>
                    <a:pt x="80" y="79"/>
                  </a:lnTo>
                  <a:lnTo>
                    <a:pt x="89" y="70"/>
                  </a:lnTo>
                  <a:lnTo>
                    <a:pt x="99" y="62"/>
                  </a:lnTo>
                  <a:lnTo>
                    <a:pt x="109" y="54"/>
                  </a:lnTo>
                  <a:lnTo>
                    <a:pt x="121" y="47"/>
                  </a:lnTo>
                  <a:lnTo>
                    <a:pt x="131" y="40"/>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0" name="1288611744"/>
            <p:cNvSpPr>
              <a:spLocks/>
            </p:cNvSpPr>
            <p:nvPr/>
          </p:nvSpPr>
          <p:spPr bwMode="auto">
            <a:xfrm>
              <a:off x="7673433" y="3873819"/>
              <a:ext cx="87067" cy="33493"/>
            </a:xfrm>
            <a:custGeom>
              <a:avLst/>
              <a:gdLst/>
              <a:ahLst/>
              <a:cxnLst>
                <a:cxn ang="0">
                  <a:pos x="2757" y="0"/>
                </a:cxn>
                <a:cxn ang="0">
                  <a:pos x="2797" y="5"/>
                </a:cxn>
                <a:cxn ang="0">
                  <a:pos x="2836" y="16"/>
                </a:cxn>
                <a:cxn ang="0">
                  <a:pos x="2871" y="32"/>
                </a:cxn>
                <a:cxn ang="0">
                  <a:pos x="2904" y="54"/>
                </a:cxn>
                <a:cxn ang="0">
                  <a:pos x="2933"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3" y="1541"/>
                </a:cxn>
                <a:cxn ang="0">
                  <a:pos x="2904" y="1567"/>
                </a:cxn>
                <a:cxn ang="0">
                  <a:pos x="2871" y="1588"/>
                </a:cxn>
                <a:cxn ang="0">
                  <a:pos x="2836" y="1604"/>
                </a:cxn>
                <a:cxn ang="0">
                  <a:pos x="2797" y="1616"/>
                </a:cxn>
                <a:cxn ang="0">
                  <a:pos x="2757" y="1621"/>
                </a:cxn>
                <a:cxn ang="0">
                  <a:pos x="257" y="1621"/>
                </a:cxn>
                <a:cxn ang="0">
                  <a:pos x="216" y="1616"/>
                </a:cxn>
                <a:cxn ang="0">
                  <a:pos x="177" y="1604"/>
                </a:cxn>
                <a:cxn ang="0">
                  <a:pos x="142" y="1588"/>
                </a:cxn>
                <a:cxn ang="0">
                  <a:pos x="109" y="1567"/>
                </a:cxn>
                <a:cxn ang="0">
                  <a:pos x="79"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79" y="79"/>
                </a:cxn>
                <a:cxn ang="0">
                  <a:pos x="109" y="54"/>
                </a:cxn>
                <a:cxn ang="0">
                  <a:pos x="142" y="32"/>
                </a:cxn>
                <a:cxn ang="0">
                  <a:pos x="177" y="16"/>
                </a:cxn>
                <a:cxn ang="0">
                  <a:pos x="216" y="5"/>
                </a:cxn>
                <a:cxn ang="0">
                  <a:pos x="257" y="0"/>
                </a:cxn>
              </a:cxnLst>
              <a:rect l="0" t="0" r="r" b="b"/>
              <a:pathLst>
                <a:path w="3013" h="1621">
                  <a:moveTo>
                    <a:pt x="270" y="0"/>
                  </a:moveTo>
                  <a:lnTo>
                    <a:pt x="2743" y="0"/>
                  </a:lnTo>
                  <a:lnTo>
                    <a:pt x="2757" y="0"/>
                  </a:lnTo>
                  <a:lnTo>
                    <a:pt x="2770" y="1"/>
                  </a:lnTo>
                  <a:lnTo>
                    <a:pt x="2784" y="3"/>
                  </a:lnTo>
                  <a:lnTo>
                    <a:pt x="2797" y="5"/>
                  </a:lnTo>
                  <a:lnTo>
                    <a:pt x="2810" y="8"/>
                  </a:lnTo>
                  <a:lnTo>
                    <a:pt x="2823" y="12"/>
                  </a:lnTo>
                  <a:lnTo>
                    <a:pt x="2836" y="16"/>
                  </a:lnTo>
                  <a:lnTo>
                    <a:pt x="2848" y="21"/>
                  </a:lnTo>
                  <a:lnTo>
                    <a:pt x="2860" y="26"/>
                  </a:lnTo>
                  <a:lnTo>
                    <a:pt x="2871" y="32"/>
                  </a:lnTo>
                  <a:lnTo>
                    <a:pt x="2882" y="38"/>
                  </a:lnTo>
                  <a:lnTo>
                    <a:pt x="2894" y="46"/>
                  </a:lnTo>
                  <a:lnTo>
                    <a:pt x="2904" y="54"/>
                  </a:lnTo>
                  <a:lnTo>
                    <a:pt x="2914" y="62"/>
                  </a:lnTo>
                  <a:lnTo>
                    <a:pt x="2924" y="70"/>
                  </a:lnTo>
                  <a:lnTo>
                    <a:pt x="2933" y="79"/>
                  </a:lnTo>
                  <a:lnTo>
                    <a:pt x="2943" y="88"/>
                  </a:lnTo>
                  <a:lnTo>
                    <a:pt x="2951" y="98"/>
                  </a:lnTo>
                  <a:lnTo>
                    <a:pt x="2959" y="109"/>
                  </a:lnTo>
                  <a:lnTo>
                    <a:pt x="2967" y="119"/>
                  </a:lnTo>
                  <a:lnTo>
                    <a:pt x="2974" y="130"/>
                  </a:lnTo>
                  <a:lnTo>
                    <a:pt x="2980" y="141"/>
                  </a:lnTo>
                  <a:lnTo>
                    <a:pt x="2986" y="152"/>
                  </a:lnTo>
                  <a:lnTo>
                    <a:pt x="2991"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1" y="1456"/>
                  </a:lnTo>
                  <a:lnTo>
                    <a:pt x="2986" y="1468"/>
                  </a:lnTo>
                  <a:lnTo>
                    <a:pt x="2980" y="1479"/>
                  </a:lnTo>
                  <a:lnTo>
                    <a:pt x="2974" y="1490"/>
                  </a:lnTo>
                  <a:lnTo>
                    <a:pt x="2967" y="1502"/>
                  </a:lnTo>
                  <a:lnTo>
                    <a:pt x="2959" y="1512"/>
                  </a:lnTo>
                  <a:lnTo>
                    <a:pt x="2951" y="1522"/>
                  </a:lnTo>
                  <a:lnTo>
                    <a:pt x="2943" y="1532"/>
                  </a:lnTo>
                  <a:lnTo>
                    <a:pt x="2933" y="1541"/>
                  </a:lnTo>
                  <a:lnTo>
                    <a:pt x="2924" y="1551"/>
                  </a:lnTo>
                  <a:lnTo>
                    <a:pt x="2914" y="1559"/>
                  </a:lnTo>
                  <a:lnTo>
                    <a:pt x="2904" y="1567"/>
                  </a:lnTo>
                  <a:lnTo>
                    <a:pt x="2894" y="1575"/>
                  </a:lnTo>
                  <a:lnTo>
                    <a:pt x="2882" y="1582"/>
                  </a:lnTo>
                  <a:lnTo>
                    <a:pt x="2871" y="1588"/>
                  </a:lnTo>
                  <a:lnTo>
                    <a:pt x="2860" y="1594"/>
                  </a:lnTo>
                  <a:lnTo>
                    <a:pt x="2848" y="1599"/>
                  </a:lnTo>
                  <a:lnTo>
                    <a:pt x="2836" y="1604"/>
                  </a:lnTo>
                  <a:lnTo>
                    <a:pt x="2823" y="1609"/>
                  </a:lnTo>
                  <a:lnTo>
                    <a:pt x="2810" y="1613"/>
                  </a:lnTo>
                  <a:lnTo>
                    <a:pt x="2797" y="1616"/>
                  </a:lnTo>
                  <a:lnTo>
                    <a:pt x="2784" y="1618"/>
                  </a:lnTo>
                  <a:lnTo>
                    <a:pt x="2770" y="1620"/>
                  </a:lnTo>
                  <a:lnTo>
                    <a:pt x="2757" y="1621"/>
                  </a:lnTo>
                  <a:lnTo>
                    <a:pt x="2743" y="1621"/>
                  </a:lnTo>
                  <a:lnTo>
                    <a:pt x="270" y="1621"/>
                  </a:lnTo>
                  <a:lnTo>
                    <a:pt x="257" y="1621"/>
                  </a:lnTo>
                  <a:lnTo>
                    <a:pt x="242" y="1620"/>
                  </a:lnTo>
                  <a:lnTo>
                    <a:pt x="229" y="1618"/>
                  </a:lnTo>
                  <a:lnTo>
                    <a:pt x="216" y="1616"/>
                  </a:lnTo>
                  <a:lnTo>
                    <a:pt x="203" y="1613"/>
                  </a:lnTo>
                  <a:lnTo>
                    <a:pt x="191" y="1609"/>
                  </a:lnTo>
                  <a:lnTo>
                    <a:pt x="177" y="1604"/>
                  </a:lnTo>
                  <a:lnTo>
                    <a:pt x="165" y="1599"/>
                  </a:lnTo>
                  <a:lnTo>
                    <a:pt x="154" y="1594"/>
                  </a:lnTo>
                  <a:lnTo>
                    <a:pt x="142" y="1588"/>
                  </a:lnTo>
                  <a:lnTo>
                    <a:pt x="130" y="1582"/>
                  </a:lnTo>
                  <a:lnTo>
                    <a:pt x="119" y="1575"/>
                  </a:lnTo>
                  <a:lnTo>
                    <a:pt x="109" y="1567"/>
                  </a:lnTo>
                  <a:lnTo>
                    <a:pt x="99" y="1559"/>
                  </a:lnTo>
                  <a:lnTo>
                    <a:pt x="89" y="1551"/>
                  </a:lnTo>
                  <a:lnTo>
                    <a:pt x="79" y="1541"/>
                  </a:lnTo>
                  <a:lnTo>
                    <a:pt x="70" y="1532"/>
                  </a:lnTo>
                  <a:lnTo>
                    <a:pt x="62" y="1522"/>
                  </a:lnTo>
                  <a:lnTo>
                    <a:pt x="54" y="1512"/>
                  </a:lnTo>
                  <a:lnTo>
                    <a:pt x="46" y="1502"/>
                  </a:lnTo>
                  <a:lnTo>
                    <a:pt x="40" y="1490"/>
                  </a:lnTo>
                  <a:lnTo>
                    <a:pt x="33"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3" y="141"/>
                  </a:lnTo>
                  <a:lnTo>
                    <a:pt x="40" y="130"/>
                  </a:lnTo>
                  <a:lnTo>
                    <a:pt x="46" y="119"/>
                  </a:lnTo>
                  <a:lnTo>
                    <a:pt x="54" y="109"/>
                  </a:lnTo>
                  <a:lnTo>
                    <a:pt x="62" y="98"/>
                  </a:lnTo>
                  <a:lnTo>
                    <a:pt x="70" y="88"/>
                  </a:lnTo>
                  <a:lnTo>
                    <a:pt x="79" y="79"/>
                  </a:lnTo>
                  <a:lnTo>
                    <a:pt x="89" y="70"/>
                  </a:lnTo>
                  <a:lnTo>
                    <a:pt x="99" y="62"/>
                  </a:lnTo>
                  <a:lnTo>
                    <a:pt x="109" y="54"/>
                  </a:lnTo>
                  <a:lnTo>
                    <a:pt x="119" y="46"/>
                  </a:lnTo>
                  <a:lnTo>
                    <a:pt x="130" y="38"/>
                  </a:lnTo>
                  <a:lnTo>
                    <a:pt x="142" y="32"/>
                  </a:lnTo>
                  <a:lnTo>
                    <a:pt x="154" y="26"/>
                  </a:lnTo>
                  <a:lnTo>
                    <a:pt x="165" y="21"/>
                  </a:lnTo>
                  <a:lnTo>
                    <a:pt x="177" y="16"/>
                  </a:lnTo>
                  <a:lnTo>
                    <a:pt x="191" y="12"/>
                  </a:lnTo>
                  <a:lnTo>
                    <a:pt x="203" y="8"/>
                  </a:lnTo>
                  <a:lnTo>
                    <a:pt x="216" y="5"/>
                  </a:lnTo>
                  <a:lnTo>
                    <a:pt x="229" y="3"/>
                  </a:lnTo>
                  <a:lnTo>
                    <a:pt x="242"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1" name="1405244975"/>
            <p:cNvSpPr>
              <a:spLocks/>
            </p:cNvSpPr>
            <p:nvPr/>
          </p:nvSpPr>
          <p:spPr bwMode="auto">
            <a:xfrm>
              <a:off x="7769398" y="3873819"/>
              <a:ext cx="87067" cy="33493"/>
            </a:xfrm>
            <a:custGeom>
              <a:avLst/>
              <a:gdLst/>
              <a:ahLst/>
              <a:cxnLst>
                <a:cxn ang="0">
                  <a:pos x="2756"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6" y="1621"/>
                </a:cxn>
                <a:cxn ang="0">
                  <a:pos x="255" y="1621"/>
                </a:cxn>
                <a:cxn ang="0">
                  <a:pos x="216" y="1616"/>
                </a:cxn>
                <a:cxn ang="0">
                  <a:pos x="177" y="1604"/>
                </a:cxn>
                <a:cxn ang="0">
                  <a:pos x="141" y="1588"/>
                </a:cxn>
                <a:cxn ang="0">
                  <a:pos x="108"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2"/>
                </a:cxn>
                <a:cxn ang="0">
                  <a:pos x="177" y="16"/>
                </a:cxn>
                <a:cxn ang="0">
                  <a:pos x="216" y="5"/>
                </a:cxn>
                <a:cxn ang="0">
                  <a:pos x="255" y="0"/>
                </a:cxn>
              </a:cxnLst>
              <a:rect l="0" t="0" r="r" b="b"/>
              <a:pathLst>
                <a:path w="3012" h="1621">
                  <a:moveTo>
                    <a:pt x="270" y="0"/>
                  </a:moveTo>
                  <a:lnTo>
                    <a:pt x="2742" y="0"/>
                  </a:lnTo>
                  <a:lnTo>
                    <a:pt x="2756" y="0"/>
                  </a:lnTo>
                  <a:lnTo>
                    <a:pt x="2770" y="1"/>
                  </a:lnTo>
                  <a:lnTo>
                    <a:pt x="2783" y="3"/>
                  </a:lnTo>
                  <a:lnTo>
                    <a:pt x="2796" y="5"/>
                  </a:lnTo>
                  <a:lnTo>
                    <a:pt x="2810" y="8"/>
                  </a:lnTo>
                  <a:lnTo>
                    <a:pt x="2822" y="12"/>
                  </a:lnTo>
                  <a:lnTo>
                    <a:pt x="2835" y="16"/>
                  </a:lnTo>
                  <a:lnTo>
                    <a:pt x="2847" y="21"/>
                  </a:lnTo>
                  <a:lnTo>
                    <a:pt x="2859"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5" y="119"/>
                  </a:lnTo>
                  <a:lnTo>
                    <a:pt x="2973"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3" y="1490"/>
                  </a:lnTo>
                  <a:lnTo>
                    <a:pt x="2965"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59" y="1594"/>
                  </a:lnTo>
                  <a:lnTo>
                    <a:pt x="2847" y="1599"/>
                  </a:lnTo>
                  <a:lnTo>
                    <a:pt x="2835" y="1604"/>
                  </a:lnTo>
                  <a:lnTo>
                    <a:pt x="2822" y="1609"/>
                  </a:lnTo>
                  <a:lnTo>
                    <a:pt x="2810" y="1613"/>
                  </a:lnTo>
                  <a:lnTo>
                    <a:pt x="2796" y="1616"/>
                  </a:lnTo>
                  <a:lnTo>
                    <a:pt x="2783" y="1618"/>
                  </a:lnTo>
                  <a:lnTo>
                    <a:pt x="2770" y="1620"/>
                  </a:lnTo>
                  <a:lnTo>
                    <a:pt x="2756" y="1621"/>
                  </a:lnTo>
                  <a:lnTo>
                    <a:pt x="2742" y="1621"/>
                  </a:lnTo>
                  <a:lnTo>
                    <a:pt x="270" y="1621"/>
                  </a:lnTo>
                  <a:lnTo>
                    <a:pt x="255" y="1621"/>
                  </a:lnTo>
                  <a:lnTo>
                    <a:pt x="242" y="1620"/>
                  </a:lnTo>
                  <a:lnTo>
                    <a:pt x="229" y="1618"/>
                  </a:lnTo>
                  <a:lnTo>
                    <a:pt x="216" y="1616"/>
                  </a:lnTo>
                  <a:lnTo>
                    <a:pt x="202" y="1613"/>
                  </a:lnTo>
                  <a:lnTo>
                    <a:pt x="189" y="1609"/>
                  </a:lnTo>
                  <a:lnTo>
                    <a:pt x="177" y="1604"/>
                  </a:lnTo>
                  <a:lnTo>
                    <a:pt x="165" y="1599"/>
                  </a:lnTo>
                  <a:lnTo>
                    <a:pt x="152" y="1594"/>
                  </a:lnTo>
                  <a:lnTo>
                    <a:pt x="141" y="1588"/>
                  </a:lnTo>
                  <a:lnTo>
                    <a:pt x="130" y="1582"/>
                  </a:lnTo>
                  <a:lnTo>
                    <a:pt x="119" y="1575"/>
                  </a:lnTo>
                  <a:lnTo>
                    <a:pt x="108" y="1567"/>
                  </a:lnTo>
                  <a:lnTo>
                    <a:pt x="97" y="1559"/>
                  </a:lnTo>
                  <a:lnTo>
                    <a:pt x="88" y="1551"/>
                  </a:lnTo>
                  <a:lnTo>
                    <a:pt x="79" y="1541"/>
                  </a:lnTo>
                  <a:lnTo>
                    <a:pt x="70" y="1532"/>
                  </a:lnTo>
                  <a:lnTo>
                    <a:pt x="61" y="1522"/>
                  </a:lnTo>
                  <a:lnTo>
                    <a:pt x="54" y="1512"/>
                  </a:lnTo>
                  <a:lnTo>
                    <a:pt x="45" y="1502"/>
                  </a:lnTo>
                  <a:lnTo>
                    <a:pt x="38"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8" y="130"/>
                  </a:lnTo>
                  <a:lnTo>
                    <a:pt x="45" y="119"/>
                  </a:lnTo>
                  <a:lnTo>
                    <a:pt x="54" y="109"/>
                  </a:lnTo>
                  <a:lnTo>
                    <a:pt x="61" y="98"/>
                  </a:lnTo>
                  <a:lnTo>
                    <a:pt x="70" y="88"/>
                  </a:lnTo>
                  <a:lnTo>
                    <a:pt x="79" y="79"/>
                  </a:lnTo>
                  <a:lnTo>
                    <a:pt x="88" y="70"/>
                  </a:lnTo>
                  <a:lnTo>
                    <a:pt x="97" y="62"/>
                  </a:lnTo>
                  <a:lnTo>
                    <a:pt x="108" y="54"/>
                  </a:lnTo>
                  <a:lnTo>
                    <a:pt x="119" y="46"/>
                  </a:lnTo>
                  <a:lnTo>
                    <a:pt x="130" y="38"/>
                  </a:lnTo>
                  <a:lnTo>
                    <a:pt x="141" y="32"/>
                  </a:lnTo>
                  <a:lnTo>
                    <a:pt x="152" y="26"/>
                  </a:lnTo>
                  <a:lnTo>
                    <a:pt x="165" y="21"/>
                  </a:lnTo>
                  <a:lnTo>
                    <a:pt x="177" y="16"/>
                  </a:lnTo>
                  <a:lnTo>
                    <a:pt x="189" y="12"/>
                  </a:lnTo>
                  <a:lnTo>
                    <a:pt x="202" y="8"/>
                  </a:lnTo>
                  <a:lnTo>
                    <a:pt x="216" y="5"/>
                  </a:lnTo>
                  <a:lnTo>
                    <a:pt x="229" y="3"/>
                  </a:lnTo>
                  <a:lnTo>
                    <a:pt x="242" y="1"/>
                  </a:lnTo>
                  <a:lnTo>
                    <a:pt x="255"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2" name="1286599905"/>
            <p:cNvSpPr>
              <a:spLocks/>
            </p:cNvSpPr>
            <p:nvPr/>
          </p:nvSpPr>
          <p:spPr bwMode="auto">
            <a:xfrm>
              <a:off x="7865362" y="3873819"/>
              <a:ext cx="87067" cy="33493"/>
            </a:xfrm>
            <a:custGeom>
              <a:avLst/>
              <a:gdLst/>
              <a:ahLst/>
              <a:cxnLst>
                <a:cxn ang="0">
                  <a:pos x="2757" y="0"/>
                </a:cxn>
                <a:cxn ang="0">
                  <a:pos x="2798" y="5"/>
                </a:cxn>
                <a:cxn ang="0">
                  <a:pos x="2836" y="16"/>
                </a:cxn>
                <a:cxn ang="0">
                  <a:pos x="2871" y="32"/>
                </a:cxn>
                <a:cxn ang="0">
                  <a:pos x="2905" y="54"/>
                </a:cxn>
                <a:cxn ang="0">
                  <a:pos x="2934" y="79"/>
                </a:cxn>
                <a:cxn ang="0">
                  <a:pos x="2960"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60" y="1512"/>
                </a:cxn>
                <a:cxn ang="0">
                  <a:pos x="2934" y="1541"/>
                </a:cxn>
                <a:cxn ang="0">
                  <a:pos x="2905" y="1567"/>
                </a:cxn>
                <a:cxn ang="0">
                  <a:pos x="2871" y="1588"/>
                </a:cxn>
                <a:cxn ang="0">
                  <a:pos x="2836" y="1604"/>
                </a:cxn>
                <a:cxn ang="0">
                  <a:pos x="2798" y="1616"/>
                </a:cxn>
                <a:cxn ang="0">
                  <a:pos x="2757" y="1621"/>
                </a:cxn>
                <a:cxn ang="0">
                  <a:pos x="257" y="1621"/>
                </a:cxn>
                <a:cxn ang="0">
                  <a:pos x="216" y="1616"/>
                </a:cxn>
                <a:cxn ang="0">
                  <a:pos x="178" y="1604"/>
                </a:cxn>
                <a:cxn ang="0">
                  <a:pos x="142" y="1588"/>
                </a:cxn>
                <a:cxn ang="0">
                  <a:pos x="109" y="1567"/>
                </a:cxn>
                <a:cxn ang="0">
                  <a:pos x="80" y="1541"/>
                </a:cxn>
                <a:cxn ang="0">
                  <a:pos x="54" y="1512"/>
                </a:cxn>
                <a:cxn ang="0">
                  <a:pos x="33" y="1479"/>
                </a:cxn>
                <a:cxn ang="0">
                  <a:pos x="16" y="1444"/>
                </a:cxn>
                <a:cxn ang="0">
                  <a:pos x="6" y="1405"/>
                </a:cxn>
                <a:cxn ang="0">
                  <a:pos x="1" y="1364"/>
                </a:cxn>
                <a:cxn ang="0">
                  <a:pos x="1" y="256"/>
                </a:cxn>
                <a:cxn ang="0">
                  <a:pos x="6" y="216"/>
                </a:cxn>
                <a:cxn ang="0">
                  <a:pos x="16" y="177"/>
                </a:cxn>
                <a:cxn ang="0">
                  <a:pos x="33" y="141"/>
                </a:cxn>
                <a:cxn ang="0">
                  <a:pos x="54" y="109"/>
                </a:cxn>
                <a:cxn ang="0">
                  <a:pos x="80" y="79"/>
                </a:cxn>
                <a:cxn ang="0">
                  <a:pos x="109" y="54"/>
                </a:cxn>
                <a:cxn ang="0">
                  <a:pos x="142" y="32"/>
                </a:cxn>
                <a:cxn ang="0">
                  <a:pos x="178" y="16"/>
                </a:cxn>
                <a:cxn ang="0">
                  <a:pos x="216" y="5"/>
                </a:cxn>
                <a:cxn ang="0">
                  <a:pos x="257" y="0"/>
                </a:cxn>
              </a:cxnLst>
              <a:rect l="0" t="0" r="r" b="b"/>
              <a:pathLst>
                <a:path w="3014" h="1621">
                  <a:moveTo>
                    <a:pt x="271" y="0"/>
                  </a:moveTo>
                  <a:lnTo>
                    <a:pt x="2743" y="0"/>
                  </a:lnTo>
                  <a:lnTo>
                    <a:pt x="2757" y="0"/>
                  </a:lnTo>
                  <a:lnTo>
                    <a:pt x="2770" y="1"/>
                  </a:lnTo>
                  <a:lnTo>
                    <a:pt x="2784" y="3"/>
                  </a:lnTo>
                  <a:lnTo>
                    <a:pt x="2798" y="5"/>
                  </a:lnTo>
                  <a:lnTo>
                    <a:pt x="2810" y="8"/>
                  </a:lnTo>
                  <a:lnTo>
                    <a:pt x="2823" y="12"/>
                  </a:lnTo>
                  <a:lnTo>
                    <a:pt x="2836" y="16"/>
                  </a:lnTo>
                  <a:lnTo>
                    <a:pt x="2848" y="21"/>
                  </a:lnTo>
                  <a:lnTo>
                    <a:pt x="2860" y="26"/>
                  </a:lnTo>
                  <a:lnTo>
                    <a:pt x="2871" y="32"/>
                  </a:lnTo>
                  <a:lnTo>
                    <a:pt x="2884" y="38"/>
                  </a:lnTo>
                  <a:lnTo>
                    <a:pt x="2894" y="46"/>
                  </a:lnTo>
                  <a:lnTo>
                    <a:pt x="2905" y="54"/>
                  </a:lnTo>
                  <a:lnTo>
                    <a:pt x="2915" y="62"/>
                  </a:lnTo>
                  <a:lnTo>
                    <a:pt x="2924" y="70"/>
                  </a:lnTo>
                  <a:lnTo>
                    <a:pt x="2934" y="79"/>
                  </a:lnTo>
                  <a:lnTo>
                    <a:pt x="2943" y="88"/>
                  </a:lnTo>
                  <a:lnTo>
                    <a:pt x="2952" y="98"/>
                  </a:lnTo>
                  <a:lnTo>
                    <a:pt x="2960" y="109"/>
                  </a:lnTo>
                  <a:lnTo>
                    <a:pt x="2967" y="119"/>
                  </a:lnTo>
                  <a:lnTo>
                    <a:pt x="2974" y="130"/>
                  </a:lnTo>
                  <a:lnTo>
                    <a:pt x="2980" y="141"/>
                  </a:lnTo>
                  <a:lnTo>
                    <a:pt x="2986" y="152"/>
                  </a:lnTo>
                  <a:lnTo>
                    <a:pt x="2993" y="165"/>
                  </a:lnTo>
                  <a:lnTo>
                    <a:pt x="2997" y="177"/>
                  </a:lnTo>
                  <a:lnTo>
                    <a:pt x="3002" y="189"/>
                  </a:lnTo>
                  <a:lnTo>
                    <a:pt x="3005" y="202"/>
                  </a:lnTo>
                  <a:lnTo>
                    <a:pt x="3008" y="216"/>
                  </a:lnTo>
                  <a:lnTo>
                    <a:pt x="3011" y="229"/>
                  </a:lnTo>
                  <a:lnTo>
                    <a:pt x="3012" y="242"/>
                  </a:lnTo>
                  <a:lnTo>
                    <a:pt x="3013" y="256"/>
                  </a:lnTo>
                  <a:lnTo>
                    <a:pt x="3014" y="270"/>
                  </a:lnTo>
                  <a:lnTo>
                    <a:pt x="3014" y="1351"/>
                  </a:lnTo>
                  <a:lnTo>
                    <a:pt x="3013" y="1364"/>
                  </a:lnTo>
                  <a:lnTo>
                    <a:pt x="3012" y="1378"/>
                  </a:lnTo>
                  <a:lnTo>
                    <a:pt x="3011" y="1392"/>
                  </a:lnTo>
                  <a:lnTo>
                    <a:pt x="3008" y="1405"/>
                  </a:lnTo>
                  <a:lnTo>
                    <a:pt x="3005" y="1418"/>
                  </a:lnTo>
                  <a:lnTo>
                    <a:pt x="3002" y="1430"/>
                  </a:lnTo>
                  <a:lnTo>
                    <a:pt x="2997" y="1444"/>
                  </a:lnTo>
                  <a:lnTo>
                    <a:pt x="2993" y="1456"/>
                  </a:lnTo>
                  <a:lnTo>
                    <a:pt x="2986" y="1468"/>
                  </a:lnTo>
                  <a:lnTo>
                    <a:pt x="2980" y="1479"/>
                  </a:lnTo>
                  <a:lnTo>
                    <a:pt x="2974" y="1490"/>
                  </a:lnTo>
                  <a:lnTo>
                    <a:pt x="2967" y="1502"/>
                  </a:lnTo>
                  <a:lnTo>
                    <a:pt x="2960" y="1512"/>
                  </a:lnTo>
                  <a:lnTo>
                    <a:pt x="2952" y="1522"/>
                  </a:lnTo>
                  <a:lnTo>
                    <a:pt x="2943" y="1532"/>
                  </a:lnTo>
                  <a:lnTo>
                    <a:pt x="2934" y="1541"/>
                  </a:lnTo>
                  <a:lnTo>
                    <a:pt x="2924" y="1551"/>
                  </a:lnTo>
                  <a:lnTo>
                    <a:pt x="2915" y="1559"/>
                  </a:lnTo>
                  <a:lnTo>
                    <a:pt x="2905" y="1567"/>
                  </a:lnTo>
                  <a:lnTo>
                    <a:pt x="2894" y="1575"/>
                  </a:lnTo>
                  <a:lnTo>
                    <a:pt x="2884" y="1582"/>
                  </a:lnTo>
                  <a:lnTo>
                    <a:pt x="2871" y="1588"/>
                  </a:lnTo>
                  <a:lnTo>
                    <a:pt x="2860" y="1594"/>
                  </a:lnTo>
                  <a:lnTo>
                    <a:pt x="2848" y="1599"/>
                  </a:lnTo>
                  <a:lnTo>
                    <a:pt x="2836" y="1604"/>
                  </a:lnTo>
                  <a:lnTo>
                    <a:pt x="2823" y="1609"/>
                  </a:lnTo>
                  <a:lnTo>
                    <a:pt x="2810" y="1613"/>
                  </a:lnTo>
                  <a:lnTo>
                    <a:pt x="2798" y="1616"/>
                  </a:lnTo>
                  <a:lnTo>
                    <a:pt x="2784" y="1618"/>
                  </a:lnTo>
                  <a:lnTo>
                    <a:pt x="2770" y="1620"/>
                  </a:lnTo>
                  <a:lnTo>
                    <a:pt x="2757" y="1621"/>
                  </a:lnTo>
                  <a:lnTo>
                    <a:pt x="2743" y="1621"/>
                  </a:lnTo>
                  <a:lnTo>
                    <a:pt x="271" y="1621"/>
                  </a:lnTo>
                  <a:lnTo>
                    <a:pt x="257" y="1621"/>
                  </a:lnTo>
                  <a:lnTo>
                    <a:pt x="244" y="1620"/>
                  </a:lnTo>
                  <a:lnTo>
                    <a:pt x="229" y="1618"/>
                  </a:lnTo>
                  <a:lnTo>
                    <a:pt x="216" y="1616"/>
                  </a:lnTo>
                  <a:lnTo>
                    <a:pt x="204" y="1613"/>
                  </a:lnTo>
                  <a:lnTo>
                    <a:pt x="191" y="1609"/>
                  </a:lnTo>
                  <a:lnTo>
                    <a:pt x="178" y="1604"/>
                  </a:lnTo>
                  <a:lnTo>
                    <a:pt x="166" y="1599"/>
                  </a:lnTo>
                  <a:lnTo>
                    <a:pt x="154" y="1594"/>
                  </a:lnTo>
                  <a:lnTo>
                    <a:pt x="142" y="1588"/>
                  </a:lnTo>
                  <a:lnTo>
                    <a:pt x="130" y="1582"/>
                  </a:lnTo>
                  <a:lnTo>
                    <a:pt x="120" y="1575"/>
                  </a:lnTo>
                  <a:lnTo>
                    <a:pt x="109" y="1567"/>
                  </a:lnTo>
                  <a:lnTo>
                    <a:pt x="99" y="1559"/>
                  </a:lnTo>
                  <a:lnTo>
                    <a:pt x="89" y="1551"/>
                  </a:lnTo>
                  <a:lnTo>
                    <a:pt x="80" y="1541"/>
                  </a:lnTo>
                  <a:lnTo>
                    <a:pt x="70" y="1532"/>
                  </a:lnTo>
                  <a:lnTo>
                    <a:pt x="62" y="1522"/>
                  </a:lnTo>
                  <a:lnTo>
                    <a:pt x="54" y="1512"/>
                  </a:lnTo>
                  <a:lnTo>
                    <a:pt x="47" y="1502"/>
                  </a:lnTo>
                  <a:lnTo>
                    <a:pt x="40" y="1490"/>
                  </a:lnTo>
                  <a:lnTo>
                    <a:pt x="33" y="1479"/>
                  </a:lnTo>
                  <a:lnTo>
                    <a:pt x="28" y="1468"/>
                  </a:lnTo>
                  <a:lnTo>
                    <a:pt x="21" y="1456"/>
                  </a:lnTo>
                  <a:lnTo>
                    <a:pt x="16" y="1444"/>
                  </a:lnTo>
                  <a:lnTo>
                    <a:pt x="12" y="1430"/>
                  </a:lnTo>
                  <a:lnTo>
                    <a:pt x="9" y="1418"/>
                  </a:lnTo>
                  <a:lnTo>
                    <a:pt x="6" y="1405"/>
                  </a:lnTo>
                  <a:lnTo>
                    <a:pt x="3" y="1392"/>
                  </a:lnTo>
                  <a:lnTo>
                    <a:pt x="2" y="1378"/>
                  </a:lnTo>
                  <a:lnTo>
                    <a:pt x="1" y="1364"/>
                  </a:lnTo>
                  <a:lnTo>
                    <a:pt x="0" y="1351"/>
                  </a:lnTo>
                  <a:lnTo>
                    <a:pt x="0" y="270"/>
                  </a:lnTo>
                  <a:lnTo>
                    <a:pt x="1" y="256"/>
                  </a:lnTo>
                  <a:lnTo>
                    <a:pt x="2" y="242"/>
                  </a:lnTo>
                  <a:lnTo>
                    <a:pt x="3" y="229"/>
                  </a:lnTo>
                  <a:lnTo>
                    <a:pt x="6" y="216"/>
                  </a:lnTo>
                  <a:lnTo>
                    <a:pt x="9" y="202"/>
                  </a:lnTo>
                  <a:lnTo>
                    <a:pt x="12" y="189"/>
                  </a:lnTo>
                  <a:lnTo>
                    <a:pt x="16" y="177"/>
                  </a:lnTo>
                  <a:lnTo>
                    <a:pt x="21" y="165"/>
                  </a:lnTo>
                  <a:lnTo>
                    <a:pt x="28" y="152"/>
                  </a:lnTo>
                  <a:lnTo>
                    <a:pt x="33" y="141"/>
                  </a:lnTo>
                  <a:lnTo>
                    <a:pt x="40" y="130"/>
                  </a:lnTo>
                  <a:lnTo>
                    <a:pt x="47" y="119"/>
                  </a:lnTo>
                  <a:lnTo>
                    <a:pt x="54" y="109"/>
                  </a:lnTo>
                  <a:lnTo>
                    <a:pt x="62" y="98"/>
                  </a:lnTo>
                  <a:lnTo>
                    <a:pt x="70" y="88"/>
                  </a:lnTo>
                  <a:lnTo>
                    <a:pt x="80" y="79"/>
                  </a:lnTo>
                  <a:lnTo>
                    <a:pt x="89" y="70"/>
                  </a:lnTo>
                  <a:lnTo>
                    <a:pt x="99" y="62"/>
                  </a:lnTo>
                  <a:lnTo>
                    <a:pt x="109" y="54"/>
                  </a:lnTo>
                  <a:lnTo>
                    <a:pt x="120" y="46"/>
                  </a:lnTo>
                  <a:lnTo>
                    <a:pt x="130" y="38"/>
                  </a:lnTo>
                  <a:lnTo>
                    <a:pt x="142" y="32"/>
                  </a:lnTo>
                  <a:lnTo>
                    <a:pt x="154" y="26"/>
                  </a:lnTo>
                  <a:lnTo>
                    <a:pt x="166" y="21"/>
                  </a:lnTo>
                  <a:lnTo>
                    <a:pt x="178" y="16"/>
                  </a:lnTo>
                  <a:lnTo>
                    <a:pt x="191" y="12"/>
                  </a:lnTo>
                  <a:lnTo>
                    <a:pt x="204" y="8"/>
                  </a:lnTo>
                  <a:lnTo>
                    <a:pt x="216" y="5"/>
                  </a:lnTo>
                  <a:lnTo>
                    <a:pt x="229"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3" name="1127630974"/>
            <p:cNvSpPr>
              <a:spLocks/>
            </p:cNvSpPr>
            <p:nvPr/>
          </p:nvSpPr>
          <p:spPr bwMode="auto">
            <a:xfrm>
              <a:off x="7961327" y="3873819"/>
              <a:ext cx="87067" cy="33493"/>
            </a:xfrm>
            <a:custGeom>
              <a:avLst/>
              <a:gdLst/>
              <a:ahLst/>
              <a:cxnLst>
                <a:cxn ang="0">
                  <a:pos x="2757" y="0"/>
                </a:cxn>
                <a:cxn ang="0">
                  <a:pos x="2796" y="5"/>
                </a:cxn>
                <a:cxn ang="0">
                  <a:pos x="2835" y="16"/>
                </a:cxn>
                <a:cxn ang="0">
                  <a:pos x="2871" y="32"/>
                </a:cxn>
                <a:cxn ang="0">
                  <a:pos x="2903" y="54"/>
                </a:cxn>
                <a:cxn ang="0">
                  <a:pos x="2933" y="79"/>
                </a:cxn>
                <a:cxn ang="0">
                  <a:pos x="2958" y="109"/>
                </a:cxn>
                <a:cxn ang="0">
                  <a:pos x="2980" y="141"/>
                </a:cxn>
                <a:cxn ang="0">
                  <a:pos x="2996" y="177"/>
                </a:cxn>
                <a:cxn ang="0">
                  <a:pos x="3007" y="216"/>
                </a:cxn>
                <a:cxn ang="0">
                  <a:pos x="3012" y="256"/>
                </a:cxn>
                <a:cxn ang="0">
                  <a:pos x="3012" y="1364"/>
                </a:cxn>
                <a:cxn ang="0">
                  <a:pos x="3007" y="1405"/>
                </a:cxn>
                <a:cxn ang="0">
                  <a:pos x="2996" y="1444"/>
                </a:cxn>
                <a:cxn ang="0">
                  <a:pos x="2980" y="1479"/>
                </a:cxn>
                <a:cxn ang="0">
                  <a:pos x="2958" y="1512"/>
                </a:cxn>
                <a:cxn ang="0">
                  <a:pos x="2933" y="1541"/>
                </a:cxn>
                <a:cxn ang="0">
                  <a:pos x="2903" y="1567"/>
                </a:cxn>
                <a:cxn ang="0">
                  <a:pos x="2871" y="1588"/>
                </a:cxn>
                <a:cxn ang="0">
                  <a:pos x="2835" y="1604"/>
                </a:cxn>
                <a:cxn ang="0">
                  <a:pos x="2796" y="1616"/>
                </a:cxn>
                <a:cxn ang="0">
                  <a:pos x="2757" y="1621"/>
                </a:cxn>
                <a:cxn ang="0">
                  <a:pos x="256" y="1621"/>
                </a:cxn>
                <a:cxn ang="0">
                  <a:pos x="216" y="1616"/>
                </a:cxn>
                <a:cxn ang="0">
                  <a:pos x="177" y="1604"/>
                </a:cxn>
                <a:cxn ang="0">
                  <a:pos x="141" y="1588"/>
                </a:cxn>
                <a:cxn ang="0">
                  <a:pos x="109" y="1567"/>
                </a:cxn>
                <a:cxn ang="0">
                  <a:pos x="79" y="1541"/>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9" y="54"/>
                </a:cxn>
                <a:cxn ang="0">
                  <a:pos x="141" y="32"/>
                </a:cxn>
                <a:cxn ang="0">
                  <a:pos x="177" y="16"/>
                </a:cxn>
                <a:cxn ang="0">
                  <a:pos x="216" y="5"/>
                </a:cxn>
                <a:cxn ang="0">
                  <a:pos x="256" y="0"/>
                </a:cxn>
              </a:cxnLst>
              <a:rect l="0" t="0" r="r" b="b"/>
              <a:pathLst>
                <a:path w="3012" h="1621">
                  <a:moveTo>
                    <a:pt x="270" y="0"/>
                  </a:moveTo>
                  <a:lnTo>
                    <a:pt x="2742" y="0"/>
                  </a:lnTo>
                  <a:lnTo>
                    <a:pt x="2757" y="0"/>
                  </a:lnTo>
                  <a:lnTo>
                    <a:pt x="2770" y="1"/>
                  </a:lnTo>
                  <a:lnTo>
                    <a:pt x="2783" y="3"/>
                  </a:lnTo>
                  <a:lnTo>
                    <a:pt x="2796" y="5"/>
                  </a:lnTo>
                  <a:lnTo>
                    <a:pt x="2810" y="8"/>
                  </a:lnTo>
                  <a:lnTo>
                    <a:pt x="2823" y="12"/>
                  </a:lnTo>
                  <a:lnTo>
                    <a:pt x="2835" y="16"/>
                  </a:lnTo>
                  <a:lnTo>
                    <a:pt x="2847" y="21"/>
                  </a:lnTo>
                  <a:lnTo>
                    <a:pt x="2860" y="26"/>
                  </a:lnTo>
                  <a:lnTo>
                    <a:pt x="2871" y="32"/>
                  </a:lnTo>
                  <a:lnTo>
                    <a:pt x="2882" y="38"/>
                  </a:lnTo>
                  <a:lnTo>
                    <a:pt x="2893" y="46"/>
                  </a:lnTo>
                  <a:lnTo>
                    <a:pt x="2903" y="54"/>
                  </a:lnTo>
                  <a:lnTo>
                    <a:pt x="2914" y="62"/>
                  </a:lnTo>
                  <a:lnTo>
                    <a:pt x="2924" y="70"/>
                  </a:lnTo>
                  <a:lnTo>
                    <a:pt x="2933" y="79"/>
                  </a:lnTo>
                  <a:lnTo>
                    <a:pt x="2942" y="88"/>
                  </a:lnTo>
                  <a:lnTo>
                    <a:pt x="2950" y="98"/>
                  </a:lnTo>
                  <a:lnTo>
                    <a:pt x="2958" y="109"/>
                  </a:lnTo>
                  <a:lnTo>
                    <a:pt x="2967" y="119"/>
                  </a:lnTo>
                  <a:lnTo>
                    <a:pt x="2974" y="130"/>
                  </a:lnTo>
                  <a:lnTo>
                    <a:pt x="2980" y="141"/>
                  </a:lnTo>
                  <a:lnTo>
                    <a:pt x="2986" y="152"/>
                  </a:lnTo>
                  <a:lnTo>
                    <a:pt x="2991" y="165"/>
                  </a:lnTo>
                  <a:lnTo>
                    <a:pt x="2996" y="177"/>
                  </a:lnTo>
                  <a:lnTo>
                    <a:pt x="3000" y="189"/>
                  </a:lnTo>
                  <a:lnTo>
                    <a:pt x="3004" y="202"/>
                  </a:lnTo>
                  <a:lnTo>
                    <a:pt x="3007" y="216"/>
                  </a:lnTo>
                  <a:lnTo>
                    <a:pt x="3009" y="229"/>
                  </a:lnTo>
                  <a:lnTo>
                    <a:pt x="3011" y="242"/>
                  </a:lnTo>
                  <a:lnTo>
                    <a:pt x="3012" y="256"/>
                  </a:lnTo>
                  <a:lnTo>
                    <a:pt x="3012" y="270"/>
                  </a:lnTo>
                  <a:lnTo>
                    <a:pt x="3012" y="1351"/>
                  </a:lnTo>
                  <a:lnTo>
                    <a:pt x="3012" y="1364"/>
                  </a:lnTo>
                  <a:lnTo>
                    <a:pt x="3011" y="1378"/>
                  </a:lnTo>
                  <a:lnTo>
                    <a:pt x="3009" y="1392"/>
                  </a:lnTo>
                  <a:lnTo>
                    <a:pt x="3007" y="1405"/>
                  </a:lnTo>
                  <a:lnTo>
                    <a:pt x="3004" y="1418"/>
                  </a:lnTo>
                  <a:lnTo>
                    <a:pt x="3000" y="1430"/>
                  </a:lnTo>
                  <a:lnTo>
                    <a:pt x="2996" y="1444"/>
                  </a:lnTo>
                  <a:lnTo>
                    <a:pt x="2991" y="1456"/>
                  </a:lnTo>
                  <a:lnTo>
                    <a:pt x="2986" y="1468"/>
                  </a:lnTo>
                  <a:lnTo>
                    <a:pt x="2980" y="1479"/>
                  </a:lnTo>
                  <a:lnTo>
                    <a:pt x="2974" y="1490"/>
                  </a:lnTo>
                  <a:lnTo>
                    <a:pt x="2967" y="1502"/>
                  </a:lnTo>
                  <a:lnTo>
                    <a:pt x="2958" y="1512"/>
                  </a:lnTo>
                  <a:lnTo>
                    <a:pt x="2950" y="1522"/>
                  </a:lnTo>
                  <a:lnTo>
                    <a:pt x="2942" y="1532"/>
                  </a:lnTo>
                  <a:lnTo>
                    <a:pt x="2933" y="1541"/>
                  </a:lnTo>
                  <a:lnTo>
                    <a:pt x="2924" y="1551"/>
                  </a:lnTo>
                  <a:lnTo>
                    <a:pt x="2914" y="1559"/>
                  </a:lnTo>
                  <a:lnTo>
                    <a:pt x="2903" y="1567"/>
                  </a:lnTo>
                  <a:lnTo>
                    <a:pt x="2893" y="1575"/>
                  </a:lnTo>
                  <a:lnTo>
                    <a:pt x="2882" y="1582"/>
                  </a:lnTo>
                  <a:lnTo>
                    <a:pt x="2871" y="1588"/>
                  </a:lnTo>
                  <a:lnTo>
                    <a:pt x="2860" y="1594"/>
                  </a:lnTo>
                  <a:lnTo>
                    <a:pt x="2847" y="1599"/>
                  </a:lnTo>
                  <a:lnTo>
                    <a:pt x="2835" y="1604"/>
                  </a:lnTo>
                  <a:lnTo>
                    <a:pt x="2823" y="1609"/>
                  </a:lnTo>
                  <a:lnTo>
                    <a:pt x="2810" y="1613"/>
                  </a:lnTo>
                  <a:lnTo>
                    <a:pt x="2796" y="1616"/>
                  </a:lnTo>
                  <a:lnTo>
                    <a:pt x="2783" y="1618"/>
                  </a:lnTo>
                  <a:lnTo>
                    <a:pt x="2770" y="1620"/>
                  </a:lnTo>
                  <a:lnTo>
                    <a:pt x="2757" y="1621"/>
                  </a:lnTo>
                  <a:lnTo>
                    <a:pt x="2742" y="1621"/>
                  </a:lnTo>
                  <a:lnTo>
                    <a:pt x="270" y="1621"/>
                  </a:lnTo>
                  <a:lnTo>
                    <a:pt x="256" y="1621"/>
                  </a:lnTo>
                  <a:lnTo>
                    <a:pt x="242" y="1620"/>
                  </a:lnTo>
                  <a:lnTo>
                    <a:pt x="229" y="1618"/>
                  </a:lnTo>
                  <a:lnTo>
                    <a:pt x="216" y="1616"/>
                  </a:lnTo>
                  <a:lnTo>
                    <a:pt x="202" y="1613"/>
                  </a:lnTo>
                  <a:lnTo>
                    <a:pt x="190" y="1609"/>
                  </a:lnTo>
                  <a:lnTo>
                    <a:pt x="177" y="1604"/>
                  </a:lnTo>
                  <a:lnTo>
                    <a:pt x="165" y="1599"/>
                  </a:lnTo>
                  <a:lnTo>
                    <a:pt x="153" y="1594"/>
                  </a:lnTo>
                  <a:lnTo>
                    <a:pt x="141" y="1588"/>
                  </a:lnTo>
                  <a:lnTo>
                    <a:pt x="130" y="1582"/>
                  </a:lnTo>
                  <a:lnTo>
                    <a:pt x="119" y="1575"/>
                  </a:lnTo>
                  <a:lnTo>
                    <a:pt x="109" y="1567"/>
                  </a:lnTo>
                  <a:lnTo>
                    <a:pt x="98" y="1559"/>
                  </a:lnTo>
                  <a:lnTo>
                    <a:pt x="88" y="1551"/>
                  </a:lnTo>
                  <a:lnTo>
                    <a:pt x="79" y="1541"/>
                  </a:lnTo>
                  <a:lnTo>
                    <a:pt x="70" y="1532"/>
                  </a:lnTo>
                  <a:lnTo>
                    <a:pt x="62" y="1522"/>
                  </a:lnTo>
                  <a:lnTo>
                    <a:pt x="54" y="1512"/>
                  </a:lnTo>
                  <a:lnTo>
                    <a:pt x="45" y="1502"/>
                  </a:lnTo>
                  <a:lnTo>
                    <a:pt x="39" y="1490"/>
                  </a:lnTo>
                  <a:lnTo>
                    <a:pt x="32" y="1479"/>
                  </a:lnTo>
                  <a:lnTo>
                    <a:pt x="26" y="1468"/>
                  </a:lnTo>
                  <a:lnTo>
                    <a:pt x="21"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1" y="165"/>
                  </a:lnTo>
                  <a:lnTo>
                    <a:pt x="26" y="152"/>
                  </a:lnTo>
                  <a:lnTo>
                    <a:pt x="32" y="141"/>
                  </a:lnTo>
                  <a:lnTo>
                    <a:pt x="39" y="130"/>
                  </a:lnTo>
                  <a:lnTo>
                    <a:pt x="45" y="119"/>
                  </a:lnTo>
                  <a:lnTo>
                    <a:pt x="54" y="109"/>
                  </a:lnTo>
                  <a:lnTo>
                    <a:pt x="62" y="98"/>
                  </a:lnTo>
                  <a:lnTo>
                    <a:pt x="70" y="88"/>
                  </a:lnTo>
                  <a:lnTo>
                    <a:pt x="79" y="79"/>
                  </a:lnTo>
                  <a:lnTo>
                    <a:pt x="88" y="70"/>
                  </a:lnTo>
                  <a:lnTo>
                    <a:pt x="98" y="62"/>
                  </a:lnTo>
                  <a:lnTo>
                    <a:pt x="109" y="54"/>
                  </a:lnTo>
                  <a:lnTo>
                    <a:pt x="119" y="46"/>
                  </a:lnTo>
                  <a:lnTo>
                    <a:pt x="130" y="38"/>
                  </a:lnTo>
                  <a:lnTo>
                    <a:pt x="141" y="32"/>
                  </a:lnTo>
                  <a:lnTo>
                    <a:pt x="153" y="26"/>
                  </a:lnTo>
                  <a:lnTo>
                    <a:pt x="165" y="21"/>
                  </a:lnTo>
                  <a:lnTo>
                    <a:pt x="177" y="16"/>
                  </a:lnTo>
                  <a:lnTo>
                    <a:pt x="190" y="12"/>
                  </a:lnTo>
                  <a:lnTo>
                    <a:pt x="202"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4" name="919692831"/>
            <p:cNvSpPr>
              <a:spLocks/>
            </p:cNvSpPr>
            <p:nvPr/>
          </p:nvSpPr>
          <p:spPr bwMode="auto">
            <a:xfrm>
              <a:off x="8057292" y="3873819"/>
              <a:ext cx="87067" cy="33493"/>
            </a:xfrm>
            <a:custGeom>
              <a:avLst/>
              <a:gdLst/>
              <a:ahLst/>
              <a:cxnLst>
                <a:cxn ang="0">
                  <a:pos x="2756" y="0"/>
                </a:cxn>
                <a:cxn ang="0">
                  <a:pos x="2797" y="5"/>
                </a:cxn>
                <a:cxn ang="0">
                  <a:pos x="2836" y="16"/>
                </a:cxn>
                <a:cxn ang="0">
                  <a:pos x="2871" y="32"/>
                </a:cxn>
                <a:cxn ang="0">
                  <a:pos x="2904" y="54"/>
                </a:cxn>
                <a:cxn ang="0">
                  <a:pos x="2934" y="79"/>
                </a:cxn>
                <a:cxn ang="0">
                  <a:pos x="2959" y="109"/>
                </a:cxn>
                <a:cxn ang="0">
                  <a:pos x="2980" y="141"/>
                </a:cxn>
                <a:cxn ang="0">
                  <a:pos x="2997" y="177"/>
                </a:cxn>
                <a:cxn ang="0">
                  <a:pos x="3008" y="216"/>
                </a:cxn>
                <a:cxn ang="0">
                  <a:pos x="3013" y="256"/>
                </a:cxn>
                <a:cxn ang="0">
                  <a:pos x="3013" y="1364"/>
                </a:cxn>
                <a:cxn ang="0">
                  <a:pos x="3008" y="1405"/>
                </a:cxn>
                <a:cxn ang="0">
                  <a:pos x="2997" y="1444"/>
                </a:cxn>
                <a:cxn ang="0">
                  <a:pos x="2980" y="1479"/>
                </a:cxn>
                <a:cxn ang="0">
                  <a:pos x="2959" y="1512"/>
                </a:cxn>
                <a:cxn ang="0">
                  <a:pos x="2934" y="1541"/>
                </a:cxn>
                <a:cxn ang="0">
                  <a:pos x="2904" y="1567"/>
                </a:cxn>
                <a:cxn ang="0">
                  <a:pos x="2871" y="1588"/>
                </a:cxn>
                <a:cxn ang="0">
                  <a:pos x="2836" y="1604"/>
                </a:cxn>
                <a:cxn ang="0">
                  <a:pos x="2797" y="1616"/>
                </a:cxn>
                <a:cxn ang="0">
                  <a:pos x="2756" y="1621"/>
                </a:cxn>
                <a:cxn ang="0">
                  <a:pos x="256" y="1621"/>
                </a:cxn>
                <a:cxn ang="0">
                  <a:pos x="216" y="1616"/>
                </a:cxn>
                <a:cxn ang="0">
                  <a:pos x="177" y="1604"/>
                </a:cxn>
                <a:cxn ang="0">
                  <a:pos x="142" y="1588"/>
                </a:cxn>
                <a:cxn ang="0">
                  <a:pos x="108" y="1567"/>
                </a:cxn>
                <a:cxn ang="0">
                  <a:pos x="80" y="1541"/>
                </a:cxn>
                <a:cxn ang="0">
                  <a:pos x="54" y="1512"/>
                </a:cxn>
                <a:cxn ang="0">
                  <a:pos x="33" y="1479"/>
                </a:cxn>
                <a:cxn ang="0">
                  <a:pos x="16" y="1444"/>
                </a:cxn>
                <a:cxn ang="0">
                  <a:pos x="5" y="1405"/>
                </a:cxn>
                <a:cxn ang="0">
                  <a:pos x="0" y="1364"/>
                </a:cxn>
                <a:cxn ang="0">
                  <a:pos x="0" y="256"/>
                </a:cxn>
                <a:cxn ang="0">
                  <a:pos x="5" y="216"/>
                </a:cxn>
                <a:cxn ang="0">
                  <a:pos x="16" y="177"/>
                </a:cxn>
                <a:cxn ang="0">
                  <a:pos x="33" y="141"/>
                </a:cxn>
                <a:cxn ang="0">
                  <a:pos x="54" y="109"/>
                </a:cxn>
                <a:cxn ang="0">
                  <a:pos x="80" y="79"/>
                </a:cxn>
                <a:cxn ang="0">
                  <a:pos x="108" y="54"/>
                </a:cxn>
                <a:cxn ang="0">
                  <a:pos x="142" y="32"/>
                </a:cxn>
                <a:cxn ang="0">
                  <a:pos x="177" y="16"/>
                </a:cxn>
                <a:cxn ang="0">
                  <a:pos x="216" y="5"/>
                </a:cxn>
                <a:cxn ang="0">
                  <a:pos x="256" y="0"/>
                </a:cxn>
              </a:cxnLst>
              <a:rect l="0" t="0" r="r" b="b"/>
              <a:pathLst>
                <a:path w="3013" h="1621">
                  <a:moveTo>
                    <a:pt x="270" y="0"/>
                  </a:moveTo>
                  <a:lnTo>
                    <a:pt x="2743" y="0"/>
                  </a:lnTo>
                  <a:lnTo>
                    <a:pt x="2756" y="0"/>
                  </a:lnTo>
                  <a:lnTo>
                    <a:pt x="2771" y="1"/>
                  </a:lnTo>
                  <a:lnTo>
                    <a:pt x="2784" y="3"/>
                  </a:lnTo>
                  <a:lnTo>
                    <a:pt x="2797" y="5"/>
                  </a:lnTo>
                  <a:lnTo>
                    <a:pt x="2810" y="8"/>
                  </a:lnTo>
                  <a:lnTo>
                    <a:pt x="2822" y="12"/>
                  </a:lnTo>
                  <a:lnTo>
                    <a:pt x="2836" y="16"/>
                  </a:lnTo>
                  <a:lnTo>
                    <a:pt x="2848" y="21"/>
                  </a:lnTo>
                  <a:lnTo>
                    <a:pt x="2859" y="26"/>
                  </a:lnTo>
                  <a:lnTo>
                    <a:pt x="2871" y="32"/>
                  </a:lnTo>
                  <a:lnTo>
                    <a:pt x="2883" y="38"/>
                  </a:lnTo>
                  <a:lnTo>
                    <a:pt x="2894" y="46"/>
                  </a:lnTo>
                  <a:lnTo>
                    <a:pt x="2904" y="54"/>
                  </a:lnTo>
                  <a:lnTo>
                    <a:pt x="2914" y="62"/>
                  </a:lnTo>
                  <a:lnTo>
                    <a:pt x="2924" y="70"/>
                  </a:lnTo>
                  <a:lnTo>
                    <a:pt x="2934" y="79"/>
                  </a:lnTo>
                  <a:lnTo>
                    <a:pt x="2943" y="88"/>
                  </a:lnTo>
                  <a:lnTo>
                    <a:pt x="2951" y="98"/>
                  </a:lnTo>
                  <a:lnTo>
                    <a:pt x="2959" y="109"/>
                  </a:lnTo>
                  <a:lnTo>
                    <a:pt x="2966" y="119"/>
                  </a:lnTo>
                  <a:lnTo>
                    <a:pt x="2973" y="130"/>
                  </a:lnTo>
                  <a:lnTo>
                    <a:pt x="2980" y="141"/>
                  </a:lnTo>
                  <a:lnTo>
                    <a:pt x="2987" y="152"/>
                  </a:lnTo>
                  <a:lnTo>
                    <a:pt x="2992" y="165"/>
                  </a:lnTo>
                  <a:lnTo>
                    <a:pt x="2997" y="177"/>
                  </a:lnTo>
                  <a:lnTo>
                    <a:pt x="3001" y="189"/>
                  </a:lnTo>
                  <a:lnTo>
                    <a:pt x="3005" y="202"/>
                  </a:lnTo>
                  <a:lnTo>
                    <a:pt x="3008" y="216"/>
                  </a:lnTo>
                  <a:lnTo>
                    <a:pt x="3010" y="229"/>
                  </a:lnTo>
                  <a:lnTo>
                    <a:pt x="3012" y="242"/>
                  </a:lnTo>
                  <a:lnTo>
                    <a:pt x="3013" y="256"/>
                  </a:lnTo>
                  <a:lnTo>
                    <a:pt x="3013" y="270"/>
                  </a:lnTo>
                  <a:lnTo>
                    <a:pt x="3013" y="1351"/>
                  </a:lnTo>
                  <a:lnTo>
                    <a:pt x="3013" y="1364"/>
                  </a:lnTo>
                  <a:lnTo>
                    <a:pt x="3012" y="1378"/>
                  </a:lnTo>
                  <a:lnTo>
                    <a:pt x="3010" y="1392"/>
                  </a:lnTo>
                  <a:lnTo>
                    <a:pt x="3008" y="1405"/>
                  </a:lnTo>
                  <a:lnTo>
                    <a:pt x="3005" y="1418"/>
                  </a:lnTo>
                  <a:lnTo>
                    <a:pt x="3001" y="1430"/>
                  </a:lnTo>
                  <a:lnTo>
                    <a:pt x="2997" y="1444"/>
                  </a:lnTo>
                  <a:lnTo>
                    <a:pt x="2992" y="1456"/>
                  </a:lnTo>
                  <a:lnTo>
                    <a:pt x="2987" y="1468"/>
                  </a:lnTo>
                  <a:lnTo>
                    <a:pt x="2980" y="1479"/>
                  </a:lnTo>
                  <a:lnTo>
                    <a:pt x="2973" y="1490"/>
                  </a:lnTo>
                  <a:lnTo>
                    <a:pt x="2966" y="1502"/>
                  </a:lnTo>
                  <a:lnTo>
                    <a:pt x="2959" y="1512"/>
                  </a:lnTo>
                  <a:lnTo>
                    <a:pt x="2951" y="1522"/>
                  </a:lnTo>
                  <a:lnTo>
                    <a:pt x="2943" y="1532"/>
                  </a:lnTo>
                  <a:lnTo>
                    <a:pt x="2934" y="1541"/>
                  </a:lnTo>
                  <a:lnTo>
                    <a:pt x="2924" y="1551"/>
                  </a:lnTo>
                  <a:lnTo>
                    <a:pt x="2914" y="1559"/>
                  </a:lnTo>
                  <a:lnTo>
                    <a:pt x="2904" y="1567"/>
                  </a:lnTo>
                  <a:lnTo>
                    <a:pt x="2894" y="1575"/>
                  </a:lnTo>
                  <a:lnTo>
                    <a:pt x="2883" y="1582"/>
                  </a:lnTo>
                  <a:lnTo>
                    <a:pt x="2871" y="1588"/>
                  </a:lnTo>
                  <a:lnTo>
                    <a:pt x="2859" y="1594"/>
                  </a:lnTo>
                  <a:lnTo>
                    <a:pt x="2848" y="1599"/>
                  </a:lnTo>
                  <a:lnTo>
                    <a:pt x="2836" y="1604"/>
                  </a:lnTo>
                  <a:lnTo>
                    <a:pt x="2822" y="1609"/>
                  </a:lnTo>
                  <a:lnTo>
                    <a:pt x="2810" y="1613"/>
                  </a:lnTo>
                  <a:lnTo>
                    <a:pt x="2797" y="1616"/>
                  </a:lnTo>
                  <a:lnTo>
                    <a:pt x="2784" y="1618"/>
                  </a:lnTo>
                  <a:lnTo>
                    <a:pt x="2771" y="1620"/>
                  </a:lnTo>
                  <a:lnTo>
                    <a:pt x="2756" y="1621"/>
                  </a:lnTo>
                  <a:lnTo>
                    <a:pt x="2743" y="1621"/>
                  </a:lnTo>
                  <a:lnTo>
                    <a:pt x="270" y="1621"/>
                  </a:lnTo>
                  <a:lnTo>
                    <a:pt x="256" y="1621"/>
                  </a:lnTo>
                  <a:lnTo>
                    <a:pt x="243" y="1620"/>
                  </a:lnTo>
                  <a:lnTo>
                    <a:pt x="229" y="1618"/>
                  </a:lnTo>
                  <a:lnTo>
                    <a:pt x="216" y="1616"/>
                  </a:lnTo>
                  <a:lnTo>
                    <a:pt x="203" y="1613"/>
                  </a:lnTo>
                  <a:lnTo>
                    <a:pt x="190" y="1609"/>
                  </a:lnTo>
                  <a:lnTo>
                    <a:pt x="177" y="1604"/>
                  </a:lnTo>
                  <a:lnTo>
                    <a:pt x="165" y="1599"/>
                  </a:lnTo>
                  <a:lnTo>
                    <a:pt x="153" y="1594"/>
                  </a:lnTo>
                  <a:lnTo>
                    <a:pt x="142" y="1588"/>
                  </a:lnTo>
                  <a:lnTo>
                    <a:pt x="131" y="1582"/>
                  </a:lnTo>
                  <a:lnTo>
                    <a:pt x="119" y="1575"/>
                  </a:lnTo>
                  <a:lnTo>
                    <a:pt x="108" y="1567"/>
                  </a:lnTo>
                  <a:lnTo>
                    <a:pt x="98" y="1559"/>
                  </a:lnTo>
                  <a:lnTo>
                    <a:pt x="89" y="1551"/>
                  </a:lnTo>
                  <a:lnTo>
                    <a:pt x="80" y="1541"/>
                  </a:lnTo>
                  <a:lnTo>
                    <a:pt x="70" y="1532"/>
                  </a:lnTo>
                  <a:lnTo>
                    <a:pt x="61" y="1522"/>
                  </a:lnTo>
                  <a:lnTo>
                    <a:pt x="54" y="1512"/>
                  </a:lnTo>
                  <a:lnTo>
                    <a:pt x="46" y="1502"/>
                  </a:lnTo>
                  <a:lnTo>
                    <a:pt x="39" y="1490"/>
                  </a:lnTo>
                  <a:lnTo>
                    <a:pt x="33" y="1479"/>
                  </a:lnTo>
                  <a:lnTo>
                    <a:pt x="27" y="1468"/>
                  </a:lnTo>
                  <a:lnTo>
                    <a:pt x="22" y="1456"/>
                  </a:lnTo>
                  <a:lnTo>
                    <a:pt x="16" y="1444"/>
                  </a:lnTo>
                  <a:lnTo>
                    <a:pt x="12" y="1430"/>
                  </a:lnTo>
                  <a:lnTo>
                    <a:pt x="8" y="1418"/>
                  </a:lnTo>
                  <a:lnTo>
                    <a:pt x="5" y="1405"/>
                  </a:lnTo>
                  <a:lnTo>
                    <a:pt x="3" y="1392"/>
                  </a:lnTo>
                  <a:lnTo>
                    <a:pt x="1" y="1378"/>
                  </a:lnTo>
                  <a:lnTo>
                    <a:pt x="0" y="1364"/>
                  </a:lnTo>
                  <a:lnTo>
                    <a:pt x="0" y="1351"/>
                  </a:lnTo>
                  <a:lnTo>
                    <a:pt x="0" y="270"/>
                  </a:lnTo>
                  <a:lnTo>
                    <a:pt x="0" y="256"/>
                  </a:lnTo>
                  <a:lnTo>
                    <a:pt x="1" y="242"/>
                  </a:lnTo>
                  <a:lnTo>
                    <a:pt x="3" y="229"/>
                  </a:lnTo>
                  <a:lnTo>
                    <a:pt x="5" y="216"/>
                  </a:lnTo>
                  <a:lnTo>
                    <a:pt x="8" y="202"/>
                  </a:lnTo>
                  <a:lnTo>
                    <a:pt x="12" y="189"/>
                  </a:lnTo>
                  <a:lnTo>
                    <a:pt x="16" y="177"/>
                  </a:lnTo>
                  <a:lnTo>
                    <a:pt x="22" y="165"/>
                  </a:lnTo>
                  <a:lnTo>
                    <a:pt x="27" y="152"/>
                  </a:lnTo>
                  <a:lnTo>
                    <a:pt x="33" y="141"/>
                  </a:lnTo>
                  <a:lnTo>
                    <a:pt x="39" y="130"/>
                  </a:lnTo>
                  <a:lnTo>
                    <a:pt x="46" y="119"/>
                  </a:lnTo>
                  <a:lnTo>
                    <a:pt x="54" y="109"/>
                  </a:lnTo>
                  <a:lnTo>
                    <a:pt x="61" y="98"/>
                  </a:lnTo>
                  <a:lnTo>
                    <a:pt x="70" y="88"/>
                  </a:lnTo>
                  <a:lnTo>
                    <a:pt x="80" y="79"/>
                  </a:lnTo>
                  <a:lnTo>
                    <a:pt x="89" y="70"/>
                  </a:lnTo>
                  <a:lnTo>
                    <a:pt x="98" y="62"/>
                  </a:lnTo>
                  <a:lnTo>
                    <a:pt x="108" y="54"/>
                  </a:lnTo>
                  <a:lnTo>
                    <a:pt x="119" y="46"/>
                  </a:lnTo>
                  <a:lnTo>
                    <a:pt x="131" y="38"/>
                  </a:lnTo>
                  <a:lnTo>
                    <a:pt x="142" y="32"/>
                  </a:lnTo>
                  <a:lnTo>
                    <a:pt x="153" y="26"/>
                  </a:lnTo>
                  <a:lnTo>
                    <a:pt x="165" y="21"/>
                  </a:lnTo>
                  <a:lnTo>
                    <a:pt x="177" y="16"/>
                  </a:lnTo>
                  <a:lnTo>
                    <a:pt x="190" y="12"/>
                  </a:lnTo>
                  <a:lnTo>
                    <a:pt x="203" y="8"/>
                  </a:lnTo>
                  <a:lnTo>
                    <a:pt x="216" y="5"/>
                  </a:lnTo>
                  <a:lnTo>
                    <a:pt x="229" y="3"/>
                  </a:lnTo>
                  <a:lnTo>
                    <a:pt x="243"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5" name="341116266"/>
            <p:cNvSpPr>
              <a:spLocks/>
            </p:cNvSpPr>
            <p:nvPr/>
          </p:nvSpPr>
          <p:spPr bwMode="auto">
            <a:xfrm>
              <a:off x="7721097" y="3832632"/>
              <a:ext cx="87067" cy="33041"/>
            </a:xfrm>
            <a:custGeom>
              <a:avLst/>
              <a:gdLst/>
              <a:ahLst/>
              <a:cxnLst>
                <a:cxn ang="0">
                  <a:pos x="2757" y="0"/>
                </a:cxn>
                <a:cxn ang="0">
                  <a:pos x="2798" y="6"/>
                </a:cxn>
                <a:cxn ang="0">
                  <a:pos x="2835" y="17"/>
                </a:cxn>
                <a:cxn ang="0">
                  <a:pos x="2871" y="33"/>
                </a:cxn>
                <a:cxn ang="0">
                  <a:pos x="2905" y="54"/>
                </a:cxn>
                <a:cxn ang="0">
                  <a:pos x="2934" y="80"/>
                </a:cxn>
                <a:cxn ang="0">
                  <a:pos x="2960" y="109"/>
                </a:cxn>
                <a:cxn ang="0">
                  <a:pos x="2980" y="142"/>
                </a:cxn>
                <a:cxn ang="0">
                  <a:pos x="2996" y="178"/>
                </a:cxn>
                <a:cxn ang="0">
                  <a:pos x="3007" y="216"/>
                </a:cxn>
                <a:cxn ang="0">
                  <a:pos x="3013" y="257"/>
                </a:cxn>
                <a:cxn ang="0">
                  <a:pos x="3013" y="1365"/>
                </a:cxn>
                <a:cxn ang="0">
                  <a:pos x="3007" y="1406"/>
                </a:cxn>
                <a:cxn ang="0">
                  <a:pos x="2996" y="1444"/>
                </a:cxn>
                <a:cxn ang="0">
                  <a:pos x="2980" y="1480"/>
                </a:cxn>
                <a:cxn ang="0">
                  <a:pos x="2960" y="1513"/>
                </a:cxn>
                <a:cxn ang="0">
                  <a:pos x="2934" y="1542"/>
                </a:cxn>
                <a:cxn ang="0">
                  <a:pos x="2905" y="1568"/>
                </a:cxn>
                <a:cxn ang="0">
                  <a:pos x="2871" y="1589"/>
                </a:cxn>
                <a:cxn ang="0">
                  <a:pos x="2835" y="1605"/>
                </a:cxn>
                <a:cxn ang="0">
                  <a:pos x="2798" y="1616"/>
                </a:cxn>
                <a:cxn ang="0">
                  <a:pos x="2757" y="1622"/>
                </a:cxn>
                <a:cxn ang="0">
                  <a:pos x="257" y="1622"/>
                </a:cxn>
                <a:cxn ang="0">
                  <a:pos x="216" y="1616"/>
                </a:cxn>
                <a:cxn ang="0">
                  <a:pos x="178" y="1605"/>
                </a:cxn>
                <a:cxn ang="0">
                  <a:pos x="141" y="1589"/>
                </a:cxn>
                <a:cxn ang="0">
                  <a:pos x="109" y="1568"/>
                </a:cxn>
                <a:cxn ang="0">
                  <a:pos x="79" y="1542"/>
                </a:cxn>
                <a:cxn ang="0">
                  <a:pos x="54" y="1513"/>
                </a:cxn>
                <a:cxn ang="0">
                  <a:pos x="32" y="1480"/>
                </a:cxn>
                <a:cxn ang="0">
                  <a:pos x="16" y="1444"/>
                </a:cxn>
                <a:cxn ang="0">
                  <a:pos x="6" y="1406"/>
                </a:cxn>
                <a:cxn ang="0">
                  <a:pos x="1" y="1365"/>
                </a:cxn>
                <a:cxn ang="0">
                  <a:pos x="1" y="257"/>
                </a:cxn>
                <a:cxn ang="0">
                  <a:pos x="6" y="216"/>
                </a:cxn>
                <a:cxn ang="0">
                  <a:pos x="16" y="178"/>
                </a:cxn>
                <a:cxn ang="0">
                  <a:pos x="32" y="142"/>
                </a:cxn>
                <a:cxn ang="0">
                  <a:pos x="54" y="109"/>
                </a:cxn>
                <a:cxn ang="0">
                  <a:pos x="79" y="80"/>
                </a:cxn>
                <a:cxn ang="0">
                  <a:pos x="109" y="54"/>
                </a:cxn>
                <a:cxn ang="0">
                  <a:pos x="141" y="33"/>
                </a:cxn>
                <a:cxn ang="0">
                  <a:pos x="178" y="17"/>
                </a:cxn>
                <a:cxn ang="0">
                  <a:pos x="216" y="6"/>
                </a:cxn>
                <a:cxn ang="0">
                  <a:pos x="257" y="0"/>
                </a:cxn>
              </a:cxnLst>
              <a:rect l="0" t="0" r="r" b="b"/>
              <a:pathLst>
                <a:path w="3014" h="1622">
                  <a:moveTo>
                    <a:pt x="271" y="0"/>
                  </a:moveTo>
                  <a:lnTo>
                    <a:pt x="2743" y="0"/>
                  </a:lnTo>
                  <a:lnTo>
                    <a:pt x="2757" y="0"/>
                  </a:lnTo>
                  <a:lnTo>
                    <a:pt x="2770" y="1"/>
                  </a:lnTo>
                  <a:lnTo>
                    <a:pt x="2783" y="4"/>
                  </a:lnTo>
                  <a:lnTo>
                    <a:pt x="2798" y="6"/>
                  </a:lnTo>
                  <a:lnTo>
                    <a:pt x="2810" y="9"/>
                  </a:lnTo>
                  <a:lnTo>
                    <a:pt x="2823" y="13"/>
                  </a:lnTo>
                  <a:lnTo>
                    <a:pt x="2835" y="17"/>
                  </a:lnTo>
                  <a:lnTo>
                    <a:pt x="2848" y="22"/>
                  </a:lnTo>
                  <a:lnTo>
                    <a:pt x="2860" y="27"/>
                  </a:lnTo>
                  <a:lnTo>
                    <a:pt x="2871" y="33"/>
                  </a:lnTo>
                  <a:lnTo>
                    <a:pt x="2883" y="39"/>
                  </a:lnTo>
                  <a:lnTo>
                    <a:pt x="2893" y="46"/>
                  </a:lnTo>
                  <a:lnTo>
                    <a:pt x="2905" y="54"/>
                  </a:lnTo>
                  <a:lnTo>
                    <a:pt x="2915" y="63"/>
                  </a:lnTo>
                  <a:lnTo>
                    <a:pt x="2924" y="71"/>
                  </a:lnTo>
                  <a:lnTo>
                    <a:pt x="2934" y="80"/>
                  </a:lnTo>
                  <a:lnTo>
                    <a:pt x="2942" y="89"/>
                  </a:lnTo>
                  <a:lnTo>
                    <a:pt x="2951" y="99"/>
                  </a:lnTo>
                  <a:lnTo>
                    <a:pt x="2960" y="109"/>
                  </a:lnTo>
                  <a:lnTo>
                    <a:pt x="2967" y="120"/>
                  </a:lnTo>
                  <a:lnTo>
                    <a:pt x="2974" y="131"/>
                  </a:lnTo>
                  <a:lnTo>
                    <a:pt x="2980" y="142"/>
                  </a:lnTo>
                  <a:lnTo>
                    <a:pt x="2986" y="153"/>
                  </a:lnTo>
                  <a:lnTo>
                    <a:pt x="2992" y="165"/>
                  </a:lnTo>
                  <a:lnTo>
                    <a:pt x="2996" y="178"/>
                  </a:lnTo>
                  <a:lnTo>
                    <a:pt x="3001" y="191"/>
                  </a:lnTo>
                  <a:lnTo>
                    <a:pt x="3004" y="203"/>
                  </a:lnTo>
                  <a:lnTo>
                    <a:pt x="3007" y="216"/>
                  </a:lnTo>
                  <a:lnTo>
                    <a:pt x="3011" y="230"/>
                  </a:lnTo>
                  <a:lnTo>
                    <a:pt x="3012" y="243"/>
                  </a:lnTo>
                  <a:lnTo>
                    <a:pt x="3013" y="257"/>
                  </a:lnTo>
                  <a:lnTo>
                    <a:pt x="3014" y="270"/>
                  </a:lnTo>
                  <a:lnTo>
                    <a:pt x="3014" y="1352"/>
                  </a:lnTo>
                  <a:lnTo>
                    <a:pt x="3013" y="1365"/>
                  </a:lnTo>
                  <a:lnTo>
                    <a:pt x="3012" y="1379"/>
                  </a:lnTo>
                  <a:lnTo>
                    <a:pt x="3011" y="1392"/>
                  </a:lnTo>
                  <a:lnTo>
                    <a:pt x="3007" y="1406"/>
                  </a:lnTo>
                  <a:lnTo>
                    <a:pt x="3004" y="1419"/>
                  </a:lnTo>
                  <a:lnTo>
                    <a:pt x="3001" y="1432"/>
                  </a:lnTo>
                  <a:lnTo>
                    <a:pt x="2996" y="1444"/>
                  </a:lnTo>
                  <a:lnTo>
                    <a:pt x="2992" y="1457"/>
                  </a:lnTo>
                  <a:lnTo>
                    <a:pt x="2986" y="1469"/>
                  </a:lnTo>
                  <a:lnTo>
                    <a:pt x="2980" y="1480"/>
                  </a:lnTo>
                  <a:lnTo>
                    <a:pt x="2974" y="1491"/>
                  </a:lnTo>
                  <a:lnTo>
                    <a:pt x="2967" y="1502"/>
                  </a:lnTo>
                  <a:lnTo>
                    <a:pt x="2960" y="1513"/>
                  </a:lnTo>
                  <a:lnTo>
                    <a:pt x="2951" y="1523"/>
                  </a:lnTo>
                  <a:lnTo>
                    <a:pt x="2942" y="1533"/>
                  </a:lnTo>
                  <a:lnTo>
                    <a:pt x="2934" y="1542"/>
                  </a:lnTo>
                  <a:lnTo>
                    <a:pt x="2924" y="1551"/>
                  </a:lnTo>
                  <a:lnTo>
                    <a:pt x="2915" y="1559"/>
                  </a:lnTo>
                  <a:lnTo>
                    <a:pt x="2905" y="1568"/>
                  </a:lnTo>
                  <a:lnTo>
                    <a:pt x="2893" y="1576"/>
                  </a:lnTo>
                  <a:lnTo>
                    <a:pt x="2883" y="1583"/>
                  </a:lnTo>
                  <a:lnTo>
                    <a:pt x="2871" y="1589"/>
                  </a:lnTo>
                  <a:lnTo>
                    <a:pt x="2860" y="1595"/>
                  </a:lnTo>
                  <a:lnTo>
                    <a:pt x="2848" y="1600"/>
                  </a:lnTo>
                  <a:lnTo>
                    <a:pt x="2835" y="1605"/>
                  </a:lnTo>
                  <a:lnTo>
                    <a:pt x="2823" y="1609"/>
                  </a:lnTo>
                  <a:lnTo>
                    <a:pt x="2810" y="1613"/>
                  </a:lnTo>
                  <a:lnTo>
                    <a:pt x="2798" y="1616"/>
                  </a:lnTo>
                  <a:lnTo>
                    <a:pt x="2783" y="1618"/>
                  </a:lnTo>
                  <a:lnTo>
                    <a:pt x="2770" y="1621"/>
                  </a:lnTo>
                  <a:lnTo>
                    <a:pt x="2757" y="1622"/>
                  </a:lnTo>
                  <a:lnTo>
                    <a:pt x="2743" y="1622"/>
                  </a:lnTo>
                  <a:lnTo>
                    <a:pt x="271" y="1622"/>
                  </a:lnTo>
                  <a:lnTo>
                    <a:pt x="257" y="1622"/>
                  </a:lnTo>
                  <a:lnTo>
                    <a:pt x="243" y="1621"/>
                  </a:lnTo>
                  <a:lnTo>
                    <a:pt x="229" y="1618"/>
                  </a:lnTo>
                  <a:lnTo>
                    <a:pt x="216" y="1616"/>
                  </a:lnTo>
                  <a:lnTo>
                    <a:pt x="204" y="1613"/>
                  </a:lnTo>
                  <a:lnTo>
                    <a:pt x="190" y="1609"/>
                  </a:lnTo>
                  <a:lnTo>
                    <a:pt x="178" y="1605"/>
                  </a:lnTo>
                  <a:lnTo>
                    <a:pt x="166" y="1600"/>
                  </a:lnTo>
                  <a:lnTo>
                    <a:pt x="154" y="1595"/>
                  </a:lnTo>
                  <a:lnTo>
                    <a:pt x="141" y="1589"/>
                  </a:lnTo>
                  <a:lnTo>
                    <a:pt x="130" y="1583"/>
                  </a:lnTo>
                  <a:lnTo>
                    <a:pt x="120" y="1576"/>
                  </a:lnTo>
                  <a:lnTo>
                    <a:pt x="109" y="1568"/>
                  </a:lnTo>
                  <a:lnTo>
                    <a:pt x="99" y="1559"/>
                  </a:lnTo>
                  <a:lnTo>
                    <a:pt x="88" y="1551"/>
                  </a:lnTo>
                  <a:lnTo>
                    <a:pt x="79" y="1542"/>
                  </a:lnTo>
                  <a:lnTo>
                    <a:pt x="70" y="1533"/>
                  </a:lnTo>
                  <a:lnTo>
                    <a:pt x="62" y="1523"/>
                  </a:lnTo>
                  <a:lnTo>
                    <a:pt x="54" y="1513"/>
                  </a:lnTo>
                  <a:lnTo>
                    <a:pt x="47" y="1502"/>
                  </a:lnTo>
                  <a:lnTo>
                    <a:pt x="40" y="1491"/>
                  </a:lnTo>
                  <a:lnTo>
                    <a:pt x="32" y="1480"/>
                  </a:lnTo>
                  <a:lnTo>
                    <a:pt x="27" y="1469"/>
                  </a:lnTo>
                  <a:lnTo>
                    <a:pt x="21" y="1457"/>
                  </a:lnTo>
                  <a:lnTo>
                    <a:pt x="16" y="1444"/>
                  </a:lnTo>
                  <a:lnTo>
                    <a:pt x="12" y="1432"/>
                  </a:lnTo>
                  <a:lnTo>
                    <a:pt x="9" y="1419"/>
                  </a:lnTo>
                  <a:lnTo>
                    <a:pt x="6" y="1406"/>
                  </a:lnTo>
                  <a:lnTo>
                    <a:pt x="3" y="1392"/>
                  </a:lnTo>
                  <a:lnTo>
                    <a:pt x="2" y="1379"/>
                  </a:lnTo>
                  <a:lnTo>
                    <a:pt x="1" y="1365"/>
                  </a:lnTo>
                  <a:lnTo>
                    <a:pt x="0" y="1352"/>
                  </a:lnTo>
                  <a:lnTo>
                    <a:pt x="0" y="270"/>
                  </a:lnTo>
                  <a:lnTo>
                    <a:pt x="1" y="257"/>
                  </a:lnTo>
                  <a:lnTo>
                    <a:pt x="2" y="243"/>
                  </a:lnTo>
                  <a:lnTo>
                    <a:pt x="3" y="230"/>
                  </a:lnTo>
                  <a:lnTo>
                    <a:pt x="6" y="216"/>
                  </a:lnTo>
                  <a:lnTo>
                    <a:pt x="9" y="203"/>
                  </a:lnTo>
                  <a:lnTo>
                    <a:pt x="12" y="191"/>
                  </a:lnTo>
                  <a:lnTo>
                    <a:pt x="16" y="178"/>
                  </a:lnTo>
                  <a:lnTo>
                    <a:pt x="21" y="165"/>
                  </a:lnTo>
                  <a:lnTo>
                    <a:pt x="27" y="153"/>
                  </a:lnTo>
                  <a:lnTo>
                    <a:pt x="32" y="142"/>
                  </a:lnTo>
                  <a:lnTo>
                    <a:pt x="40" y="131"/>
                  </a:lnTo>
                  <a:lnTo>
                    <a:pt x="47" y="120"/>
                  </a:lnTo>
                  <a:lnTo>
                    <a:pt x="54" y="109"/>
                  </a:lnTo>
                  <a:lnTo>
                    <a:pt x="62" y="99"/>
                  </a:lnTo>
                  <a:lnTo>
                    <a:pt x="70" y="89"/>
                  </a:lnTo>
                  <a:lnTo>
                    <a:pt x="79" y="80"/>
                  </a:lnTo>
                  <a:lnTo>
                    <a:pt x="88" y="71"/>
                  </a:lnTo>
                  <a:lnTo>
                    <a:pt x="99" y="63"/>
                  </a:lnTo>
                  <a:lnTo>
                    <a:pt x="109" y="54"/>
                  </a:lnTo>
                  <a:lnTo>
                    <a:pt x="120" y="46"/>
                  </a:lnTo>
                  <a:lnTo>
                    <a:pt x="130" y="39"/>
                  </a:lnTo>
                  <a:lnTo>
                    <a:pt x="141" y="33"/>
                  </a:lnTo>
                  <a:lnTo>
                    <a:pt x="154" y="27"/>
                  </a:lnTo>
                  <a:lnTo>
                    <a:pt x="166" y="22"/>
                  </a:lnTo>
                  <a:lnTo>
                    <a:pt x="178" y="17"/>
                  </a:lnTo>
                  <a:lnTo>
                    <a:pt x="190" y="13"/>
                  </a:lnTo>
                  <a:lnTo>
                    <a:pt x="204" y="9"/>
                  </a:lnTo>
                  <a:lnTo>
                    <a:pt x="216" y="6"/>
                  </a:lnTo>
                  <a:lnTo>
                    <a:pt x="229" y="4"/>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6" name="2004962060"/>
            <p:cNvSpPr>
              <a:spLocks/>
            </p:cNvSpPr>
            <p:nvPr/>
          </p:nvSpPr>
          <p:spPr bwMode="auto">
            <a:xfrm>
              <a:off x="7817697" y="3832632"/>
              <a:ext cx="86432" cy="33041"/>
            </a:xfrm>
            <a:custGeom>
              <a:avLst/>
              <a:gdLst/>
              <a:ahLst/>
              <a:cxnLst>
                <a:cxn ang="0">
                  <a:pos x="2757" y="0"/>
                </a:cxn>
                <a:cxn ang="0">
                  <a:pos x="2797" y="6"/>
                </a:cxn>
                <a:cxn ang="0">
                  <a:pos x="2836" y="17"/>
                </a:cxn>
                <a:cxn ang="0">
                  <a:pos x="2872" y="33"/>
                </a:cxn>
                <a:cxn ang="0">
                  <a:pos x="2904" y="54"/>
                </a:cxn>
                <a:cxn ang="0">
                  <a:pos x="2934" y="80"/>
                </a:cxn>
                <a:cxn ang="0">
                  <a:pos x="2959"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59" y="1513"/>
                </a:cxn>
                <a:cxn ang="0">
                  <a:pos x="2934" y="1542"/>
                </a:cxn>
                <a:cxn ang="0">
                  <a:pos x="2904" y="1568"/>
                </a:cxn>
                <a:cxn ang="0">
                  <a:pos x="2872" y="1589"/>
                </a:cxn>
                <a:cxn ang="0">
                  <a:pos x="2836" y="1605"/>
                </a:cxn>
                <a:cxn ang="0">
                  <a:pos x="2797" y="1616"/>
                </a:cxn>
                <a:cxn ang="0">
                  <a:pos x="2757" y="1622"/>
                </a:cxn>
                <a:cxn ang="0">
                  <a:pos x="257" y="1622"/>
                </a:cxn>
                <a:cxn ang="0">
                  <a:pos x="216" y="1616"/>
                </a:cxn>
                <a:cxn ang="0">
                  <a:pos x="178" y="1605"/>
                </a:cxn>
                <a:cxn ang="0">
                  <a:pos x="142" y="1589"/>
                </a:cxn>
                <a:cxn ang="0">
                  <a:pos x="109" y="1568"/>
                </a:cxn>
                <a:cxn ang="0">
                  <a:pos x="80" y="1542"/>
                </a:cxn>
                <a:cxn ang="0">
                  <a:pos x="54" y="1513"/>
                </a:cxn>
                <a:cxn ang="0">
                  <a:pos x="33" y="1480"/>
                </a:cxn>
                <a:cxn ang="0">
                  <a:pos x="17" y="1444"/>
                </a:cxn>
                <a:cxn ang="0">
                  <a:pos x="5" y="1406"/>
                </a:cxn>
                <a:cxn ang="0">
                  <a:pos x="0" y="1365"/>
                </a:cxn>
                <a:cxn ang="0">
                  <a:pos x="0" y="257"/>
                </a:cxn>
                <a:cxn ang="0">
                  <a:pos x="5" y="216"/>
                </a:cxn>
                <a:cxn ang="0">
                  <a:pos x="17" y="178"/>
                </a:cxn>
                <a:cxn ang="0">
                  <a:pos x="33" y="142"/>
                </a:cxn>
                <a:cxn ang="0">
                  <a:pos x="54" y="109"/>
                </a:cxn>
                <a:cxn ang="0">
                  <a:pos x="80" y="80"/>
                </a:cxn>
                <a:cxn ang="0">
                  <a:pos x="109" y="54"/>
                </a:cxn>
                <a:cxn ang="0">
                  <a:pos x="142" y="33"/>
                </a:cxn>
                <a:cxn ang="0">
                  <a:pos x="178" y="17"/>
                </a:cxn>
                <a:cxn ang="0">
                  <a:pos x="216" y="6"/>
                </a:cxn>
                <a:cxn ang="0">
                  <a:pos x="257" y="0"/>
                </a:cxn>
              </a:cxnLst>
              <a:rect l="0" t="0" r="r" b="b"/>
              <a:pathLst>
                <a:path w="3013" h="1622">
                  <a:moveTo>
                    <a:pt x="270" y="0"/>
                  </a:moveTo>
                  <a:lnTo>
                    <a:pt x="2743" y="0"/>
                  </a:lnTo>
                  <a:lnTo>
                    <a:pt x="2757" y="0"/>
                  </a:lnTo>
                  <a:lnTo>
                    <a:pt x="2771" y="1"/>
                  </a:lnTo>
                  <a:lnTo>
                    <a:pt x="2784" y="4"/>
                  </a:lnTo>
                  <a:lnTo>
                    <a:pt x="2797" y="6"/>
                  </a:lnTo>
                  <a:lnTo>
                    <a:pt x="2810" y="9"/>
                  </a:lnTo>
                  <a:lnTo>
                    <a:pt x="2824" y="13"/>
                  </a:lnTo>
                  <a:lnTo>
                    <a:pt x="2836" y="17"/>
                  </a:lnTo>
                  <a:lnTo>
                    <a:pt x="2848" y="22"/>
                  </a:lnTo>
                  <a:lnTo>
                    <a:pt x="2860" y="27"/>
                  </a:lnTo>
                  <a:lnTo>
                    <a:pt x="2872" y="33"/>
                  </a:lnTo>
                  <a:lnTo>
                    <a:pt x="2883" y="39"/>
                  </a:lnTo>
                  <a:lnTo>
                    <a:pt x="2894" y="46"/>
                  </a:lnTo>
                  <a:lnTo>
                    <a:pt x="2904" y="54"/>
                  </a:lnTo>
                  <a:lnTo>
                    <a:pt x="2914" y="63"/>
                  </a:lnTo>
                  <a:lnTo>
                    <a:pt x="2924" y="71"/>
                  </a:lnTo>
                  <a:lnTo>
                    <a:pt x="2934" y="80"/>
                  </a:lnTo>
                  <a:lnTo>
                    <a:pt x="2943" y="89"/>
                  </a:lnTo>
                  <a:lnTo>
                    <a:pt x="2951" y="99"/>
                  </a:lnTo>
                  <a:lnTo>
                    <a:pt x="2959" y="109"/>
                  </a:lnTo>
                  <a:lnTo>
                    <a:pt x="2967" y="120"/>
                  </a:lnTo>
                  <a:lnTo>
                    <a:pt x="2974" y="131"/>
                  </a:lnTo>
                  <a:lnTo>
                    <a:pt x="2981" y="142"/>
                  </a:lnTo>
                  <a:lnTo>
                    <a:pt x="2987" y="153"/>
                  </a:lnTo>
                  <a:lnTo>
                    <a:pt x="2992" y="165"/>
                  </a:lnTo>
                  <a:lnTo>
                    <a:pt x="2997" y="178"/>
                  </a:lnTo>
                  <a:lnTo>
                    <a:pt x="3001"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1" y="1432"/>
                  </a:lnTo>
                  <a:lnTo>
                    <a:pt x="2997" y="1444"/>
                  </a:lnTo>
                  <a:lnTo>
                    <a:pt x="2992" y="1457"/>
                  </a:lnTo>
                  <a:lnTo>
                    <a:pt x="2987" y="1469"/>
                  </a:lnTo>
                  <a:lnTo>
                    <a:pt x="2981" y="1480"/>
                  </a:lnTo>
                  <a:lnTo>
                    <a:pt x="2974" y="1491"/>
                  </a:lnTo>
                  <a:lnTo>
                    <a:pt x="2967" y="1502"/>
                  </a:lnTo>
                  <a:lnTo>
                    <a:pt x="2959" y="1513"/>
                  </a:lnTo>
                  <a:lnTo>
                    <a:pt x="2951" y="1523"/>
                  </a:lnTo>
                  <a:lnTo>
                    <a:pt x="2943" y="1533"/>
                  </a:lnTo>
                  <a:lnTo>
                    <a:pt x="2934" y="1542"/>
                  </a:lnTo>
                  <a:lnTo>
                    <a:pt x="2924" y="1551"/>
                  </a:lnTo>
                  <a:lnTo>
                    <a:pt x="2914" y="1559"/>
                  </a:lnTo>
                  <a:lnTo>
                    <a:pt x="2904" y="1568"/>
                  </a:lnTo>
                  <a:lnTo>
                    <a:pt x="2894" y="1576"/>
                  </a:lnTo>
                  <a:lnTo>
                    <a:pt x="2883" y="1583"/>
                  </a:lnTo>
                  <a:lnTo>
                    <a:pt x="2872" y="1589"/>
                  </a:lnTo>
                  <a:lnTo>
                    <a:pt x="2860" y="1595"/>
                  </a:lnTo>
                  <a:lnTo>
                    <a:pt x="2848" y="1600"/>
                  </a:lnTo>
                  <a:lnTo>
                    <a:pt x="2836" y="1605"/>
                  </a:lnTo>
                  <a:lnTo>
                    <a:pt x="2824" y="1609"/>
                  </a:lnTo>
                  <a:lnTo>
                    <a:pt x="2810" y="1613"/>
                  </a:lnTo>
                  <a:lnTo>
                    <a:pt x="2797" y="1616"/>
                  </a:lnTo>
                  <a:lnTo>
                    <a:pt x="2784" y="1618"/>
                  </a:lnTo>
                  <a:lnTo>
                    <a:pt x="2771" y="1621"/>
                  </a:lnTo>
                  <a:lnTo>
                    <a:pt x="2757" y="1622"/>
                  </a:lnTo>
                  <a:lnTo>
                    <a:pt x="2743" y="1622"/>
                  </a:lnTo>
                  <a:lnTo>
                    <a:pt x="270" y="1622"/>
                  </a:lnTo>
                  <a:lnTo>
                    <a:pt x="257" y="1622"/>
                  </a:lnTo>
                  <a:lnTo>
                    <a:pt x="243" y="1621"/>
                  </a:lnTo>
                  <a:lnTo>
                    <a:pt x="230" y="1618"/>
                  </a:lnTo>
                  <a:lnTo>
                    <a:pt x="216" y="1616"/>
                  </a:lnTo>
                  <a:lnTo>
                    <a:pt x="203" y="1613"/>
                  </a:lnTo>
                  <a:lnTo>
                    <a:pt x="191" y="1609"/>
                  </a:lnTo>
                  <a:lnTo>
                    <a:pt x="178" y="1605"/>
                  </a:lnTo>
                  <a:lnTo>
                    <a:pt x="165" y="1600"/>
                  </a:lnTo>
                  <a:lnTo>
                    <a:pt x="154" y="1595"/>
                  </a:lnTo>
                  <a:lnTo>
                    <a:pt x="142" y="1589"/>
                  </a:lnTo>
                  <a:lnTo>
                    <a:pt x="131" y="1583"/>
                  </a:lnTo>
                  <a:lnTo>
                    <a:pt x="120" y="1576"/>
                  </a:lnTo>
                  <a:lnTo>
                    <a:pt x="109" y="1568"/>
                  </a:lnTo>
                  <a:lnTo>
                    <a:pt x="99" y="1559"/>
                  </a:lnTo>
                  <a:lnTo>
                    <a:pt x="89" y="1551"/>
                  </a:lnTo>
                  <a:lnTo>
                    <a:pt x="80" y="1542"/>
                  </a:lnTo>
                  <a:lnTo>
                    <a:pt x="71" y="1533"/>
                  </a:lnTo>
                  <a:lnTo>
                    <a:pt x="62" y="1523"/>
                  </a:lnTo>
                  <a:lnTo>
                    <a:pt x="54" y="1513"/>
                  </a:lnTo>
                  <a:lnTo>
                    <a:pt x="46" y="1502"/>
                  </a:lnTo>
                  <a:lnTo>
                    <a:pt x="40" y="1491"/>
                  </a:lnTo>
                  <a:lnTo>
                    <a:pt x="33" y="1480"/>
                  </a:lnTo>
                  <a:lnTo>
                    <a:pt x="27" y="1469"/>
                  </a:lnTo>
                  <a:lnTo>
                    <a:pt x="22" y="1457"/>
                  </a:lnTo>
                  <a:lnTo>
                    <a:pt x="17" y="1444"/>
                  </a:lnTo>
                  <a:lnTo>
                    <a:pt x="13"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3" y="191"/>
                  </a:lnTo>
                  <a:lnTo>
                    <a:pt x="17" y="178"/>
                  </a:lnTo>
                  <a:lnTo>
                    <a:pt x="22" y="165"/>
                  </a:lnTo>
                  <a:lnTo>
                    <a:pt x="27" y="153"/>
                  </a:lnTo>
                  <a:lnTo>
                    <a:pt x="33" y="142"/>
                  </a:lnTo>
                  <a:lnTo>
                    <a:pt x="40" y="131"/>
                  </a:lnTo>
                  <a:lnTo>
                    <a:pt x="46" y="120"/>
                  </a:lnTo>
                  <a:lnTo>
                    <a:pt x="54" y="109"/>
                  </a:lnTo>
                  <a:lnTo>
                    <a:pt x="62" y="99"/>
                  </a:lnTo>
                  <a:lnTo>
                    <a:pt x="71" y="89"/>
                  </a:lnTo>
                  <a:lnTo>
                    <a:pt x="80" y="80"/>
                  </a:lnTo>
                  <a:lnTo>
                    <a:pt x="89" y="71"/>
                  </a:lnTo>
                  <a:lnTo>
                    <a:pt x="99" y="63"/>
                  </a:lnTo>
                  <a:lnTo>
                    <a:pt x="109" y="54"/>
                  </a:lnTo>
                  <a:lnTo>
                    <a:pt x="120" y="46"/>
                  </a:lnTo>
                  <a:lnTo>
                    <a:pt x="131" y="39"/>
                  </a:lnTo>
                  <a:lnTo>
                    <a:pt x="142" y="33"/>
                  </a:lnTo>
                  <a:lnTo>
                    <a:pt x="154" y="27"/>
                  </a:lnTo>
                  <a:lnTo>
                    <a:pt x="165" y="22"/>
                  </a:lnTo>
                  <a:lnTo>
                    <a:pt x="178" y="17"/>
                  </a:lnTo>
                  <a:lnTo>
                    <a:pt x="191" y="13"/>
                  </a:lnTo>
                  <a:lnTo>
                    <a:pt x="203" y="9"/>
                  </a:lnTo>
                  <a:lnTo>
                    <a:pt x="216" y="6"/>
                  </a:lnTo>
                  <a:lnTo>
                    <a:pt x="230" y="4"/>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7" name="184270726"/>
            <p:cNvSpPr>
              <a:spLocks/>
            </p:cNvSpPr>
            <p:nvPr/>
          </p:nvSpPr>
          <p:spPr bwMode="auto">
            <a:xfrm>
              <a:off x="7913662" y="3832632"/>
              <a:ext cx="86432" cy="33041"/>
            </a:xfrm>
            <a:custGeom>
              <a:avLst/>
              <a:gdLst/>
              <a:ahLst/>
              <a:cxnLst>
                <a:cxn ang="0">
                  <a:pos x="2756" y="0"/>
                </a:cxn>
                <a:cxn ang="0">
                  <a:pos x="2797" y="6"/>
                </a:cxn>
                <a:cxn ang="0">
                  <a:pos x="2835" y="17"/>
                </a:cxn>
                <a:cxn ang="0">
                  <a:pos x="2871" y="33"/>
                </a:cxn>
                <a:cxn ang="0">
                  <a:pos x="2904" y="54"/>
                </a:cxn>
                <a:cxn ang="0">
                  <a:pos x="2933" y="80"/>
                </a:cxn>
                <a:cxn ang="0">
                  <a:pos x="2959" y="109"/>
                </a:cxn>
                <a:cxn ang="0">
                  <a:pos x="2980" y="142"/>
                </a:cxn>
                <a:cxn ang="0">
                  <a:pos x="2996" y="178"/>
                </a:cxn>
                <a:cxn ang="0">
                  <a:pos x="3008" y="216"/>
                </a:cxn>
                <a:cxn ang="0">
                  <a:pos x="3013" y="257"/>
                </a:cxn>
                <a:cxn ang="0">
                  <a:pos x="3013" y="1365"/>
                </a:cxn>
                <a:cxn ang="0">
                  <a:pos x="3008" y="1406"/>
                </a:cxn>
                <a:cxn ang="0">
                  <a:pos x="2996" y="1444"/>
                </a:cxn>
                <a:cxn ang="0">
                  <a:pos x="2980" y="1480"/>
                </a:cxn>
                <a:cxn ang="0">
                  <a:pos x="2959" y="1513"/>
                </a:cxn>
                <a:cxn ang="0">
                  <a:pos x="2933" y="1542"/>
                </a:cxn>
                <a:cxn ang="0">
                  <a:pos x="2904" y="1568"/>
                </a:cxn>
                <a:cxn ang="0">
                  <a:pos x="2871" y="1589"/>
                </a:cxn>
                <a:cxn ang="0">
                  <a:pos x="2835" y="1605"/>
                </a:cxn>
                <a:cxn ang="0">
                  <a:pos x="2797" y="1616"/>
                </a:cxn>
                <a:cxn ang="0">
                  <a:pos x="2756" y="1622"/>
                </a:cxn>
                <a:cxn ang="0">
                  <a:pos x="256" y="1622"/>
                </a:cxn>
                <a:cxn ang="0">
                  <a:pos x="216" y="1616"/>
                </a:cxn>
                <a:cxn ang="0">
                  <a:pos x="177" y="1605"/>
                </a:cxn>
                <a:cxn ang="0">
                  <a:pos x="141" y="1589"/>
                </a:cxn>
                <a:cxn ang="0">
                  <a:pos x="108" y="1568"/>
                </a:cxn>
                <a:cxn ang="0">
                  <a:pos x="79" y="1542"/>
                </a:cxn>
                <a:cxn ang="0">
                  <a:pos x="54" y="1513"/>
                </a:cxn>
                <a:cxn ang="0">
                  <a:pos x="32" y="1480"/>
                </a:cxn>
                <a:cxn ang="0">
                  <a:pos x="16" y="1444"/>
                </a:cxn>
                <a:cxn ang="0">
                  <a:pos x="5" y="1406"/>
                </a:cxn>
                <a:cxn ang="0">
                  <a:pos x="0" y="1365"/>
                </a:cxn>
                <a:cxn ang="0">
                  <a:pos x="0" y="257"/>
                </a:cxn>
                <a:cxn ang="0">
                  <a:pos x="5" y="216"/>
                </a:cxn>
                <a:cxn ang="0">
                  <a:pos x="16" y="178"/>
                </a:cxn>
                <a:cxn ang="0">
                  <a:pos x="32" y="142"/>
                </a:cxn>
                <a:cxn ang="0">
                  <a:pos x="54" y="109"/>
                </a:cxn>
                <a:cxn ang="0">
                  <a:pos x="79" y="80"/>
                </a:cxn>
                <a:cxn ang="0">
                  <a:pos x="108" y="54"/>
                </a:cxn>
                <a:cxn ang="0">
                  <a:pos x="141" y="33"/>
                </a:cxn>
                <a:cxn ang="0">
                  <a:pos x="177" y="17"/>
                </a:cxn>
                <a:cxn ang="0">
                  <a:pos x="216" y="6"/>
                </a:cxn>
                <a:cxn ang="0">
                  <a:pos x="256" y="0"/>
                </a:cxn>
              </a:cxnLst>
              <a:rect l="0" t="0" r="r" b="b"/>
              <a:pathLst>
                <a:path w="3013" h="1622">
                  <a:moveTo>
                    <a:pt x="270" y="0"/>
                  </a:moveTo>
                  <a:lnTo>
                    <a:pt x="2743" y="0"/>
                  </a:lnTo>
                  <a:lnTo>
                    <a:pt x="2756" y="0"/>
                  </a:lnTo>
                  <a:lnTo>
                    <a:pt x="2770" y="1"/>
                  </a:lnTo>
                  <a:lnTo>
                    <a:pt x="2783" y="4"/>
                  </a:lnTo>
                  <a:lnTo>
                    <a:pt x="2797" y="6"/>
                  </a:lnTo>
                  <a:lnTo>
                    <a:pt x="2810" y="9"/>
                  </a:lnTo>
                  <a:lnTo>
                    <a:pt x="2822" y="13"/>
                  </a:lnTo>
                  <a:lnTo>
                    <a:pt x="2835" y="17"/>
                  </a:lnTo>
                  <a:lnTo>
                    <a:pt x="2848" y="22"/>
                  </a:lnTo>
                  <a:lnTo>
                    <a:pt x="2859" y="27"/>
                  </a:lnTo>
                  <a:lnTo>
                    <a:pt x="2871" y="33"/>
                  </a:lnTo>
                  <a:lnTo>
                    <a:pt x="2882" y="39"/>
                  </a:lnTo>
                  <a:lnTo>
                    <a:pt x="2893" y="46"/>
                  </a:lnTo>
                  <a:lnTo>
                    <a:pt x="2904" y="54"/>
                  </a:lnTo>
                  <a:lnTo>
                    <a:pt x="2914" y="63"/>
                  </a:lnTo>
                  <a:lnTo>
                    <a:pt x="2924" y="71"/>
                  </a:lnTo>
                  <a:lnTo>
                    <a:pt x="2933" y="80"/>
                  </a:lnTo>
                  <a:lnTo>
                    <a:pt x="2942" y="89"/>
                  </a:lnTo>
                  <a:lnTo>
                    <a:pt x="2951" y="99"/>
                  </a:lnTo>
                  <a:lnTo>
                    <a:pt x="2959" y="109"/>
                  </a:lnTo>
                  <a:lnTo>
                    <a:pt x="2966" y="120"/>
                  </a:lnTo>
                  <a:lnTo>
                    <a:pt x="2973" y="131"/>
                  </a:lnTo>
                  <a:lnTo>
                    <a:pt x="2980" y="142"/>
                  </a:lnTo>
                  <a:lnTo>
                    <a:pt x="2986" y="153"/>
                  </a:lnTo>
                  <a:lnTo>
                    <a:pt x="2991" y="165"/>
                  </a:lnTo>
                  <a:lnTo>
                    <a:pt x="2996" y="178"/>
                  </a:lnTo>
                  <a:lnTo>
                    <a:pt x="3000" y="191"/>
                  </a:lnTo>
                  <a:lnTo>
                    <a:pt x="3005" y="203"/>
                  </a:lnTo>
                  <a:lnTo>
                    <a:pt x="3008" y="216"/>
                  </a:lnTo>
                  <a:lnTo>
                    <a:pt x="3010" y="230"/>
                  </a:lnTo>
                  <a:lnTo>
                    <a:pt x="3012" y="243"/>
                  </a:lnTo>
                  <a:lnTo>
                    <a:pt x="3013" y="257"/>
                  </a:lnTo>
                  <a:lnTo>
                    <a:pt x="3013" y="270"/>
                  </a:lnTo>
                  <a:lnTo>
                    <a:pt x="3013" y="1352"/>
                  </a:lnTo>
                  <a:lnTo>
                    <a:pt x="3013" y="1365"/>
                  </a:lnTo>
                  <a:lnTo>
                    <a:pt x="3012" y="1379"/>
                  </a:lnTo>
                  <a:lnTo>
                    <a:pt x="3010" y="1392"/>
                  </a:lnTo>
                  <a:lnTo>
                    <a:pt x="3008" y="1406"/>
                  </a:lnTo>
                  <a:lnTo>
                    <a:pt x="3005" y="1419"/>
                  </a:lnTo>
                  <a:lnTo>
                    <a:pt x="3000" y="1432"/>
                  </a:lnTo>
                  <a:lnTo>
                    <a:pt x="2996" y="1444"/>
                  </a:lnTo>
                  <a:lnTo>
                    <a:pt x="2991" y="1457"/>
                  </a:lnTo>
                  <a:lnTo>
                    <a:pt x="2986" y="1469"/>
                  </a:lnTo>
                  <a:lnTo>
                    <a:pt x="2980" y="1480"/>
                  </a:lnTo>
                  <a:lnTo>
                    <a:pt x="2973" y="1491"/>
                  </a:lnTo>
                  <a:lnTo>
                    <a:pt x="2966" y="1502"/>
                  </a:lnTo>
                  <a:lnTo>
                    <a:pt x="2959" y="1513"/>
                  </a:lnTo>
                  <a:lnTo>
                    <a:pt x="2951" y="1523"/>
                  </a:lnTo>
                  <a:lnTo>
                    <a:pt x="2942" y="1533"/>
                  </a:lnTo>
                  <a:lnTo>
                    <a:pt x="2933" y="1542"/>
                  </a:lnTo>
                  <a:lnTo>
                    <a:pt x="2924" y="1551"/>
                  </a:lnTo>
                  <a:lnTo>
                    <a:pt x="2914" y="1559"/>
                  </a:lnTo>
                  <a:lnTo>
                    <a:pt x="2904" y="1568"/>
                  </a:lnTo>
                  <a:lnTo>
                    <a:pt x="2893" y="1576"/>
                  </a:lnTo>
                  <a:lnTo>
                    <a:pt x="2882" y="1583"/>
                  </a:lnTo>
                  <a:lnTo>
                    <a:pt x="2871" y="1589"/>
                  </a:lnTo>
                  <a:lnTo>
                    <a:pt x="2859" y="1595"/>
                  </a:lnTo>
                  <a:lnTo>
                    <a:pt x="2848" y="1600"/>
                  </a:lnTo>
                  <a:lnTo>
                    <a:pt x="2835" y="1605"/>
                  </a:lnTo>
                  <a:lnTo>
                    <a:pt x="2822" y="1609"/>
                  </a:lnTo>
                  <a:lnTo>
                    <a:pt x="2810" y="1613"/>
                  </a:lnTo>
                  <a:lnTo>
                    <a:pt x="2797" y="1616"/>
                  </a:lnTo>
                  <a:lnTo>
                    <a:pt x="2783" y="1618"/>
                  </a:lnTo>
                  <a:lnTo>
                    <a:pt x="2770" y="1621"/>
                  </a:lnTo>
                  <a:lnTo>
                    <a:pt x="2756" y="1622"/>
                  </a:lnTo>
                  <a:lnTo>
                    <a:pt x="2743" y="1622"/>
                  </a:lnTo>
                  <a:lnTo>
                    <a:pt x="270" y="1622"/>
                  </a:lnTo>
                  <a:lnTo>
                    <a:pt x="256" y="1622"/>
                  </a:lnTo>
                  <a:lnTo>
                    <a:pt x="242" y="1621"/>
                  </a:lnTo>
                  <a:lnTo>
                    <a:pt x="229" y="1618"/>
                  </a:lnTo>
                  <a:lnTo>
                    <a:pt x="216" y="1616"/>
                  </a:lnTo>
                  <a:lnTo>
                    <a:pt x="203" y="1613"/>
                  </a:lnTo>
                  <a:lnTo>
                    <a:pt x="189" y="1609"/>
                  </a:lnTo>
                  <a:lnTo>
                    <a:pt x="177" y="1605"/>
                  </a:lnTo>
                  <a:lnTo>
                    <a:pt x="165" y="1600"/>
                  </a:lnTo>
                  <a:lnTo>
                    <a:pt x="153" y="1595"/>
                  </a:lnTo>
                  <a:lnTo>
                    <a:pt x="141" y="1589"/>
                  </a:lnTo>
                  <a:lnTo>
                    <a:pt x="130" y="1583"/>
                  </a:lnTo>
                  <a:lnTo>
                    <a:pt x="119" y="1576"/>
                  </a:lnTo>
                  <a:lnTo>
                    <a:pt x="108" y="1568"/>
                  </a:lnTo>
                  <a:lnTo>
                    <a:pt x="98" y="1559"/>
                  </a:lnTo>
                  <a:lnTo>
                    <a:pt x="89" y="1551"/>
                  </a:lnTo>
                  <a:lnTo>
                    <a:pt x="79" y="1542"/>
                  </a:lnTo>
                  <a:lnTo>
                    <a:pt x="70" y="1533"/>
                  </a:lnTo>
                  <a:lnTo>
                    <a:pt x="61" y="1523"/>
                  </a:lnTo>
                  <a:lnTo>
                    <a:pt x="54" y="1513"/>
                  </a:lnTo>
                  <a:lnTo>
                    <a:pt x="46" y="1502"/>
                  </a:lnTo>
                  <a:lnTo>
                    <a:pt x="39" y="1491"/>
                  </a:lnTo>
                  <a:lnTo>
                    <a:pt x="32" y="1480"/>
                  </a:lnTo>
                  <a:lnTo>
                    <a:pt x="26" y="1469"/>
                  </a:lnTo>
                  <a:lnTo>
                    <a:pt x="21" y="1457"/>
                  </a:lnTo>
                  <a:lnTo>
                    <a:pt x="16" y="1444"/>
                  </a:lnTo>
                  <a:lnTo>
                    <a:pt x="12" y="1432"/>
                  </a:lnTo>
                  <a:lnTo>
                    <a:pt x="8" y="1419"/>
                  </a:lnTo>
                  <a:lnTo>
                    <a:pt x="5" y="1406"/>
                  </a:lnTo>
                  <a:lnTo>
                    <a:pt x="3" y="1392"/>
                  </a:lnTo>
                  <a:lnTo>
                    <a:pt x="1" y="1379"/>
                  </a:lnTo>
                  <a:lnTo>
                    <a:pt x="0" y="1365"/>
                  </a:lnTo>
                  <a:lnTo>
                    <a:pt x="0" y="1352"/>
                  </a:lnTo>
                  <a:lnTo>
                    <a:pt x="0" y="270"/>
                  </a:lnTo>
                  <a:lnTo>
                    <a:pt x="0" y="257"/>
                  </a:lnTo>
                  <a:lnTo>
                    <a:pt x="1" y="243"/>
                  </a:lnTo>
                  <a:lnTo>
                    <a:pt x="3" y="230"/>
                  </a:lnTo>
                  <a:lnTo>
                    <a:pt x="5" y="216"/>
                  </a:lnTo>
                  <a:lnTo>
                    <a:pt x="8" y="203"/>
                  </a:lnTo>
                  <a:lnTo>
                    <a:pt x="12" y="191"/>
                  </a:lnTo>
                  <a:lnTo>
                    <a:pt x="16" y="178"/>
                  </a:lnTo>
                  <a:lnTo>
                    <a:pt x="21" y="165"/>
                  </a:lnTo>
                  <a:lnTo>
                    <a:pt x="26" y="153"/>
                  </a:lnTo>
                  <a:lnTo>
                    <a:pt x="32" y="142"/>
                  </a:lnTo>
                  <a:lnTo>
                    <a:pt x="39" y="131"/>
                  </a:lnTo>
                  <a:lnTo>
                    <a:pt x="46" y="120"/>
                  </a:lnTo>
                  <a:lnTo>
                    <a:pt x="54" y="109"/>
                  </a:lnTo>
                  <a:lnTo>
                    <a:pt x="61" y="99"/>
                  </a:lnTo>
                  <a:lnTo>
                    <a:pt x="70" y="89"/>
                  </a:lnTo>
                  <a:lnTo>
                    <a:pt x="79" y="80"/>
                  </a:lnTo>
                  <a:lnTo>
                    <a:pt x="89" y="71"/>
                  </a:lnTo>
                  <a:lnTo>
                    <a:pt x="98" y="63"/>
                  </a:lnTo>
                  <a:lnTo>
                    <a:pt x="108" y="54"/>
                  </a:lnTo>
                  <a:lnTo>
                    <a:pt x="119" y="46"/>
                  </a:lnTo>
                  <a:lnTo>
                    <a:pt x="130" y="39"/>
                  </a:lnTo>
                  <a:lnTo>
                    <a:pt x="141" y="33"/>
                  </a:lnTo>
                  <a:lnTo>
                    <a:pt x="153" y="27"/>
                  </a:lnTo>
                  <a:lnTo>
                    <a:pt x="165" y="22"/>
                  </a:lnTo>
                  <a:lnTo>
                    <a:pt x="177" y="17"/>
                  </a:lnTo>
                  <a:lnTo>
                    <a:pt x="189" y="13"/>
                  </a:lnTo>
                  <a:lnTo>
                    <a:pt x="203" y="9"/>
                  </a:lnTo>
                  <a:lnTo>
                    <a:pt x="216" y="6"/>
                  </a:lnTo>
                  <a:lnTo>
                    <a:pt x="229" y="4"/>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8" name="1978378976"/>
            <p:cNvSpPr>
              <a:spLocks/>
            </p:cNvSpPr>
            <p:nvPr/>
          </p:nvSpPr>
          <p:spPr bwMode="auto">
            <a:xfrm>
              <a:off x="8009627" y="3832632"/>
              <a:ext cx="87067" cy="33041"/>
            </a:xfrm>
            <a:custGeom>
              <a:avLst/>
              <a:gdLst/>
              <a:ahLst/>
              <a:cxnLst>
                <a:cxn ang="0">
                  <a:pos x="2757" y="0"/>
                </a:cxn>
                <a:cxn ang="0">
                  <a:pos x="2798" y="6"/>
                </a:cxn>
                <a:cxn ang="0">
                  <a:pos x="2836" y="17"/>
                </a:cxn>
                <a:cxn ang="0">
                  <a:pos x="2872" y="33"/>
                </a:cxn>
                <a:cxn ang="0">
                  <a:pos x="2905" y="54"/>
                </a:cxn>
                <a:cxn ang="0">
                  <a:pos x="2935" y="80"/>
                </a:cxn>
                <a:cxn ang="0">
                  <a:pos x="2960" y="109"/>
                </a:cxn>
                <a:cxn ang="0">
                  <a:pos x="2981" y="142"/>
                </a:cxn>
                <a:cxn ang="0">
                  <a:pos x="2997" y="178"/>
                </a:cxn>
                <a:cxn ang="0">
                  <a:pos x="3008" y="216"/>
                </a:cxn>
                <a:cxn ang="0">
                  <a:pos x="3013" y="257"/>
                </a:cxn>
                <a:cxn ang="0">
                  <a:pos x="3013" y="1365"/>
                </a:cxn>
                <a:cxn ang="0">
                  <a:pos x="3008" y="1406"/>
                </a:cxn>
                <a:cxn ang="0">
                  <a:pos x="2997" y="1444"/>
                </a:cxn>
                <a:cxn ang="0">
                  <a:pos x="2981" y="1480"/>
                </a:cxn>
                <a:cxn ang="0">
                  <a:pos x="2960" y="1513"/>
                </a:cxn>
                <a:cxn ang="0">
                  <a:pos x="2935" y="1542"/>
                </a:cxn>
                <a:cxn ang="0">
                  <a:pos x="2905" y="1568"/>
                </a:cxn>
                <a:cxn ang="0">
                  <a:pos x="2872" y="1589"/>
                </a:cxn>
                <a:cxn ang="0">
                  <a:pos x="2836" y="1605"/>
                </a:cxn>
                <a:cxn ang="0">
                  <a:pos x="2798" y="1616"/>
                </a:cxn>
                <a:cxn ang="0">
                  <a:pos x="2757" y="1622"/>
                </a:cxn>
                <a:cxn ang="0">
                  <a:pos x="257" y="1622"/>
                </a:cxn>
                <a:cxn ang="0">
                  <a:pos x="216" y="1616"/>
                </a:cxn>
                <a:cxn ang="0">
                  <a:pos x="179" y="1605"/>
                </a:cxn>
                <a:cxn ang="0">
                  <a:pos x="142" y="1589"/>
                </a:cxn>
                <a:cxn ang="0">
                  <a:pos x="109" y="1568"/>
                </a:cxn>
                <a:cxn ang="0">
                  <a:pos x="80" y="1542"/>
                </a:cxn>
                <a:cxn ang="0">
                  <a:pos x="54" y="1513"/>
                </a:cxn>
                <a:cxn ang="0">
                  <a:pos x="33" y="1480"/>
                </a:cxn>
                <a:cxn ang="0">
                  <a:pos x="17" y="1444"/>
                </a:cxn>
                <a:cxn ang="0">
                  <a:pos x="7" y="1406"/>
                </a:cxn>
                <a:cxn ang="0">
                  <a:pos x="1" y="1365"/>
                </a:cxn>
                <a:cxn ang="0">
                  <a:pos x="1" y="257"/>
                </a:cxn>
                <a:cxn ang="0">
                  <a:pos x="7" y="216"/>
                </a:cxn>
                <a:cxn ang="0">
                  <a:pos x="17" y="178"/>
                </a:cxn>
                <a:cxn ang="0">
                  <a:pos x="33" y="142"/>
                </a:cxn>
                <a:cxn ang="0">
                  <a:pos x="54" y="109"/>
                </a:cxn>
                <a:cxn ang="0">
                  <a:pos x="80" y="80"/>
                </a:cxn>
                <a:cxn ang="0">
                  <a:pos x="109" y="54"/>
                </a:cxn>
                <a:cxn ang="0">
                  <a:pos x="142" y="33"/>
                </a:cxn>
                <a:cxn ang="0">
                  <a:pos x="179" y="17"/>
                </a:cxn>
                <a:cxn ang="0">
                  <a:pos x="216" y="6"/>
                </a:cxn>
                <a:cxn ang="0">
                  <a:pos x="257" y="0"/>
                </a:cxn>
              </a:cxnLst>
              <a:rect l="0" t="0" r="r" b="b"/>
              <a:pathLst>
                <a:path w="3014" h="1622">
                  <a:moveTo>
                    <a:pt x="271" y="0"/>
                  </a:moveTo>
                  <a:lnTo>
                    <a:pt x="2743" y="0"/>
                  </a:lnTo>
                  <a:lnTo>
                    <a:pt x="2757" y="0"/>
                  </a:lnTo>
                  <a:lnTo>
                    <a:pt x="2771" y="1"/>
                  </a:lnTo>
                  <a:lnTo>
                    <a:pt x="2784" y="4"/>
                  </a:lnTo>
                  <a:lnTo>
                    <a:pt x="2798" y="6"/>
                  </a:lnTo>
                  <a:lnTo>
                    <a:pt x="2810" y="9"/>
                  </a:lnTo>
                  <a:lnTo>
                    <a:pt x="2824" y="13"/>
                  </a:lnTo>
                  <a:lnTo>
                    <a:pt x="2836" y="17"/>
                  </a:lnTo>
                  <a:lnTo>
                    <a:pt x="2848" y="22"/>
                  </a:lnTo>
                  <a:lnTo>
                    <a:pt x="2860" y="27"/>
                  </a:lnTo>
                  <a:lnTo>
                    <a:pt x="2872" y="33"/>
                  </a:lnTo>
                  <a:lnTo>
                    <a:pt x="2884" y="39"/>
                  </a:lnTo>
                  <a:lnTo>
                    <a:pt x="2894" y="46"/>
                  </a:lnTo>
                  <a:lnTo>
                    <a:pt x="2905" y="54"/>
                  </a:lnTo>
                  <a:lnTo>
                    <a:pt x="2915" y="63"/>
                  </a:lnTo>
                  <a:lnTo>
                    <a:pt x="2925" y="71"/>
                  </a:lnTo>
                  <a:lnTo>
                    <a:pt x="2935" y="80"/>
                  </a:lnTo>
                  <a:lnTo>
                    <a:pt x="2943" y="89"/>
                  </a:lnTo>
                  <a:lnTo>
                    <a:pt x="2952" y="99"/>
                  </a:lnTo>
                  <a:lnTo>
                    <a:pt x="2960" y="109"/>
                  </a:lnTo>
                  <a:lnTo>
                    <a:pt x="2967" y="120"/>
                  </a:lnTo>
                  <a:lnTo>
                    <a:pt x="2974" y="131"/>
                  </a:lnTo>
                  <a:lnTo>
                    <a:pt x="2981" y="142"/>
                  </a:lnTo>
                  <a:lnTo>
                    <a:pt x="2987" y="153"/>
                  </a:lnTo>
                  <a:lnTo>
                    <a:pt x="2993" y="165"/>
                  </a:lnTo>
                  <a:lnTo>
                    <a:pt x="2997" y="178"/>
                  </a:lnTo>
                  <a:lnTo>
                    <a:pt x="3002" y="191"/>
                  </a:lnTo>
                  <a:lnTo>
                    <a:pt x="3005" y="203"/>
                  </a:lnTo>
                  <a:lnTo>
                    <a:pt x="3008" y="216"/>
                  </a:lnTo>
                  <a:lnTo>
                    <a:pt x="3011" y="230"/>
                  </a:lnTo>
                  <a:lnTo>
                    <a:pt x="3012" y="243"/>
                  </a:lnTo>
                  <a:lnTo>
                    <a:pt x="3013" y="257"/>
                  </a:lnTo>
                  <a:lnTo>
                    <a:pt x="3014" y="270"/>
                  </a:lnTo>
                  <a:lnTo>
                    <a:pt x="3014" y="1352"/>
                  </a:lnTo>
                  <a:lnTo>
                    <a:pt x="3013" y="1365"/>
                  </a:lnTo>
                  <a:lnTo>
                    <a:pt x="3012" y="1379"/>
                  </a:lnTo>
                  <a:lnTo>
                    <a:pt x="3011" y="1392"/>
                  </a:lnTo>
                  <a:lnTo>
                    <a:pt x="3008" y="1406"/>
                  </a:lnTo>
                  <a:lnTo>
                    <a:pt x="3005" y="1419"/>
                  </a:lnTo>
                  <a:lnTo>
                    <a:pt x="3002" y="1432"/>
                  </a:lnTo>
                  <a:lnTo>
                    <a:pt x="2997" y="1444"/>
                  </a:lnTo>
                  <a:lnTo>
                    <a:pt x="2993" y="1457"/>
                  </a:lnTo>
                  <a:lnTo>
                    <a:pt x="2987" y="1469"/>
                  </a:lnTo>
                  <a:lnTo>
                    <a:pt x="2981" y="1480"/>
                  </a:lnTo>
                  <a:lnTo>
                    <a:pt x="2974" y="1491"/>
                  </a:lnTo>
                  <a:lnTo>
                    <a:pt x="2967" y="1502"/>
                  </a:lnTo>
                  <a:lnTo>
                    <a:pt x="2960" y="1513"/>
                  </a:lnTo>
                  <a:lnTo>
                    <a:pt x="2952" y="1523"/>
                  </a:lnTo>
                  <a:lnTo>
                    <a:pt x="2943" y="1533"/>
                  </a:lnTo>
                  <a:lnTo>
                    <a:pt x="2935" y="1542"/>
                  </a:lnTo>
                  <a:lnTo>
                    <a:pt x="2925" y="1551"/>
                  </a:lnTo>
                  <a:lnTo>
                    <a:pt x="2915" y="1559"/>
                  </a:lnTo>
                  <a:lnTo>
                    <a:pt x="2905" y="1568"/>
                  </a:lnTo>
                  <a:lnTo>
                    <a:pt x="2894" y="1576"/>
                  </a:lnTo>
                  <a:lnTo>
                    <a:pt x="2884" y="1583"/>
                  </a:lnTo>
                  <a:lnTo>
                    <a:pt x="2872" y="1589"/>
                  </a:lnTo>
                  <a:lnTo>
                    <a:pt x="2860" y="1595"/>
                  </a:lnTo>
                  <a:lnTo>
                    <a:pt x="2848" y="1600"/>
                  </a:lnTo>
                  <a:lnTo>
                    <a:pt x="2836" y="1605"/>
                  </a:lnTo>
                  <a:lnTo>
                    <a:pt x="2824" y="1609"/>
                  </a:lnTo>
                  <a:lnTo>
                    <a:pt x="2810" y="1613"/>
                  </a:lnTo>
                  <a:lnTo>
                    <a:pt x="2798" y="1616"/>
                  </a:lnTo>
                  <a:lnTo>
                    <a:pt x="2784" y="1618"/>
                  </a:lnTo>
                  <a:lnTo>
                    <a:pt x="2771" y="1621"/>
                  </a:lnTo>
                  <a:lnTo>
                    <a:pt x="2757" y="1622"/>
                  </a:lnTo>
                  <a:lnTo>
                    <a:pt x="2743" y="1622"/>
                  </a:lnTo>
                  <a:lnTo>
                    <a:pt x="271" y="1622"/>
                  </a:lnTo>
                  <a:lnTo>
                    <a:pt x="257" y="1622"/>
                  </a:lnTo>
                  <a:lnTo>
                    <a:pt x="244" y="1621"/>
                  </a:lnTo>
                  <a:lnTo>
                    <a:pt x="230" y="1618"/>
                  </a:lnTo>
                  <a:lnTo>
                    <a:pt x="216" y="1616"/>
                  </a:lnTo>
                  <a:lnTo>
                    <a:pt x="204" y="1613"/>
                  </a:lnTo>
                  <a:lnTo>
                    <a:pt x="191" y="1609"/>
                  </a:lnTo>
                  <a:lnTo>
                    <a:pt x="179" y="1605"/>
                  </a:lnTo>
                  <a:lnTo>
                    <a:pt x="166" y="1600"/>
                  </a:lnTo>
                  <a:lnTo>
                    <a:pt x="154" y="1595"/>
                  </a:lnTo>
                  <a:lnTo>
                    <a:pt x="142" y="1589"/>
                  </a:lnTo>
                  <a:lnTo>
                    <a:pt x="131" y="1583"/>
                  </a:lnTo>
                  <a:lnTo>
                    <a:pt x="121" y="1576"/>
                  </a:lnTo>
                  <a:lnTo>
                    <a:pt x="109" y="1568"/>
                  </a:lnTo>
                  <a:lnTo>
                    <a:pt x="99" y="1559"/>
                  </a:lnTo>
                  <a:lnTo>
                    <a:pt x="89" y="1551"/>
                  </a:lnTo>
                  <a:lnTo>
                    <a:pt x="80" y="1542"/>
                  </a:lnTo>
                  <a:lnTo>
                    <a:pt x="71" y="1533"/>
                  </a:lnTo>
                  <a:lnTo>
                    <a:pt x="63" y="1523"/>
                  </a:lnTo>
                  <a:lnTo>
                    <a:pt x="54" y="1513"/>
                  </a:lnTo>
                  <a:lnTo>
                    <a:pt x="47" y="1502"/>
                  </a:lnTo>
                  <a:lnTo>
                    <a:pt x="40" y="1491"/>
                  </a:lnTo>
                  <a:lnTo>
                    <a:pt x="33" y="1480"/>
                  </a:lnTo>
                  <a:lnTo>
                    <a:pt x="28" y="1469"/>
                  </a:lnTo>
                  <a:lnTo>
                    <a:pt x="22" y="1457"/>
                  </a:lnTo>
                  <a:lnTo>
                    <a:pt x="17" y="1444"/>
                  </a:lnTo>
                  <a:lnTo>
                    <a:pt x="13" y="1432"/>
                  </a:lnTo>
                  <a:lnTo>
                    <a:pt x="10" y="1419"/>
                  </a:lnTo>
                  <a:lnTo>
                    <a:pt x="7" y="1406"/>
                  </a:lnTo>
                  <a:lnTo>
                    <a:pt x="3" y="1392"/>
                  </a:lnTo>
                  <a:lnTo>
                    <a:pt x="2" y="1379"/>
                  </a:lnTo>
                  <a:lnTo>
                    <a:pt x="1" y="1365"/>
                  </a:lnTo>
                  <a:lnTo>
                    <a:pt x="0" y="1352"/>
                  </a:lnTo>
                  <a:lnTo>
                    <a:pt x="0" y="270"/>
                  </a:lnTo>
                  <a:lnTo>
                    <a:pt x="1" y="257"/>
                  </a:lnTo>
                  <a:lnTo>
                    <a:pt x="2" y="243"/>
                  </a:lnTo>
                  <a:lnTo>
                    <a:pt x="3" y="230"/>
                  </a:lnTo>
                  <a:lnTo>
                    <a:pt x="7" y="216"/>
                  </a:lnTo>
                  <a:lnTo>
                    <a:pt x="10" y="203"/>
                  </a:lnTo>
                  <a:lnTo>
                    <a:pt x="13" y="191"/>
                  </a:lnTo>
                  <a:lnTo>
                    <a:pt x="17" y="178"/>
                  </a:lnTo>
                  <a:lnTo>
                    <a:pt x="22" y="165"/>
                  </a:lnTo>
                  <a:lnTo>
                    <a:pt x="28" y="153"/>
                  </a:lnTo>
                  <a:lnTo>
                    <a:pt x="33" y="142"/>
                  </a:lnTo>
                  <a:lnTo>
                    <a:pt x="40" y="131"/>
                  </a:lnTo>
                  <a:lnTo>
                    <a:pt x="47" y="120"/>
                  </a:lnTo>
                  <a:lnTo>
                    <a:pt x="54" y="109"/>
                  </a:lnTo>
                  <a:lnTo>
                    <a:pt x="63" y="99"/>
                  </a:lnTo>
                  <a:lnTo>
                    <a:pt x="71" y="89"/>
                  </a:lnTo>
                  <a:lnTo>
                    <a:pt x="80" y="80"/>
                  </a:lnTo>
                  <a:lnTo>
                    <a:pt x="89" y="71"/>
                  </a:lnTo>
                  <a:lnTo>
                    <a:pt x="99" y="63"/>
                  </a:lnTo>
                  <a:lnTo>
                    <a:pt x="109" y="54"/>
                  </a:lnTo>
                  <a:lnTo>
                    <a:pt x="121" y="46"/>
                  </a:lnTo>
                  <a:lnTo>
                    <a:pt x="131" y="39"/>
                  </a:lnTo>
                  <a:lnTo>
                    <a:pt x="142" y="33"/>
                  </a:lnTo>
                  <a:lnTo>
                    <a:pt x="154" y="27"/>
                  </a:lnTo>
                  <a:lnTo>
                    <a:pt x="166" y="22"/>
                  </a:lnTo>
                  <a:lnTo>
                    <a:pt x="179" y="17"/>
                  </a:lnTo>
                  <a:lnTo>
                    <a:pt x="191" y="13"/>
                  </a:lnTo>
                  <a:lnTo>
                    <a:pt x="204" y="9"/>
                  </a:lnTo>
                  <a:lnTo>
                    <a:pt x="216" y="6"/>
                  </a:lnTo>
                  <a:lnTo>
                    <a:pt x="230" y="4"/>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09" name="2057396835"/>
            <p:cNvSpPr>
              <a:spLocks/>
            </p:cNvSpPr>
            <p:nvPr/>
          </p:nvSpPr>
          <p:spPr bwMode="auto">
            <a:xfrm>
              <a:off x="7721097" y="3915460"/>
              <a:ext cx="87067" cy="33493"/>
            </a:xfrm>
            <a:custGeom>
              <a:avLst/>
              <a:gdLst/>
              <a:ahLst/>
              <a:cxnLst>
                <a:cxn ang="0">
                  <a:pos x="2757" y="0"/>
                </a:cxn>
                <a:cxn ang="0">
                  <a:pos x="2798" y="5"/>
                </a:cxn>
                <a:cxn ang="0">
                  <a:pos x="2835" y="16"/>
                </a:cxn>
                <a:cxn ang="0">
                  <a:pos x="2871" y="33"/>
                </a:cxn>
                <a:cxn ang="0">
                  <a:pos x="2905" y="54"/>
                </a:cxn>
                <a:cxn ang="0">
                  <a:pos x="2934" y="79"/>
                </a:cxn>
                <a:cxn ang="0">
                  <a:pos x="2960" y="109"/>
                </a:cxn>
                <a:cxn ang="0">
                  <a:pos x="2980" y="141"/>
                </a:cxn>
                <a:cxn ang="0">
                  <a:pos x="2996" y="177"/>
                </a:cxn>
                <a:cxn ang="0">
                  <a:pos x="3007" y="216"/>
                </a:cxn>
                <a:cxn ang="0">
                  <a:pos x="3013" y="256"/>
                </a:cxn>
                <a:cxn ang="0">
                  <a:pos x="3013" y="1364"/>
                </a:cxn>
                <a:cxn ang="0">
                  <a:pos x="3007" y="1405"/>
                </a:cxn>
                <a:cxn ang="0">
                  <a:pos x="2996" y="1444"/>
                </a:cxn>
                <a:cxn ang="0">
                  <a:pos x="2980" y="1479"/>
                </a:cxn>
                <a:cxn ang="0">
                  <a:pos x="2960" y="1512"/>
                </a:cxn>
                <a:cxn ang="0">
                  <a:pos x="2934" y="1542"/>
                </a:cxn>
                <a:cxn ang="0">
                  <a:pos x="2905" y="1567"/>
                </a:cxn>
                <a:cxn ang="0">
                  <a:pos x="2871" y="1588"/>
                </a:cxn>
                <a:cxn ang="0">
                  <a:pos x="2835" y="1605"/>
                </a:cxn>
                <a:cxn ang="0">
                  <a:pos x="2798" y="1616"/>
                </a:cxn>
                <a:cxn ang="0">
                  <a:pos x="2757" y="1621"/>
                </a:cxn>
                <a:cxn ang="0">
                  <a:pos x="257" y="1621"/>
                </a:cxn>
                <a:cxn ang="0">
                  <a:pos x="216" y="1616"/>
                </a:cxn>
                <a:cxn ang="0">
                  <a:pos x="178" y="1605"/>
                </a:cxn>
                <a:cxn ang="0">
                  <a:pos x="141" y="1588"/>
                </a:cxn>
                <a:cxn ang="0">
                  <a:pos x="109" y="1567"/>
                </a:cxn>
                <a:cxn ang="0">
                  <a:pos x="79" y="1542"/>
                </a:cxn>
                <a:cxn ang="0">
                  <a:pos x="54" y="1512"/>
                </a:cxn>
                <a:cxn ang="0">
                  <a:pos x="32" y="1479"/>
                </a:cxn>
                <a:cxn ang="0">
                  <a:pos x="16" y="1444"/>
                </a:cxn>
                <a:cxn ang="0">
                  <a:pos x="6" y="1405"/>
                </a:cxn>
                <a:cxn ang="0">
                  <a:pos x="1" y="1364"/>
                </a:cxn>
                <a:cxn ang="0">
                  <a:pos x="1" y="256"/>
                </a:cxn>
                <a:cxn ang="0">
                  <a:pos x="6" y="216"/>
                </a:cxn>
                <a:cxn ang="0">
                  <a:pos x="16" y="177"/>
                </a:cxn>
                <a:cxn ang="0">
                  <a:pos x="32" y="141"/>
                </a:cxn>
                <a:cxn ang="0">
                  <a:pos x="54" y="109"/>
                </a:cxn>
                <a:cxn ang="0">
                  <a:pos x="79" y="79"/>
                </a:cxn>
                <a:cxn ang="0">
                  <a:pos x="109" y="54"/>
                </a:cxn>
                <a:cxn ang="0">
                  <a:pos x="141" y="33"/>
                </a:cxn>
                <a:cxn ang="0">
                  <a:pos x="178" y="16"/>
                </a:cxn>
                <a:cxn ang="0">
                  <a:pos x="216" y="5"/>
                </a:cxn>
                <a:cxn ang="0">
                  <a:pos x="257" y="0"/>
                </a:cxn>
              </a:cxnLst>
              <a:rect l="0" t="0" r="r" b="b"/>
              <a:pathLst>
                <a:path w="3014" h="1621">
                  <a:moveTo>
                    <a:pt x="271" y="0"/>
                  </a:moveTo>
                  <a:lnTo>
                    <a:pt x="2743" y="0"/>
                  </a:lnTo>
                  <a:lnTo>
                    <a:pt x="2757" y="0"/>
                  </a:lnTo>
                  <a:lnTo>
                    <a:pt x="2770" y="1"/>
                  </a:lnTo>
                  <a:lnTo>
                    <a:pt x="2783" y="3"/>
                  </a:lnTo>
                  <a:lnTo>
                    <a:pt x="2798" y="5"/>
                  </a:lnTo>
                  <a:lnTo>
                    <a:pt x="2810" y="8"/>
                  </a:lnTo>
                  <a:lnTo>
                    <a:pt x="2823" y="12"/>
                  </a:lnTo>
                  <a:lnTo>
                    <a:pt x="2835" y="16"/>
                  </a:lnTo>
                  <a:lnTo>
                    <a:pt x="2848" y="21"/>
                  </a:lnTo>
                  <a:lnTo>
                    <a:pt x="2860" y="26"/>
                  </a:lnTo>
                  <a:lnTo>
                    <a:pt x="2871" y="33"/>
                  </a:lnTo>
                  <a:lnTo>
                    <a:pt x="2883" y="39"/>
                  </a:lnTo>
                  <a:lnTo>
                    <a:pt x="2893" y="46"/>
                  </a:lnTo>
                  <a:lnTo>
                    <a:pt x="2905" y="54"/>
                  </a:lnTo>
                  <a:lnTo>
                    <a:pt x="2915" y="62"/>
                  </a:lnTo>
                  <a:lnTo>
                    <a:pt x="2924" y="70"/>
                  </a:lnTo>
                  <a:lnTo>
                    <a:pt x="2934" y="79"/>
                  </a:lnTo>
                  <a:lnTo>
                    <a:pt x="2942" y="89"/>
                  </a:lnTo>
                  <a:lnTo>
                    <a:pt x="2951" y="98"/>
                  </a:lnTo>
                  <a:lnTo>
                    <a:pt x="2960" y="109"/>
                  </a:lnTo>
                  <a:lnTo>
                    <a:pt x="2967" y="119"/>
                  </a:lnTo>
                  <a:lnTo>
                    <a:pt x="2974" y="130"/>
                  </a:lnTo>
                  <a:lnTo>
                    <a:pt x="2980" y="141"/>
                  </a:lnTo>
                  <a:lnTo>
                    <a:pt x="2986" y="153"/>
                  </a:lnTo>
                  <a:lnTo>
                    <a:pt x="2992" y="165"/>
                  </a:lnTo>
                  <a:lnTo>
                    <a:pt x="2996" y="177"/>
                  </a:lnTo>
                  <a:lnTo>
                    <a:pt x="3001" y="189"/>
                  </a:lnTo>
                  <a:lnTo>
                    <a:pt x="3004" y="203"/>
                  </a:lnTo>
                  <a:lnTo>
                    <a:pt x="3007" y="216"/>
                  </a:lnTo>
                  <a:lnTo>
                    <a:pt x="3011" y="229"/>
                  </a:lnTo>
                  <a:lnTo>
                    <a:pt x="3012" y="242"/>
                  </a:lnTo>
                  <a:lnTo>
                    <a:pt x="3013" y="256"/>
                  </a:lnTo>
                  <a:lnTo>
                    <a:pt x="3014" y="270"/>
                  </a:lnTo>
                  <a:lnTo>
                    <a:pt x="3014" y="1351"/>
                  </a:lnTo>
                  <a:lnTo>
                    <a:pt x="3013" y="1364"/>
                  </a:lnTo>
                  <a:lnTo>
                    <a:pt x="3012" y="1379"/>
                  </a:lnTo>
                  <a:lnTo>
                    <a:pt x="3011" y="1392"/>
                  </a:lnTo>
                  <a:lnTo>
                    <a:pt x="3007" y="1405"/>
                  </a:lnTo>
                  <a:lnTo>
                    <a:pt x="3004" y="1418"/>
                  </a:lnTo>
                  <a:lnTo>
                    <a:pt x="3001" y="1431"/>
                  </a:lnTo>
                  <a:lnTo>
                    <a:pt x="2996" y="1444"/>
                  </a:lnTo>
                  <a:lnTo>
                    <a:pt x="2992" y="1456"/>
                  </a:lnTo>
                  <a:lnTo>
                    <a:pt x="2986" y="1467"/>
                  </a:lnTo>
                  <a:lnTo>
                    <a:pt x="2980" y="1479"/>
                  </a:lnTo>
                  <a:lnTo>
                    <a:pt x="2974" y="1491"/>
                  </a:lnTo>
                  <a:lnTo>
                    <a:pt x="2967" y="1502"/>
                  </a:lnTo>
                  <a:lnTo>
                    <a:pt x="2960" y="1512"/>
                  </a:lnTo>
                  <a:lnTo>
                    <a:pt x="2951" y="1522"/>
                  </a:lnTo>
                  <a:lnTo>
                    <a:pt x="2942" y="1532"/>
                  </a:lnTo>
                  <a:lnTo>
                    <a:pt x="2934" y="1542"/>
                  </a:lnTo>
                  <a:lnTo>
                    <a:pt x="2924" y="1551"/>
                  </a:lnTo>
                  <a:lnTo>
                    <a:pt x="2915" y="1559"/>
                  </a:lnTo>
                  <a:lnTo>
                    <a:pt x="2905" y="1567"/>
                  </a:lnTo>
                  <a:lnTo>
                    <a:pt x="2893" y="1575"/>
                  </a:lnTo>
                  <a:lnTo>
                    <a:pt x="2883" y="1581"/>
                  </a:lnTo>
                  <a:lnTo>
                    <a:pt x="2871" y="1588"/>
                  </a:lnTo>
                  <a:lnTo>
                    <a:pt x="2860" y="1595"/>
                  </a:lnTo>
                  <a:lnTo>
                    <a:pt x="2848" y="1600"/>
                  </a:lnTo>
                  <a:lnTo>
                    <a:pt x="2835" y="1605"/>
                  </a:lnTo>
                  <a:lnTo>
                    <a:pt x="2823" y="1609"/>
                  </a:lnTo>
                  <a:lnTo>
                    <a:pt x="2810" y="1613"/>
                  </a:lnTo>
                  <a:lnTo>
                    <a:pt x="2798" y="1616"/>
                  </a:lnTo>
                  <a:lnTo>
                    <a:pt x="2783" y="1618"/>
                  </a:lnTo>
                  <a:lnTo>
                    <a:pt x="2770" y="1620"/>
                  </a:lnTo>
                  <a:lnTo>
                    <a:pt x="2757" y="1621"/>
                  </a:lnTo>
                  <a:lnTo>
                    <a:pt x="2743" y="1621"/>
                  </a:lnTo>
                  <a:lnTo>
                    <a:pt x="271" y="1621"/>
                  </a:lnTo>
                  <a:lnTo>
                    <a:pt x="257" y="1621"/>
                  </a:lnTo>
                  <a:lnTo>
                    <a:pt x="243" y="1620"/>
                  </a:lnTo>
                  <a:lnTo>
                    <a:pt x="229" y="1618"/>
                  </a:lnTo>
                  <a:lnTo>
                    <a:pt x="216" y="1616"/>
                  </a:lnTo>
                  <a:lnTo>
                    <a:pt x="204" y="1613"/>
                  </a:lnTo>
                  <a:lnTo>
                    <a:pt x="190" y="1609"/>
                  </a:lnTo>
                  <a:lnTo>
                    <a:pt x="178" y="1605"/>
                  </a:lnTo>
                  <a:lnTo>
                    <a:pt x="166" y="1600"/>
                  </a:lnTo>
                  <a:lnTo>
                    <a:pt x="154" y="1595"/>
                  </a:lnTo>
                  <a:lnTo>
                    <a:pt x="141" y="1588"/>
                  </a:lnTo>
                  <a:lnTo>
                    <a:pt x="130" y="1581"/>
                  </a:lnTo>
                  <a:lnTo>
                    <a:pt x="120" y="1575"/>
                  </a:lnTo>
                  <a:lnTo>
                    <a:pt x="109" y="1567"/>
                  </a:lnTo>
                  <a:lnTo>
                    <a:pt x="99" y="1559"/>
                  </a:lnTo>
                  <a:lnTo>
                    <a:pt x="88" y="1551"/>
                  </a:lnTo>
                  <a:lnTo>
                    <a:pt x="79" y="1542"/>
                  </a:lnTo>
                  <a:lnTo>
                    <a:pt x="70" y="1532"/>
                  </a:lnTo>
                  <a:lnTo>
                    <a:pt x="62" y="1522"/>
                  </a:lnTo>
                  <a:lnTo>
                    <a:pt x="54" y="1512"/>
                  </a:lnTo>
                  <a:lnTo>
                    <a:pt x="47" y="1502"/>
                  </a:lnTo>
                  <a:lnTo>
                    <a:pt x="40" y="1491"/>
                  </a:lnTo>
                  <a:lnTo>
                    <a:pt x="32" y="1479"/>
                  </a:lnTo>
                  <a:lnTo>
                    <a:pt x="27" y="1467"/>
                  </a:lnTo>
                  <a:lnTo>
                    <a:pt x="21" y="1456"/>
                  </a:lnTo>
                  <a:lnTo>
                    <a:pt x="16" y="1444"/>
                  </a:lnTo>
                  <a:lnTo>
                    <a:pt x="12" y="1431"/>
                  </a:lnTo>
                  <a:lnTo>
                    <a:pt x="9" y="1418"/>
                  </a:lnTo>
                  <a:lnTo>
                    <a:pt x="6" y="1405"/>
                  </a:lnTo>
                  <a:lnTo>
                    <a:pt x="3" y="1392"/>
                  </a:lnTo>
                  <a:lnTo>
                    <a:pt x="2" y="1379"/>
                  </a:lnTo>
                  <a:lnTo>
                    <a:pt x="1" y="1364"/>
                  </a:lnTo>
                  <a:lnTo>
                    <a:pt x="0" y="1351"/>
                  </a:lnTo>
                  <a:lnTo>
                    <a:pt x="0" y="270"/>
                  </a:lnTo>
                  <a:lnTo>
                    <a:pt x="1" y="256"/>
                  </a:lnTo>
                  <a:lnTo>
                    <a:pt x="2" y="242"/>
                  </a:lnTo>
                  <a:lnTo>
                    <a:pt x="3" y="229"/>
                  </a:lnTo>
                  <a:lnTo>
                    <a:pt x="6" y="216"/>
                  </a:lnTo>
                  <a:lnTo>
                    <a:pt x="9" y="203"/>
                  </a:lnTo>
                  <a:lnTo>
                    <a:pt x="12" y="189"/>
                  </a:lnTo>
                  <a:lnTo>
                    <a:pt x="16" y="177"/>
                  </a:lnTo>
                  <a:lnTo>
                    <a:pt x="21" y="165"/>
                  </a:lnTo>
                  <a:lnTo>
                    <a:pt x="27" y="153"/>
                  </a:lnTo>
                  <a:lnTo>
                    <a:pt x="32" y="141"/>
                  </a:lnTo>
                  <a:lnTo>
                    <a:pt x="40" y="130"/>
                  </a:lnTo>
                  <a:lnTo>
                    <a:pt x="47" y="119"/>
                  </a:lnTo>
                  <a:lnTo>
                    <a:pt x="54" y="109"/>
                  </a:lnTo>
                  <a:lnTo>
                    <a:pt x="62" y="98"/>
                  </a:lnTo>
                  <a:lnTo>
                    <a:pt x="70" y="89"/>
                  </a:lnTo>
                  <a:lnTo>
                    <a:pt x="79" y="79"/>
                  </a:lnTo>
                  <a:lnTo>
                    <a:pt x="88" y="70"/>
                  </a:lnTo>
                  <a:lnTo>
                    <a:pt x="99" y="62"/>
                  </a:lnTo>
                  <a:lnTo>
                    <a:pt x="109" y="54"/>
                  </a:lnTo>
                  <a:lnTo>
                    <a:pt x="120" y="46"/>
                  </a:lnTo>
                  <a:lnTo>
                    <a:pt x="130" y="39"/>
                  </a:lnTo>
                  <a:lnTo>
                    <a:pt x="141" y="33"/>
                  </a:lnTo>
                  <a:lnTo>
                    <a:pt x="154" y="26"/>
                  </a:lnTo>
                  <a:lnTo>
                    <a:pt x="166" y="21"/>
                  </a:lnTo>
                  <a:lnTo>
                    <a:pt x="178" y="16"/>
                  </a:lnTo>
                  <a:lnTo>
                    <a:pt x="190" y="12"/>
                  </a:lnTo>
                  <a:lnTo>
                    <a:pt x="204" y="8"/>
                  </a:lnTo>
                  <a:lnTo>
                    <a:pt x="216" y="5"/>
                  </a:lnTo>
                  <a:lnTo>
                    <a:pt x="229" y="3"/>
                  </a:lnTo>
                  <a:lnTo>
                    <a:pt x="243"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0" name="1966920212"/>
            <p:cNvSpPr>
              <a:spLocks/>
            </p:cNvSpPr>
            <p:nvPr/>
          </p:nvSpPr>
          <p:spPr bwMode="auto">
            <a:xfrm>
              <a:off x="7817697" y="3915460"/>
              <a:ext cx="86432" cy="33493"/>
            </a:xfrm>
            <a:custGeom>
              <a:avLst/>
              <a:gdLst/>
              <a:ahLst/>
              <a:cxnLst>
                <a:cxn ang="0">
                  <a:pos x="2757" y="0"/>
                </a:cxn>
                <a:cxn ang="0">
                  <a:pos x="2797" y="5"/>
                </a:cxn>
                <a:cxn ang="0">
                  <a:pos x="2836" y="16"/>
                </a:cxn>
                <a:cxn ang="0">
                  <a:pos x="2872" y="33"/>
                </a:cxn>
                <a:cxn ang="0">
                  <a:pos x="2904" y="54"/>
                </a:cxn>
                <a:cxn ang="0">
                  <a:pos x="2934" y="79"/>
                </a:cxn>
                <a:cxn ang="0">
                  <a:pos x="2959"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59" y="1512"/>
                </a:cxn>
                <a:cxn ang="0">
                  <a:pos x="2934" y="1542"/>
                </a:cxn>
                <a:cxn ang="0">
                  <a:pos x="2904" y="1567"/>
                </a:cxn>
                <a:cxn ang="0">
                  <a:pos x="2872" y="1588"/>
                </a:cxn>
                <a:cxn ang="0">
                  <a:pos x="2836" y="1605"/>
                </a:cxn>
                <a:cxn ang="0">
                  <a:pos x="2797" y="1616"/>
                </a:cxn>
                <a:cxn ang="0">
                  <a:pos x="2757" y="1621"/>
                </a:cxn>
                <a:cxn ang="0">
                  <a:pos x="257" y="1621"/>
                </a:cxn>
                <a:cxn ang="0">
                  <a:pos x="216" y="1616"/>
                </a:cxn>
                <a:cxn ang="0">
                  <a:pos x="178" y="1605"/>
                </a:cxn>
                <a:cxn ang="0">
                  <a:pos x="142" y="1588"/>
                </a:cxn>
                <a:cxn ang="0">
                  <a:pos x="109" y="1567"/>
                </a:cxn>
                <a:cxn ang="0">
                  <a:pos x="80" y="1542"/>
                </a:cxn>
                <a:cxn ang="0">
                  <a:pos x="54" y="1512"/>
                </a:cxn>
                <a:cxn ang="0">
                  <a:pos x="33" y="1479"/>
                </a:cxn>
                <a:cxn ang="0">
                  <a:pos x="17" y="1444"/>
                </a:cxn>
                <a:cxn ang="0">
                  <a:pos x="5" y="1405"/>
                </a:cxn>
                <a:cxn ang="0">
                  <a:pos x="0" y="1364"/>
                </a:cxn>
                <a:cxn ang="0">
                  <a:pos x="0" y="256"/>
                </a:cxn>
                <a:cxn ang="0">
                  <a:pos x="5" y="216"/>
                </a:cxn>
                <a:cxn ang="0">
                  <a:pos x="17" y="177"/>
                </a:cxn>
                <a:cxn ang="0">
                  <a:pos x="33" y="141"/>
                </a:cxn>
                <a:cxn ang="0">
                  <a:pos x="54" y="109"/>
                </a:cxn>
                <a:cxn ang="0">
                  <a:pos x="80" y="79"/>
                </a:cxn>
                <a:cxn ang="0">
                  <a:pos x="109" y="54"/>
                </a:cxn>
                <a:cxn ang="0">
                  <a:pos x="142" y="33"/>
                </a:cxn>
                <a:cxn ang="0">
                  <a:pos x="178" y="16"/>
                </a:cxn>
                <a:cxn ang="0">
                  <a:pos x="216" y="5"/>
                </a:cxn>
                <a:cxn ang="0">
                  <a:pos x="257" y="0"/>
                </a:cxn>
              </a:cxnLst>
              <a:rect l="0" t="0" r="r" b="b"/>
              <a:pathLst>
                <a:path w="3013" h="1621">
                  <a:moveTo>
                    <a:pt x="270" y="0"/>
                  </a:moveTo>
                  <a:lnTo>
                    <a:pt x="2743" y="0"/>
                  </a:lnTo>
                  <a:lnTo>
                    <a:pt x="2757" y="0"/>
                  </a:lnTo>
                  <a:lnTo>
                    <a:pt x="2771" y="1"/>
                  </a:lnTo>
                  <a:lnTo>
                    <a:pt x="2784" y="3"/>
                  </a:lnTo>
                  <a:lnTo>
                    <a:pt x="2797" y="5"/>
                  </a:lnTo>
                  <a:lnTo>
                    <a:pt x="2810" y="8"/>
                  </a:lnTo>
                  <a:lnTo>
                    <a:pt x="2824" y="12"/>
                  </a:lnTo>
                  <a:lnTo>
                    <a:pt x="2836" y="16"/>
                  </a:lnTo>
                  <a:lnTo>
                    <a:pt x="2848" y="21"/>
                  </a:lnTo>
                  <a:lnTo>
                    <a:pt x="2860" y="26"/>
                  </a:lnTo>
                  <a:lnTo>
                    <a:pt x="2872" y="33"/>
                  </a:lnTo>
                  <a:lnTo>
                    <a:pt x="2883" y="39"/>
                  </a:lnTo>
                  <a:lnTo>
                    <a:pt x="2894" y="46"/>
                  </a:lnTo>
                  <a:lnTo>
                    <a:pt x="2904" y="54"/>
                  </a:lnTo>
                  <a:lnTo>
                    <a:pt x="2914" y="62"/>
                  </a:lnTo>
                  <a:lnTo>
                    <a:pt x="2924" y="70"/>
                  </a:lnTo>
                  <a:lnTo>
                    <a:pt x="2934" y="79"/>
                  </a:lnTo>
                  <a:lnTo>
                    <a:pt x="2943" y="89"/>
                  </a:lnTo>
                  <a:lnTo>
                    <a:pt x="2951" y="98"/>
                  </a:lnTo>
                  <a:lnTo>
                    <a:pt x="2959" y="109"/>
                  </a:lnTo>
                  <a:lnTo>
                    <a:pt x="2967" y="119"/>
                  </a:lnTo>
                  <a:lnTo>
                    <a:pt x="2974" y="130"/>
                  </a:lnTo>
                  <a:lnTo>
                    <a:pt x="2981" y="141"/>
                  </a:lnTo>
                  <a:lnTo>
                    <a:pt x="2987" y="153"/>
                  </a:lnTo>
                  <a:lnTo>
                    <a:pt x="2992" y="165"/>
                  </a:lnTo>
                  <a:lnTo>
                    <a:pt x="2997" y="177"/>
                  </a:lnTo>
                  <a:lnTo>
                    <a:pt x="3001"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1" y="1431"/>
                  </a:lnTo>
                  <a:lnTo>
                    <a:pt x="2997" y="1444"/>
                  </a:lnTo>
                  <a:lnTo>
                    <a:pt x="2992" y="1456"/>
                  </a:lnTo>
                  <a:lnTo>
                    <a:pt x="2987" y="1467"/>
                  </a:lnTo>
                  <a:lnTo>
                    <a:pt x="2981" y="1479"/>
                  </a:lnTo>
                  <a:lnTo>
                    <a:pt x="2974" y="1491"/>
                  </a:lnTo>
                  <a:lnTo>
                    <a:pt x="2967" y="1502"/>
                  </a:lnTo>
                  <a:lnTo>
                    <a:pt x="2959" y="1512"/>
                  </a:lnTo>
                  <a:lnTo>
                    <a:pt x="2951" y="1522"/>
                  </a:lnTo>
                  <a:lnTo>
                    <a:pt x="2943" y="1532"/>
                  </a:lnTo>
                  <a:lnTo>
                    <a:pt x="2934" y="1542"/>
                  </a:lnTo>
                  <a:lnTo>
                    <a:pt x="2924" y="1551"/>
                  </a:lnTo>
                  <a:lnTo>
                    <a:pt x="2914" y="1559"/>
                  </a:lnTo>
                  <a:lnTo>
                    <a:pt x="2904" y="1567"/>
                  </a:lnTo>
                  <a:lnTo>
                    <a:pt x="2894" y="1575"/>
                  </a:lnTo>
                  <a:lnTo>
                    <a:pt x="2883" y="1581"/>
                  </a:lnTo>
                  <a:lnTo>
                    <a:pt x="2872" y="1588"/>
                  </a:lnTo>
                  <a:lnTo>
                    <a:pt x="2860" y="1595"/>
                  </a:lnTo>
                  <a:lnTo>
                    <a:pt x="2848" y="1600"/>
                  </a:lnTo>
                  <a:lnTo>
                    <a:pt x="2836" y="1605"/>
                  </a:lnTo>
                  <a:lnTo>
                    <a:pt x="2824" y="1609"/>
                  </a:lnTo>
                  <a:lnTo>
                    <a:pt x="2810" y="1613"/>
                  </a:lnTo>
                  <a:lnTo>
                    <a:pt x="2797" y="1616"/>
                  </a:lnTo>
                  <a:lnTo>
                    <a:pt x="2784" y="1618"/>
                  </a:lnTo>
                  <a:lnTo>
                    <a:pt x="2771" y="1620"/>
                  </a:lnTo>
                  <a:lnTo>
                    <a:pt x="2757" y="1621"/>
                  </a:lnTo>
                  <a:lnTo>
                    <a:pt x="2743" y="1621"/>
                  </a:lnTo>
                  <a:lnTo>
                    <a:pt x="270" y="1621"/>
                  </a:lnTo>
                  <a:lnTo>
                    <a:pt x="257" y="1621"/>
                  </a:lnTo>
                  <a:lnTo>
                    <a:pt x="243" y="1620"/>
                  </a:lnTo>
                  <a:lnTo>
                    <a:pt x="230" y="1618"/>
                  </a:lnTo>
                  <a:lnTo>
                    <a:pt x="216" y="1616"/>
                  </a:lnTo>
                  <a:lnTo>
                    <a:pt x="203" y="1613"/>
                  </a:lnTo>
                  <a:lnTo>
                    <a:pt x="191" y="1609"/>
                  </a:lnTo>
                  <a:lnTo>
                    <a:pt x="178" y="1605"/>
                  </a:lnTo>
                  <a:lnTo>
                    <a:pt x="165" y="1600"/>
                  </a:lnTo>
                  <a:lnTo>
                    <a:pt x="154" y="1595"/>
                  </a:lnTo>
                  <a:lnTo>
                    <a:pt x="142" y="1588"/>
                  </a:lnTo>
                  <a:lnTo>
                    <a:pt x="131" y="1581"/>
                  </a:lnTo>
                  <a:lnTo>
                    <a:pt x="120" y="1575"/>
                  </a:lnTo>
                  <a:lnTo>
                    <a:pt x="109" y="1567"/>
                  </a:lnTo>
                  <a:lnTo>
                    <a:pt x="99" y="1559"/>
                  </a:lnTo>
                  <a:lnTo>
                    <a:pt x="89" y="1551"/>
                  </a:lnTo>
                  <a:lnTo>
                    <a:pt x="80" y="1542"/>
                  </a:lnTo>
                  <a:lnTo>
                    <a:pt x="71" y="1532"/>
                  </a:lnTo>
                  <a:lnTo>
                    <a:pt x="62" y="1522"/>
                  </a:lnTo>
                  <a:lnTo>
                    <a:pt x="54" y="1512"/>
                  </a:lnTo>
                  <a:lnTo>
                    <a:pt x="46" y="1502"/>
                  </a:lnTo>
                  <a:lnTo>
                    <a:pt x="40" y="1491"/>
                  </a:lnTo>
                  <a:lnTo>
                    <a:pt x="33" y="1479"/>
                  </a:lnTo>
                  <a:lnTo>
                    <a:pt x="27" y="1467"/>
                  </a:lnTo>
                  <a:lnTo>
                    <a:pt x="22" y="1456"/>
                  </a:lnTo>
                  <a:lnTo>
                    <a:pt x="17" y="1444"/>
                  </a:lnTo>
                  <a:lnTo>
                    <a:pt x="13"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3" y="189"/>
                  </a:lnTo>
                  <a:lnTo>
                    <a:pt x="17" y="177"/>
                  </a:lnTo>
                  <a:lnTo>
                    <a:pt x="22" y="165"/>
                  </a:lnTo>
                  <a:lnTo>
                    <a:pt x="27" y="153"/>
                  </a:lnTo>
                  <a:lnTo>
                    <a:pt x="33" y="141"/>
                  </a:lnTo>
                  <a:lnTo>
                    <a:pt x="40" y="130"/>
                  </a:lnTo>
                  <a:lnTo>
                    <a:pt x="46" y="119"/>
                  </a:lnTo>
                  <a:lnTo>
                    <a:pt x="54" y="109"/>
                  </a:lnTo>
                  <a:lnTo>
                    <a:pt x="62" y="98"/>
                  </a:lnTo>
                  <a:lnTo>
                    <a:pt x="71" y="89"/>
                  </a:lnTo>
                  <a:lnTo>
                    <a:pt x="80" y="79"/>
                  </a:lnTo>
                  <a:lnTo>
                    <a:pt x="89" y="70"/>
                  </a:lnTo>
                  <a:lnTo>
                    <a:pt x="99" y="62"/>
                  </a:lnTo>
                  <a:lnTo>
                    <a:pt x="109" y="54"/>
                  </a:lnTo>
                  <a:lnTo>
                    <a:pt x="120" y="46"/>
                  </a:lnTo>
                  <a:lnTo>
                    <a:pt x="131" y="39"/>
                  </a:lnTo>
                  <a:lnTo>
                    <a:pt x="142" y="33"/>
                  </a:lnTo>
                  <a:lnTo>
                    <a:pt x="154" y="26"/>
                  </a:lnTo>
                  <a:lnTo>
                    <a:pt x="165" y="21"/>
                  </a:lnTo>
                  <a:lnTo>
                    <a:pt x="178" y="16"/>
                  </a:lnTo>
                  <a:lnTo>
                    <a:pt x="191" y="12"/>
                  </a:lnTo>
                  <a:lnTo>
                    <a:pt x="203" y="8"/>
                  </a:lnTo>
                  <a:lnTo>
                    <a:pt x="216" y="5"/>
                  </a:lnTo>
                  <a:lnTo>
                    <a:pt x="230" y="3"/>
                  </a:lnTo>
                  <a:lnTo>
                    <a:pt x="243" y="1"/>
                  </a:lnTo>
                  <a:lnTo>
                    <a:pt x="257"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1" name="766919968"/>
            <p:cNvSpPr>
              <a:spLocks/>
            </p:cNvSpPr>
            <p:nvPr/>
          </p:nvSpPr>
          <p:spPr bwMode="auto">
            <a:xfrm>
              <a:off x="7913662" y="3915460"/>
              <a:ext cx="86432" cy="33493"/>
            </a:xfrm>
            <a:custGeom>
              <a:avLst/>
              <a:gdLst/>
              <a:ahLst/>
              <a:cxnLst>
                <a:cxn ang="0">
                  <a:pos x="2756" y="0"/>
                </a:cxn>
                <a:cxn ang="0">
                  <a:pos x="2797" y="5"/>
                </a:cxn>
                <a:cxn ang="0">
                  <a:pos x="2835" y="16"/>
                </a:cxn>
                <a:cxn ang="0">
                  <a:pos x="2871" y="33"/>
                </a:cxn>
                <a:cxn ang="0">
                  <a:pos x="2904" y="54"/>
                </a:cxn>
                <a:cxn ang="0">
                  <a:pos x="2933" y="79"/>
                </a:cxn>
                <a:cxn ang="0">
                  <a:pos x="2959" y="109"/>
                </a:cxn>
                <a:cxn ang="0">
                  <a:pos x="2980" y="141"/>
                </a:cxn>
                <a:cxn ang="0">
                  <a:pos x="2996" y="177"/>
                </a:cxn>
                <a:cxn ang="0">
                  <a:pos x="3008" y="216"/>
                </a:cxn>
                <a:cxn ang="0">
                  <a:pos x="3013" y="256"/>
                </a:cxn>
                <a:cxn ang="0">
                  <a:pos x="3013" y="1364"/>
                </a:cxn>
                <a:cxn ang="0">
                  <a:pos x="3008" y="1405"/>
                </a:cxn>
                <a:cxn ang="0">
                  <a:pos x="2996" y="1444"/>
                </a:cxn>
                <a:cxn ang="0">
                  <a:pos x="2980" y="1479"/>
                </a:cxn>
                <a:cxn ang="0">
                  <a:pos x="2959" y="1512"/>
                </a:cxn>
                <a:cxn ang="0">
                  <a:pos x="2933" y="1542"/>
                </a:cxn>
                <a:cxn ang="0">
                  <a:pos x="2904" y="1567"/>
                </a:cxn>
                <a:cxn ang="0">
                  <a:pos x="2871" y="1588"/>
                </a:cxn>
                <a:cxn ang="0">
                  <a:pos x="2835" y="1605"/>
                </a:cxn>
                <a:cxn ang="0">
                  <a:pos x="2797" y="1616"/>
                </a:cxn>
                <a:cxn ang="0">
                  <a:pos x="2756" y="1621"/>
                </a:cxn>
                <a:cxn ang="0">
                  <a:pos x="256" y="1621"/>
                </a:cxn>
                <a:cxn ang="0">
                  <a:pos x="216" y="1616"/>
                </a:cxn>
                <a:cxn ang="0">
                  <a:pos x="177" y="1605"/>
                </a:cxn>
                <a:cxn ang="0">
                  <a:pos x="141" y="1588"/>
                </a:cxn>
                <a:cxn ang="0">
                  <a:pos x="108" y="1567"/>
                </a:cxn>
                <a:cxn ang="0">
                  <a:pos x="79" y="1542"/>
                </a:cxn>
                <a:cxn ang="0">
                  <a:pos x="54" y="1512"/>
                </a:cxn>
                <a:cxn ang="0">
                  <a:pos x="32" y="1479"/>
                </a:cxn>
                <a:cxn ang="0">
                  <a:pos x="16" y="1444"/>
                </a:cxn>
                <a:cxn ang="0">
                  <a:pos x="5" y="1405"/>
                </a:cxn>
                <a:cxn ang="0">
                  <a:pos x="0" y="1364"/>
                </a:cxn>
                <a:cxn ang="0">
                  <a:pos x="0" y="256"/>
                </a:cxn>
                <a:cxn ang="0">
                  <a:pos x="5" y="216"/>
                </a:cxn>
                <a:cxn ang="0">
                  <a:pos x="16" y="177"/>
                </a:cxn>
                <a:cxn ang="0">
                  <a:pos x="32" y="141"/>
                </a:cxn>
                <a:cxn ang="0">
                  <a:pos x="54" y="109"/>
                </a:cxn>
                <a:cxn ang="0">
                  <a:pos x="79" y="79"/>
                </a:cxn>
                <a:cxn ang="0">
                  <a:pos x="108" y="54"/>
                </a:cxn>
                <a:cxn ang="0">
                  <a:pos x="141" y="33"/>
                </a:cxn>
                <a:cxn ang="0">
                  <a:pos x="177" y="16"/>
                </a:cxn>
                <a:cxn ang="0">
                  <a:pos x="216" y="5"/>
                </a:cxn>
                <a:cxn ang="0">
                  <a:pos x="256" y="0"/>
                </a:cxn>
              </a:cxnLst>
              <a:rect l="0" t="0" r="r" b="b"/>
              <a:pathLst>
                <a:path w="3013" h="1621">
                  <a:moveTo>
                    <a:pt x="270" y="0"/>
                  </a:moveTo>
                  <a:lnTo>
                    <a:pt x="2743" y="0"/>
                  </a:lnTo>
                  <a:lnTo>
                    <a:pt x="2756" y="0"/>
                  </a:lnTo>
                  <a:lnTo>
                    <a:pt x="2770" y="1"/>
                  </a:lnTo>
                  <a:lnTo>
                    <a:pt x="2783" y="3"/>
                  </a:lnTo>
                  <a:lnTo>
                    <a:pt x="2797" y="5"/>
                  </a:lnTo>
                  <a:lnTo>
                    <a:pt x="2810" y="8"/>
                  </a:lnTo>
                  <a:lnTo>
                    <a:pt x="2822" y="12"/>
                  </a:lnTo>
                  <a:lnTo>
                    <a:pt x="2835" y="16"/>
                  </a:lnTo>
                  <a:lnTo>
                    <a:pt x="2848" y="21"/>
                  </a:lnTo>
                  <a:lnTo>
                    <a:pt x="2859" y="26"/>
                  </a:lnTo>
                  <a:lnTo>
                    <a:pt x="2871" y="33"/>
                  </a:lnTo>
                  <a:lnTo>
                    <a:pt x="2882" y="39"/>
                  </a:lnTo>
                  <a:lnTo>
                    <a:pt x="2893" y="46"/>
                  </a:lnTo>
                  <a:lnTo>
                    <a:pt x="2904" y="54"/>
                  </a:lnTo>
                  <a:lnTo>
                    <a:pt x="2914" y="62"/>
                  </a:lnTo>
                  <a:lnTo>
                    <a:pt x="2924" y="70"/>
                  </a:lnTo>
                  <a:lnTo>
                    <a:pt x="2933" y="79"/>
                  </a:lnTo>
                  <a:lnTo>
                    <a:pt x="2942" y="89"/>
                  </a:lnTo>
                  <a:lnTo>
                    <a:pt x="2951" y="98"/>
                  </a:lnTo>
                  <a:lnTo>
                    <a:pt x="2959" y="109"/>
                  </a:lnTo>
                  <a:lnTo>
                    <a:pt x="2966" y="119"/>
                  </a:lnTo>
                  <a:lnTo>
                    <a:pt x="2973" y="130"/>
                  </a:lnTo>
                  <a:lnTo>
                    <a:pt x="2980" y="141"/>
                  </a:lnTo>
                  <a:lnTo>
                    <a:pt x="2986" y="153"/>
                  </a:lnTo>
                  <a:lnTo>
                    <a:pt x="2991" y="165"/>
                  </a:lnTo>
                  <a:lnTo>
                    <a:pt x="2996" y="177"/>
                  </a:lnTo>
                  <a:lnTo>
                    <a:pt x="3000" y="189"/>
                  </a:lnTo>
                  <a:lnTo>
                    <a:pt x="3005" y="203"/>
                  </a:lnTo>
                  <a:lnTo>
                    <a:pt x="3008" y="216"/>
                  </a:lnTo>
                  <a:lnTo>
                    <a:pt x="3010" y="229"/>
                  </a:lnTo>
                  <a:lnTo>
                    <a:pt x="3012" y="242"/>
                  </a:lnTo>
                  <a:lnTo>
                    <a:pt x="3013" y="256"/>
                  </a:lnTo>
                  <a:lnTo>
                    <a:pt x="3013" y="270"/>
                  </a:lnTo>
                  <a:lnTo>
                    <a:pt x="3013" y="1351"/>
                  </a:lnTo>
                  <a:lnTo>
                    <a:pt x="3013" y="1364"/>
                  </a:lnTo>
                  <a:lnTo>
                    <a:pt x="3012" y="1379"/>
                  </a:lnTo>
                  <a:lnTo>
                    <a:pt x="3010" y="1392"/>
                  </a:lnTo>
                  <a:lnTo>
                    <a:pt x="3008" y="1405"/>
                  </a:lnTo>
                  <a:lnTo>
                    <a:pt x="3005" y="1418"/>
                  </a:lnTo>
                  <a:lnTo>
                    <a:pt x="3000" y="1431"/>
                  </a:lnTo>
                  <a:lnTo>
                    <a:pt x="2996" y="1444"/>
                  </a:lnTo>
                  <a:lnTo>
                    <a:pt x="2991" y="1456"/>
                  </a:lnTo>
                  <a:lnTo>
                    <a:pt x="2986" y="1467"/>
                  </a:lnTo>
                  <a:lnTo>
                    <a:pt x="2980" y="1479"/>
                  </a:lnTo>
                  <a:lnTo>
                    <a:pt x="2973" y="1491"/>
                  </a:lnTo>
                  <a:lnTo>
                    <a:pt x="2966" y="1502"/>
                  </a:lnTo>
                  <a:lnTo>
                    <a:pt x="2959" y="1512"/>
                  </a:lnTo>
                  <a:lnTo>
                    <a:pt x="2951" y="1522"/>
                  </a:lnTo>
                  <a:lnTo>
                    <a:pt x="2942" y="1532"/>
                  </a:lnTo>
                  <a:lnTo>
                    <a:pt x="2933" y="1542"/>
                  </a:lnTo>
                  <a:lnTo>
                    <a:pt x="2924" y="1551"/>
                  </a:lnTo>
                  <a:lnTo>
                    <a:pt x="2914" y="1559"/>
                  </a:lnTo>
                  <a:lnTo>
                    <a:pt x="2904" y="1567"/>
                  </a:lnTo>
                  <a:lnTo>
                    <a:pt x="2893" y="1575"/>
                  </a:lnTo>
                  <a:lnTo>
                    <a:pt x="2882" y="1581"/>
                  </a:lnTo>
                  <a:lnTo>
                    <a:pt x="2871" y="1588"/>
                  </a:lnTo>
                  <a:lnTo>
                    <a:pt x="2859" y="1595"/>
                  </a:lnTo>
                  <a:lnTo>
                    <a:pt x="2848" y="1600"/>
                  </a:lnTo>
                  <a:lnTo>
                    <a:pt x="2835" y="1605"/>
                  </a:lnTo>
                  <a:lnTo>
                    <a:pt x="2822" y="1609"/>
                  </a:lnTo>
                  <a:lnTo>
                    <a:pt x="2810" y="1613"/>
                  </a:lnTo>
                  <a:lnTo>
                    <a:pt x="2797" y="1616"/>
                  </a:lnTo>
                  <a:lnTo>
                    <a:pt x="2783" y="1618"/>
                  </a:lnTo>
                  <a:lnTo>
                    <a:pt x="2770" y="1620"/>
                  </a:lnTo>
                  <a:lnTo>
                    <a:pt x="2756" y="1621"/>
                  </a:lnTo>
                  <a:lnTo>
                    <a:pt x="2743" y="1621"/>
                  </a:lnTo>
                  <a:lnTo>
                    <a:pt x="270" y="1621"/>
                  </a:lnTo>
                  <a:lnTo>
                    <a:pt x="256" y="1621"/>
                  </a:lnTo>
                  <a:lnTo>
                    <a:pt x="242" y="1620"/>
                  </a:lnTo>
                  <a:lnTo>
                    <a:pt x="229" y="1618"/>
                  </a:lnTo>
                  <a:lnTo>
                    <a:pt x="216" y="1616"/>
                  </a:lnTo>
                  <a:lnTo>
                    <a:pt x="203" y="1613"/>
                  </a:lnTo>
                  <a:lnTo>
                    <a:pt x="189" y="1609"/>
                  </a:lnTo>
                  <a:lnTo>
                    <a:pt x="177" y="1605"/>
                  </a:lnTo>
                  <a:lnTo>
                    <a:pt x="165" y="1600"/>
                  </a:lnTo>
                  <a:lnTo>
                    <a:pt x="153" y="1595"/>
                  </a:lnTo>
                  <a:lnTo>
                    <a:pt x="141" y="1588"/>
                  </a:lnTo>
                  <a:lnTo>
                    <a:pt x="130" y="1581"/>
                  </a:lnTo>
                  <a:lnTo>
                    <a:pt x="119" y="1575"/>
                  </a:lnTo>
                  <a:lnTo>
                    <a:pt x="108" y="1567"/>
                  </a:lnTo>
                  <a:lnTo>
                    <a:pt x="98" y="1559"/>
                  </a:lnTo>
                  <a:lnTo>
                    <a:pt x="89" y="1551"/>
                  </a:lnTo>
                  <a:lnTo>
                    <a:pt x="79" y="1542"/>
                  </a:lnTo>
                  <a:lnTo>
                    <a:pt x="70" y="1532"/>
                  </a:lnTo>
                  <a:lnTo>
                    <a:pt x="61" y="1522"/>
                  </a:lnTo>
                  <a:lnTo>
                    <a:pt x="54" y="1512"/>
                  </a:lnTo>
                  <a:lnTo>
                    <a:pt x="46" y="1502"/>
                  </a:lnTo>
                  <a:lnTo>
                    <a:pt x="39" y="1491"/>
                  </a:lnTo>
                  <a:lnTo>
                    <a:pt x="32" y="1479"/>
                  </a:lnTo>
                  <a:lnTo>
                    <a:pt x="26" y="1467"/>
                  </a:lnTo>
                  <a:lnTo>
                    <a:pt x="21" y="1456"/>
                  </a:lnTo>
                  <a:lnTo>
                    <a:pt x="16" y="1444"/>
                  </a:lnTo>
                  <a:lnTo>
                    <a:pt x="12" y="1431"/>
                  </a:lnTo>
                  <a:lnTo>
                    <a:pt x="8" y="1418"/>
                  </a:lnTo>
                  <a:lnTo>
                    <a:pt x="5" y="1405"/>
                  </a:lnTo>
                  <a:lnTo>
                    <a:pt x="3" y="1392"/>
                  </a:lnTo>
                  <a:lnTo>
                    <a:pt x="1" y="1379"/>
                  </a:lnTo>
                  <a:lnTo>
                    <a:pt x="0" y="1364"/>
                  </a:lnTo>
                  <a:lnTo>
                    <a:pt x="0" y="1351"/>
                  </a:lnTo>
                  <a:lnTo>
                    <a:pt x="0" y="270"/>
                  </a:lnTo>
                  <a:lnTo>
                    <a:pt x="0" y="256"/>
                  </a:lnTo>
                  <a:lnTo>
                    <a:pt x="1" y="242"/>
                  </a:lnTo>
                  <a:lnTo>
                    <a:pt x="3" y="229"/>
                  </a:lnTo>
                  <a:lnTo>
                    <a:pt x="5" y="216"/>
                  </a:lnTo>
                  <a:lnTo>
                    <a:pt x="8" y="203"/>
                  </a:lnTo>
                  <a:lnTo>
                    <a:pt x="12" y="189"/>
                  </a:lnTo>
                  <a:lnTo>
                    <a:pt x="16" y="177"/>
                  </a:lnTo>
                  <a:lnTo>
                    <a:pt x="21" y="165"/>
                  </a:lnTo>
                  <a:lnTo>
                    <a:pt x="26" y="153"/>
                  </a:lnTo>
                  <a:lnTo>
                    <a:pt x="32" y="141"/>
                  </a:lnTo>
                  <a:lnTo>
                    <a:pt x="39" y="130"/>
                  </a:lnTo>
                  <a:lnTo>
                    <a:pt x="46" y="119"/>
                  </a:lnTo>
                  <a:lnTo>
                    <a:pt x="54" y="109"/>
                  </a:lnTo>
                  <a:lnTo>
                    <a:pt x="61" y="98"/>
                  </a:lnTo>
                  <a:lnTo>
                    <a:pt x="70" y="89"/>
                  </a:lnTo>
                  <a:lnTo>
                    <a:pt x="79" y="79"/>
                  </a:lnTo>
                  <a:lnTo>
                    <a:pt x="89" y="70"/>
                  </a:lnTo>
                  <a:lnTo>
                    <a:pt x="98" y="62"/>
                  </a:lnTo>
                  <a:lnTo>
                    <a:pt x="108" y="54"/>
                  </a:lnTo>
                  <a:lnTo>
                    <a:pt x="119" y="46"/>
                  </a:lnTo>
                  <a:lnTo>
                    <a:pt x="130" y="39"/>
                  </a:lnTo>
                  <a:lnTo>
                    <a:pt x="141" y="33"/>
                  </a:lnTo>
                  <a:lnTo>
                    <a:pt x="153" y="26"/>
                  </a:lnTo>
                  <a:lnTo>
                    <a:pt x="165" y="21"/>
                  </a:lnTo>
                  <a:lnTo>
                    <a:pt x="177" y="16"/>
                  </a:lnTo>
                  <a:lnTo>
                    <a:pt x="189" y="12"/>
                  </a:lnTo>
                  <a:lnTo>
                    <a:pt x="203" y="8"/>
                  </a:lnTo>
                  <a:lnTo>
                    <a:pt x="216" y="5"/>
                  </a:lnTo>
                  <a:lnTo>
                    <a:pt x="229" y="3"/>
                  </a:lnTo>
                  <a:lnTo>
                    <a:pt x="242" y="1"/>
                  </a:lnTo>
                  <a:lnTo>
                    <a:pt x="256" y="0"/>
                  </a:lnTo>
                  <a:lnTo>
                    <a:pt x="270"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312" name="1336511226"/>
            <p:cNvSpPr>
              <a:spLocks/>
            </p:cNvSpPr>
            <p:nvPr/>
          </p:nvSpPr>
          <p:spPr bwMode="auto">
            <a:xfrm>
              <a:off x="8009627" y="3915460"/>
              <a:ext cx="87067" cy="33493"/>
            </a:xfrm>
            <a:custGeom>
              <a:avLst/>
              <a:gdLst/>
              <a:ahLst/>
              <a:cxnLst>
                <a:cxn ang="0">
                  <a:pos x="2757" y="0"/>
                </a:cxn>
                <a:cxn ang="0">
                  <a:pos x="2798" y="5"/>
                </a:cxn>
                <a:cxn ang="0">
                  <a:pos x="2836" y="16"/>
                </a:cxn>
                <a:cxn ang="0">
                  <a:pos x="2872" y="33"/>
                </a:cxn>
                <a:cxn ang="0">
                  <a:pos x="2905" y="54"/>
                </a:cxn>
                <a:cxn ang="0">
                  <a:pos x="2935" y="79"/>
                </a:cxn>
                <a:cxn ang="0">
                  <a:pos x="2960" y="109"/>
                </a:cxn>
                <a:cxn ang="0">
                  <a:pos x="2981" y="141"/>
                </a:cxn>
                <a:cxn ang="0">
                  <a:pos x="2997" y="177"/>
                </a:cxn>
                <a:cxn ang="0">
                  <a:pos x="3008" y="216"/>
                </a:cxn>
                <a:cxn ang="0">
                  <a:pos x="3013" y="256"/>
                </a:cxn>
                <a:cxn ang="0">
                  <a:pos x="3013" y="1364"/>
                </a:cxn>
                <a:cxn ang="0">
                  <a:pos x="3008" y="1405"/>
                </a:cxn>
                <a:cxn ang="0">
                  <a:pos x="2997" y="1444"/>
                </a:cxn>
                <a:cxn ang="0">
                  <a:pos x="2981" y="1479"/>
                </a:cxn>
                <a:cxn ang="0">
                  <a:pos x="2960" y="1512"/>
                </a:cxn>
                <a:cxn ang="0">
                  <a:pos x="2935" y="1542"/>
                </a:cxn>
                <a:cxn ang="0">
                  <a:pos x="2905" y="1567"/>
                </a:cxn>
                <a:cxn ang="0">
                  <a:pos x="2872" y="1588"/>
                </a:cxn>
                <a:cxn ang="0">
                  <a:pos x="2836" y="1605"/>
                </a:cxn>
                <a:cxn ang="0">
                  <a:pos x="2798" y="1616"/>
                </a:cxn>
                <a:cxn ang="0">
                  <a:pos x="2757" y="1621"/>
                </a:cxn>
                <a:cxn ang="0">
                  <a:pos x="257" y="1621"/>
                </a:cxn>
                <a:cxn ang="0">
                  <a:pos x="216" y="1616"/>
                </a:cxn>
                <a:cxn ang="0">
                  <a:pos x="179" y="1605"/>
                </a:cxn>
                <a:cxn ang="0">
                  <a:pos x="142" y="1588"/>
                </a:cxn>
                <a:cxn ang="0">
                  <a:pos x="109" y="1567"/>
                </a:cxn>
                <a:cxn ang="0">
                  <a:pos x="80" y="1542"/>
                </a:cxn>
                <a:cxn ang="0">
                  <a:pos x="54" y="1512"/>
                </a:cxn>
                <a:cxn ang="0">
                  <a:pos x="33" y="1479"/>
                </a:cxn>
                <a:cxn ang="0">
                  <a:pos x="17" y="1444"/>
                </a:cxn>
                <a:cxn ang="0">
                  <a:pos x="7" y="1405"/>
                </a:cxn>
                <a:cxn ang="0">
                  <a:pos x="1" y="1364"/>
                </a:cxn>
                <a:cxn ang="0">
                  <a:pos x="1" y="256"/>
                </a:cxn>
                <a:cxn ang="0">
                  <a:pos x="7" y="216"/>
                </a:cxn>
                <a:cxn ang="0">
                  <a:pos x="17" y="177"/>
                </a:cxn>
                <a:cxn ang="0">
                  <a:pos x="33" y="141"/>
                </a:cxn>
                <a:cxn ang="0">
                  <a:pos x="54" y="109"/>
                </a:cxn>
                <a:cxn ang="0">
                  <a:pos x="80" y="79"/>
                </a:cxn>
                <a:cxn ang="0">
                  <a:pos x="109" y="54"/>
                </a:cxn>
                <a:cxn ang="0">
                  <a:pos x="142" y="33"/>
                </a:cxn>
                <a:cxn ang="0">
                  <a:pos x="179" y="16"/>
                </a:cxn>
                <a:cxn ang="0">
                  <a:pos x="216" y="5"/>
                </a:cxn>
                <a:cxn ang="0">
                  <a:pos x="257" y="0"/>
                </a:cxn>
              </a:cxnLst>
              <a:rect l="0" t="0" r="r" b="b"/>
              <a:pathLst>
                <a:path w="3014" h="1621">
                  <a:moveTo>
                    <a:pt x="271" y="0"/>
                  </a:moveTo>
                  <a:lnTo>
                    <a:pt x="2743" y="0"/>
                  </a:lnTo>
                  <a:lnTo>
                    <a:pt x="2757" y="0"/>
                  </a:lnTo>
                  <a:lnTo>
                    <a:pt x="2771" y="1"/>
                  </a:lnTo>
                  <a:lnTo>
                    <a:pt x="2784" y="3"/>
                  </a:lnTo>
                  <a:lnTo>
                    <a:pt x="2798" y="5"/>
                  </a:lnTo>
                  <a:lnTo>
                    <a:pt x="2810" y="8"/>
                  </a:lnTo>
                  <a:lnTo>
                    <a:pt x="2824" y="12"/>
                  </a:lnTo>
                  <a:lnTo>
                    <a:pt x="2836" y="16"/>
                  </a:lnTo>
                  <a:lnTo>
                    <a:pt x="2848" y="21"/>
                  </a:lnTo>
                  <a:lnTo>
                    <a:pt x="2860" y="26"/>
                  </a:lnTo>
                  <a:lnTo>
                    <a:pt x="2872" y="33"/>
                  </a:lnTo>
                  <a:lnTo>
                    <a:pt x="2884" y="39"/>
                  </a:lnTo>
                  <a:lnTo>
                    <a:pt x="2894" y="46"/>
                  </a:lnTo>
                  <a:lnTo>
                    <a:pt x="2905" y="54"/>
                  </a:lnTo>
                  <a:lnTo>
                    <a:pt x="2915" y="62"/>
                  </a:lnTo>
                  <a:lnTo>
                    <a:pt x="2925" y="70"/>
                  </a:lnTo>
                  <a:lnTo>
                    <a:pt x="2935" y="79"/>
                  </a:lnTo>
                  <a:lnTo>
                    <a:pt x="2943" y="89"/>
                  </a:lnTo>
                  <a:lnTo>
                    <a:pt x="2952" y="98"/>
                  </a:lnTo>
                  <a:lnTo>
                    <a:pt x="2960" y="109"/>
                  </a:lnTo>
                  <a:lnTo>
                    <a:pt x="2967" y="119"/>
                  </a:lnTo>
                  <a:lnTo>
                    <a:pt x="2974" y="130"/>
                  </a:lnTo>
                  <a:lnTo>
                    <a:pt x="2981" y="141"/>
                  </a:lnTo>
                  <a:lnTo>
                    <a:pt x="2987" y="153"/>
                  </a:lnTo>
                  <a:lnTo>
                    <a:pt x="2993" y="165"/>
                  </a:lnTo>
                  <a:lnTo>
                    <a:pt x="2997" y="177"/>
                  </a:lnTo>
                  <a:lnTo>
                    <a:pt x="3002" y="189"/>
                  </a:lnTo>
                  <a:lnTo>
                    <a:pt x="3005" y="203"/>
                  </a:lnTo>
                  <a:lnTo>
                    <a:pt x="3008" y="216"/>
                  </a:lnTo>
                  <a:lnTo>
                    <a:pt x="3011" y="229"/>
                  </a:lnTo>
                  <a:lnTo>
                    <a:pt x="3012" y="242"/>
                  </a:lnTo>
                  <a:lnTo>
                    <a:pt x="3013" y="256"/>
                  </a:lnTo>
                  <a:lnTo>
                    <a:pt x="3014" y="270"/>
                  </a:lnTo>
                  <a:lnTo>
                    <a:pt x="3014" y="1351"/>
                  </a:lnTo>
                  <a:lnTo>
                    <a:pt x="3013" y="1364"/>
                  </a:lnTo>
                  <a:lnTo>
                    <a:pt x="3012" y="1379"/>
                  </a:lnTo>
                  <a:lnTo>
                    <a:pt x="3011" y="1392"/>
                  </a:lnTo>
                  <a:lnTo>
                    <a:pt x="3008" y="1405"/>
                  </a:lnTo>
                  <a:lnTo>
                    <a:pt x="3005" y="1418"/>
                  </a:lnTo>
                  <a:lnTo>
                    <a:pt x="3002" y="1431"/>
                  </a:lnTo>
                  <a:lnTo>
                    <a:pt x="2997" y="1444"/>
                  </a:lnTo>
                  <a:lnTo>
                    <a:pt x="2993" y="1456"/>
                  </a:lnTo>
                  <a:lnTo>
                    <a:pt x="2987" y="1467"/>
                  </a:lnTo>
                  <a:lnTo>
                    <a:pt x="2981" y="1479"/>
                  </a:lnTo>
                  <a:lnTo>
                    <a:pt x="2974" y="1491"/>
                  </a:lnTo>
                  <a:lnTo>
                    <a:pt x="2967" y="1502"/>
                  </a:lnTo>
                  <a:lnTo>
                    <a:pt x="2960" y="1512"/>
                  </a:lnTo>
                  <a:lnTo>
                    <a:pt x="2952" y="1522"/>
                  </a:lnTo>
                  <a:lnTo>
                    <a:pt x="2943" y="1532"/>
                  </a:lnTo>
                  <a:lnTo>
                    <a:pt x="2935" y="1542"/>
                  </a:lnTo>
                  <a:lnTo>
                    <a:pt x="2925" y="1551"/>
                  </a:lnTo>
                  <a:lnTo>
                    <a:pt x="2915" y="1559"/>
                  </a:lnTo>
                  <a:lnTo>
                    <a:pt x="2905" y="1567"/>
                  </a:lnTo>
                  <a:lnTo>
                    <a:pt x="2894" y="1575"/>
                  </a:lnTo>
                  <a:lnTo>
                    <a:pt x="2884" y="1581"/>
                  </a:lnTo>
                  <a:lnTo>
                    <a:pt x="2872" y="1588"/>
                  </a:lnTo>
                  <a:lnTo>
                    <a:pt x="2860" y="1595"/>
                  </a:lnTo>
                  <a:lnTo>
                    <a:pt x="2848" y="1600"/>
                  </a:lnTo>
                  <a:lnTo>
                    <a:pt x="2836" y="1605"/>
                  </a:lnTo>
                  <a:lnTo>
                    <a:pt x="2824" y="1609"/>
                  </a:lnTo>
                  <a:lnTo>
                    <a:pt x="2810" y="1613"/>
                  </a:lnTo>
                  <a:lnTo>
                    <a:pt x="2798" y="1616"/>
                  </a:lnTo>
                  <a:lnTo>
                    <a:pt x="2784" y="1618"/>
                  </a:lnTo>
                  <a:lnTo>
                    <a:pt x="2771" y="1620"/>
                  </a:lnTo>
                  <a:lnTo>
                    <a:pt x="2757" y="1621"/>
                  </a:lnTo>
                  <a:lnTo>
                    <a:pt x="2743" y="1621"/>
                  </a:lnTo>
                  <a:lnTo>
                    <a:pt x="271" y="1621"/>
                  </a:lnTo>
                  <a:lnTo>
                    <a:pt x="257" y="1621"/>
                  </a:lnTo>
                  <a:lnTo>
                    <a:pt x="244" y="1620"/>
                  </a:lnTo>
                  <a:lnTo>
                    <a:pt x="230" y="1618"/>
                  </a:lnTo>
                  <a:lnTo>
                    <a:pt x="216" y="1616"/>
                  </a:lnTo>
                  <a:lnTo>
                    <a:pt x="204" y="1613"/>
                  </a:lnTo>
                  <a:lnTo>
                    <a:pt x="191" y="1609"/>
                  </a:lnTo>
                  <a:lnTo>
                    <a:pt x="179" y="1605"/>
                  </a:lnTo>
                  <a:lnTo>
                    <a:pt x="166" y="1600"/>
                  </a:lnTo>
                  <a:lnTo>
                    <a:pt x="154" y="1595"/>
                  </a:lnTo>
                  <a:lnTo>
                    <a:pt x="142" y="1588"/>
                  </a:lnTo>
                  <a:lnTo>
                    <a:pt x="131" y="1581"/>
                  </a:lnTo>
                  <a:lnTo>
                    <a:pt x="121" y="1575"/>
                  </a:lnTo>
                  <a:lnTo>
                    <a:pt x="109" y="1567"/>
                  </a:lnTo>
                  <a:lnTo>
                    <a:pt x="99" y="1559"/>
                  </a:lnTo>
                  <a:lnTo>
                    <a:pt x="89" y="1551"/>
                  </a:lnTo>
                  <a:lnTo>
                    <a:pt x="80" y="1542"/>
                  </a:lnTo>
                  <a:lnTo>
                    <a:pt x="71" y="1532"/>
                  </a:lnTo>
                  <a:lnTo>
                    <a:pt x="63" y="1522"/>
                  </a:lnTo>
                  <a:lnTo>
                    <a:pt x="54" y="1512"/>
                  </a:lnTo>
                  <a:lnTo>
                    <a:pt x="47" y="1502"/>
                  </a:lnTo>
                  <a:lnTo>
                    <a:pt x="40" y="1491"/>
                  </a:lnTo>
                  <a:lnTo>
                    <a:pt x="33" y="1479"/>
                  </a:lnTo>
                  <a:lnTo>
                    <a:pt x="28" y="1467"/>
                  </a:lnTo>
                  <a:lnTo>
                    <a:pt x="22" y="1456"/>
                  </a:lnTo>
                  <a:lnTo>
                    <a:pt x="17" y="1444"/>
                  </a:lnTo>
                  <a:lnTo>
                    <a:pt x="13" y="1431"/>
                  </a:lnTo>
                  <a:lnTo>
                    <a:pt x="10" y="1418"/>
                  </a:lnTo>
                  <a:lnTo>
                    <a:pt x="7" y="1405"/>
                  </a:lnTo>
                  <a:lnTo>
                    <a:pt x="3" y="1392"/>
                  </a:lnTo>
                  <a:lnTo>
                    <a:pt x="2" y="1379"/>
                  </a:lnTo>
                  <a:lnTo>
                    <a:pt x="1" y="1364"/>
                  </a:lnTo>
                  <a:lnTo>
                    <a:pt x="0" y="1351"/>
                  </a:lnTo>
                  <a:lnTo>
                    <a:pt x="0" y="270"/>
                  </a:lnTo>
                  <a:lnTo>
                    <a:pt x="1" y="256"/>
                  </a:lnTo>
                  <a:lnTo>
                    <a:pt x="2" y="242"/>
                  </a:lnTo>
                  <a:lnTo>
                    <a:pt x="3" y="229"/>
                  </a:lnTo>
                  <a:lnTo>
                    <a:pt x="7" y="216"/>
                  </a:lnTo>
                  <a:lnTo>
                    <a:pt x="10" y="203"/>
                  </a:lnTo>
                  <a:lnTo>
                    <a:pt x="13" y="189"/>
                  </a:lnTo>
                  <a:lnTo>
                    <a:pt x="17" y="177"/>
                  </a:lnTo>
                  <a:lnTo>
                    <a:pt x="22" y="165"/>
                  </a:lnTo>
                  <a:lnTo>
                    <a:pt x="28" y="153"/>
                  </a:lnTo>
                  <a:lnTo>
                    <a:pt x="33" y="141"/>
                  </a:lnTo>
                  <a:lnTo>
                    <a:pt x="40" y="130"/>
                  </a:lnTo>
                  <a:lnTo>
                    <a:pt x="47" y="119"/>
                  </a:lnTo>
                  <a:lnTo>
                    <a:pt x="54" y="109"/>
                  </a:lnTo>
                  <a:lnTo>
                    <a:pt x="63" y="98"/>
                  </a:lnTo>
                  <a:lnTo>
                    <a:pt x="71" y="89"/>
                  </a:lnTo>
                  <a:lnTo>
                    <a:pt x="80" y="79"/>
                  </a:lnTo>
                  <a:lnTo>
                    <a:pt x="89" y="70"/>
                  </a:lnTo>
                  <a:lnTo>
                    <a:pt x="99" y="62"/>
                  </a:lnTo>
                  <a:lnTo>
                    <a:pt x="109" y="54"/>
                  </a:lnTo>
                  <a:lnTo>
                    <a:pt x="121" y="46"/>
                  </a:lnTo>
                  <a:lnTo>
                    <a:pt x="131" y="39"/>
                  </a:lnTo>
                  <a:lnTo>
                    <a:pt x="142" y="33"/>
                  </a:lnTo>
                  <a:lnTo>
                    <a:pt x="154" y="26"/>
                  </a:lnTo>
                  <a:lnTo>
                    <a:pt x="166" y="21"/>
                  </a:lnTo>
                  <a:lnTo>
                    <a:pt x="179" y="16"/>
                  </a:lnTo>
                  <a:lnTo>
                    <a:pt x="191" y="12"/>
                  </a:lnTo>
                  <a:lnTo>
                    <a:pt x="204" y="8"/>
                  </a:lnTo>
                  <a:lnTo>
                    <a:pt x="216" y="5"/>
                  </a:lnTo>
                  <a:lnTo>
                    <a:pt x="230" y="3"/>
                  </a:lnTo>
                  <a:lnTo>
                    <a:pt x="244" y="1"/>
                  </a:lnTo>
                  <a:lnTo>
                    <a:pt x="257" y="0"/>
                  </a:lnTo>
                  <a:lnTo>
                    <a:pt x="271"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nvGrpSpPr>
            <p:cNvPr id="285" name="组合 192"/>
            <p:cNvGrpSpPr/>
            <p:nvPr/>
          </p:nvGrpSpPr>
          <p:grpSpPr>
            <a:xfrm>
              <a:off x="8320917" y="4087281"/>
              <a:ext cx="67660" cy="8445"/>
              <a:chOff x="10707167" y="1194489"/>
              <a:chExt cx="196850" cy="36513"/>
            </a:xfrm>
            <a:solidFill>
              <a:schemeClr val="tx1">
                <a:lumMod val="50000"/>
                <a:lumOff val="50000"/>
              </a:schemeClr>
            </a:solidFill>
          </p:grpSpPr>
          <p:sp>
            <p:nvSpPr>
              <p:cNvPr id="287" name="Freeform 6"/>
              <p:cNvSpPr>
                <a:spLocks/>
              </p:cNvSpPr>
              <p:nvPr/>
            </p:nvSpPr>
            <p:spPr bwMode="auto">
              <a:xfrm>
                <a:off x="10707167" y="1194489"/>
                <a:ext cx="36513" cy="36513"/>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88" name="Freeform 7"/>
              <p:cNvSpPr>
                <a:spLocks/>
              </p:cNvSpPr>
              <p:nvPr/>
            </p:nvSpPr>
            <p:spPr bwMode="auto">
              <a:xfrm>
                <a:off x="10761142" y="1194489"/>
                <a:ext cx="36513" cy="36513"/>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89" name="Freeform 8"/>
              <p:cNvSpPr>
                <a:spLocks/>
              </p:cNvSpPr>
              <p:nvPr/>
            </p:nvSpPr>
            <p:spPr bwMode="auto">
              <a:xfrm>
                <a:off x="10813529" y="1194489"/>
                <a:ext cx="36513" cy="36513"/>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90" name="Freeform 9"/>
              <p:cNvSpPr>
                <a:spLocks/>
              </p:cNvSpPr>
              <p:nvPr/>
            </p:nvSpPr>
            <p:spPr bwMode="auto">
              <a:xfrm>
                <a:off x="10867504" y="1194489"/>
                <a:ext cx="36513" cy="36513"/>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sp>
          <p:nvSpPr>
            <p:cNvPr id="286" name="1667538627"/>
            <p:cNvSpPr>
              <a:spLocks noEditPoints="1"/>
            </p:cNvSpPr>
            <p:nvPr/>
          </p:nvSpPr>
          <p:spPr bwMode="auto">
            <a:xfrm>
              <a:off x="7891497" y="4060477"/>
              <a:ext cx="592023" cy="60214"/>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nvGrpSpPr>
            <p:cNvPr id="279" name="组合 192"/>
            <p:cNvGrpSpPr/>
            <p:nvPr/>
          </p:nvGrpSpPr>
          <p:grpSpPr>
            <a:xfrm>
              <a:off x="5003544" y="4094208"/>
              <a:ext cx="67660" cy="8445"/>
              <a:chOff x="10707167" y="1194489"/>
              <a:chExt cx="196850" cy="36513"/>
            </a:xfrm>
            <a:solidFill>
              <a:schemeClr val="tx1">
                <a:lumMod val="50000"/>
                <a:lumOff val="50000"/>
              </a:schemeClr>
            </a:solidFill>
          </p:grpSpPr>
          <p:sp>
            <p:nvSpPr>
              <p:cNvPr id="281" name="Freeform 6"/>
              <p:cNvSpPr>
                <a:spLocks/>
              </p:cNvSpPr>
              <p:nvPr/>
            </p:nvSpPr>
            <p:spPr bwMode="auto">
              <a:xfrm>
                <a:off x="10707167" y="1194489"/>
                <a:ext cx="36513" cy="36513"/>
              </a:xfrm>
              <a:custGeom>
                <a:avLst/>
                <a:gdLst/>
                <a:ahLst/>
                <a:cxnLst>
                  <a:cxn ang="0">
                    <a:pos x="189" y="343"/>
                  </a:cxn>
                  <a:cxn ang="0">
                    <a:pos x="222" y="336"/>
                  </a:cxn>
                  <a:cxn ang="0">
                    <a:pos x="253" y="322"/>
                  </a:cxn>
                  <a:cxn ang="0">
                    <a:pos x="280" y="304"/>
                  </a:cxn>
                  <a:cxn ang="0">
                    <a:pos x="304" y="282"/>
                  </a:cxn>
                  <a:cxn ang="0">
                    <a:pos x="322" y="254"/>
                  </a:cxn>
                  <a:cxn ang="0">
                    <a:pos x="335" y="224"/>
                  </a:cxn>
                  <a:cxn ang="0">
                    <a:pos x="341" y="190"/>
                  </a:cxn>
                  <a:cxn ang="0">
                    <a:pos x="341" y="154"/>
                  </a:cxn>
                  <a:cxn ang="0">
                    <a:pos x="335" y="122"/>
                  </a:cxn>
                  <a:cxn ang="0">
                    <a:pos x="322" y="91"/>
                  </a:cxn>
                  <a:cxn ang="0">
                    <a:pos x="304" y="64"/>
                  </a:cxn>
                  <a:cxn ang="0">
                    <a:pos x="280" y="40"/>
                  </a:cxn>
                  <a:cxn ang="0">
                    <a:pos x="253" y="22"/>
                  </a:cxn>
                  <a:cxn ang="0">
                    <a:pos x="222" y="9"/>
                  </a:cxn>
                  <a:cxn ang="0">
                    <a:pos x="189" y="1"/>
                  </a:cxn>
                  <a:cxn ang="0">
                    <a:pos x="154" y="1"/>
                  </a:cxn>
                  <a:cxn ang="0">
                    <a:pos x="121" y="9"/>
                  </a:cxn>
                  <a:cxn ang="0">
                    <a:pos x="90" y="22"/>
                  </a:cxn>
                  <a:cxn ang="0">
                    <a:pos x="63" y="40"/>
                  </a:cxn>
                  <a:cxn ang="0">
                    <a:pos x="39" y="64"/>
                  </a:cxn>
                  <a:cxn ang="0">
                    <a:pos x="21" y="91"/>
                  </a:cxn>
                  <a:cxn ang="0">
                    <a:pos x="9" y="122"/>
                  </a:cxn>
                  <a:cxn ang="0">
                    <a:pos x="2" y="154"/>
                  </a:cxn>
                  <a:cxn ang="0">
                    <a:pos x="2" y="190"/>
                  </a:cxn>
                  <a:cxn ang="0">
                    <a:pos x="9" y="224"/>
                  </a:cxn>
                  <a:cxn ang="0">
                    <a:pos x="21" y="254"/>
                  </a:cxn>
                  <a:cxn ang="0">
                    <a:pos x="39" y="282"/>
                  </a:cxn>
                  <a:cxn ang="0">
                    <a:pos x="63" y="304"/>
                  </a:cxn>
                  <a:cxn ang="0">
                    <a:pos x="90" y="322"/>
                  </a:cxn>
                  <a:cxn ang="0">
                    <a:pos x="121" y="336"/>
                  </a:cxn>
                  <a:cxn ang="0">
                    <a:pos x="154" y="343"/>
                  </a:cxn>
                </a:cxnLst>
                <a:rect l="0" t="0" r="r" b="b"/>
                <a:pathLst>
                  <a:path w="342" h="344">
                    <a:moveTo>
                      <a:pt x="171" y="344"/>
                    </a:moveTo>
                    <a:lnTo>
                      <a:pt x="189" y="343"/>
                    </a:lnTo>
                    <a:lnTo>
                      <a:pt x="206" y="340"/>
                    </a:lnTo>
                    <a:lnTo>
                      <a:pt x="222" y="336"/>
                    </a:lnTo>
                    <a:lnTo>
                      <a:pt x="238" y="331"/>
                    </a:lnTo>
                    <a:lnTo>
                      <a:pt x="253" y="322"/>
                    </a:lnTo>
                    <a:lnTo>
                      <a:pt x="267" y="314"/>
                    </a:lnTo>
                    <a:lnTo>
                      <a:pt x="280" y="304"/>
                    </a:lnTo>
                    <a:lnTo>
                      <a:pt x="292" y="293"/>
                    </a:lnTo>
                    <a:lnTo>
                      <a:pt x="304" y="282"/>
                    </a:lnTo>
                    <a:lnTo>
                      <a:pt x="313" y="268"/>
                    </a:lnTo>
                    <a:lnTo>
                      <a:pt x="322" y="254"/>
                    </a:lnTo>
                    <a:lnTo>
                      <a:pt x="329" y="239"/>
                    </a:lnTo>
                    <a:lnTo>
                      <a:pt x="335" y="224"/>
                    </a:lnTo>
                    <a:lnTo>
                      <a:pt x="339" y="206"/>
                    </a:lnTo>
                    <a:lnTo>
                      <a:pt x="341" y="190"/>
                    </a:lnTo>
                    <a:lnTo>
                      <a:pt x="342" y="173"/>
                    </a:lnTo>
                    <a:lnTo>
                      <a:pt x="341" y="154"/>
                    </a:lnTo>
                    <a:lnTo>
                      <a:pt x="339" y="138"/>
                    </a:lnTo>
                    <a:lnTo>
                      <a:pt x="335" y="122"/>
                    </a:lnTo>
                    <a:lnTo>
                      <a:pt x="329" y="105"/>
                    </a:lnTo>
                    <a:lnTo>
                      <a:pt x="322" y="91"/>
                    </a:lnTo>
                    <a:lnTo>
                      <a:pt x="313" y="77"/>
                    </a:lnTo>
                    <a:lnTo>
                      <a:pt x="304" y="64"/>
                    </a:lnTo>
                    <a:lnTo>
                      <a:pt x="292" y="51"/>
                    </a:lnTo>
                    <a:lnTo>
                      <a:pt x="280" y="40"/>
                    </a:lnTo>
                    <a:lnTo>
                      <a:pt x="267" y="30"/>
                    </a:lnTo>
                    <a:lnTo>
                      <a:pt x="253" y="22"/>
                    </a:lnTo>
                    <a:lnTo>
                      <a:pt x="238" y="15"/>
                    </a:lnTo>
                    <a:lnTo>
                      <a:pt x="222" y="9"/>
                    </a:lnTo>
                    <a:lnTo>
                      <a:pt x="206" y="4"/>
                    </a:lnTo>
                    <a:lnTo>
                      <a:pt x="189" y="1"/>
                    </a:lnTo>
                    <a:lnTo>
                      <a:pt x="171" y="0"/>
                    </a:lnTo>
                    <a:lnTo>
                      <a:pt x="154" y="1"/>
                    </a:lnTo>
                    <a:lnTo>
                      <a:pt x="137" y="4"/>
                    </a:lnTo>
                    <a:lnTo>
                      <a:pt x="121" y="9"/>
                    </a:lnTo>
                    <a:lnTo>
                      <a:pt x="105" y="15"/>
                    </a:lnTo>
                    <a:lnTo>
                      <a:pt x="90" y="22"/>
                    </a:lnTo>
                    <a:lnTo>
                      <a:pt x="76" y="30"/>
                    </a:lnTo>
                    <a:lnTo>
                      <a:pt x="63" y="40"/>
                    </a:lnTo>
                    <a:lnTo>
                      <a:pt x="50" y="51"/>
                    </a:lnTo>
                    <a:lnTo>
                      <a:pt x="39" y="64"/>
                    </a:lnTo>
                    <a:lnTo>
                      <a:pt x="30" y="77"/>
                    </a:lnTo>
                    <a:lnTo>
                      <a:pt x="21" y="91"/>
                    </a:lnTo>
                    <a:lnTo>
                      <a:pt x="14" y="105"/>
                    </a:lnTo>
                    <a:lnTo>
                      <a:pt x="9" y="122"/>
                    </a:lnTo>
                    <a:lnTo>
                      <a:pt x="4" y="138"/>
                    </a:lnTo>
                    <a:lnTo>
                      <a:pt x="2" y="154"/>
                    </a:lnTo>
                    <a:lnTo>
                      <a:pt x="0" y="173"/>
                    </a:lnTo>
                    <a:lnTo>
                      <a:pt x="2" y="190"/>
                    </a:lnTo>
                    <a:lnTo>
                      <a:pt x="4" y="206"/>
                    </a:lnTo>
                    <a:lnTo>
                      <a:pt x="9" y="224"/>
                    </a:lnTo>
                    <a:lnTo>
                      <a:pt x="14" y="239"/>
                    </a:lnTo>
                    <a:lnTo>
                      <a:pt x="21" y="254"/>
                    </a:lnTo>
                    <a:lnTo>
                      <a:pt x="30" y="268"/>
                    </a:lnTo>
                    <a:lnTo>
                      <a:pt x="39" y="282"/>
                    </a:lnTo>
                    <a:lnTo>
                      <a:pt x="50" y="293"/>
                    </a:lnTo>
                    <a:lnTo>
                      <a:pt x="63" y="304"/>
                    </a:lnTo>
                    <a:lnTo>
                      <a:pt x="76" y="314"/>
                    </a:lnTo>
                    <a:lnTo>
                      <a:pt x="90" y="322"/>
                    </a:lnTo>
                    <a:lnTo>
                      <a:pt x="105" y="331"/>
                    </a:lnTo>
                    <a:lnTo>
                      <a:pt x="121" y="336"/>
                    </a:lnTo>
                    <a:lnTo>
                      <a:pt x="137" y="340"/>
                    </a:lnTo>
                    <a:lnTo>
                      <a:pt x="154" y="343"/>
                    </a:lnTo>
                    <a:lnTo>
                      <a:pt x="171"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82" name="Freeform 7"/>
              <p:cNvSpPr>
                <a:spLocks/>
              </p:cNvSpPr>
              <p:nvPr/>
            </p:nvSpPr>
            <p:spPr bwMode="auto">
              <a:xfrm>
                <a:off x="10761142" y="1194489"/>
                <a:ext cx="36513" cy="36513"/>
              </a:xfrm>
              <a:custGeom>
                <a:avLst/>
                <a:gdLst/>
                <a:ahLst/>
                <a:cxnLst>
                  <a:cxn ang="0">
                    <a:pos x="189" y="343"/>
                  </a:cxn>
                  <a:cxn ang="0">
                    <a:pos x="222" y="336"/>
                  </a:cxn>
                  <a:cxn ang="0">
                    <a:pos x="253" y="322"/>
                  </a:cxn>
                  <a:cxn ang="0">
                    <a:pos x="280" y="304"/>
                  </a:cxn>
                  <a:cxn ang="0">
                    <a:pos x="303" y="282"/>
                  </a:cxn>
                  <a:cxn ang="0">
                    <a:pos x="321" y="254"/>
                  </a:cxn>
                  <a:cxn ang="0">
                    <a:pos x="335" y="224"/>
                  </a:cxn>
                  <a:cxn ang="0">
                    <a:pos x="342" y="190"/>
                  </a:cxn>
                  <a:cxn ang="0">
                    <a:pos x="342" y="154"/>
                  </a:cxn>
                  <a:cxn ang="0">
                    <a:pos x="335" y="122"/>
                  </a:cxn>
                  <a:cxn ang="0">
                    <a:pos x="321"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5" y="340"/>
                    </a:lnTo>
                    <a:lnTo>
                      <a:pt x="222" y="336"/>
                    </a:lnTo>
                    <a:lnTo>
                      <a:pt x="238" y="331"/>
                    </a:lnTo>
                    <a:lnTo>
                      <a:pt x="253" y="322"/>
                    </a:lnTo>
                    <a:lnTo>
                      <a:pt x="267" y="314"/>
                    </a:lnTo>
                    <a:lnTo>
                      <a:pt x="280" y="304"/>
                    </a:lnTo>
                    <a:lnTo>
                      <a:pt x="292" y="293"/>
                    </a:lnTo>
                    <a:lnTo>
                      <a:pt x="303" y="282"/>
                    </a:lnTo>
                    <a:lnTo>
                      <a:pt x="313" y="268"/>
                    </a:lnTo>
                    <a:lnTo>
                      <a:pt x="321" y="254"/>
                    </a:lnTo>
                    <a:lnTo>
                      <a:pt x="330" y="239"/>
                    </a:lnTo>
                    <a:lnTo>
                      <a:pt x="335" y="224"/>
                    </a:lnTo>
                    <a:lnTo>
                      <a:pt x="339" y="206"/>
                    </a:lnTo>
                    <a:lnTo>
                      <a:pt x="342" y="190"/>
                    </a:lnTo>
                    <a:lnTo>
                      <a:pt x="343" y="173"/>
                    </a:lnTo>
                    <a:lnTo>
                      <a:pt x="342" y="154"/>
                    </a:lnTo>
                    <a:lnTo>
                      <a:pt x="339" y="138"/>
                    </a:lnTo>
                    <a:lnTo>
                      <a:pt x="335" y="122"/>
                    </a:lnTo>
                    <a:lnTo>
                      <a:pt x="330" y="105"/>
                    </a:lnTo>
                    <a:lnTo>
                      <a:pt x="321" y="91"/>
                    </a:lnTo>
                    <a:lnTo>
                      <a:pt x="313" y="77"/>
                    </a:lnTo>
                    <a:lnTo>
                      <a:pt x="303" y="64"/>
                    </a:lnTo>
                    <a:lnTo>
                      <a:pt x="292" y="51"/>
                    </a:lnTo>
                    <a:lnTo>
                      <a:pt x="280" y="40"/>
                    </a:lnTo>
                    <a:lnTo>
                      <a:pt x="267" y="30"/>
                    </a:lnTo>
                    <a:lnTo>
                      <a:pt x="253" y="22"/>
                    </a:lnTo>
                    <a:lnTo>
                      <a:pt x="238" y="15"/>
                    </a:lnTo>
                    <a:lnTo>
                      <a:pt x="222" y="9"/>
                    </a:lnTo>
                    <a:lnTo>
                      <a:pt x="205"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83" name="Freeform 8"/>
              <p:cNvSpPr>
                <a:spLocks/>
              </p:cNvSpPr>
              <p:nvPr/>
            </p:nvSpPr>
            <p:spPr bwMode="auto">
              <a:xfrm>
                <a:off x="10813529" y="1194489"/>
                <a:ext cx="36513" cy="36513"/>
              </a:xfrm>
              <a:custGeom>
                <a:avLst/>
                <a:gdLst/>
                <a:ahLst/>
                <a:cxnLst>
                  <a:cxn ang="0">
                    <a:pos x="188" y="343"/>
                  </a:cxn>
                  <a:cxn ang="0">
                    <a:pos x="221" y="336"/>
                  </a:cxn>
                  <a:cxn ang="0">
                    <a:pos x="252" y="322"/>
                  </a:cxn>
                  <a:cxn ang="0">
                    <a:pos x="279" y="304"/>
                  </a:cxn>
                  <a:cxn ang="0">
                    <a:pos x="303" y="282"/>
                  </a:cxn>
                  <a:cxn ang="0">
                    <a:pos x="321" y="254"/>
                  </a:cxn>
                  <a:cxn ang="0">
                    <a:pos x="334" y="224"/>
                  </a:cxn>
                  <a:cxn ang="0">
                    <a:pos x="340" y="190"/>
                  </a:cxn>
                  <a:cxn ang="0">
                    <a:pos x="340" y="154"/>
                  </a:cxn>
                  <a:cxn ang="0">
                    <a:pos x="334" y="122"/>
                  </a:cxn>
                  <a:cxn ang="0">
                    <a:pos x="321" y="91"/>
                  </a:cxn>
                  <a:cxn ang="0">
                    <a:pos x="303" y="64"/>
                  </a:cxn>
                  <a:cxn ang="0">
                    <a:pos x="279" y="40"/>
                  </a:cxn>
                  <a:cxn ang="0">
                    <a:pos x="252" y="22"/>
                  </a:cxn>
                  <a:cxn ang="0">
                    <a:pos x="221" y="9"/>
                  </a:cxn>
                  <a:cxn ang="0">
                    <a:pos x="188" y="1"/>
                  </a:cxn>
                  <a:cxn ang="0">
                    <a:pos x="153" y="1"/>
                  </a:cxn>
                  <a:cxn ang="0">
                    <a:pos x="120" y="9"/>
                  </a:cxn>
                  <a:cxn ang="0">
                    <a:pos x="89" y="22"/>
                  </a:cxn>
                  <a:cxn ang="0">
                    <a:pos x="62" y="40"/>
                  </a:cxn>
                  <a:cxn ang="0">
                    <a:pos x="38" y="64"/>
                  </a:cxn>
                  <a:cxn ang="0">
                    <a:pos x="20" y="91"/>
                  </a:cxn>
                  <a:cxn ang="0">
                    <a:pos x="7" y="122"/>
                  </a:cxn>
                  <a:cxn ang="0">
                    <a:pos x="1" y="154"/>
                  </a:cxn>
                  <a:cxn ang="0">
                    <a:pos x="1" y="190"/>
                  </a:cxn>
                  <a:cxn ang="0">
                    <a:pos x="7" y="224"/>
                  </a:cxn>
                  <a:cxn ang="0">
                    <a:pos x="20" y="254"/>
                  </a:cxn>
                  <a:cxn ang="0">
                    <a:pos x="38" y="282"/>
                  </a:cxn>
                  <a:cxn ang="0">
                    <a:pos x="62" y="304"/>
                  </a:cxn>
                  <a:cxn ang="0">
                    <a:pos x="89" y="322"/>
                  </a:cxn>
                  <a:cxn ang="0">
                    <a:pos x="120" y="336"/>
                  </a:cxn>
                  <a:cxn ang="0">
                    <a:pos x="153" y="343"/>
                  </a:cxn>
                </a:cxnLst>
                <a:rect l="0" t="0" r="r" b="b"/>
                <a:pathLst>
                  <a:path w="341" h="344">
                    <a:moveTo>
                      <a:pt x="170" y="344"/>
                    </a:moveTo>
                    <a:lnTo>
                      <a:pt x="188" y="343"/>
                    </a:lnTo>
                    <a:lnTo>
                      <a:pt x="205" y="340"/>
                    </a:lnTo>
                    <a:lnTo>
                      <a:pt x="221" y="336"/>
                    </a:lnTo>
                    <a:lnTo>
                      <a:pt x="237" y="331"/>
                    </a:lnTo>
                    <a:lnTo>
                      <a:pt x="252" y="322"/>
                    </a:lnTo>
                    <a:lnTo>
                      <a:pt x="266" y="314"/>
                    </a:lnTo>
                    <a:lnTo>
                      <a:pt x="279" y="304"/>
                    </a:lnTo>
                    <a:lnTo>
                      <a:pt x="291" y="293"/>
                    </a:lnTo>
                    <a:lnTo>
                      <a:pt x="303" y="282"/>
                    </a:lnTo>
                    <a:lnTo>
                      <a:pt x="312" y="268"/>
                    </a:lnTo>
                    <a:lnTo>
                      <a:pt x="321" y="254"/>
                    </a:lnTo>
                    <a:lnTo>
                      <a:pt x="328" y="239"/>
                    </a:lnTo>
                    <a:lnTo>
                      <a:pt x="334" y="224"/>
                    </a:lnTo>
                    <a:lnTo>
                      <a:pt x="338" y="206"/>
                    </a:lnTo>
                    <a:lnTo>
                      <a:pt x="340" y="190"/>
                    </a:lnTo>
                    <a:lnTo>
                      <a:pt x="341" y="173"/>
                    </a:lnTo>
                    <a:lnTo>
                      <a:pt x="340" y="154"/>
                    </a:lnTo>
                    <a:lnTo>
                      <a:pt x="338" y="138"/>
                    </a:lnTo>
                    <a:lnTo>
                      <a:pt x="334" y="122"/>
                    </a:lnTo>
                    <a:lnTo>
                      <a:pt x="328" y="105"/>
                    </a:lnTo>
                    <a:lnTo>
                      <a:pt x="321" y="91"/>
                    </a:lnTo>
                    <a:lnTo>
                      <a:pt x="312" y="77"/>
                    </a:lnTo>
                    <a:lnTo>
                      <a:pt x="303" y="64"/>
                    </a:lnTo>
                    <a:lnTo>
                      <a:pt x="291" y="51"/>
                    </a:lnTo>
                    <a:lnTo>
                      <a:pt x="279" y="40"/>
                    </a:lnTo>
                    <a:lnTo>
                      <a:pt x="266" y="30"/>
                    </a:lnTo>
                    <a:lnTo>
                      <a:pt x="252" y="22"/>
                    </a:lnTo>
                    <a:lnTo>
                      <a:pt x="237" y="15"/>
                    </a:lnTo>
                    <a:lnTo>
                      <a:pt x="221" y="9"/>
                    </a:lnTo>
                    <a:lnTo>
                      <a:pt x="205" y="4"/>
                    </a:lnTo>
                    <a:lnTo>
                      <a:pt x="188" y="1"/>
                    </a:lnTo>
                    <a:lnTo>
                      <a:pt x="170" y="0"/>
                    </a:lnTo>
                    <a:lnTo>
                      <a:pt x="153" y="1"/>
                    </a:lnTo>
                    <a:lnTo>
                      <a:pt x="136" y="4"/>
                    </a:lnTo>
                    <a:lnTo>
                      <a:pt x="120" y="9"/>
                    </a:lnTo>
                    <a:lnTo>
                      <a:pt x="104" y="15"/>
                    </a:lnTo>
                    <a:lnTo>
                      <a:pt x="89" y="22"/>
                    </a:lnTo>
                    <a:lnTo>
                      <a:pt x="75" y="30"/>
                    </a:lnTo>
                    <a:lnTo>
                      <a:pt x="62" y="40"/>
                    </a:lnTo>
                    <a:lnTo>
                      <a:pt x="49" y="51"/>
                    </a:lnTo>
                    <a:lnTo>
                      <a:pt x="38" y="64"/>
                    </a:lnTo>
                    <a:lnTo>
                      <a:pt x="29" y="77"/>
                    </a:lnTo>
                    <a:lnTo>
                      <a:pt x="20" y="91"/>
                    </a:lnTo>
                    <a:lnTo>
                      <a:pt x="13" y="105"/>
                    </a:lnTo>
                    <a:lnTo>
                      <a:pt x="7" y="122"/>
                    </a:lnTo>
                    <a:lnTo>
                      <a:pt x="3" y="138"/>
                    </a:lnTo>
                    <a:lnTo>
                      <a:pt x="1" y="154"/>
                    </a:lnTo>
                    <a:lnTo>
                      <a:pt x="0" y="173"/>
                    </a:lnTo>
                    <a:lnTo>
                      <a:pt x="1" y="190"/>
                    </a:lnTo>
                    <a:lnTo>
                      <a:pt x="3" y="206"/>
                    </a:lnTo>
                    <a:lnTo>
                      <a:pt x="7" y="224"/>
                    </a:lnTo>
                    <a:lnTo>
                      <a:pt x="13" y="239"/>
                    </a:lnTo>
                    <a:lnTo>
                      <a:pt x="20" y="254"/>
                    </a:lnTo>
                    <a:lnTo>
                      <a:pt x="29" y="268"/>
                    </a:lnTo>
                    <a:lnTo>
                      <a:pt x="38" y="282"/>
                    </a:lnTo>
                    <a:lnTo>
                      <a:pt x="49" y="293"/>
                    </a:lnTo>
                    <a:lnTo>
                      <a:pt x="62" y="304"/>
                    </a:lnTo>
                    <a:lnTo>
                      <a:pt x="75" y="314"/>
                    </a:lnTo>
                    <a:lnTo>
                      <a:pt x="89" y="322"/>
                    </a:lnTo>
                    <a:lnTo>
                      <a:pt x="104" y="331"/>
                    </a:lnTo>
                    <a:lnTo>
                      <a:pt x="120" y="336"/>
                    </a:lnTo>
                    <a:lnTo>
                      <a:pt x="136" y="340"/>
                    </a:lnTo>
                    <a:lnTo>
                      <a:pt x="153" y="343"/>
                    </a:lnTo>
                    <a:lnTo>
                      <a:pt x="170"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84" name="Freeform 9"/>
              <p:cNvSpPr>
                <a:spLocks/>
              </p:cNvSpPr>
              <p:nvPr/>
            </p:nvSpPr>
            <p:spPr bwMode="auto">
              <a:xfrm>
                <a:off x="10867504" y="1194489"/>
                <a:ext cx="36513" cy="36513"/>
              </a:xfrm>
              <a:custGeom>
                <a:avLst/>
                <a:gdLst/>
                <a:ahLst/>
                <a:cxnLst>
                  <a:cxn ang="0">
                    <a:pos x="189" y="343"/>
                  </a:cxn>
                  <a:cxn ang="0">
                    <a:pos x="222" y="336"/>
                  </a:cxn>
                  <a:cxn ang="0">
                    <a:pos x="253" y="322"/>
                  </a:cxn>
                  <a:cxn ang="0">
                    <a:pos x="280" y="304"/>
                  </a:cxn>
                  <a:cxn ang="0">
                    <a:pos x="303" y="282"/>
                  </a:cxn>
                  <a:cxn ang="0">
                    <a:pos x="322" y="254"/>
                  </a:cxn>
                  <a:cxn ang="0">
                    <a:pos x="335" y="224"/>
                  </a:cxn>
                  <a:cxn ang="0">
                    <a:pos x="342" y="190"/>
                  </a:cxn>
                  <a:cxn ang="0">
                    <a:pos x="342" y="154"/>
                  </a:cxn>
                  <a:cxn ang="0">
                    <a:pos x="335" y="122"/>
                  </a:cxn>
                  <a:cxn ang="0">
                    <a:pos x="322" y="91"/>
                  </a:cxn>
                  <a:cxn ang="0">
                    <a:pos x="303" y="64"/>
                  </a:cxn>
                  <a:cxn ang="0">
                    <a:pos x="280" y="40"/>
                  </a:cxn>
                  <a:cxn ang="0">
                    <a:pos x="253" y="22"/>
                  </a:cxn>
                  <a:cxn ang="0">
                    <a:pos x="222" y="9"/>
                  </a:cxn>
                  <a:cxn ang="0">
                    <a:pos x="189" y="1"/>
                  </a:cxn>
                  <a:cxn ang="0">
                    <a:pos x="154" y="1"/>
                  </a:cxn>
                  <a:cxn ang="0">
                    <a:pos x="121" y="9"/>
                  </a:cxn>
                  <a:cxn ang="0">
                    <a:pos x="90" y="22"/>
                  </a:cxn>
                  <a:cxn ang="0">
                    <a:pos x="63" y="40"/>
                  </a:cxn>
                  <a:cxn ang="0">
                    <a:pos x="40" y="64"/>
                  </a:cxn>
                  <a:cxn ang="0">
                    <a:pos x="21" y="91"/>
                  </a:cxn>
                  <a:cxn ang="0">
                    <a:pos x="8" y="122"/>
                  </a:cxn>
                  <a:cxn ang="0">
                    <a:pos x="1" y="154"/>
                  </a:cxn>
                  <a:cxn ang="0">
                    <a:pos x="1" y="190"/>
                  </a:cxn>
                  <a:cxn ang="0">
                    <a:pos x="8" y="224"/>
                  </a:cxn>
                  <a:cxn ang="0">
                    <a:pos x="21" y="254"/>
                  </a:cxn>
                  <a:cxn ang="0">
                    <a:pos x="40" y="282"/>
                  </a:cxn>
                  <a:cxn ang="0">
                    <a:pos x="63" y="304"/>
                  </a:cxn>
                  <a:cxn ang="0">
                    <a:pos x="90" y="322"/>
                  </a:cxn>
                  <a:cxn ang="0">
                    <a:pos x="121" y="336"/>
                  </a:cxn>
                  <a:cxn ang="0">
                    <a:pos x="154" y="343"/>
                  </a:cxn>
                </a:cxnLst>
                <a:rect l="0" t="0" r="r" b="b"/>
                <a:pathLst>
                  <a:path w="343" h="344">
                    <a:moveTo>
                      <a:pt x="172" y="344"/>
                    </a:moveTo>
                    <a:lnTo>
                      <a:pt x="189" y="343"/>
                    </a:lnTo>
                    <a:lnTo>
                      <a:pt x="206" y="340"/>
                    </a:lnTo>
                    <a:lnTo>
                      <a:pt x="222" y="336"/>
                    </a:lnTo>
                    <a:lnTo>
                      <a:pt x="238" y="331"/>
                    </a:lnTo>
                    <a:lnTo>
                      <a:pt x="253" y="322"/>
                    </a:lnTo>
                    <a:lnTo>
                      <a:pt x="267" y="314"/>
                    </a:lnTo>
                    <a:lnTo>
                      <a:pt x="280" y="304"/>
                    </a:lnTo>
                    <a:lnTo>
                      <a:pt x="292" y="293"/>
                    </a:lnTo>
                    <a:lnTo>
                      <a:pt x="303" y="282"/>
                    </a:lnTo>
                    <a:lnTo>
                      <a:pt x="313" y="268"/>
                    </a:lnTo>
                    <a:lnTo>
                      <a:pt x="322" y="254"/>
                    </a:lnTo>
                    <a:lnTo>
                      <a:pt x="329" y="239"/>
                    </a:lnTo>
                    <a:lnTo>
                      <a:pt x="335" y="224"/>
                    </a:lnTo>
                    <a:lnTo>
                      <a:pt x="339" y="206"/>
                    </a:lnTo>
                    <a:lnTo>
                      <a:pt x="342" y="190"/>
                    </a:lnTo>
                    <a:lnTo>
                      <a:pt x="343" y="173"/>
                    </a:lnTo>
                    <a:lnTo>
                      <a:pt x="342" y="154"/>
                    </a:lnTo>
                    <a:lnTo>
                      <a:pt x="339" y="138"/>
                    </a:lnTo>
                    <a:lnTo>
                      <a:pt x="335" y="122"/>
                    </a:lnTo>
                    <a:lnTo>
                      <a:pt x="329" y="105"/>
                    </a:lnTo>
                    <a:lnTo>
                      <a:pt x="322" y="91"/>
                    </a:lnTo>
                    <a:lnTo>
                      <a:pt x="313" y="77"/>
                    </a:lnTo>
                    <a:lnTo>
                      <a:pt x="303" y="64"/>
                    </a:lnTo>
                    <a:lnTo>
                      <a:pt x="292" y="51"/>
                    </a:lnTo>
                    <a:lnTo>
                      <a:pt x="280" y="40"/>
                    </a:lnTo>
                    <a:lnTo>
                      <a:pt x="267" y="30"/>
                    </a:lnTo>
                    <a:lnTo>
                      <a:pt x="253" y="22"/>
                    </a:lnTo>
                    <a:lnTo>
                      <a:pt x="238" y="15"/>
                    </a:lnTo>
                    <a:lnTo>
                      <a:pt x="222" y="9"/>
                    </a:lnTo>
                    <a:lnTo>
                      <a:pt x="206" y="4"/>
                    </a:lnTo>
                    <a:lnTo>
                      <a:pt x="189" y="1"/>
                    </a:lnTo>
                    <a:lnTo>
                      <a:pt x="172" y="0"/>
                    </a:lnTo>
                    <a:lnTo>
                      <a:pt x="154" y="1"/>
                    </a:lnTo>
                    <a:lnTo>
                      <a:pt x="137" y="4"/>
                    </a:lnTo>
                    <a:lnTo>
                      <a:pt x="121" y="9"/>
                    </a:lnTo>
                    <a:lnTo>
                      <a:pt x="105" y="15"/>
                    </a:lnTo>
                    <a:lnTo>
                      <a:pt x="90" y="22"/>
                    </a:lnTo>
                    <a:lnTo>
                      <a:pt x="76" y="30"/>
                    </a:lnTo>
                    <a:lnTo>
                      <a:pt x="63" y="40"/>
                    </a:lnTo>
                    <a:lnTo>
                      <a:pt x="51" y="51"/>
                    </a:lnTo>
                    <a:lnTo>
                      <a:pt x="40" y="64"/>
                    </a:lnTo>
                    <a:lnTo>
                      <a:pt x="30" y="77"/>
                    </a:lnTo>
                    <a:lnTo>
                      <a:pt x="21" y="91"/>
                    </a:lnTo>
                    <a:lnTo>
                      <a:pt x="14" y="105"/>
                    </a:lnTo>
                    <a:lnTo>
                      <a:pt x="8" y="122"/>
                    </a:lnTo>
                    <a:lnTo>
                      <a:pt x="4" y="138"/>
                    </a:lnTo>
                    <a:lnTo>
                      <a:pt x="1" y="154"/>
                    </a:lnTo>
                    <a:lnTo>
                      <a:pt x="0" y="173"/>
                    </a:lnTo>
                    <a:lnTo>
                      <a:pt x="1" y="190"/>
                    </a:lnTo>
                    <a:lnTo>
                      <a:pt x="4" y="206"/>
                    </a:lnTo>
                    <a:lnTo>
                      <a:pt x="8" y="224"/>
                    </a:lnTo>
                    <a:lnTo>
                      <a:pt x="14" y="239"/>
                    </a:lnTo>
                    <a:lnTo>
                      <a:pt x="21" y="254"/>
                    </a:lnTo>
                    <a:lnTo>
                      <a:pt x="30" y="268"/>
                    </a:lnTo>
                    <a:lnTo>
                      <a:pt x="40" y="282"/>
                    </a:lnTo>
                    <a:lnTo>
                      <a:pt x="51" y="293"/>
                    </a:lnTo>
                    <a:lnTo>
                      <a:pt x="63" y="304"/>
                    </a:lnTo>
                    <a:lnTo>
                      <a:pt x="76" y="314"/>
                    </a:lnTo>
                    <a:lnTo>
                      <a:pt x="90" y="322"/>
                    </a:lnTo>
                    <a:lnTo>
                      <a:pt x="105" y="331"/>
                    </a:lnTo>
                    <a:lnTo>
                      <a:pt x="121" y="336"/>
                    </a:lnTo>
                    <a:lnTo>
                      <a:pt x="137" y="340"/>
                    </a:lnTo>
                    <a:lnTo>
                      <a:pt x="154" y="343"/>
                    </a:lnTo>
                    <a:lnTo>
                      <a:pt x="172" y="344"/>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sp>
          <p:nvSpPr>
            <p:cNvPr id="280" name="913294727"/>
            <p:cNvSpPr>
              <a:spLocks noEditPoints="1"/>
            </p:cNvSpPr>
            <p:nvPr/>
          </p:nvSpPr>
          <p:spPr bwMode="auto">
            <a:xfrm>
              <a:off x="4574124" y="4067404"/>
              <a:ext cx="592023" cy="60214"/>
            </a:xfrm>
            <a:custGeom>
              <a:avLst/>
              <a:gdLst/>
              <a:ahLst/>
              <a:cxnLst>
                <a:cxn ang="0">
                  <a:pos x="15920" y="15"/>
                </a:cxn>
                <a:cxn ang="0">
                  <a:pos x="16066" y="82"/>
                </a:cxn>
                <a:cxn ang="0">
                  <a:pos x="16180" y="191"/>
                </a:cxn>
                <a:cxn ang="0">
                  <a:pos x="16254" y="333"/>
                </a:cxn>
                <a:cxn ang="0">
                  <a:pos x="16275" y="1979"/>
                </a:cxn>
                <a:cxn ang="0">
                  <a:pos x="16247" y="2142"/>
                </a:cxn>
                <a:cxn ang="0">
                  <a:pos x="16166" y="2279"/>
                </a:cxn>
                <a:cxn ang="0">
                  <a:pos x="16047" y="2384"/>
                </a:cxn>
                <a:cxn ang="0">
                  <a:pos x="15897" y="2443"/>
                </a:cxn>
                <a:cxn ang="0">
                  <a:pos x="425" y="2450"/>
                </a:cxn>
                <a:cxn ang="0">
                  <a:pos x="269" y="2406"/>
                </a:cxn>
                <a:cxn ang="0">
                  <a:pos x="139" y="2313"/>
                </a:cxn>
                <a:cxn ang="0">
                  <a:pos x="47" y="2184"/>
                </a:cxn>
                <a:cxn ang="0">
                  <a:pos x="2" y="2027"/>
                </a:cxn>
                <a:cxn ang="0">
                  <a:pos x="9" y="379"/>
                </a:cxn>
                <a:cxn ang="0">
                  <a:pos x="68" y="228"/>
                </a:cxn>
                <a:cxn ang="0">
                  <a:pos x="173" y="109"/>
                </a:cxn>
                <a:cxn ang="0">
                  <a:pos x="310" y="29"/>
                </a:cxn>
                <a:cxn ang="0">
                  <a:pos x="473" y="0"/>
                </a:cxn>
                <a:cxn ang="0">
                  <a:pos x="3118" y="686"/>
                </a:cxn>
                <a:cxn ang="0">
                  <a:pos x="3301" y="780"/>
                </a:cxn>
                <a:cxn ang="0">
                  <a:pos x="3442" y="928"/>
                </a:cxn>
                <a:cxn ang="0">
                  <a:pos x="3528" y="1118"/>
                </a:cxn>
                <a:cxn ang="0">
                  <a:pos x="3544" y="1333"/>
                </a:cxn>
                <a:cxn ang="0">
                  <a:pos x="3487" y="1535"/>
                </a:cxn>
                <a:cxn ang="0">
                  <a:pos x="3368" y="1703"/>
                </a:cxn>
                <a:cxn ang="0">
                  <a:pos x="3200" y="1822"/>
                </a:cxn>
                <a:cxn ang="0">
                  <a:pos x="2999" y="1879"/>
                </a:cxn>
                <a:cxn ang="0">
                  <a:pos x="2784" y="1863"/>
                </a:cxn>
                <a:cxn ang="0">
                  <a:pos x="2595" y="1778"/>
                </a:cxn>
                <a:cxn ang="0">
                  <a:pos x="2446" y="1636"/>
                </a:cxn>
                <a:cxn ang="0">
                  <a:pos x="2353" y="1452"/>
                </a:cxn>
                <a:cxn ang="0">
                  <a:pos x="2326" y="1239"/>
                </a:cxn>
                <a:cxn ang="0">
                  <a:pos x="2373" y="1032"/>
                </a:cxn>
                <a:cxn ang="0">
                  <a:pos x="2484" y="859"/>
                </a:cxn>
                <a:cxn ang="0">
                  <a:pos x="2646" y="733"/>
                </a:cxn>
                <a:cxn ang="0">
                  <a:pos x="2843" y="665"/>
                </a:cxn>
                <a:cxn ang="0">
                  <a:pos x="14482" y="476"/>
                </a:cxn>
                <a:cxn ang="0">
                  <a:pos x="14578" y="503"/>
                </a:cxn>
                <a:cxn ang="0">
                  <a:pos x="14659" y="560"/>
                </a:cxn>
                <a:cxn ang="0">
                  <a:pos x="14716" y="640"/>
                </a:cxn>
                <a:cxn ang="0">
                  <a:pos x="14743" y="737"/>
                </a:cxn>
                <a:cxn ang="0">
                  <a:pos x="14739" y="1758"/>
                </a:cxn>
                <a:cxn ang="0">
                  <a:pos x="14702" y="1850"/>
                </a:cxn>
                <a:cxn ang="0">
                  <a:pos x="14638" y="1925"/>
                </a:cxn>
                <a:cxn ang="0">
                  <a:pos x="14553" y="1974"/>
                </a:cxn>
                <a:cxn ang="0">
                  <a:pos x="14452" y="1991"/>
                </a:cxn>
                <a:cxn ang="0">
                  <a:pos x="7495" y="1979"/>
                </a:cxn>
                <a:cxn ang="0">
                  <a:pos x="7407" y="1933"/>
                </a:cxn>
                <a:cxn ang="0">
                  <a:pos x="7339" y="1862"/>
                </a:cxn>
                <a:cxn ang="0">
                  <a:pos x="7298" y="1772"/>
                </a:cxn>
                <a:cxn ang="0">
                  <a:pos x="7289" y="752"/>
                </a:cxn>
                <a:cxn ang="0">
                  <a:pos x="7312" y="653"/>
                </a:cxn>
                <a:cxn ang="0">
                  <a:pos x="7365" y="571"/>
                </a:cxn>
                <a:cxn ang="0">
                  <a:pos x="7443" y="509"/>
                </a:cxn>
                <a:cxn ang="0">
                  <a:pos x="7537" y="477"/>
                </a:cxn>
              </a:cxnLst>
              <a:rect l="0" t="0" r="r" b="b"/>
              <a:pathLst>
                <a:path w="16275" h="2453">
                  <a:moveTo>
                    <a:pt x="473" y="0"/>
                  </a:moveTo>
                  <a:lnTo>
                    <a:pt x="15802" y="0"/>
                  </a:lnTo>
                  <a:lnTo>
                    <a:pt x="15826" y="1"/>
                  </a:lnTo>
                  <a:lnTo>
                    <a:pt x="15850" y="2"/>
                  </a:lnTo>
                  <a:lnTo>
                    <a:pt x="15874" y="5"/>
                  </a:lnTo>
                  <a:lnTo>
                    <a:pt x="15897" y="10"/>
                  </a:lnTo>
                  <a:lnTo>
                    <a:pt x="15920" y="15"/>
                  </a:lnTo>
                  <a:lnTo>
                    <a:pt x="15942" y="21"/>
                  </a:lnTo>
                  <a:lnTo>
                    <a:pt x="15964" y="29"/>
                  </a:lnTo>
                  <a:lnTo>
                    <a:pt x="15986" y="38"/>
                  </a:lnTo>
                  <a:lnTo>
                    <a:pt x="16006" y="47"/>
                  </a:lnTo>
                  <a:lnTo>
                    <a:pt x="16027" y="57"/>
                  </a:lnTo>
                  <a:lnTo>
                    <a:pt x="16047" y="69"/>
                  </a:lnTo>
                  <a:lnTo>
                    <a:pt x="16066" y="82"/>
                  </a:lnTo>
                  <a:lnTo>
                    <a:pt x="16085" y="95"/>
                  </a:lnTo>
                  <a:lnTo>
                    <a:pt x="16102" y="109"/>
                  </a:lnTo>
                  <a:lnTo>
                    <a:pt x="16119" y="123"/>
                  </a:lnTo>
                  <a:lnTo>
                    <a:pt x="16136" y="140"/>
                  </a:lnTo>
                  <a:lnTo>
                    <a:pt x="16152" y="156"/>
                  </a:lnTo>
                  <a:lnTo>
                    <a:pt x="16166" y="173"/>
                  </a:lnTo>
                  <a:lnTo>
                    <a:pt x="16180" y="191"/>
                  </a:lnTo>
                  <a:lnTo>
                    <a:pt x="16194" y="210"/>
                  </a:lnTo>
                  <a:lnTo>
                    <a:pt x="16206" y="228"/>
                  </a:lnTo>
                  <a:lnTo>
                    <a:pt x="16218" y="249"/>
                  </a:lnTo>
                  <a:lnTo>
                    <a:pt x="16228" y="269"/>
                  </a:lnTo>
                  <a:lnTo>
                    <a:pt x="16237" y="289"/>
                  </a:lnTo>
                  <a:lnTo>
                    <a:pt x="16247" y="312"/>
                  </a:lnTo>
                  <a:lnTo>
                    <a:pt x="16254" y="333"/>
                  </a:lnTo>
                  <a:lnTo>
                    <a:pt x="16260" y="356"/>
                  </a:lnTo>
                  <a:lnTo>
                    <a:pt x="16265" y="379"/>
                  </a:lnTo>
                  <a:lnTo>
                    <a:pt x="16270" y="401"/>
                  </a:lnTo>
                  <a:lnTo>
                    <a:pt x="16273" y="426"/>
                  </a:lnTo>
                  <a:lnTo>
                    <a:pt x="16274" y="449"/>
                  </a:lnTo>
                  <a:lnTo>
                    <a:pt x="16275" y="474"/>
                  </a:lnTo>
                  <a:lnTo>
                    <a:pt x="16275" y="1979"/>
                  </a:lnTo>
                  <a:lnTo>
                    <a:pt x="16274" y="2003"/>
                  </a:lnTo>
                  <a:lnTo>
                    <a:pt x="16273" y="2027"/>
                  </a:lnTo>
                  <a:lnTo>
                    <a:pt x="16270" y="2051"/>
                  </a:lnTo>
                  <a:lnTo>
                    <a:pt x="16265" y="2073"/>
                  </a:lnTo>
                  <a:lnTo>
                    <a:pt x="16260" y="2097"/>
                  </a:lnTo>
                  <a:lnTo>
                    <a:pt x="16254" y="2119"/>
                  </a:lnTo>
                  <a:lnTo>
                    <a:pt x="16247" y="2142"/>
                  </a:lnTo>
                  <a:lnTo>
                    <a:pt x="16237" y="2163"/>
                  </a:lnTo>
                  <a:lnTo>
                    <a:pt x="16228" y="2184"/>
                  </a:lnTo>
                  <a:lnTo>
                    <a:pt x="16218" y="2204"/>
                  </a:lnTo>
                  <a:lnTo>
                    <a:pt x="16206" y="2224"/>
                  </a:lnTo>
                  <a:lnTo>
                    <a:pt x="16194" y="2244"/>
                  </a:lnTo>
                  <a:lnTo>
                    <a:pt x="16180" y="2262"/>
                  </a:lnTo>
                  <a:lnTo>
                    <a:pt x="16166" y="2279"/>
                  </a:lnTo>
                  <a:lnTo>
                    <a:pt x="16152" y="2297"/>
                  </a:lnTo>
                  <a:lnTo>
                    <a:pt x="16136" y="2313"/>
                  </a:lnTo>
                  <a:lnTo>
                    <a:pt x="16119" y="2329"/>
                  </a:lnTo>
                  <a:lnTo>
                    <a:pt x="16102" y="2344"/>
                  </a:lnTo>
                  <a:lnTo>
                    <a:pt x="16085" y="2358"/>
                  </a:lnTo>
                  <a:lnTo>
                    <a:pt x="16066" y="2371"/>
                  </a:lnTo>
                  <a:lnTo>
                    <a:pt x="16047" y="2384"/>
                  </a:lnTo>
                  <a:lnTo>
                    <a:pt x="16027" y="2395"/>
                  </a:lnTo>
                  <a:lnTo>
                    <a:pt x="16006" y="2406"/>
                  </a:lnTo>
                  <a:lnTo>
                    <a:pt x="15986" y="2415"/>
                  </a:lnTo>
                  <a:lnTo>
                    <a:pt x="15964" y="2424"/>
                  </a:lnTo>
                  <a:lnTo>
                    <a:pt x="15942" y="2431"/>
                  </a:lnTo>
                  <a:lnTo>
                    <a:pt x="15920" y="2437"/>
                  </a:lnTo>
                  <a:lnTo>
                    <a:pt x="15897" y="2443"/>
                  </a:lnTo>
                  <a:lnTo>
                    <a:pt x="15874" y="2447"/>
                  </a:lnTo>
                  <a:lnTo>
                    <a:pt x="15850" y="2450"/>
                  </a:lnTo>
                  <a:lnTo>
                    <a:pt x="15826" y="2451"/>
                  </a:lnTo>
                  <a:lnTo>
                    <a:pt x="15802" y="2453"/>
                  </a:lnTo>
                  <a:lnTo>
                    <a:pt x="473" y="2453"/>
                  </a:lnTo>
                  <a:lnTo>
                    <a:pt x="449" y="2451"/>
                  </a:lnTo>
                  <a:lnTo>
                    <a:pt x="425" y="2450"/>
                  </a:lnTo>
                  <a:lnTo>
                    <a:pt x="401" y="2447"/>
                  </a:lnTo>
                  <a:lnTo>
                    <a:pt x="378" y="2443"/>
                  </a:lnTo>
                  <a:lnTo>
                    <a:pt x="355" y="2437"/>
                  </a:lnTo>
                  <a:lnTo>
                    <a:pt x="333" y="2431"/>
                  </a:lnTo>
                  <a:lnTo>
                    <a:pt x="310" y="2424"/>
                  </a:lnTo>
                  <a:lnTo>
                    <a:pt x="289" y="2415"/>
                  </a:lnTo>
                  <a:lnTo>
                    <a:pt x="269" y="2406"/>
                  </a:lnTo>
                  <a:lnTo>
                    <a:pt x="248" y="2395"/>
                  </a:lnTo>
                  <a:lnTo>
                    <a:pt x="228" y="2384"/>
                  </a:lnTo>
                  <a:lnTo>
                    <a:pt x="209" y="2371"/>
                  </a:lnTo>
                  <a:lnTo>
                    <a:pt x="190" y="2358"/>
                  </a:lnTo>
                  <a:lnTo>
                    <a:pt x="173" y="2344"/>
                  </a:lnTo>
                  <a:lnTo>
                    <a:pt x="156" y="2329"/>
                  </a:lnTo>
                  <a:lnTo>
                    <a:pt x="139" y="2313"/>
                  </a:lnTo>
                  <a:lnTo>
                    <a:pt x="123" y="2297"/>
                  </a:lnTo>
                  <a:lnTo>
                    <a:pt x="108" y="2279"/>
                  </a:lnTo>
                  <a:lnTo>
                    <a:pt x="95" y="2262"/>
                  </a:lnTo>
                  <a:lnTo>
                    <a:pt x="81" y="2244"/>
                  </a:lnTo>
                  <a:lnTo>
                    <a:pt x="68" y="2224"/>
                  </a:lnTo>
                  <a:lnTo>
                    <a:pt x="57" y="2204"/>
                  </a:lnTo>
                  <a:lnTo>
                    <a:pt x="47" y="2184"/>
                  </a:lnTo>
                  <a:lnTo>
                    <a:pt x="38" y="2163"/>
                  </a:lnTo>
                  <a:lnTo>
                    <a:pt x="28" y="2142"/>
                  </a:lnTo>
                  <a:lnTo>
                    <a:pt x="21" y="2119"/>
                  </a:lnTo>
                  <a:lnTo>
                    <a:pt x="15" y="2097"/>
                  </a:lnTo>
                  <a:lnTo>
                    <a:pt x="9" y="2073"/>
                  </a:lnTo>
                  <a:lnTo>
                    <a:pt x="5" y="2051"/>
                  </a:lnTo>
                  <a:lnTo>
                    <a:pt x="2" y="2027"/>
                  </a:lnTo>
                  <a:lnTo>
                    <a:pt x="1" y="2003"/>
                  </a:lnTo>
                  <a:lnTo>
                    <a:pt x="0" y="1979"/>
                  </a:lnTo>
                  <a:lnTo>
                    <a:pt x="0" y="474"/>
                  </a:lnTo>
                  <a:lnTo>
                    <a:pt x="1" y="449"/>
                  </a:lnTo>
                  <a:lnTo>
                    <a:pt x="2" y="426"/>
                  </a:lnTo>
                  <a:lnTo>
                    <a:pt x="5" y="401"/>
                  </a:lnTo>
                  <a:lnTo>
                    <a:pt x="9" y="379"/>
                  </a:lnTo>
                  <a:lnTo>
                    <a:pt x="15" y="356"/>
                  </a:lnTo>
                  <a:lnTo>
                    <a:pt x="21" y="333"/>
                  </a:lnTo>
                  <a:lnTo>
                    <a:pt x="28" y="312"/>
                  </a:lnTo>
                  <a:lnTo>
                    <a:pt x="38" y="289"/>
                  </a:lnTo>
                  <a:lnTo>
                    <a:pt x="47" y="269"/>
                  </a:lnTo>
                  <a:lnTo>
                    <a:pt x="57" y="249"/>
                  </a:lnTo>
                  <a:lnTo>
                    <a:pt x="68" y="228"/>
                  </a:lnTo>
                  <a:lnTo>
                    <a:pt x="81" y="210"/>
                  </a:lnTo>
                  <a:lnTo>
                    <a:pt x="95" y="191"/>
                  </a:lnTo>
                  <a:lnTo>
                    <a:pt x="108" y="173"/>
                  </a:lnTo>
                  <a:lnTo>
                    <a:pt x="123" y="156"/>
                  </a:lnTo>
                  <a:lnTo>
                    <a:pt x="139" y="140"/>
                  </a:lnTo>
                  <a:lnTo>
                    <a:pt x="156" y="123"/>
                  </a:lnTo>
                  <a:lnTo>
                    <a:pt x="173" y="109"/>
                  </a:lnTo>
                  <a:lnTo>
                    <a:pt x="190" y="95"/>
                  </a:lnTo>
                  <a:lnTo>
                    <a:pt x="209" y="82"/>
                  </a:lnTo>
                  <a:lnTo>
                    <a:pt x="228" y="69"/>
                  </a:lnTo>
                  <a:lnTo>
                    <a:pt x="248" y="57"/>
                  </a:lnTo>
                  <a:lnTo>
                    <a:pt x="269" y="47"/>
                  </a:lnTo>
                  <a:lnTo>
                    <a:pt x="289" y="38"/>
                  </a:lnTo>
                  <a:lnTo>
                    <a:pt x="310" y="29"/>
                  </a:lnTo>
                  <a:lnTo>
                    <a:pt x="333" y="21"/>
                  </a:lnTo>
                  <a:lnTo>
                    <a:pt x="355" y="15"/>
                  </a:lnTo>
                  <a:lnTo>
                    <a:pt x="378" y="10"/>
                  </a:lnTo>
                  <a:lnTo>
                    <a:pt x="401" y="5"/>
                  </a:lnTo>
                  <a:lnTo>
                    <a:pt x="425" y="2"/>
                  </a:lnTo>
                  <a:lnTo>
                    <a:pt x="449" y="1"/>
                  </a:lnTo>
                  <a:lnTo>
                    <a:pt x="473" y="0"/>
                  </a:lnTo>
                  <a:close/>
                  <a:moveTo>
                    <a:pt x="2937" y="658"/>
                  </a:moveTo>
                  <a:lnTo>
                    <a:pt x="2967" y="659"/>
                  </a:lnTo>
                  <a:lnTo>
                    <a:pt x="2999" y="661"/>
                  </a:lnTo>
                  <a:lnTo>
                    <a:pt x="3029" y="665"/>
                  </a:lnTo>
                  <a:lnTo>
                    <a:pt x="3059" y="670"/>
                  </a:lnTo>
                  <a:lnTo>
                    <a:pt x="3088" y="678"/>
                  </a:lnTo>
                  <a:lnTo>
                    <a:pt x="3118" y="686"/>
                  </a:lnTo>
                  <a:lnTo>
                    <a:pt x="3146" y="696"/>
                  </a:lnTo>
                  <a:lnTo>
                    <a:pt x="3174" y="706"/>
                  </a:lnTo>
                  <a:lnTo>
                    <a:pt x="3200" y="719"/>
                  </a:lnTo>
                  <a:lnTo>
                    <a:pt x="3227" y="733"/>
                  </a:lnTo>
                  <a:lnTo>
                    <a:pt x="3252" y="747"/>
                  </a:lnTo>
                  <a:lnTo>
                    <a:pt x="3277" y="763"/>
                  </a:lnTo>
                  <a:lnTo>
                    <a:pt x="3301" y="780"/>
                  </a:lnTo>
                  <a:lnTo>
                    <a:pt x="3324" y="799"/>
                  </a:lnTo>
                  <a:lnTo>
                    <a:pt x="3347" y="817"/>
                  </a:lnTo>
                  <a:lnTo>
                    <a:pt x="3368" y="838"/>
                  </a:lnTo>
                  <a:lnTo>
                    <a:pt x="3388" y="859"/>
                  </a:lnTo>
                  <a:lnTo>
                    <a:pt x="3408" y="881"/>
                  </a:lnTo>
                  <a:lnTo>
                    <a:pt x="3425" y="905"/>
                  </a:lnTo>
                  <a:lnTo>
                    <a:pt x="3442" y="928"/>
                  </a:lnTo>
                  <a:lnTo>
                    <a:pt x="3458" y="954"/>
                  </a:lnTo>
                  <a:lnTo>
                    <a:pt x="3473" y="979"/>
                  </a:lnTo>
                  <a:lnTo>
                    <a:pt x="3487" y="1006"/>
                  </a:lnTo>
                  <a:lnTo>
                    <a:pt x="3499" y="1032"/>
                  </a:lnTo>
                  <a:lnTo>
                    <a:pt x="3509" y="1061"/>
                  </a:lnTo>
                  <a:lnTo>
                    <a:pt x="3519" y="1089"/>
                  </a:lnTo>
                  <a:lnTo>
                    <a:pt x="3528" y="1118"/>
                  </a:lnTo>
                  <a:lnTo>
                    <a:pt x="3535" y="1147"/>
                  </a:lnTo>
                  <a:lnTo>
                    <a:pt x="3540" y="1178"/>
                  </a:lnTo>
                  <a:lnTo>
                    <a:pt x="3544" y="1208"/>
                  </a:lnTo>
                  <a:lnTo>
                    <a:pt x="3546" y="1239"/>
                  </a:lnTo>
                  <a:lnTo>
                    <a:pt x="3547" y="1271"/>
                  </a:lnTo>
                  <a:lnTo>
                    <a:pt x="3546" y="1302"/>
                  </a:lnTo>
                  <a:lnTo>
                    <a:pt x="3544" y="1333"/>
                  </a:lnTo>
                  <a:lnTo>
                    <a:pt x="3540" y="1363"/>
                  </a:lnTo>
                  <a:lnTo>
                    <a:pt x="3535" y="1394"/>
                  </a:lnTo>
                  <a:lnTo>
                    <a:pt x="3528" y="1423"/>
                  </a:lnTo>
                  <a:lnTo>
                    <a:pt x="3519" y="1452"/>
                  </a:lnTo>
                  <a:lnTo>
                    <a:pt x="3509" y="1480"/>
                  </a:lnTo>
                  <a:lnTo>
                    <a:pt x="3499" y="1508"/>
                  </a:lnTo>
                  <a:lnTo>
                    <a:pt x="3487" y="1535"/>
                  </a:lnTo>
                  <a:lnTo>
                    <a:pt x="3473" y="1562"/>
                  </a:lnTo>
                  <a:lnTo>
                    <a:pt x="3458" y="1587"/>
                  </a:lnTo>
                  <a:lnTo>
                    <a:pt x="3442" y="1612"/>
                  </a:lnTo>
                  <a:lnTo>
                    <a:pt x="3425" y="1636"/>
                  </a:lnTo>
                  <a:lnTo>
                    <a:pt x="3408" y="1659"/>
                  </a:lnTo>
                  <a:lnTo>
                    <a:pt x="3388" y="1681"/>
                  </a:lnTo>
                  <a:lnTo>
                    <a:pt x="3368" y="1703"/>
                  </a:lnTo>
                  <a:lnTo>
                    <a:pt x="3347" y="1723"/>
                  </a:lnTo>
                  <a:lnTo>
                    <a:pt x="3324" y="1742"/>
                  </a:lnTo>
                  <a:lnTo>
                    <a:pt x="3301" y="1761"/>
                  </a:lnTo>
                  <a:lnTo>
                    <a:pt x="3277" y="1778"/>
                  </a:lnTo>
                  <a:lnTo>
                    <a:pt x="3252" y="1793"/>
                  </a:lnTo>
                  <a:lnTo>
                    <a:pt x="3227" y="1809"/>
                  </a:lnTo>
                  <a:lnTo>
                    <a:pt x="3200" y="1822"/>
                  </a:lnTo>
                  <a:lnTo>
                    <a:pt x="3174" y="1834"/>
                  </a:lnTo>
                  <a:lnTo>
                    <a:pt x="3146" y="1845"/>
                  </a:lnTo>
                  <a:lnTo>
                    <a:pt x="3118" y="1854"/>
                  </a:lnTo>
                  <a:lnTo>
                    <a:pt x="3088" y="1863"/>
                  </a:lnTo>
                  <a:lnTo>
                    <a:pt x="3059" y="1870"/>
                  </a:lnTo>
                  <a:lnTo>
                    <a:pt x="3029" y="1875"/>
                  </a:lnTo>
                  <a:lnTo>
                    <a:pt x="2999" y="1879"/>
                  </a:lnTo>
                  <a:lnTo>
                    <a:pt x="2967" y="1882"/>
                  </a:lnTo>
                  <a:lnTo>
                    <a:pt x="2937" y="1882"/>
                  </a:lnTo>
                  <a:lnTo>
                    <a:pt x="2905" y="1882"/>
                  </a:lnTo>
                  <a:lnTo>
                    <a:pt x="2874" y="1879"/>
                  </a:lnTo>
                  <a:lnTo>
                    <a:pt x="2843" y="1875"/>
                  </a:lnTo>
                  <a:lnTo>
                    <a:pt x="2814" y="1870"/>
                  </a:lnTo>
                  <a:lnTo>
                    <a:pt x="2784" y="1863"/>
                  </a:lnTo>
                  <a:lnTo>
                    <a:pt x="2755" y="1854"/>
                  </a:lnTo>
                  <a:lnTo>
                    <a:pt x="2726" y="1845"/>
                  </a:lnTo>
                  <a:lnTo>
                    <a:pt x="2699" y="1834"/>
                  </a:lnTo>
                  <a:lnTo>
                    <a:pt x="2671" y="1822"/>
                  </a:lnTo>
                  <a:lnTo>
                    <a:pt x="2646" y="1809"/>
                  </a:lnTo>
                  <a:lnTo>
                    <a:pt x="2619" y="1793"/>
                  </a:lnTo>
                  <a:lnTo>
                    <a:pt x="2595" y="1778"/>
                  </a:lnTo>
                  <a:lnTo>
                    <a:pt x="2570" y="1761"/>
                  </a:lnTo>
                  <a:lnTo>
                    <a:pt x="2548" y="1742"/>
                  </a:lnTo>
                  <a:lnTo>
                    <a:pt x="2526" y="1723"/>
                  </a:lnTo>
                  <a:lnTo>
                    <a:pt x="2504" y="1703"/>
                  </a:lnTo>
                  <a:lnTo>
                    <a:pt x="2484" y="1681"/>
                  </a:lnTo>
                  <a:lnTo>
                    <a:pt x="2465" y="1659"/>
                  </a:lnTo>
                  <a:lnTo>
                    <a:pt x="2446" y="1636"/>
                  </a:lnTo>
                  <a:lnTo>
                    <a:pt x="2430" y="1612"/>
                  </a:lnTo>
                  <a:lnTo>
                    <a:pt x="2414" y="1587"/>
                  </a:lnTo>
                  <a:lnTo>
                    <a:pt x="2399" y="1562"/>
                  </a:lnTo>
                  <a:lnTo>
                    <a:pt x="2385" y="1535"/>
                  </a:lnTo>
                  <a:lnTo>
                    <a:pt x="2373" y="1508"/>
                  </a:lnTo>
                  <a:lnTo>
                    <a:pt x="2362" y="1480"/>
                  </a:lnTo>
                  <a:lnTo>
                    <a:pt x="2353" y="1452"/>
                  </a:lnTo>
                  <a:lnTo>
                    <a:pt x="2345" y="1423"/>
                  </a:lnTo>
                  <a:lnTo>
                    <a:pt x="2337" y="1394"/>
                  </a:lnTo>
                  <a:lnTo>
                    <a:pt x="2332" y="1363"/>
                  </a:lnTo>
                  <a:lnTo>
                    <a:pt x="2328" y="1333"/>
                  </a:lnTo>
                  <a:lnTo>
                    <a:pt x="2326" y="1302"/>
                  </a:lnTo>
                  <a:lnTo>
                    <a:pt x="2325" y="1271"/>
                  </a:lnTo>
                  <a:lnTo>
                    <a:pt x="2326" y="1239"/>
                  </a:lnTo>
                  <a:lnTo>
                    <a:pt x="2328" y="1208"/>
                  </a:lnTo>
                  <a:lnTo>
                    <a:pt x="2332" y="1178"/>
                  </a:lnTo>
                  <a:lnTo>
                    <a:pt x="2337" y="1147"/>
                  </a:lnTo>
                  <a:lnTo>
                    <a:pt x="2345" y="1118"/>
                  </a:lnTo>
                  <a:lnTo>
                    <a:pt x="2353" y="1089"/>
                  </a:lnTo>
                  <a:lnTo>
                    <a:pt x="2362" y="1061"/>
                  </a:lnTo>
                  <a:lnTo>
                    <a:pt x="2373" y="1032"/>
                  </a:lnTo>
                  <a:lnTo>
                    <a:pt x="2385" y="1006"/>
                  </a:lnTo>
                  <a:lnTo>
                    <a:pt x="2399" y="979"/>
                  </a:lnTo>
                  <a:lnTo>
                    <a:pt x="2414" y="954"/>
                  </a:lnTo>
                  <a:lnTo>
                    <a:pt x="2430" y="928"/>
                  </a:lnTo>
                  <a:lnTo>
                    <a:pt x="2446" y="905"/>
                  </a:lnTo>
                  <a:lnTo>
                    <a:pt x="2465" y="881"/>
                  </a:lnTo>
                  <a:lnTo>
                    <a:pt x="2484" y="859"/>
                  </a:lnTo>
                  <a:lnTo>
                    <a:pt x="2504" y="838"/>
                  </a:lnTo>
                  <a:lnTo>
                    <a:pt x="2526" y="817"/>
                  </a:lnTo>
                  <a:lnTo>
                    <a:pt x="2548" y="799"/>
                  </a:lnTo>
                  <a:lnTo>
                    <a:pt x="2570" y="780"/>
                  </a:lnTo>
                  <a:lnTo>
                    <a:pt x="2595" y="763"/>
                  </a:lnTo>
                  <a:lnTo>
                    <a:pt x="2619" y="747"/>
                  </a:lnTo>
                  <a:lnTo>
                    <a:pt x="2646" y="733"/>
                  </a:lnTo>
                  <a:lnTo>
                    <a:pt x="2671" y="719"/>
                  </a:lnTo>
                  <a:lnTo>
                    <a:pt x="2699" y="706"/>
                  </a:lnTo>
                  <a:lnTo>
                    <a:pt x="2726" y="696"/>
                  </a:lnTo>
                  <a:lnTo>
                    <a:pt x="2755" y="686"/>
                  </a:lnTo>
                  <a:lnTo>
                    <a:pt x="2784" y="678"/>
                  </a:lnTo>
                  <a:lnTo>
                    <a:pt x="2814" y="670"/>
                  </a:lnTo>
                  <a:lnTo>
                    <a:pt x="2843" y="665"/>
                  </a:lnTo>
                  <a:lnTo>
                    <a:pt x="2874" y="661"/>
                  </a:lnTo>
                  <a:lnTo>
                    <a:pt x="2905" y="659"/>
                  </a:lnTo>
                  <a:lnTo>
                    <a:pt x="2937" y="658"/>
                  </a:lnTo>
                  <a:close/>
                  <a:moveTo>
                    <a:pt x="7582" y="474"/>
                  </a:moveTo>
                  <a:lnTo>
                    <a:pt x="14452" y="474"/>
                  </a:lnTo>
                  <a:lnTo>
                    <a:pt x="14467" y="474"/>
                  </a:lnTo>
                  <a:lnTo>
                    <a:pt x="14482" y="476"/>
                  </a:lnTo>
                  <a:lnTo>
                    <a:pt x="14497" y="477"/>
                  </a:lnTo>
                  <a:lnTo>
                    <a:pt x="14511" y="480"/>
                  </a:lnTo>
                  <a:lnTo>
                    <a:pt x="14525" y="483"/>
                  </a:lnTo>
                  <a:lnTo>
                    <a:pt x="14539" y="487"/>
                  </a:lnTo>
                  <a:lnTo>
                    <a:pt x="14553" y="492"/>
                  </a:lnTo>
                  <a:lnTo>
                    <a:pt x="14566" y="497"/>
                  </a:lnTo>
                  <a:lnTo>
                    <a:pt x="14578" y="503"/>
                  </a:lnTo>
                  <a:lnTo>
                    <a:pt x="14592" y="509"/>
                  </a:lnTo>
                  <a:lnTo>
                    <a:pt x="14604" y="517"/>
                  </a:lnTo>
                  <a:lnTo>
                    <a:pt x="14616" y="524"/>
                  </a:lnTo>
                  <a:lnTo>
                    <a:pt x="14627" y="532"/>
                  </a:lnTo>
                  <a:lnTo>
                    <a:pt x="14638" y="541"/>
                  </a:lnTo>
                  <a:lnTo>
                    <a:pt x="14649" y="550"/>
                  </a:lnTo>
                  <a:lnTo>
                    <a:pt x="14659" y="560"/>
                  </a:lnTo>
                  <a:lnTo>
                    <a:pt x="14669" y="571"/>
                  </a:lnTo>
                  <a:lnTo>
                    <a:pt x="14678" y="581"/>
                  </a:lnTo>
                  <a:lnTo>
                    <a:pt x="14686" y="592"/>
                  </a:lnTo>
                  <a:lnTo>
                    <a:pt x="14694" y="603"/>
                  </a:lnTo>
                  <a:lnTo>
                    <a:pt x="14702" y="615"/>
                  </a:lnTo>
                  <a:lnTo>
                    <a:pt x="14710" y="628"/>
                  </a:lnTo>
                  <a:lnTo>
                    <a:pt x="14716" y="640"/>
                  </a:lnTo>
                  <a:lnTo>
                    <a:pt x="14722" y="653"/>
                  </a:lnTo>
                  <a:lnTo>
                    <a:pt x="14727" y="666"/>
                  </a:lnTo>
                  <a:lnTo>
                    <a:pt x="14732" y="680"/>
                  </a:lnTo>
                  <a:lnTo>
                    <a:pt x="14736" y="694"/>
                  </a:lnTo>
                  <a:lnTo>
                    <a:pt x="14739" y="708"/>
                  </a:lnTo>
                  <a:lnTo>
                    <a:pt x="14741" y="722"/>
                  </a:lnTo>
                  <a:lnTo>
                    <a:pt x="14743" y="737"/>
                  </a:lnTo>
                  <a:lnTo>
                    <a:pt x="14744" y="752"/>
                  </a:lnTo>
                  <a:lnTo>
                    <a:pt x="14745" y="767"/>
                  </a:lnTo>
                  <a:lnTo>
                    <a:pt x="14745" y="1699"/>
                  </a:lnTo>
                  <a:lnTo>
                    <a:pt x="14744" y="1714"/>
                  </a:lnTo>
                  <a:lnTo>
                    <a:pt x="14743" y="1728"/>
                  </a:lnTo>
                  <a:lnTo>
                    <a:pt x="14741" y="1742"/>
                  </a:lnTo>
                  <a:lnTo>
                    <a:pt x="14739" y="1758"/>
                  </a:lnTo>
                  <a:lnTo>
                    <a:pt x="14736" y="1771"/>
                  </a:lnTo>
                  <a:lnTo>
                    <a:pt x="14732" y="1785"/>
                  </a:lnTo>
                  <a:lnTo>
                    <a:pt x="14727" y="1798"/>
                  </a:lnTo>
                  <a:lnTo>
                    <a:pt x="14722" y="1812"/>
                  </a:lnTo>
                  <a:lnTo>
                    <a:pt x="14716" y="1825"/>
                  </a:lnTo>
                  <a:lnTo>
                    <a:pt x="14710" y="1838"/>
                  </a:lnTo>
                  <a:lnTo>
                    <a:pt x="14702" y="1850"/>
                  </a:lnTo>
                  <a:lnTo>
                    <a:pt x="14694" y="1862"/>
                  </a:lnTo>
                  <a:lnTo>
                    <a:pt x="14686" y="1874"/>
                  </a:lnTo>
                  <a:lnTo>
                    <a:pt x="14678" y="1885"/>
                  </a:lnTo>
                  <a:lnTo>
                    <a:pt x="14669" y="1895"/>
                  </a:lnTo>
                  <a:lnTo>
                    <a:pt x="14659" y="1905"/>
                  </a:lnTo>
                  <a:lnTo>
                    <a:pt x="14649" y="1916"/>
                  </a:lnTo>
                  <a:lnTo>
                    <a:pt x="14638" y="1925"/>
                  </a:lnTo>
                  <a:lnTo>
                    <a:pt x="14627" y="1933"/>
                  </a:lnTo>
                  <a:lnTo>
                    <a:pt x="14616" y="1941"/>
                  </a:lnTo>
                  <a:lnTo>
                    <a:pt x="14604" y="1949"/>
                  </a:lnTo>
                  <a:lnTo>
                    <a:pt x="14592" y="1956"/>
                  </a:lnTo>
                  <a:lnTo>
                    <a:pt x="14578" y="1962"/>
                  </a:lnTo>
                  <a:lnTo>
                    <a:pt x="14566" y="1969"/>
                  </a:lnTo>
                  <a:lnTo>
                    <a:pt x="14553" y="1974"/>
                  </a:lnTo>
                  <a:lnTo>
                    <a:pt x="14539" y="1979"/>
                  </a:lnTo>
                  <a:lnTo>
                    <a:pt x="14525" y="1982"/>
                  </a:lnTo>
                  <a:lnTo>
                    <a:pt x="14511" y="1986"/>
                  </a:lnTo>
                  <a:lnTo>
                    <a:pt x="14497" y="1988"/>
                  </a:lnTo>
                  <a:lnTo>
                    <a:pt x="14482" y="1990"/>
                  </a:lnTo>
                  <a:lnTo>
                    <a:pt x="14467" y="1991"/>
                  </a:lnTo>
                  <a:lnTo>
                    <a:pt x="14452" y="1991"/>
                  </a:lnTo>
                  <a:lnTo>
                    <a:pt x="7582" y="1991"/>
                  </a:lnTo>
                  <a:lnTo>
                    <a:pt x="7567" y="1991"/>
                  </a:lnTo>
                  <a:lnTo>
                    <a:pt x="7552" y="1990"/>
                  </a:lnTo>
                  <a:lnTo>
                    <a:pt x="7537" y="1988"/>
                  </a:lnTo>
                  <a:lnTo>
                    <a:pt x="7523" y="1986"/>
                  </a:lnTo>
                  <a:lnTo>
                    <a:pt x="7509" y="1982"/>
                  </a:lnTo>
                  <a:lnTo>
                    <a:pt x="7495" y="1979"/>
                  </a:lnTo>
                  <a:lnTo>
                    <a:pt x="7481" y="1974"/>
                  </a:lnTo>
                  <a:lnTo>
                    <a:pt x="7468" y="1969"/>
                  </a:lnTo>
                  <a:lnTo>
                    <a:pt x="7455" y="1962"/>
                  </a:lnTo>
                  <a:lnTo>
                    <a:pt x="7443" y="1956"/>
                  </a:lnTo>
                  <a:lnTo>
                    <a:pt x="7431" y="1949"/>
                  </a:lnTo>
                  <a:lnTo>
                    <a:pt x="7418" y="1941"/>
                  </a:lnTo>
                  <a:lnTo>
                    <a:pt x="7407" y="1933"/>
                  </a:lnTo>
                  <a:lnTo>
                    <a:pt x="7396" y="1925"/>
                  </a:lnTo>
                  <a:lnTo>
                    <a:pt x="7385" y="1916"/>
                  </a:lnTo>
                  <a:lnTo>
                    <a:pt x="7375" y="1905"/>
                  </a:lnTo>
                  <a:lnTo>
                    <a:pt x="7365" y="1895"/>
                  </a:lnTo>
                  <a:lnTo>
                    <a:pt x="7356" y="1885"/>
                  </a:lnTo>
                  <a:lnTo>
                    <a:pt x="7347" y="1874"/>
                  </a:lnTo>
                  <a:lnTo>
                    <a:pt x="7339" y="1862"/>
                  </a:lnTo>
                  <a:lnTo>
                    <a:pt x="7332" y="1850"/>
                  </a:lnTo>
                  <a:lnTo>
                    <a:pt x="7325" y="1838"/>
                  </a:lnTo>
                  <a:lnTo>
                    <a:pt x="7318" y="1825"/>
                  </a:lnTo>
                  <a:lnTo>
                    <a:pt x="7312" y="1812"/>
                  </a:lnTo>
                  <a:lnTo>
                    <a:pt x="7306" y="1798"/>
                  </a:lnTo>
                  <a:lnTo>
                    <a:pt x="7302" y="1785"/>
                  </a:lnTo>
                  <a:lnTo>
                    <a:pt x="7298" y="1772"/>
                  </a:lnTo>
                  <a:lnTo>
                    <a:pt x="7295" y="1758"/>
                  </a:lnTo>
                  <a:lnTo>
                    <a:pt x="7292" y="1742"/>
                  </a:lnTo>
                  <a:lnTo>
                    <a:pt x="7290" y="1728"/>
                  </a:lnTo>
                  <a:lnTo>
                    <a:pt x="7289" y="1714"/>
                  </a:lnTo>
                  <a:lnTo>
                    <a:pt x="7289" y="1699"/>
                  </a:lnTo>
                  <a:lnTo>
                    <a:pt x="7289" y="767"/>
                  </a:lnTo>
                  <a:lnTo>
                    <a:pt x="7289" y="752"/>
                  </a:lnTo>
                  <a:lnTo>
                    <a:pt x="7290" y="737"/>
                  </a:lnTo>
                  <a:lnTo>
                    <a:pt x="7292" y="722"/>
                  </a:lnTo>
                  <a:lnTo>
                    <a:pt x="7295" y="708"/>
                  </a:lnTo>
                  <a:lnTo>
                    <a:pt x="7298" y="694"/>
                  </a:lnTo>
                  <a:lnTo>
                    <a:pt x="7302" y="680"/>
                  </a:lnTo>
                  <a:lnTo>
                    <a:pt x="7306" y="666"/>
                  </a:lnTo>
                  <a:lnTo>
                    <a:pt x="7312" y="653"/>
                  </a:lnTo>
                  <a:lnTo>
                    <a:pt x="7318" y="640"/>
                  </a:lnTo>
                  <a:lnTo>
                    <a:pt x="7325" y="628"/>
                  </a:lnTo>
                  <a:lnTo>
                    <a:pt x="7332" y="615"/>
                  </a:lnTo>
                  <a:lnTo>
                    <a:pt x="7339" y="603"/>
                  </a:lnTo>
                  <a:lnTo>
                    <a:pt x="7347" y="592"/>
                  </a:lnTo>
                  <a:lnTo>
                    <a:pt x="7356" y="581"/>
                  </a:lnTo>
                  <a:lnTo>
                    <a:pt x="7365" y="571"/>
                  </a:lnTo>
                  <a:lnTo>
                    <a:pt x="7375" y="560"/>
                  </a:lnTo>
                  <a:lnTo>
                    <a:pt x="7385" y="550"/>
                  </a:lnTo>
                  <a:lnTo>
                    <a:pt x="7396" y="541"/>
                  </a:lnTo>
                  <a:lnTo>
                    <a:pt x="7407" y="532"/>
                  </a:lnTo>
                  <a:lnTo>
                    <a:pt x="7418" y="524"/>
                  </a:lnTo>
                  <a:lnTo>
                    <a:pt x="7431" y="517"/>
                  </a:lnTo>
                  <a:lnTo>
                    <a:pt x="7443" y="509"/>
                  </a:lnTo>
                  <a:lnTo>
                    <a:pt x="7455" y="503"/>
                  </a:lnTo>
                  <a:lnTo>
                    <a:pt x="7468" y="497"/>
                  </a:lnTo>
                  <a:lnTo>
                    <a:pt x="7481" y="492"/>
                  </a:lnTo>
                  <a:lnTo>
                    <a:pt x="7495" y="487"/>
                  </a:lnTo>
                  <a:lnTo>
                    <a:pt x="7509" y="483"/>
                  </a:lnTo>
                  <a:lnTo>
                    <a:pt x="7523" y="480"/>
                  </a:lnTo>
                  <a:lnTo>
                    <a:pt x="7537" y="477"/>
                  </a:lnTo>
                  <a:lnTo>
                    <a:pt x="7552" y="476"/>
                  </a:lnTo>
                  <a:lnTo>
                    <a:pt x="7567" y="474"/>
                  </a:lnTo>
                  <a:lnTo>
                    <a:pt x="7582" y="47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09" name="1309661397"/>
            <p:cNvSpPr/>
            <p:nvPr/>
          </p:nvSpPr>
          <p:spPr bwMode="auto">
            <a:xfrm>
              <a:off x="4560564" y="5206917"/>
              <a:ext cx="45972" cy="36736"/>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10" name="758931660"/>
            <p:cNvSpPr/>
            <p:nvPr/>
          </p:nvSpPr>
          <p:spPr bwMode="auto">
            <a:xfrm>
              <a:off x="5505046" y="5206087"/>
              <a:ext cx="45972" cy="36736"/>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11" name="448745198"/>
            <p:cNvSpPr/>
            <p:nvPr/>
          </p:nvSpPr>
          <p:spPr bwMode="auto">
            <a:xfrm>
              <a:off x="6260173" y="5206087"/>
              <a:ext cx="45972" cy="36736"/>
            </a:xfrm>
            <a:prstGeom prst="ellipse">
              <a:avLst/>
            </a:prstGeom>
            <a:solidFill>
              <a:srgbClr val="C00000"/>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12" name="732281983"/>
            <p:cNvSpPr txBox="1"/>
            <p:nvPr/>
          </p:nvSpPr>
          <p:spPr>
            <a:xfrm>
              <a:off x="4346116" y="4007343"/>
              <a:ext cx="285301" cy="217691"/>
            </a:xfrm>
            <a:prstGeom prst="rect">
              <a:avLst/>
            </a:prstGeom>
            <a:noFill/>
          </p:spPr>
          <p:txBody>
            <a:bodyPr wrap="none" rtlCol="0">
              <a:spAutoFit/>
            </a:bodyPr>
            <a:lstStyle/>
            <a:p>
              <a:pPr fontAlgn="ctr"/>
              <a:r>
                <a:rPr lang="en-US" altLang="zh-CN" sz="1200" u="sng">
                  <a:solidFill>
                    <a:srgbClr val="0070C0"/>
                  </a:solidFill>
                  <a:latin typeface="+mn-ea"/>
                  <a:ea typeface="+mn-ea"/>
                </a:rPr>
                <a:t>LB</a:t>
              </a:r>
              <a:endParaRPr lang="en-US" altLang="zh-CN" sz="1200" u="sng" dirty="0">
                <a:solidFill>
                  <a:srgbClr val="0070C0"/>
                </a:solidFill>
                <a:latin typeface="+mn-ea"/>
                <a:ea typeface="+mn-ea"/>
              </a:endParaRPr>
            </a:p>
          </p:txBody>
        </p:sp>
        <p:sp>
          <p:nvSpPr>
            <p:cNvPr id="213" name="48143366"/>
            <p:cNvSpPr txBox="1"/>
            <p:nvPr/>
          </p:nvSpPr>
          <p:spPr>
            <a:xfrm>
              <a:off x="4365411" y="3790393"/>
              <a:ext cx="588976" cy="217691"/>
            </a:xfrm>
            <a:prstGeom prst="rect">
              <a:avLst/>
            </a:prstGeom>
            <a:noFill/>
          </p:spPr>
          <p:txBody>
            <a:bodyPr wrap="none" rtlCol="0">
              <a:spAutoFit/>
            </a:bodyPr>
            <a:lstStyle/>
            <a:p>
              <a:pPr fontAlgn="ctr"/>
              <a:r>
                <a:rPr lang="en-US" altLang="zh-CN" sz="1200" u="sng" dirty="0">
                  <a:solidFill>
                    <a:srgbClr val="0070C0"/>
                  </a:solidFill>
                  <a:latin typeface="+mn-ea"/>
                  <a:ea typeface="+mn-ea"/>
                </a:rPr>
                <a:t>Firewall</a:t>
              </a:r>
            </a:p>
          </p:txBody>
        </p:sp>
        <p:sp>
          <p:nvSpPr>
            <p:cNvPr id="214" name="1197011225"/>
            <p:cNvSpPr txBox="1"/>
            <p:nvPr/>
          </p:nvSpPr>
          <p:spPr>
            <a:xfrm>
              <a:off x="6247914" y="3721684"/>
              <a:ext cx="471090" cy="217691"/>
            </a:xfrm>
            <a:prstGeom prst="rect">
              <a:avLst/>
            </a:prstGeom>
            <a:noFill/>
          </p:spPr>
          <p:txBody>
            <a:bodyPr wrap="none" rtlCol="0">
              <a:spAutoFit/>
            </a:bodyPr>
            <a:lstStyle>
              <a:defPPr>
                <a:defRPr lang="zh-CN"/>
              </a:defPPr>
              <a:lvl1pPr>
                <a:defRPr sz="600" u="sng">
                  <a:solidFill>
                    <a:srgbClr val="0070C0"/>
                  </a:solidFill>
                  <a:latin typeface="Arial Black" panose="020B0A04020102020204" pitchFamily="34" charset="0"/>
                </a:defRPr>
              </a:lvl1pPr>
            </a:lstStyle>
            <a:p>
              <a:pPr fontAlgn="ctr"/>
              <a:r>
                <a:rPr lang="en-US" altLang="zh-CN" sz="1200" dirty="0">
                  <a:latin typeface="+mn-ea"/>
                  <a:ea typeface="+mn-ea"/>
                </a:rPr>
                <a:t>Spine</a:t>
              </a:r>
            </a:p>
          </p:txBody>
        </p:sp>
        <p:sp>
          <p:nvSpPr>
            <p:cNvPr id="215" name="926104601"/>
            <p:cNvSpPr txBox="1"/>
            <p:nvPr/>
          </p:nvSpPr>
          <p:spPr>
            <a:xfrm>
              <a:off x="4434153" y="4491005"/>
              <a:ext cx="387103" cy="217691"/>
            </a:xfrm>
            <a:prstGeom prst="rect">
              <a:avLst/>
            </a:prstGeom>
            <a:noFill/>
          </p:spPr>
          <p:txBody>
            <a:bodyPr wrap="none" rtlCol="0">
              <a:spAutoFit/>
            </a:bodyPr>
            <a:lstStyle/>
            <a:p>
              <a:pPr fontAlgn="ctr"/>
              <a:r>
                <a:rPr lang="en-US" altLang="zh-CN" sz="1200" u="sng">
                  <a:solidFill>
                    <a:srgbClr val="0070C0"/>
                  </a:solidFill>
                  <a:latin typeface="+mn-ea"/>
                  <a:ea typeface="+mn-ea"/>
                </a:rPr>
                <a:t>Leaf</a:t>
              </a:r>
              <a:endParaRPr lang="en-US" altLang="zh-CN" sz="1200" u="sng" dirty="0">
                <a:solidFill>
                  <a:srgbClr val="0070C0"/>
                </a:solidFill>
                <a:latin typeface="+mn-ea"/>
                <a:ea typeface="+mn-ea"/>
              </a:endParaRPr>
            </a:p>
          </p:txBody>
        </p:sp>
        <p:sp>
          <p:nvSpPr>
            <p:cNvPr id="277" name="Freeform 13"/>
            <p:cNvSpPr>
              <a:spLocks noEditPoints="1"/>
            </p:cNvSpPr>
            <p:nvPr/>
          </p:nvSpPr>
          <p:spPr bwMode="auto">
            <a:xfrm>
              <a:off x="4741706" y="4437440"/>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sp>
          <p:nvSpPr>
            <p:cNvPr id="278" name="351227748"/>
            <p:cNvSpPr>
              <a:spLocks noEditPoints="1"/>
            </p:cNvSpPr>
            <p:nvPr/>
          </p:nvSpPr>
          <p:spPr bwMode="auto">
            <a:xfrm>
              <a:off x="4741706" y="4534658"/>
              <a:ext cx="621897" cy="99535"/>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cs typeface="Arial" pitchFamily="34" charset="0"/>
              </a:endParaRPr>
            </a:p>
          </p:txBody>
        </p:sp>
        <p:cxnSp>
          <p:nvCxnSpPr>
            <p:cNvPr id="217" name="1943615341"/>
            <p:cNvCxnSpPr/>
            <p:nvPr/>
          </p:nvCxnSpPr>
          <p:spPr bwMode="auto">
            <a:xfrm>
              <a:off x="6516990" y="2236946"/>
              <a:ext cx="0" cy="241738"/>
            </a:xfrm>
            <a:prstGeom prst="line">
              <a:avLst/>
            </a:prstGeom>
            <a:noFill/>
            <a:ln w="9525" cap="flat" cmpd="sng" algn="ctr">
              <a:solidFill>
                <a:srgbClr val="C00000"/>
              </a:solidFill>
              <a:prstDash val="sysDash"/>
              <a:headEnd type="triangle" w="sm" len="med"/>
              <a:tailEnd type="triangle" w="sm" len="med"/>
            </a:ln>
            <a:effectLst/>
          </p:spPr>
        </p:cxnSp>
        <p:sp>
          <p:nvSpPr>
            <p:cNvPr id="218" name="1803159232"/>
            <p:cNvSpPr/>
            <p:nvPr/>
          </p:nvSpPr>
          <p:spPr bwMode="auto">
            <a:xfrm>
              <a:off x="3223634" y="4340703"/>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pic>
          <p:nvPicPr>
            <p:cNvPr id="219" name="265191089"/>
            <p:cNvPicPr>
              <a:picLocks noChangeAspect="1" noChangeArrowheads="1"/>
            </p:cNvPicPr>
            <p:nvPr/>
          </p:nvPicPr>
          <p:blipFill>
            <a:blip r:embed="rId8" cstate="print"/>
            <a:srcRect l="9218" t="5249" r="4609" b="2625"/>
            <a:stretch>
              <a:fillRect/>
            </a:stretch>
          </p:blipFill>
          <p:spPr bwMode="auto">
            <a:xfrm>
              <a:off x="4125799" y="4022079"/>
              <a:ext cx="248808" cy="161147"/>
            </a:xfrm>
            <a:prstGeom prst="rect">
              <a:avLst/>
            </a:prstGeom>
            <a:noFill/>
            <a:ln w="9525">
              <a:noFill/>
              <a:miter lim="800000"/>
              <a:headEnd/>
              <a:tailEnd/>
            </a:ln>
          </p:spPr>
        </p:pic>
        <p:sp>
          <p:nvSpPr>
            <p:cNvPr id="272" name="Freeform 147"/>
            <p:cNvSpPr>
              <a:spLocks/>
            </p:cNvSpPr>
            <p:nvPr/>
          </p:nvSpPr>
          <p:spPr bwMode="auto">
            <a:xfrm>
              <a:off x="7151044" y="5099213"/>
              <a:ext cx="45321" cy="4607"/>
            </a:xfrm>
            <a:custGeom>
              <a:avLst/>
              <a:gdLst/>
              <a:ahLst/>
              <a:cxnLst>
                <a:cxn ang="0">
                  <a:pos x="1376" y="0"/>
                </a:cxn>
                <a:cxn ang="0">
                  <a:pos x="1401" y="4"/>
                </a:cxn>
                <a:cxn ang="0">
                  <a:pos x="1425" y="11"/>
                </a:cxn>
                <a:cxn ang="0">
                  <a:pos x="1447" y="22"/>
                </a:cxn>
                <a:cxn ang="0">
                  <a:pos x="1465" y="38"/>
                </a:cxn>
                <a:cxn ang="0">
                  <a:pos x="1481" y="57"/>
                </a:cxn>
                <a:cxn ang="0">
                  <a:pos x="1493" y="79"/>
                </a:cxn>
                <a:cxn ang="0">
                  <a:pos x="1500" y="102"/>
                </a:cxn>
                <a:cxn ang="0">
                  <a:pos x="1502" y="128"/>
                </a:cxn>
                <a:cxn ang="0">
                  <a:pos x="1500" y="153"/>
                </a:cxn>
                <a:cxn ang="0">
                  <a:pos x="1493" y="177"/>
                </a:cxn>
                <a:cxn ang="0">
                  <a:pos x="1481" y="199"/>
                </a:cxn>
                <a:cxn ang="0">
                  <a:pos x="1465" y="217"/>
                </a:cxn>
                <a:cxn ang="0">
                  <a:pos x="1447" y="232"/>
                </a:cxn>
                <a:cxn ang="0">
                  <a:pos x="1425" y="245"/>
                </a:cxn>
                <a:cxn ang="0">
                  <a:pos x="1401" y="252"/>
                </a:cxn>
                <a:cxn ang="0">
                  <a:pos x="1376" y="254"/>
                </a:cxn>
                <a:cxn ang="0">
                  <a:pos x="113" y="254"/>
                </a:cxn>
                <a:cxn ang="0">
                  <a:pos x="89" y="249"/>
                </a:cxn>
                <a:cxn ang="0">
                  <a:pos x="66" y="238"/>
                </a:cxn>
                <a:cxn ang="0">
                  <a:pos x="46" y="225"/>
                </a:cxn>
                <a:cxn ang="0">
                  <a:pos x="29" y="208"/>
                </a:cxn>
                <a:cxn ang="0">
                  <a:pos x="15" y="188"/>
                </a:cxn>
                <a:cxn ang="0">
                  <a:pos x="6" y="165"/>
                </a:cxn>
                <a:cxn ang="0">
                  <a:pos x="1" y="140"/>
                </a:cxn>
                <a:cxn ang="0">
                  <a:pos x="1" y="114"/>
                </a:cxn>
                <a:cxn ang="0">
                  <a:pos x="6" y="90"/>
                </a:cxn>
                <a:cxn ang="0">
                  <a:pos x="15" y="67"/>
                </a:cxn>
                <a:cxn ang="0">
                  <a:pos x="29" y="47"/>
                </a:cxn>
                <a:cxn ang="0">
                  <a:pos x="46" y="30"/>
                </a:cxn>
                <a:cxn ang="0">
                  <a:pos x="66" y="16"/>
                </a:cxn>
                <a:cxn ang="0">
                  <a:pos x="89" y="7"/>
                </a:cxn>
                <a:cxn ang="0">
                  <a:pos x="113" y="1"/>
                </a:cxn>
              </a:cxnLst>
              <a:rect l="0" t="0" r="r" b="b"/>
              <a:pathLst>
                <a:path w="1502" h="254">
                  <a:moveTo>
                    <a:pt x="127" y="0"/>
                  </a:moveTo>
                  <a:lnTo>
                    <a:pt x="1376" y="0"/>
                  </a:lnTo>
                  <a:lnTo>
                    <a:pt x="1388" y="1"/>
                  </a:lnTo>
                  <a:lnTo>
                    <a:pt x="1401" y="4"/>
                  </a:lnTo>
                  <a:lnTo>
                    <a:pt x="1413" y="7"/>
                  </a:lnTo>
                  <a:lnTo>
                    <a:pt x="1425" y="11"/>
                  </a:lnTo>
                  <a:lnTo>
                    <a:pt x="1436" y="16"/>
                  </a:lnTo>
                  <a:lnTo>
                    <a:pt x="1447" y="22"/>
                  </a:lnTo>
                  <a:lnTo>
                    <a:pt x="1456" y="30"/>
                  </a:lnTo>
                  <a:lnTo>
                    <a:pt x="1465" y="38"/>
                  </a:lnTo>
                  <a:lnTo>
                    <a:pt x="1473" y="47"/>
                  </a:lnTo>
                  <a:lnTo>
                    <a:pt x="1481" y="57"/>
                  </a:lnTo>
                  <a:lnTo>
                    <a:pt x="1487" y="67"/>
                  </a:lnTo>
                  <a:lnTo>
                    <a:pt x="1493" y="79"/>
                  </a:lnTo>
                  <a:lnTo>
                    <a:pt x="1497" y="90"/>
                  </a:lnTo>
                  <a:lnTo>
                    <a:pt x="1500" y="102"/>
                  </a:lnTo>
                  <a:lnTo>
                    <a:pt x="1502" y="114"/>
                  </a:lnTo>
                  <a:lnTo>
                    <a:pt x="1502" y="128"/>
                  </a:lnTo>
                  <a:lnTo>
                    <a:pt x="1502" y="140"/>
                  </a:lnTo>
                  <a:lnTo>
                    <a:pt x="1500" y="153"/>
                  </a:lnTo>
                  <a:lnTo>
                    <a:pt x="1497" y="165"/>
                  </a:lnTo>
                  <a:lnTo>
                    <a:pt x="1493" y="177"/>
                  </a:lnTo>
                  <a:lnTo>
                    <a:pt x="1487" y="188"/>
                  </a:lnTo>
                  <a:lnTo>
                    <a:pt x="1481" y="199"/>
                  </a:lnTo>
                  <a:lnTo>
                    <a:pt x="1473" y="208"/>
                  </a:lnTo>
                  <a:lnTo>
                    <a:pt x="1465" y="217"/>
                  </a:lnTo>
                  <a:lnTo>
                    <a:pt x="1456" y="225"/>
                  </a:lnTo>
                  <a:lnTo>
                    <a:pt x="1447" y="232"/>
                  </a:lnTo>
                  <a:lnTo>
                    <a:pt x="1436" y="238"/>
                  </a:lnTo>
                  <a:lnTo>
                    <a:pt x="1425" y="245"/>
                  </a:lnTo>
                  <a:lnTo>
                    <a:pt x="1413" y="249"/>
                  </a:lnTo>
                  <a:lnTo>
                    <a:pt x="1401" y="252"/>
                  </a:lnTo>
                  <a:lnTo>
                    <a:pt x="1388" y="254"/>
                  </a:lnTo>
                  <a:lnTo>
                    <a:pt x="1376" y="254"/>
                  </a:lnTo>
                  <a:lnTo>
                    <a:pt x="127" y="254"/>
                  </a:lnTo>
                  <a:lnTo>
                    <a:pt x="113" y="254"/>
                  </a:lnTo>
                  <a:lnTo>
                    <a:pt x="101" y="252"/>
                  </a:lnTo>
                  <a:lnTo>
                    <a:pt x="89" y="249"/>
                  </a:lnTo>
                  <a:lnTo>
                    <a:pt x="77" y="245"/>
                  </a:lnTo>
                  <a:lnTo>
                    <a:pt x="66" y="238"/>
                  </a:lnTo>
                  <a:lnTo>
                    <a:pt x="56" y="232"/>
                  </a:lnTo>
                  <a:lnTo>
                    <a:pt x="46" y="225"/>
                  </a:lnTo>
                  <a:lnTo>
                    <a:pt x="37" y="217"/>
                  </a:lnTo>
                  <a:lnTo>
                    <a:pt x="29" y="208"/>
                  </a:lnTo>
                  <a:lnTo>
                    <a:pt x="22" y="199"/>
                  </a:lnTo>
                  <a:lnTo>
                    <a:pt x="15" y="188"/>
                  </a:lnTo>
                  <a:lnTo>
                    <a:pt x="10" y="177"/>
                  </a:lnTo>
                  <a:lnTo>
                    <a:pt x="6" y="165"/>
                  </a:lnTo>
                  <a:lnTo>
                    <a:pt x="3" y="153"/>
                  </a:lnTo>
                  <a:lnTo>
                    <a:pt x="1" y="140"/>
                  </a:lnTo>
                  <a:lnTo>
                    <a:pt x="0" y="128"/>
                  </a:lnTo>
                  <a:lnTo>
                    <a:pt x="1" y="114"/>
                  </a:lnTo>
                  <a:lnTo>
                    <a:pt x="3" y="102"/>
                  </a:lnTo>
                  <a:lnTo>
                    <a:pt x="6" y="90"/>
                  </a:lnTo>
                  <a:lnTo>
                    <a:pt x="10" y="79"/>
                  </a:lnTo>
                  <a:lnTo>
                    <a:pt x="15" y="67"/>
                  </a:lnTo>
                  <a:lnTo>
                    <a:pt x="22" y="57"/>
                  </a:lnTo>
                  <a:lnTo>
                    <a:pt x="29" y="47"/>
                  </a:lnTo>
                  <a:lnTo>
                    <a:pt x="37" y="38"/>
                  </a:lnTo>
                  <a:lnTo>
                    <a:pt x="46" y="30"/>
                  </a:lnTo>
                  <a:lnTo>
                    <a:pt x="56" y="22"/>
                  </a:lnTo>
                  <a:lnTo>
                    <a:pt x="66" y="16"/>
                  </a:lnTo>
                  <a:lnTo>
                    <a:pt x="77" y="11"/>
                  </a:lnTo>
                  <a:lnTo>
                    <a:pt x="89" y="7"/>
                  </a:lnTo>
                  <a:lnTo>
                    <a:pt x="101" y="4"/>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ea"/>
                <a:ea typeface="+mn-ea"/>
              </a:endParaRPr>
            </a:p>
          </p:txBody>
        </p:sp>
        <p:sp>
          <p:nvSpPr>
            <p:cNvPr id="273" name="1393472973"/>
            <p:cNvSpPr>
              <a:spLocks/>
            </p:cNvSpPr>
            <p:nvPr/>
          </p:nvSpPr>
          <p:spPr bwMode="auto">
            <a:xfrm>
              <a:off x="7151044" y="5139292"/>
              <a:ext cx="45321" cy="4607"/>
            </a:xfrm>
            <a:custGeom>
              <a:avLst/>
              <a:gdLst/>
              <a:ahLst/>
              <a:cxnLst>
                <a:cxn ang="0">
                  <a:pos x="1376" y="0"/>
                </a:cxn>
                <a:cxn ang="0">
                  <a:pos x="1401" y="3"/>
                </a:cxn>
                <a:cxn ang="0">
                  <a:pos x="1425" y="10"/>
                </a:cxn>
                <a:cxn ang="0">
                  <a:pos x="1447" y="22"/>
                </a:cxn>
                <a:cxn ang="0">
                  <a:pos x="1465" y="38"/>
                </a:cxn>
                <a:cxn ang="0">
                  <a:pos x="1481" y="56"/>
                </a:cxn>
                <a:cxn ang="0">
                  <a:pos x="1493" y="78"/>
                </a:cxn>
                <a:cxn ang="0">
                  <a:pos x="1500" y="101"/>
                </a:cxn>
                <a:cxn ang="0">
                  <a:pos x="1502" y="127"/>
                </a:cxn>
                <a:cxn ang="0">
                  <a:pos x="1500" y="152"/>
                </a:cxn>
                <a:cxn ang="0">
                  <a:pos x="1493" y="176"/>
                </a:cxn>
                <a:cxn ang="0">
                  <a:pos x="1481" y="198"/>
                </a:cxn>
                <a:cxn ang="0">
                  <a:pos x="1465" y="217"/>
                </a:cxn>
                <a:cxn ang="0">
                  <a:pos x="1447" y="232"/>
                </a:cxn>
                <a:cxn ang="0">
                  <a:pos x="1425" y="244"/>
                </a:cxn>
                <a:cxn ang="0">
                  <a:pos x="1401" y="252"/>
                </a:cxn>
                <a:cxn ang="0">
                  <a:pos x="1376" y="254"/>
                </a:cxn>
                <a:cxn ang="0">
                  <a:pos x="113" y="254"/>
                </a:cxn>
                <a:cxn ang="0">
                  <a:pos x="89" y="248"/>
                </a:cxn>
                <a:cxn ang="0">
                  <a:pos x="66" y="239"/>
                </a:cxn>
                <a:cxn ang="0">
                  <a:pos x="46" y="224"/>
                </a:cxn>
                <a:cxn ang="0">
                  <a:pos x="29" y="208"/>
                </a:cxn>
                <a:cxn ang="0">
                  <a:pos x="15" y="188"/>
                </a:cxn>
                <a:cxn ang="0">
                  <a:pos x="6" y="165"/>
                </a:cxn>
                <a:cxn ang="0">
                  <a:pos x="1" y="140"/>
                </a:cxn>
                <a:cxn ang="0">
                  <a:pos x="1" y="114"/>
                </a:cxn>
                <a:cxn ang="0">
                  <a:pos x="6" y="90"/>
                </a:cxn>
                <a:cxn ang="0">
                  <a:pos x="15" y="67"/>
                </a:cxn>
                <a:cxn ang="0">
                  <a:pos x="29" y="47"/>
                </a:cxn>
                <a:cxn ang="0">
                  <a:pos x="46" y="29"/>
                </a:cxn>
                <a:cxn ang="0">
                  <a:pos x="66" y="16"/>
                </a:cxn>
                <a:cxn ang="0">
                  <a:pos x="89" y="6"/>
                </a:cxn>
                <a:cxn ang="0">
                  <a:pos x="113" y="1"/>
                </a:cxn>
              </a:cxnLst>
              <a:rect l="0" t="0" r="r" b="b"/>
              <a:pathLst>
                <a:path w="1502" h="254">
                  <a:moveTo>
                    <a:pt x="127" y="0"/>
                  </a:moveTo>
                  <a:lnTo>
                    <a:pt x="1376" y="0"/>
                  </a:lnTo>
                  <a:lnTo>
                    <a:pt x="1388" y="1"/>
                  </a:lnTo>
                  <a:lnTo>
                    <a:pt x="1401" y="3"/>
                  </a:lnTo>
                  <a:lnTo>
                    <a:pt x="1413" y="6"/>
                  </a:lnTo>
                  <a:lnTo>
                    <a:pt x="1425" y="10"/>
                  </a:lnTo>
                  <a:lnTo>
                    <a:pt x="1436" y="16"/>
                  </a:lnTo>
                  <a:lnTo>
                    <a:pt x="1447" y="22"/>
                  </a:lnTo>
                  <a:lnTo>
                    <a:pt x="1456" y="29"/>
                  </a:lnTo>
                  <a:lnTo>
                    <a:pt x="1465" y="38"/>
                  </a:lnTo>
                  <a:lnTo>
                    <a:pt x="1473" y="47"/>
                  </a:lnTo>
                  <a:lnTo>
                    <a:pt x="1481" y="56"/>
                  </a:lnTo>
                  <a:lnTo>
                    <a:pt x="1487" y="67"/>
                  </a:lnTo>
                  <a:lnTo>
                    <a:pt x="1493" y="78"/>
                  </a:lnTo>
                  <a:lnTo>
                    <a:pt x="1497" y="90"/>
                  </a:lnTo>
                  <a:lnTo>
                    <a:pt x="1500" y="101"/>
                  </a:lnTo>
                  <a:lnTo>
                    <a:pt x="1502" y="114"/>
                  </a:lnTo>
                  <a:lnTo>
                    <a:pt x="1502" y="127"/>
                  </a:lnTo>
                  <a:lnTo>
                    <a:pt x="1502" y="140"/>
                  </a:lnTo>
                  <a:lnTo>
                    <a:pt x="1500" y="152"/>
                  </a:lnTo>
                  <a:lnTo>
                    <a:pt x="1497" y="165"/>
                  </a:lnTo>
                  <a:lnTo>
                    <a:pt x="1493" y="176"/>
                  </a:lnTo>
                  <a:lnTo>
                    <a:pt x="1487" y="188"/>
                  </a:lnTo>
                  <a:lnTo>
                    <a:pt x="1481" y="198"/>
                  </a:lnTo>
                  <a:lnTo>
                    <a:pt x="1473" y="208"/>
                  </a:lnTo>
                  <a:lnTo>
                    <a:pt x="1465" y="217"/>
                  </a:lnTo>
                  <a:lnTo>
                    <a:pt x="1456" y="224"/>
                  </a:lnTo>
                  <a:lnTo>
                    <a:pt x="1447" y="232"/>
                  </a:lnTo>
                  <a:lnTo>
                    <a:pt x="1436" y="239"/>
                  </a:lnTo>
                  <a:lnTo>
                    <a:pt x="1425" y="244"/>
                  </a:lnTo>
                  <a:lnTo>
                    <a:pt x="1413" y="248"/>
                  </a:lnTo>
                  <a:lnTo>
                    <a:pt x="1401" y="252"/>
                  </a:lnTo>
                  <a:lnTo>
                    <a:pt x="1388" y="254"/>
                  </a:lnTo>
                  <a:lnTo>
                    <a:pt x="1376" y="254"/>
                  </a:lnTo>
                  <a:lnTo>
                    <a:pt x="127" y="254"/>
                  </a:lnTo>
                  <a:lnTo>
                    <a:pt x="113" y="254"/>
                  </a:lnTo>
                  <a:lnTo>
                    <a:pt x="101" y="252"/>
                  </a:lnTo>
                  <a:lnTo>
                    <a:pt x="89" y="248"/>
                  </a:lnTo>
                  <a:lnTo>
                    <a:pt x="77" y="244"/>
                  </a:lnTo>
                  <a:lnTo>
                    <a:pt x="66" y="239"/>
                  </a:lnTo>
                  <a:lnTo>
                    <a:pt x="56" y="232"/>
                  </a:lnTo>
                  <a:lnTo>
                    <a:pt x="46" y="224"/>
                  </a:lnTo>
                  <a:lnTo>
                    <a:pt x="37" y="217"/>
                  </a:lnTo>
                  <a:lnTo>
                    <a:pt x="29" y="208"/>
                  </a:lnTo>
                  <a:lnTo>
                    <a:pt x="22" y="198"/>
                  </a:lnTo>
                  <a:lnTo>
                    <a:pt x="15" y="188"/>
                  </a:lnTo>
                  <a:lnTo>
                    <a:pt x="10" y="176"/>
                  </a:lnTo>
                  <a:lnTo>
                    <a:pt x="6" y="165"/>
                  </a:lnTo>
                  <a:lnTo>
                    <a:pt x="3" y="152"/>
                  </a:lnTo>
                  <a:lnTo>
                    <a:pt x="1" y="140"/>
                  </a:lnTo>
                  <a:lnTo>
                    <a:pt x="0" y="127"/>
                  </a:lnTo>
                  <a:lnTo>
                    <a:pt x="1" y="114"/>
                  </a:lnTo>
                  <a:lnTo>
                    <a:pt x="3" y="101"/>
                  </a:lnTo>
                  <a:lnTo>
                    <a:pt x="6" y="90"/>
                  </a:lnTo>
                  <a:lnTo>
                    <a:pt x="10" y="78"/>
                  </a:lnTo>
                  <a:lnTo>
                    <a:pt x="15" y="67"/>
                  </a:lnTo>
                  <a:lnTo>
                    <a:pt x="22" y="56"/>
                  </a:lnTo>
                  <a:lnTo>
                    <a:pt x="29" y="47"/>
                  </a:lnTo>
                  <a:lnTo>
                    <a:pt x="37" y="38"/>
                  </a:lnTo>
                  <a:lnTo>
                    <a:pt x="46" y="29"/>
                  </a:lnTo>
                  <a:lnTo>
                    <a:pt x="56" y="22"/>
                  </a:lnTo>
                  <a:lnTo>
                    <a:pt x="66" y="16"/>
                  </a:lnTo>
                  <a:lnTo>
                    <a:pt x="77" y="10"/>
                  </a:lnTo>
                  <a:lnTo>
                    <a:pt x="89" y="6"/>
                  </a:lnTo>
                  <a:lnTo>
                    <a:pt x="101" y="3"/>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ea"/>
                <a:ea typeface="+mn-ea"/>
              </a:endParaRPr>
            </a:p>
          </p:txBody>
        </p:sp>
        <p:sp>
          <p:nvSpPr>
            <p:cNvPr id="274" name="523900373"/>
            <p:cNvSpPr>
              <a:spLocks/>
            </p:cNvSpPr>
            <p:nvPr/>
          </p:nvSpPr>
          <p:spPr bwMode="auto">
            <a:xfrm>
              <a:off x="7151044" y="5179370"/>
              <a:ext cx="45321" cy="4607"/>
            </a:xfrm>
            <a:custGeom>
              <a:avLst/>
              <a:gdLst/>
              <a:ahLst/>
              <a:cxnLst>
                <a:cxn ang="0">
                  <a:pos x="1376" y="0"/>
                </a:cxn>
                <a:cxn ang="0">
                  <a:pos x="1401" y="4"/>
                </a:cxn>
                <a:cxn ang="0">
                  <a:pos x="1425" y="11"/>
                </a:cxn>
                <a:cxn ang="0">
                  <a:pos x="1447" y="22"/>
                </a:cxn>
                <a:cxn ang="0">
                  <a:pos x="1465" y="38"/>
                </a:cxn>
                <a:cxn ang="0">
                  <a:pos x="1481" y="57"/>
                </a:cxn>
                <a:cxn ang="0">
                  <a:pos x="1493" y="79"/>
                </a:cxn>
                <a:cxn ang="0">
                  <a:pos x="1500" y="103"/>
                </a:cxn>
                <a:cxn ang="0">
                  <a:pos x="1502" y="128"/>
                </a:cxn>
                <a:cxn ang="0">
                  <a:pos x="1500" y="153"/>
                </a:cxn>
                <a:cxn ang="0">
                  <a:pos x="1493" y="177"/>
                </a:cxn>
                <a:cxn ang="0">
                  <a:pos x="1481" y="199"/>
                </a:cxn>
                <a:cxn ang="0">
                  <a:pos x="1465" y="218"/>
                </a:cxn>
                <a:cxn ang="0">
                  <a:pos x="1447" y="233"/>
                </a:cxn>
                <a:cxn ang="0">
                  <a:pos x="1425" y="245"/>
                </a:cxn>
                <a:cxn ang="0">
                  <a:pos x="1401" y="252"/>
                </a:cxn>
                <a:cxn ang="0">
                  <a:pos x="1376" y="254"/>
                </a:cxn>
                <a:cxn ang="0">
                  <a:pos x="113" y="254"/>
                </a:cxn>
                <a:cxn ang="0">
                  <a:pos x="89" y="249"/>
                </a:cxn>
                <a:cxn ang="0">
                  <a:pos x="66" y="240"/>
                </a:cxn>
                <a:cxn ang="0">
                  <a:pos x="46" y="226"/>
                </a:cxn>
                <a:cxn ang="0">
                  <a:pos x="29" y="208"/>
                </a:cxn>
                <a:cxn ang="0">
                  <a:pos x="15" y="188"/>
                </a:cxn>
                <a:cxn ang="0">
                  <a:pos x="6" y="165"/>
                </a:cxn>
                <a:cxn ang="0">
                  <a:pos x="1" y="140"/>
                </a:cxn>
                <a:cxn ang="0">
                  <a:pos x="1" y="115"/>
                </a:cxn>
                <a:cxn ang="0">
                  <a:pos x="6" y="90"/>
                </a:cxn>
                <a:cxn ang="0">
                  <a:pos x="15" y="67"/>
                </a:cxn>
                <a:cxn ang="0">
                  <a:pos x="29" y="47"/>
                </a:cxn>
                <a:cxn ang="0">
                  <a:pos x="46" y="30"/>
                </a:cxn>
                <a:cxn ang="0">
                  <a:pos x="66" y="16"/>
                </a:cxn>
                <a:cxn ang="0">
                  <a:pos x="89" y="7"/>
                </a:cxn>
                <a:cxn ang="0">
                  <a:pos x="113" y="2"/>
                </a:cxn>
              </a:cxnLst>
              <a:rect l="0" t="0" r="r" b="b"/>
              <a:pathLst>
                <a:path w="1502" h="254">
                  <a:moveTo>
                    <a:pt x="127" y="0"/>
                  </a:moveTo>
                  <a:lnTo>
                    <a:pt x="1376" y="0"/>
                  </a:lnTo>
                  <a:lnTo>
                    <a:pt x="1388" y="2"/>
                  </a:lnTo>
                  <a:lnTo>
                    <a:pt x="1401" y="4"/>
                  </a:lnTo>
                  <a:lnTo>
                    <a:pt x="1413" y="7"/>
                  </a:lnTo>
                  <a:lnTo>
                    <a:pt x="1425" y="11"/>
                  </a:lnTo>
                  <a:lnTo>
                    <a:pt x="1436" y="16"/>
                  </a:lnTo>
                  <a:lnTo>
                    <a:pt x="1447" y="22"/>
                  </a:lnTo>
                  <a:lnTo>
                    <a:pt x="1456" y="30"/>
                  </a:lnTo>
                  <a:lnTo>
                    <a:pt x="1465" y="38"/>
                  </a:lnTo>
                  <a:lnTo>
                    <a:pt x="1473" y="47"/>
                  </a:lnTo>
                  <a:lnTo>
                    <a:pt x="1481" y="57"/>
                  </a:lnTo>
                  <a:lnTo>
                    <a:pt x="1487" y="67"/>
                  </a:lnTo>
                  <a:lnTo>
                    <a:pt x="1493" y="79"/>
                  </a:lnTo>
                  <a:lnTo>
                    <a:pt x="1497" y="90"/>
                  </a:lnTo>
                  <a:lnTo>
                    <a:pt x="1500" y="103"/>
                  </a:lnTo>
                  <a:lnTo>
                    <a:pt x="1502" y="115"/>
                  </a:lnTo>
                  <a:lnTo>
                    <a:pt x="1502" y="128"/>
                  </a:lnTo>
                  <a:lnTo>
                    <a:pt x="1502" y="140"/>
                  </a:lnTo>
                  <a:lnTo>
                    <a:pt x="1500" y="153"/>
                  </a:lnTo>
                  <a:lnTo>
                    <a:pt x="1497" y="165"/>
                  </a:lnTo>
                  <a:lnTo>
                    <a:pt x="1493" y="177"/>
                  </a:lnTo>
                  <a:lnTo>
                    <a:pt x="1487" y="188"/>
                  </a:lnTo>
                  <a:lnTo>
                    <a:pt x="1481" y="199"/>
                  </a:lnTo>
                  <a:lnTo>
                    <a:pt x="1473" y="208"/>
                  </a:lnTo>
                  <a:lnTo>
                    <a:pt x="1465" y="218"/>
                  </a:lnTo>
                  <a:lnTo>
                    <a:pt x="1456" y="226"/>
                  </a:lnTo>
                  <a:lnTo>
                    <a:pt x="1447" y="233"/>
                  </a:lnTo>
                  <a:lnTo>
                    <a:pt x="1436" y="240"/>
                  </a:lnTo>
                  <a:lnTo>
                    <a:pt x="1425" y="245"/>
                  </a:lnTo>
                  <a:lnTo>
                    <a:pt x="1413" y="249"/>
                  </a:lnTo>
                  <a:lnTo>
                    <a:pt x="1401" y="252"/>
                  </a:lnTo>
                  <a:lnTo>
                    <a:pt x="1388" y="254"/>
                  </a:lnTo>
                  <a:lnTo>
                    <a:pt x="1376" y="254"/>
                  </a:lnTo>
                  <a:lnTo>
                    <a:pt x="127" y="254"/>
                  </a:lnTo>
                  <a:lnTo>
                    <a:pt x="113" y="254"/>
                  </a:lnTo>
                  <a:lnTo>
                    <a:pt x="101" y="252"/>
                  </a:lnTo>
                  <a:lnTo>
                    <a:pt x="89" y="249"/>
                  </a:lnTo>
                  <a:lnTo>
                    <a:pt x="77" y="245"/>
                  </a:lnTo>
                  <a:lnTo>
                    <a:pt x="66" y="240"/>
                  </a:lnTo>
                  <a:lnTo>
                    <a:pt x="56" y="233"/>
                  </a:lnTo>
                  <a:lnTo>
                    <a:pt x="46" y="226"/>
                  </a:lnTo>
                  <a:lnTo>
                    <a:pt x="37" y="218"/>
                  </a:lnTo>
                  <a:lnTo>
                    <a:pt x="29" y="208"/>
                  </a:lnTo>
                  <a:lnTo>
                    <a:pt x="22" y="199"/>
                  </a:lnTo>
                  <a:lnTo>
                    <a:pt x="15" y="188"/>
                  </a:lnTo>
                  <a:lnTo>
                    <a:pt x="10" y="177"/>
                  </a:lnTo>
                  <a:lnTo>
                    <a:pt x="6" y="165"/>
                  </a:lnTo>
                  <a:lnTo>
                    <a:pt x="3" y="153"/>
                  </a:lnTo>
                  <a:lnTo>
                    <a:pt x="1" y="140"/>
                  </a:lnTo>
                  <a:lnTo>
                    <a:pt x="0" y="128"/>
                  </a:lnTo>
                  <a:lnTo>
                    <a:pt x="1" y="115"/>
                  </a:lnTo>
                  <a:lnTo>
                    <a:pt x="3" y="103"/>
                  </a:lnTo>
                  <a:lnTo>
                    <a:pt x="6" y="90"/>
                  </a:lnTo>
                  <a:lnTo>
                    <a:pt x="10" y="79"/>
                  </a:lnTo>
                  <a:lnTo>
                    <a:pt x="15" y="67"/>
                  </a:lnTo>
                  <a:lnTo>
                    <a:pt x="22" y="57"/>
                  </a:lnTo>
                  <a:lnTo>
                    <a:pt x="29" y="47"/>
                  </a:lnTo>
                  <a:lnTo>
                    <a:pt x="37" y="38"/>
                  </a:lnTo>
                  <a:lnTo>
                    <a:pt x="46" y="30"/>
                  </a:lnTo>
                  <a:lnTo>
                    <a:pt x="56" y="22"/>
                  </a:lnTo>
                  <a:lnTo>
                    <a:pt x="66" y="16"/>
                  </a:lnTo>
                  <a:lnTo>
                    <a:pt x="77" y="11"/>
                  </a:lnTo>
                  <a:lnTo>
                    <a:pt x="89" y="7"/>
                  </a:lnTo>
                  <a:lnTo>
                    <a:pt x="101" y="4"/>
                  </a:lnTo>
                  <a:lnTo>
                    <a:pt x="113" y="2"/>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ea"/>
                <a:ea typeface="+mn-ea"/>
              </a:endParaRPr>
            </a:p>
          </p:txBody>
        </p:sp>
        <p:sp>
          <p:nvSpPr>
            <p:cNvPr id="275" name="1100009763"/>
            <p:cNvSpPr>
              <a:spLocks/>
            </p:cNvSpPr>
            <p:nvPr/>
          </p:nvSpPr>
          <p:spPr bwMode="auto">
            <a:xfrm>
              <a:off x="7151044" y="5219448"/>
              <a:ext cx="45321" cy="4607"/>
            </a:xfrm>
            <a:custGeom>
              <a:avLst/>
              <a:gdLst/>
              <a:ahLst/>
              <a:cxnLst>
                <a:cxn ang="0">
                  <a:pos x="1376" y="0"/>
                </a:cxn>
                <a:cxn ang="0">
                  <a:pos x="1401" y="3"/>
                </a:cxn>
                <a:cxn ang="0">
                  <a:pos x="1425" y="10"/>
                </a:cxn>
                <a:cxn ang="0">
                  <a:pos x="1447" y="22"/>
                </a:cxn>
                <a:cxn ang="0">
                  <a:pos x="1465" y="38"/>
                </a:cxn>
                <a:cxn ang="0">
                  <a:pos x="1481" y="56"/>
                </a:cxn>
                <a:cxn ang="0">
                  <a:pos x="1493" y="78"/>
                </a:cxn>
                <a:cxn ang="0">
                  <a:pos x="1500" y="102"/>
                </a:cxn>
                <a:cxn ang="0">
                  <a:pos x="1502" y="127"/>
                </a:cxn>
                <a:cxn ang="0">
                  <a:pos x="1500" y="152"/>
                </a:cxn>
                <a:cxn ang="0">
                  <a:pos x="1493" y="176"/>
                </a:cxn>
                <a:cxn ang="0">
                  <a:pos x="1481" y="198"/>
                </a:cxn>
                <a:cxn ang="0">
                  <a:pos x="1465" y="217"/>
                </a:cxn>
                <a:cxn ang="0">
                  <a:pos x="1447" y="233"/>
                </a:cxn>
                <a:cxn ang="0">
                  <a:pos x="1425" y="244"/>
                </a:cxn>
                <a:cxn ang="0">
                  <a:pos x="1401" y="252"/>
                </a:cxn>
                <a:cxn ang="0">
                  <a:pos x="1376" y="254"/>
                </a:cxn>
                <a:cxn ang="0">
                  <a:pos x="113" y="254"/>
                </a:cxn>
                <a:cxn ang="0">
                  <a:pos x="89" y="248"/>
                </a:cxn>
                <a:cxn ang="0">
                  <a:pos x="66" y="239"/>
                </a:cxn>
                <a:cxn ang="0">
                  <a:pos x="46" y="226"/>
                </a:cxn>
                <a:cxn ang="0">
                  <a:pos x="29" y="208"/>
                </a:cxn>
                <a:cxn ang="0">
                  <a:pos x="15" y="188"/>
                </a:cxn>
                <a:cxn ang="0">
                  <a:pos x="6" y="165"/>
                </a:cxn>
                <a:cxn ang="0">
                  <a:pos x="1" y="140"/>
                </a:cxn>
                <a:cxn ang="0">
                  <a:pos x="1" y="115"/>
                </a:cxn>
                <a:cxn ang="0">
                  <a:pos x="6" y="90"/>
                </a:cxn>
                <a:cxn ang="0">
                  <a:pos x="15" y="67"/>
                </a:cxn>
                <a:cxn ang="0">
                  <a:pos x="29" y="47"/>
                </a:cxn>
                <a:cxn ang="0">
                  <a:pos x="46" y="29"/>
                </a:cxn>
                <a:cxn ang="0">
                  <a:pos x="66" y="16"/>
                </a:cxn>
                <a:cxn ang="0">
                  <a:pos x="89" y="6"/>
                </a:cxn>
                <a:cxn ang="0">
                  <a:pos x="113" y="1"/>
                </a:cxn>
              </a:cxnLst>
              <a:rect l="0" t="0" r="r" b="b"/>
              <a:pathLst>
                <a:path w="1502" h="254">
                  <a:moveTo>
                    <a:pt x="127" y="0"/>
                  </a:moveTo>
                  <a:lnTo>
                    <a:pt x="1376" y="0"/>
                  </a:lnTo>
                  <a:lnTo>
                    <a:pt x="1388" y="1"/>
                  </a:lnTo>
                  <a:lnTo>
                    <a:pt x="1401" y="3"/>
                  </a:lnTo>
                  <a:lnTo>
                    <a:pt x="1413" y="6"/>
                  </a:lnTo>
                  <a:lnTo>
                    <a:pt x="1425" y="10"/>
                  </a:lnTo>
                  <a:lnTo>
                    <a:pt x="1436" y="16"/>
                  </a:lnTo>
                  <a:lnTo>
                    <a:pt x="1447" y="22"/>
                  </a:lnTo>
                  <a:lnTo>
                    <a:pt x="1456" y="29"/>
                  </a:lnTo>
                  <a:lnTo>
                    <a:pt x="1465" y="38"/>
                  </a:lnTo>
                  <a:lnTo>
                    <a:pt x="1473" y="47"/>
                  </a:lnTo>
                  <a:lnTo>
                    <a:pt x="1481" y="56"/>
                  </a:lnTo>
                  <a:lnTo>
                    <a:pt x="1487" y="67"/>
                  </a:lnTo>
                  <a:lnTo>
                    <a:pt x="1493" y="78"/>
                  </a:lnTo>
                  <a:lnTo>
                    <a:pt x="1497" y="90"/>
                  </a:lnTo>
                  <a:lnTo>
                    <a:pt x="1500" y="102"/>
                  </a:lnTo>
                  <a:lnTo>
                    <a:pt x="1502" y="115"/>
                  </a:lnTo>
                  <a:lnTo>
                    <a:pt x="1502" y="127"/>
                  </a:lnTo>
                  <a:lnTo>
                    <a:pt x="1502" y="140"/>
                  </a:lnTo>
                  <a:lnTo>
                    <a:pt x="1500" y="152"/>
                  </a:lnTo>
                  <a:lnTo>
                    <a:pt x="1497" y="165"/>
                  </a:lnTo>
                  <a:lnTo>
                    <a:pt x="1493" y="176"/>
                  </a:lnTo>
                  <a:lnTo>
                    <a:pt x="1487" y="188"/>
                  </a:lnTo>
                  <a:lnTo>
                    <a:pt x="1481" y="198"/>
                  </a:lnTo>
                  <a:lnTo>
                    <a:pt x="1473" y="208"/>
                  </a:lnTo>
                  <a:lnTo>
                    <a:pt x="1465" y="217"/>
                  </a:lnTo>
                  <a:lnTo>
                    <a:pt x="1456" y="226"/>
                  </a:lnTo>
                  <a:lnTo>
                    <a:pt x="1447" y="233"/>
                  </a:lnTo>
                  <a:lnTo>
                    <a:pt x="1436" y="239"/>
                  </a:lnTo>
                  <a:lnTo>
                    <a:pt x="1425" y="244"/>
                  </a:lnTo>
                  <a:lnTo>
                    <a:pt x="1413" y="248"/>
                  </a:lnTo>
                  <a:lnTo>
                    <a:pt x="1401" y="252"/>
                  </a:lnTo>
                  <a:lnTo>
                    <a:pt x="1388" y="254"/>
                  </a:lnTo>
                  <a:lnTo>
                    <a:pt x="1376" y="254"/>
                  </a:lnTo>
                  <a:lnTo>
                    <a:pt x="127" y="254"/>
                  </a:lnTo>
                  <a:lnTo>
                    <a:pt x="113" y="254"/>
                  </a:lnTo>
                  <a:lnTo>
                    <a:pt x="101" y="252"/>
                  </a:lnTo>
                  <a:lnTo>
                    <a:pt x="89" y="248"/>
                  </a:lnTo>
                  <a:lnTo>
                    <a:pt x="77" y="244"/>
                  </a:lnTo>
                  <a:lnTo>
                    <a:pt x="66" y="239"/>
                  </a:lnTo>
                  <a:lnTo>
                    <a:pt x="56" y="233"/>
                  </a:lnTo>
                  <a:lnTo>
                    <a:pt x="46" y="226"/>
                  </a:lnTo>
                  <a:lnTo>
                    <a:pt x="37" y="217"/>
                  </a:lnTo>
                  <a:lnTo>
                    <a:pt x="29" y="208"/>
                  </a:lnTo>
                  <a:lnTo>
                    <a:pt x="22" y="198"/>
                  </a:lnTo>
                  <a:lnTo>
                    <a:pt x="15" y="188"/>
                  </a:lnTo>
                  <a:lnTo>
                    <a:pt x="10" y="176"/>
                  </a:lnTo>
                  <a:lnTo>
                    <a:pt x="6" y="165"/>
                  </a:lnTo>
                  <a:lnTo>
                    <a:pt x="3" y="152"/>
                  </a:lnTo>
                  <a:lnTo>
                    <a:pt x="1" y="140"/>
                  </a:lnTo>
                  <a:lnTo>
                    <a:pt x="0" y="127"/>
                  </a:lnTo>
                  <a:lnTo>
                    <a:pt x="1" y="115"/>
                  </a:lnTo>
                  <a:lnTo>
                    <a:pt x="3" y="102"/>
                  </a:lnTo>
                  <a:lnTo>
                    <a:pt x="6" y="90"/>
                  </a:lnTo>
                  <a:lnTo>
                    <a:pt x="10" y="78"/>
                  </a:lnTo>
                  <a:lnTo>
                    <a:pt x="15" y="67"/>
                  </a:lnTo>
                  <a:lnTo>
                    <a:pt x="22" y="56"/>
                  </a:lnTo>
                  <a:lnTo>
                    <a:pt x="29" y="47"/>
                  </a:lnTo>
                  <a:lnTo>
                    <a:pt x="37" y="38"/>
                  </a:lnTo>
                  <a:lnTo>
                    <a:pt x="46" y="29"/>
                  </a:lnTo>
                  <a:lnTo>
                    <a:pt x="56" y="22"/>
                  </a:lnTo>
                  <a:lnTo>
                    <a:pt x="66" y="16"/>
                  </a:lnTo>
                  <a:lnTo>
                    <a:pt x="77" y="10"/>
                  </a:lnTo>
                  <a:lnTo>
                    <a:pt x="89" y="6"/>
                  </a:lnTo>
                  <a:lnTo>
                    <a:pt x="101" y="3"/>
                  </a:lnTo>
                  <a:lnTo>
                    <a:pt x="113" y="1"/>
                  </a:lnTo>
                  <a:lnTo>
                    <a:pt x="127"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ea"/>
                <a:ea typeface="+mn-ea"/>
              </a:endParaRPr>
            </a:p>
          </p:txBody>
        </p:sp>
        <p:sp>
          <p:nvSpPr>
            <p:cNvPr id="276" name="603724556"/>
            <p:cNvSpPr>
              <a:spLocks noEditPoints="1"/>
            </p:cNvSpPr>
            <p:nvPr/>
          </p:nvSpPr>
          <p:spPr bwMode="auto">
            <a:xfrm>
              <a:off x="7016645" y="5047847"/>
              <a:ext cx="223869" cy="295982"/>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ea"/>
                <a:ea typeface="+mn-ea"/>
              </a:endParaRPr>
            </a:p>
          </p:txBody>
        </p:sp>
        <p:grpSp>
          <p:nvGrpSpPr>
            <p:cNvPr id="246" name="组合 208"/>
            <p:cNvGrpSpPr/>
            <p:nvPr/>
          </p:nvGrpSpPr>
          <p:grpSpPr>
            <a:xfrm>
              <a:off x="7928352" y="5053718"/>
              <a:ext cx="221597" cy="217889"/>
              <a:chOff x="-5919788" y="1187814"/>
              <a:chExt cx="689824" cy="754749"/>
            </a:xfrm>
            <a:solidFill>
              <a:schemeClr val="tx1">
                <a:lumMod val="50000"/>
                <a:lumOff val="50000"/>
              </a:schemeClr>
            </a:solidFill>
          </p:grpSpPr>
          <p:sp>
            <p:nvSpPr>
              <p:cNvPr id="268" name="Freeform 100"/>
              <p:cNvSpPr>
                <a:spLocks noEditPoints="1"/>
              </p:cNvSpPr>
              <p:nvPr/>
            </p:nvSpPr>
            <p:spPr bwMode="auto">
              <a:xfrm>
                <a:off x="-5862979" y="1187814"/>
                <a:ext cx="584321" cy="568090"/>
              </a:xfrm>
              <a:custGeom>
                <a:avLst/>
                <a:gdLst/>
                <a:ahLst/>
                <a:cxnLst>
                  <a:cxn ang="0">
                    <a:pos x="260" y="192"/>
                  </a:cxn>
                  <a:cxn ang="0">
                    <a:pos x="268" y="190"/>
                  </a:cxn>
                  <a:cxn ang="0">
                    <a:pos x="278" y="180"/>
                  </a:cxn>
                  <a:cxn ang="0">
                    <a:pos x="280" y="22"/>
                  </a:cxn>
                  <a:cxn ang="0">
                    <a:pos x="278" y="12"/>
                  </a:cxn>
                  <a:cxn ang="0">
                    <a:pos x="268" y="2"/>
                  </a:cxn>
                  <a:cxn ang="0">
                    <a:pos x="28" y="0"/>
                  </a:cxn>
                  <a:cxn ang="0">
                    <a:pos x="20" y="2"/>
                  </a:cxn>
                  <a:cxn ang="0">
                    <a:pos x="8" y="12"/>
                  </a:cxn>
                  <a:cxn ang="0">
                    <a:pos x="8" y="172"/>
                  </a:cxn>
                  <a:cxn ang="0">
                    <a:pos x="8" y="180"/>
                  </a:cxn>
                  <a:cxn ang="0">
                    <a:pos x="20" y="190"/>
                  </a:cxn>
                  <a:cxn ang="0">
                    <a:pos x="28" y="192"/>
                  </a:cxn>
                  <a:cxn ang="0">
                    <a:pos x="22" y="26"/>
                  </a:cxn>
                  <a:cxn ang="0">
                    <a:pos x="26" y="18"/>
                  </a:cxn>
                  <a:cxn ang="0">
                    <a:pos x="32" y="16"/>
                  </a:cxn>
                  <a:cxn ang="0">
                    <a:pos x="256" y="16"/>
                  </a:cxn>
                  <a:cxn ang="0">
                    <a:pos x="262" y="18"/>
                  </a:cxn>
                  <a:cxn ang="0">
                    <a:pos x="264" y="26"/>
                  </a:cxn>
                  <a:cxn ang="0">
                    <a:pos x="264" y="166"/>
                  </a:cxn>
                  <a:cxn ang="0">
                    <a:pos x="262" y="172"/>
                  </a:cxn>
                  <a:cxn ang="0">
                    <a:pos x="256" y="174"/>
                  </a:cxn>
                  <a:cxn ang="0">
                    <a:pos x="32" y="174"/>
                  </a:cxn>
                  <a:cxn ang="0">
                    <a:pos x="26" y="172"/>
                  </a:cxn>
                  <a:cxn ang="0">
                    <a:pos x="22" y="166"/>
                  </a:cxn>
                  <a:cxn ang="0">
                    <a:pos x="250" y="208"/>
                  </a:cxn>
                  <a:cxn ang="0">
                    <a:pos x="38" y="208"/>
                  </a:cxn>
                  <a:cxn ang="0">
                    <a:pos x="22" y="210"/>
                  </a:cxn>
                  <a:cxn ang="0">
                    <a:pos x="10" y="216"/>
                  </a:cxn>
                  <a:cxn ang="0">
                    <a:pos x="2" y="226"/>
                  </a:cxn>
                  <a:cxn ang="0">
                    <a:pos x="0" y="238"/>
                  </a:cxn>
                  <a:cxn ang="0">
                    <a:pos x="0" y="250"/>
                  </a:cxn>
                  <a:cxn ang="0">
                    <a:pos x="2" y="262"/>
                  </a:cxn>
                  <a:cxn ang="0">
                    <a:pos x="10" y="272"/>
                  </a:cxn>
                  <a:cxn ang="0">
                    <a:pos x="22" y="278"/>
                  </a:cxn>
                  <a:cxn ang="0">
                    <a:pos x="38" y="280"/>
                  </a:cxn>
                  <a:cxn ang="0">
                    <a:pos x="250" y="280"/>
                  </a:cxn>
                  <a:cxn ang="0">
                    <a:pos x="266" y="278"/>
                  </a:cxn>
                  <a:cxn ang="0">
                    <a:pos x="278" y="272"/>
                  </a:cxn>
                  <a:cxn ang="0">
                    <a:pos x="286" y="262"/>
                  </a:cxn>
                  <a:cxn ang="0">
                    <a:pos x="288" y="250"/>
                  </a:cxn>
                  <a:cxn ang="0">
                    <a:pos x="288" y="238"/>
                  </a:cxn>
                  <a:cxn ang="0">
                    <a:pos x="286" y="226"/>
                  </a:cxn>
                  <a:cxn ang="0">
                    <a:pos x="278" y="216"/>
                  </a:cxn>
                  <a:cxn ang="0">
                    <a:pos x="266" y="210"/>
                  </a:cxn>
                  <a:cxn ang="0">
                    <a:pos x="250" y="208"/>
                  </a:cxn>
                  <a:cxn ang="0">
                    <a:pos x="248" y="258"/>
                  </a:cxn>
                  <a:cxn ang="0">
                    <a:pos x="242" y="256"/>
                  </a:cxn>
                  <a:cxn ang="0">
                    <a:pos x="234" y="248"/>
                  </a:cxn>
                  <a:cxn ang="0">
                    <a:pos x="234" y="244"/>
                  </a:cxn>
                  <a:cxn ang="0">
                    <a:pos x="238" y="234"/>
                  </a:cxn>
                  <a:cxn ang="0">
                    <a:pos x="248" y="230"/>
                  </a:cxn>
                  <a:cxn ang="0">
                    <a:pos x="252" y="230"/>
                  </a:cxn>
                  <a:cxn ang="0">
                    <a:pos x="260" y="238"/>
                  </a:cxn>
                  <a:cxn ang="0">
                    <a:pos x="262" y="244"/>
                  </a:cxn>
                  <a:cxn ang="0">
                    <a:pos x="258" y="254"/>
                  </a:cxn>
                  <a:cxn ang="0">
                    <a:pos x="248" y="258"/>
                  </a:cxn>
                </a:cxnLst>
                <a:rect l="0" t="0" r="r" b="b"/>
                <a:pathLst>
                  <a:path w="288" h="280">
                    <a:moveTo>
                      <a:pt x="28" y="192"/>
                    </a:moveTo>
                    <a:lnTo>
                      <a:pt x="260" y="192"/>
                    </a:lnTo>
                    <a:lnTo>
                      <a:pt x="260" y="192"/>
                    </a:lnTo>
                    <a:lnTo>
                      <a:pt x="268" y="190"/>
                    </a:lnTo>
                    <a:lnTo>
                      <a:pt x="274" y="186"/>
                    </a:lnTo>
                    <a:lnTo>
                      <a:pt x="278" y="180"/>
                    </a:lnTo>
                    <a:lnTo>
                      <a:pt x="280" y="172"/>
                    </a:lnTo>
                    <a:lnTo>
                      <a:pt x="280" y="22"/>
                    </a:lnTo>
                    <a:lnTo>
                      <a:pt x="280" y="22"/>
                    </a:lnTo>
                    <a:lnTo>
                      <a:pt x="278" y="12"/>
                    </a:lnTo>
                    <a:lnTo>
                      <a:pt x="274" y="6"/>
                    </a:lnTo>
                    <a:lnTo>
                      <a:pt x="268" y="2"/>
                    </a:lnTo>
                    <a:lnTo>
                      <a:pt x="260" y="0"/>
                    </a:lnTo>
                    <a:lnTo>
                      <a:pt x="28" y="0"/>
                    </a:lnTo>
                    <a:lnTo>
                      <a:pt x="28" y="0"/>
                    </a:lnTo>
                    <a:lnTo>
                      <a:pt x="20" y="2"/>
                    </a:lnTo>
                    <a:lnTo>
                      <a:pt x="14" y="6"/>
                    </a:lnTo>
                    <a:lnTo>
                      <a:pt x="8" y="12"/>
                    </a:lnTo>
                    <a:lnTo>
                      <a:pt x="8" y="22"/>
                    </a:lnTo>
                    <a:lnTo>
                      <a:pt x="8" y="172"/>
                    </a:lnTo>
                    <a:lnTo>
                      <a:pt x="8" y="172"/>
                    </a:lnTo>
                    <a:lnTo>
                      <a:pt x="8" y="180"/>
                    </a:lnTo>
                    <a:lnTo>
                      <a:pt x="14" y="186"/>
                    </a:lnTo>
                    <a:lnTo>
                      <a:pt x="20" y="190"/>
                    </a:lnTo>
                    <a:lnTo>
                      <a:pt x="28" y="192"/>
                    </a:lnTo>
                    <a:lnTo>
                      <a:pt x="28" y="192"/>
                    </a:lnTo>
                    <a:close/>
                    <a:moveTo>
                      <a:pt x="22" y="26"/>
                    </a:moveTo>
                    <a:lnTo>
                      <a:pt x="22" y="26"/>
                    </a:lnTo>
                    <a:lnTo>
                      <a:pt x="24" y="22"/>
                    </a:lnTo>
                    <a:lnTo>
                      <a:pt x="26" y="18"/>
                    </a:lnTo>
                    <a:lnTo>
                      <a:pt x="28" y="16"/>
                    </a:lnTo>
                    <a:lnTo>
                      <a:pt x="32" y="16"/>
                    </a:lnTo>
                    <a:lnTo>
                      <a:pt x="256" y="16"/>
                    </a:lnTo>
                    <a:lnTo>
                      <a:pt x="256" y="16"/>
                    </a:lnTo>
                    <a:lnTo>
                      <a:pt x="258" y="16"/>
                    </a:lnTo>
                    <a:lnTo>
                      <a:pt x="262" y="18"/>
                    </a:lnTo>
                    <a:lnTo>
                      <a:pt x="264" y="22"/>
                    </a:lnTo>
                    <a:lnTo>
                      <a:pt x="264" y="26"/>
                    </a:lnTo>
                    <a:lnTo>
                      <a:pt x="264" y="166"/>
                    </a:lnTo>
                    <a:lnTo>
                      <a:pt x="264" y="166"/>
                    </a:lnTo>
                    <a:lnTo>
                      <a:pt x="264" y="168"/>
                    </a:lnTo>
                    <a:lnTo>
                      <a:pt x="262" y="172"/>
                    </a:lnTo>
                    <a:lnTo>
                      <a:pt x="258" y="174"/>
                    </a:lnTo>
                    <a:lnTo>
                      <a:pt x="256" y="174"/>
                    </a:lnTo>
                    <a:lnTo>
                      <a:pt x="32" y="174"/>
                    </a:lnTo>
                    <a:lnTo>
                      <a:pt x="32" y="174"/>
                    </a:lnTo>
                    <a:lnTo>
                      <a:pt x="28" y="174"/>
                    </a:lnTo>
                    <a:lnTo>
                      <a:pt x="26" y="172"/>
                    </a:lnTo>
                    <a:lnTo>
                      <a:pt x="24" y="168"/>
                    </a:lnTo>
                    <a:lnTo>
                      <a:pt x="22" y="166"/>
                    </a:lnTo>
                    <a:lnTo>
                      <a:pt x="22" y="26"/>
                    </a:lnTo>
                    <a:close/>
                    <a:moveTo>
                      <a:pt x="250" y="208"/>
                    </a:moveTo>
                    <a:lnTo>
                      <a:pt x="38" y="208"/>
                    </a:lnTo>
                    <a:lnTo>
                      <a:pt x="38" y="208"/>
                    </a:lnTo>
                    <a:lnTo>
                      <a:pt x="30" y="208"/>
                    </a:lnTo>
                    <a:lnTo>
                      <a:pt x="22" y="210"/>
                    </a:lnTo>
                    <a:lnTo>
                      <a:pt x="16" y="212"/>
                    </a:lnTo>
                    <a:lnTo>
                      <a:pt x="10" y="216"/>
                    </a:lnTo>
                    <a:lnTo>
                      <a:pt x="6" y="222"/>
                    </a:lnTo>
                    <a:lnTo>
                      <a:pt x="2" y="226"/>
                    </a:lnTo>
                    <a:lnTo>
                      <a:pt x="0" y="232"/>
                    </a:lnTo>
                    <a:lnTo>
                      <a:pt x="0" y="238"/>
                    </a:lnTo>
                    <a:lnTo>
                      <a:pt x="0" y="250"/>
                    </a:lnTo>
                    <a:lnTo>
                      <a:pt x="0" y="250"/>
                    </a:lnTo>
                    <a:lnTo>
                      <a:pt x="0" y="256"/>
                    </a:lnTo>
                    <a:lnTo>
                      <a:pt x="2" y="262"/>
                    </a:lnTo>
                    <a:lnTo>
                      <a:pt x="6" y="266"/>
                    </a:lnTo>
                    <a:lnTo>
                      <a:pt x="10" y="272"/>
                    </a:lnTo>
                    <a:lnTo>
                      <a:pt x="16" y="276"/>
                    </a:lnTo>
                    <a:lnTo>
                      <a:pt x="22" y="278"/>
                    </a:lnTo>
                    <a:lnTo>
                      <a:pt x="30" y="280"/>
                    </a:lnTo>
                    <a:lnTo>
                      <a:pt x="38" y="280"/>
                    </a:lnTo>
                    <a:lnTo>
                      <a:pt x="250" y="280"/>
                    </a:lnTo>
                    <a:lnTo>
                      <a:pt x="250" y="280"/>
                    </a:lnTo>
                    <a:lnTo>
                      <a:pt x="258" y="280"/>
                    </a:lnTo>
                    <a:lnTo>
                      <a:pt x="266" y="278"/>
                    </a:lnTo>
                    <a:lnTo>
                      <a:pt x="272" y="276"/>
                    </a:lnTo>
                    <a:lnTo>
                      <a:pt x="278" y="272"/>
                    </a:lnTo>
                    <a:lnTo>
                      <a:pt x="282" y="266"/>
                    </a:lnTo>
                    <a:lnTo>
                      <a:pt x="286" y="262"/>
                    </a:lnTo>
                    <a:lnTo>
                      <a:pt x="288" y="256"/>
                    </a:lnTo>
                    <a:lnTo>
                      <a:pt x="288" y="250"/>
                    </a:lnTo>
                    <a:lnTo>
                      <a:pt x="288" y="238"/>
                    </a:lnTo>
                    <a:lnTo>
                      <a:pt x="288" y="238"/>
                    </a:lnTo>
                    <a:lnTo>
                      <a:pt x="288" y="232"/>
                    </a:lnTo>
                    <a:lnTo>
                      <a:pt x="286" y="226"/>
                    </a:lnTo>
                    <a:lnTo>
                      <a:pt x="282" y="222"/>
                    </a:lnTo>
                    <a:lnTo>
                      <a:pt x="278" y="216"/>
                    </a:lnTo>
                    <a:lnTo>
                      <a:pt x="272" y="212"/>
                    </a:lnTo>
                    <a:lnTo>
                      <a:pt x="266" y="210"/>
                    </a:lnTo>
                    <a:lnTo>
                      <a:pt x="258" y="208"/>
                    </a:lnTo>
                    <a:lnTo>
                      <a:pt x="250" y="208"/>
                    </a:lnTo>
                    <a:lnTo>
                      <a:pt x="250" y="208"/>
                    </a:lnTo>
                    <a:close/>
                    <a:moveTo>
                      <a:pt x="248" y="258"/>
                    </a:moveTo>
                    <a:lnTo>
                      <a:pt x="248" y="258"/>
                    </a:lnTo>
                    <a:lnTo>
                      <a:pt x="242" y="256"/>
                    </a:lnTo>
                    <a:lnTo>
                      <a:pt x="238" y="254"/>
                    </a:lnTo>
                    <a:lnTo>
                      <a:pt x="234" y="248"/>
                    </a:lnTo>
                    <a:lnTo>
                      <a:pt x="234" y="244"/>
                    </a:lnTo>
                    <a:lnTo>
                      <a:pt x="234" y="244"/>
                    </a:lnTo>
                    <a:lnTo>
                      <a:pt x="234" y="238"/>
                    </a:lnTo>
                    <a:lnTo>
                      <a:pt x="238" y="234"/>
                    </a:lnTo>
                    <a:lnTo>
                      <a:pt x="242" y="230"/>
                    </a:lnTo>
                    <a:lnTo>
                      <a:pt x="248" y="230"/>
                    </a:lnTo>
                    <a:lnTo>
                      <a:pt x="248" y="230"/>
                    </a:lnTo>
                    <a:lnTo>
                      <a:pt x="252" y="230"/>
                    </a:lnTo>
                    <a:lnTo>
                      <a:pt x="258" y="234"/>
                    </a:lnTo>
                    <a:lnTo>
                      <a:pt x="260" y="238"/>
                    </a:lnTo>
                    <a:lnTo>
                      <a:pt x="262" y="244"/>
                    </a:lnTo>
                    <a:lnTo>
                      <a:pt x="262" y="244"/>
                    </a:lnTo>
                    <a:lnTo>
                      <a:pt x="260" y="248"/>
                    </a:lnTo>
                    <a:lnTo>
                      <a:pt x="258" y="254"/>
                    </a:lnTo>
                    <a:lnTo>
                      <a:pt x="252" y="256"/>
                    </a:lnTo>
                    <a:lnTo>
                      <a:pt x="248" y="258"/>
                    </a:lnTo>
                    <a:lnTo>
                      <a:pt x="248" y="258"/>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9" name="Freeform 101"/>
              <p:cNvSpPr>
                <a:spLocks/>
              </p:cNvSpPr>
              <p:nvPr/>
            </p:nvSpPr>
            <p:spPr bwMode="auto">
              <a:xfrm>
                <a:off x="-5793997" y="1244623"/>
                <a:ext cx="442299" cy="275929"/>
              </a:xfrm>
              <a:custGeom>
                <a:avLst/>
                <a:gdLst/>
                <a:ahLst/>
                <a:cxnLst>
                  <a:cxn ang="0">
                    <a:pos x="0" y="130"/>
                  </a:cxn>
                  <a:cxn ang="0">
                    <a:pos x="0" y="130"/>
                  </a:cxn>
                  <a:cxn ang="0">
                    <a:pos x="2" y="134"/>
                  </a:cxn>
                  <a:cxn ang="0">
                    <a:pos x="6" y="136"/>
                  </a:cxn>
                  <a:cxn ang="0">
                    <a:pos x="212" y="136"/>
                  </a:cxn>
                  <a:cxn ang="0">
                    <a:pos x="212" y="136"/>
                  </a:cxn>
                  <a:cxn ang="0">
                    <a:pos x="216" y="134"/>
                  </a:cxn>
                  <a:cxn ang="0">
                    <a:pos x="218" y="130"/>
                  </a:cxn>
                  <a:cxn ang="0">
                    <a:pos x="218" y="6"/>
                  </a:cxn>
                  <a:cxn ang="0">
                    <a:pos x="218" y="6"/>
                  </a:cxn>
                  <a:cxn ang="0">
                    <a:pos x="216" y="2"/>
                  </a:cxn>
                  <a:cxn ang="0">
                    <a:pos x="212" y="0"/>
                  </a:cxn>
                  <a:cxn ang="0">
                    <a:pos x="6" y="0"/>
                  </a:cxn>
                  <a:cxn ang="0">
                    <a:pos x="6" y="0"/>
                  </a:cxn>
                  <a:cxn ang="0">
                    <a:pos x="2" y="2"/>
                  </a:cxn>
                  <a:cxn ang="0">
                    <a:pos x="0" y="6"/>
                  </a:cxn>
                  <a:cxn ang="0">
                    <a:pos x="0" y="130"/>
                  </a:cxn>
                </a:cxnLst>
                <a:rect l="0" t="0" r="r" b="b"/>
                <a:pathLst>
                  <a:path w="218" h="136">
                    <a:moveTo>
                      <a:pt x="0" y="130"/>
                    </a:moveTo>
                    <a:lnTo>
                      <a:pt x="0" y="130"/>
                    </a:lnTo>
                    <a:lnTo>
                      <a:pt x="2" y="134"/>
                    </a:lnTo>
                    <a:lnTo>
                      <a:pt x="6" y="136"/>
                    </a:lnTo>
                    <a:lnTo>
                      <a:pt x="212" y="136"/>
                    </a:lnTo>
                    <a:lnTo>
                      <a:pt x="212" y="136"/>
                    </a:lnTo>
                    <a:lnTo>
                      <a:pt x="216" y="134"/>
                    </a:lnTo>
                    <a:lnTo>
                      <a:pt x="218" y="130"/>
                    </a:lnTo>
                    <a:lnTo>
                      <a:pt x="218" y="6"/>
                    </a:lnTo>
                    <a:lnTo>
                      <a:pt x="218" y="6"/>
                    </a:lnTo>
                    <a:lnTo>
                      <a:pt x="216" y="2"/>
                    </a:lnTo>
                    <a:lnTo>
                      <a:pt x="212" y="0"/>
                    </a:lnTo>
                    <a:lnTo>
                      <a:pt x="6" y="0"/>
                    </a:lnTo>
                    <a:lnTo>
                      <a:pt x="6" y="0"/>
                    </a:lnTo>
                    <a:lnTo>
                      <a:pt x="2" y="2"/>
                    </a:lnTo>
                    <a:lnTo>
                      <a:pt x="0" y="6"/>
                    </a:lnTo>
                    <a:lnTo>
                      <a:pt x="0" y="130"/>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70" name="Freeform 102"/>
              <p:cNvSpPr>
                <a:spLocks/>
              </p:cNvSpPr>
              <p:nvPr/>
            </p:nvSpPr>
            <p:spPr bwMode="auto">
              <a:xfrm>
                <a:off x="-5672263" y="1784309"/>
                <a:ext cx="190716" cy="158254"/>
              </a:xfrm>
              <a:custGeom>
                <a:avLst/>
                <a:gdLst/>
                <a:ahLst/>
                <a:cxnLst>
                  <a:cxn ang="0">
                    <a:pos x="86" y="36"/>
                  </a:cxn>
                  <a:cxn ang="0">
                    <a:pos x="56" y="36"/>
                  </a:cxn>
                  <a:cxn ang="0">
                    <a:pos x="56" y="0"/>
                  </a:cxn>
                  <a:cxn ang="0">
                    <a:pos x="38" y="0"/>
                  </a:cxn>
                  <a:cxn ang="0">
                    <a:pos x="38" y="36"/>
                  </a:cxn>
                  <a:cxn ang="0">
                    <a:pos x="8" y="36"/>
                  </a:cxn>
                  <a:cxn ang="0">
                    <a:pos x="8" y="36"/>
                  </a:cxn>
                  <a:cxn ang="0">
                    <a:pos x="6" y="38"/>
                  </a:cxn>
                  <a:cxn ang="0">
                    <a:pos x="4" y="38"/>
                  </a:cxn>
                  <a:cxn ang="0">
                    <a:pos x="2" y="42"/>
                  </a:cxn>
                  <a:cxn ang="0">
                    <a:pos x="0" y="44"/>
                  </a:cxn>
                  <a:cxn ang="0">
                    <a:pos x="0" y="70"/>
                  </a:cxn>
                  <a:cxn ang="0">
                    <a:pos x="0" y="70"/>
                  </a:cxn>
                  <a:cxn ang="0">
                    <a:pos x="2" y="72"/>
                  </a:cxn>
                  <a:cxn ang="0">
                    <a:pos x="4" y="76"/>
                  </a:cxn>
                  <a:cxn ang="0">
                    <a:pos x="6" y="78"/>
                  </a:cxn>
                  <a:cxn ang="0">
                    <a:pos x="8" y="78"/>
                  </a:cxn>
                  <a:cxn ang="0">
                    <a:pos x="86" y="78"/>
                  </a:cxn>
                  <a:cxn ang="0">
                    <a:pos x="86" y="78"/>
                  </a:cxn>
                  <a:cxn ang="0">
                    <a:pos x="88" y="78"/>
                  </a:cxn>
                  <a:cxn ang="0">
                    <a:pos x="92" y="76"/>
                  </a:cxn>
                  <a:cxn ang="0">
                    <a:pos x="94" y="72"/>
                  </a:cxn>
                  <a:cxn ang="0">
                    <a:pos x="94" y="70"/>
                  </a:cxn>
                  <a:cxn ang="0">
                    <a:pos x="94" y="44"/>
                  </a:cxn>
                  <a:cxn ang="0">
                    <a:pos x="94" y="44"/>
                  </a:cxn>
                  <a:cxn ang="0">
                    <a:pos x="94" y="42"/>
                  </a:cxn>
                  <a:cxn ang="0">
                    <a:pos x="92" y="38"/>
                  </a:cxn>
                  <a:cxn ang="0">
                    <a:pos x="88" y="38"/>
                  </a:cxn>
                  <a:cxn ang="0">
                    <a:pos x="86" y="36"/>
                  </a:cxn>
                  <a:cxn ang="0">
                    <a:pos x="86" y="36"/>
                  </a:cxn>
                </a:cxnLst>
                <a:rect l="0" t="0" r="r" b="b"/>
                <a:pathLst>
                  <a:path w="94" h="78">
                    <a:moveTo>
                      <a:pt x="86" y="36"/>
                    </a:moveTo>
                    <a:lnTo>
                      <a:pt x="56" y="36"/>
                    </a:lnTo>
                    <a:lnTo>
                      <a:pt x="56" y="0"/>
                    </a:lnTo>
                    <a:lnTo>
                      <a:pt x="38" y="0"/>
                    </a:lnTo>
                    <a:lnTo>
                      <a:pt x="38" y="36"/>
                    </a:lnTo>
                    <a:lnTo>
                      <a:pt x="8" y="36"/>
                    </a:lnTo>
                    <a:lnTo>
                      <a:pt x="8" y="36"/>
                    </a:lnTo>
                    <a:lnTo>
                      <a:pt x="6" y="38"/>
                    </a:lnTo>
                    <a:lnTo>
                      <a:pt x="4" y="38"/>
                    </a:lnTo>
                    <a:lnTo>
                      <a:pt x="2" y="42"/>
                    </a:lnTo>
                    <a:lnTo>
                      <a:pt x="0" y="44"/>
                    </a:lnTo>
                    <a:lnTo>
                      <a:pt x="0" y="70"/>
                    </a:lnTo>
                    <a:lnTo>
                      <a:pt x="0" y="70"/>
                    </a:lnTo>
                    <a:lnTo>
                      <a:pt x="2" y="72"/>
                    </a:lnTo>
                    <a:lnTo>
                      <a:pt x="4" y="76"/>
                    </a:lnTo>
                    <a:lnTo>
                      <a:pt x="6" y="78"/>
                    </a:lnTo>
                    <a:lnTo>
                      <a:pt x="8" y="78"/>
                    </a:lnTo>
                    <a:lnTo>
                      <a:pt x="86" y="78"/>
                    </a:lnTo>
                    <a:lnTo>
                      <a:pt x="86" y="78"/>
                    </a:lnTo>
                    <a:lnTo>
                      <a:pt x="88" y="78"/>
                    </a:lnTo>
                    <a:lnTo>
                      <a:pt x="92" y="76"/>
                    </a:lnTo>
                    <a:lnTo>
                      <a:pt x="94" y="72"/>
                    </a:lnTo>
                    <a:lnTo>
                      <a:pt x="94" y="70"/>
                    </a:lnTo>
                    <a:lnTo>
                      <a:pt x="94" y="44"/>
                    </a:lnTo>
                    <a:lnTo>
                      <a:pt x="94" y="44"/>
                    </a:lnTo>
                    <a:lnTo>
                      <a:pt x="94" y="42"/>
                    </a:lnTo>
                    <a:lnTo>
                      <a:pt x="92" y="38"/>
                    </a:lnTo>
                    <a:lnTo>
                      <a:pt x="88" y="38"/>
                    </a:lnTo>
                    <a:lnTo>
                      <a:pt x="86" y="36"/>
                    </a:lnTo>
                    <a:lnTo>
                      <a:pt x="86" y="36"/>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71" name="Freeform 103"/>
              <p:cNvSpPr>
                <a:spLocks noEditPoints="1"/>
              </p:cNvSpPr>
              <p:nvPr/>
            </p:nvSpPr>
            <p:spPr bwMode="auto">
              <a:xfrm>
                <a:off x="-5919788" y="1881696"/>
                <a:ext cx="689824" cy="36520"/>
              </a:xfrm>
              <a:custGeom>
                <a:avLst/>
                <a:gdLst/>
                <a:ahLst/>
                <a:cxnLst>
                  <a:cxn ang="0">
                    <a:pos x="0" y="10"/>
                  </a:cxn>
                  <a:cxn ang="0">
                    <a:pos x="0" y="10"/>
                  </a:cxn>
                  <a:cxn ang="0">
                    <a:pos x="0" y="12"/>
                  </a:cxn>
                  <a:cxn ang="0">
                    <a:pos x="2" y="16"/>
                  </a:cxn>
                  <a:cxn ang="0">
                    <a:pos x="4" y="18"/>
                  </a:cxn>
                  <a:cxn ang="0">
                    <a:pos x="8" y="18"/>
                  </a:cxn>
                  <a:cxn ang="0">
                    <a:pos x="108" y="18"/>
                  </a:cxn>
                  <a:cxn ang="0">
                    <a:pos x="108" y="0"/>
                  </a:cxn>
                  <a:cxn ang="0">
                    <a:pos x="8" y="0"/>
                  </a:cxn>
                  <a:cxn ang="0">
                    <a:pos x="8" y="0"/>
                  </a:cxn>
                  <a:cxn ang="0">
                    <a:pos x="4" y="0"/>
                  </a:cxn>
                  <a:cxn ang="0">
                    <a:pos x="2" y="2"/>
                  </a:cxn>
                  <a:cxn ang="0">
                    <a:pos x="0" y="6"/>
                  </a:cxn>
                  <a:cxn ang="0">
                    <a:pos x="0" y="10"/>
                  </a:cxn>
                  <a:cxn ang="0">
                    <a:pos x="0" y="10"/>
                  </a:cxn>
                  <a:cxn ang="0">
                    <a:pos x="330" y="0"/>
                  </a:cxn>
                  <a:cxn ang="0">
                    <a:pos x="230" y="0"/>
                  </a:cxn>
                  <a:cxn ang="0">
                    <a:pos x="230" y="18"/>
                  </a:cxn>
                  <a:cxn ang="0">
                    <a:pos x="330" y="18"/>
                  </a:cxn>
                  <a:cxn ang="0">
                    <a:pos x="330" y="18"/>
                  </a:cxn>
                  <a:cxn ang="0">
                    <a:pos x="334" y="18"/>
                  </a:cxn>
                  <a:cxn ang="0">
                    <a:pos x="336" y="16"/>
                  </a:cxn>
                  <a:cxn ang="0">
                    <a:pos x="338" y="12"/>
                  </a:cxn>
                  <a:cxn ang="0">
                    <a:pos x="340" y="10"/>
                  </a:cxn>
                  <a:cxn ang="0">
                    <a:pos x="340" y="10"/>
                  </a:cxn>
                  <a:cxn ang="0">
                    <a:pos x="338" y="6"/>
                  </a:cxn>
                  <a:cxn ang="0">
                    <a:pos x="336" y="2"/>
                  </a:cxn>
                  <a:cxn ang="0">
                    <a:pos x="334" y="0"/>
                  </a:cxn>
                  <a:cxn ang="0">
                    <a:pos x="330" y="0"/>
                  </a:cxn>
                  <a:cxn ang="0">
                    <a:pos x="330" y="0"/>
                  </a:cxn>
                </a:cxnLst>
                <a:rect l="0" t="0" r="r" b="b"/>
                <a:pathLst>
                  <a:path w="340" h="18">
                    <a:moveTo>
                      <a:pt x="0" y="10"/>
                    </a:moveTo>
                    <a:lnTo>
                      <a:pt x="0" y="10"/>
                    </a:lnTo>
                    <a:lnTo>
                      <a:pt x="0" y="12"/>
                    </a:lnTo>
                    <a:lnTo>
                      <a:pt x="2" y="16"/>
                    </a:lnTo>
                    <a:lnTo>
                      <a:pt x="4" y="18"/>
                    </a:lnTo>
                    <a:lnTo>
                      <a:pt x="8" y="18"/>
                    </a:lnTo>
                    <a:lnTo>
                      <a:pt x="108" y="18"/>
                    </a:lnTo>
                    <a:lnTo>
                      <a:pt x="108" y="0"/>
                    </a:lnTo>
                    <a:lnTo>
                      <a:pt x="8" y="0"/>
                    </a:lnTo>
                    <a:lnTo>
                      <a:pt x="8" y="0"/>
                    </a:lnTo>
                    <a:lnTo>
                      <a:pt x="4" y="0"/>
                    </a:lnTo>
                    <a:lnTo>
                      <a:pt x="2" y="2"/>
                    </a:lnTo>
                    <a:lnTo>
                      <a:pt x="0" y="6"/>
                    </a:lnTo>
                    <a:lnTo>
                      <a:pt x="0" y="10"/>
                    </a:lnTo>
                    <a:lnTo>
                      <a:pt x="0" y="10"/>
                    </a:lnTo>
                    <a:close/>
                    <a:moveTo>
                      <a:pt x="330" y="0"/>
                    </a:moveTo>
                    <a:lnTo>
                      <a:pt x="230" y="0"/>
                    </a:lnTo>
                    <a:lnTo>
                      <a:pt x="230" y="18"/>
                    </a:lnTo>
                    <a:lnTo>
                      <a:pt x="330" y="18"/>
                    </a:lnTo>
                    <a:lnTo>
                      <a:pt x="330" y="18"/>
                    </a:lnTo>
                    <a:lnTo>
                      <a:pt x="334" y="18"/>
                    </a:lnTo>
                    <a:lnTo>
                      <a:pt x="336" y="16"/>
                    </a:lnTo>
                    <a:lnTo>
                      <a:pt x="338" y="12"/>
                    </a:lnTo>
                    <a:lnTo>
                      <a:pt x="340" y="10"/>
                    </a:lnTo>
                    <a:lnTo>
                      <a:pt x="340" y="10"/>
                    </a:lnTo>
                    <a:lnTo>
                      <a:pt x="338" y="6"/>
                    </a:lnTo>
                    <a:lnTo>
                      <a:pt x="336" y="2"/>
                    </a:lnTo>
                    <a:lnTo>
                      <a:pt x="334" y="0"/>
                    </a:lnTo>
                    <a:lnTo>
                      <a:pt x="330" y="0"/>
                    </a:lnTo>
                    <a:lnTo>
                      <a:pt x="330" y="0"/>
                    </a:lnTo>
                    <a:close/>
                  </a:path>
                </a:pathLst>
              </a:custGeom>
              <a:grp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grpSp>
        <p:sp>
          <p:nvSpPr>
            <p:cNvPr id="262" name="Freeform 40"/>
            <p:cNvSpPr>
              <a:spLocks/>
            </p:cNvSpPr>
            <p:nvPr/>
          </p:nvSpPr>
          <p:spPr bwMode="auto">
            <a:xfrm>
              <a:off x="8244231" y="5338979"/>
              <a:ext cx="68910" cy="38130"/>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3" name="1242412962"/>
            <p:cNvSpPr>
              <a:spLocks/>
            </p:cNvSpPr>
            <p:nvPr/>
          </p:nvSpPr>
          <p:spPr bwMode="auto">
            <a:xfrm>
              <a:off x="8166430" y="5338979"/>
              <a:ext cx="67799" cy="38130"/>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4" name="646705"/>
            <p:cNvSpPr>
              <a:spLocks/>
            </p:cNvSpPr>
            <p:nvPr/>
          </p:nvSpPr>
          <p:spPr bwMode="auto">
            <a:xfrm>
              <a:off x="8164207" y="5385136"/>
              <a:ext cx="127817" cy="38130"/>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5" name="1318709357"/>
            <p:cNvSpPr>
              <a:spLocks/>
            </p:cNvSpPr>
            <p:nvPr/>
          </p:nvSpPr>
          <p:spPr bwMode="auto">
            <a:xfrm>
              <a:off x="8166430" y="5431293"/>
              <a:ext cx="67799" cy="38130"/>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6" name="1438555789"/>
            <p:cNvSpPr>
              <a:spLocks/>
            </p:cNvSpPr>
            <p:nvPr/>
          </p:nvSpPr>
          <p:spPr bwMode="auto">
            <a:xfrm>
              <a:off x="8244232" y="5431293"/>
              <a:ext cx="50015" cy="38130"/>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7" name="1161142383"/>
            <p:cNvSpPr>
              <a:spLocks/>
            </p:cNvSpPr>
            <p:nvPr/>
          </p:nvSpPr>
          <p:spPr bwMode="auto">
            <a:xfrm>
              <a:off x="8274241" y="5340987"/>
              <a:ext cx="107811" cy="128437"/>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6" name="Freeform 40"/>
            <p:cNvSpPr>
              <a:spLocks/>
            </p:cNvSpPr>
            <p:nvPr/>
          </p:nvSpPr>
          <p:spPr bwMode="auto">
            <a:xfrm>
              <a:off x="8524555" y="5332522"/>
              <a:ext cx="68910" cy="38130"/>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7" name="636331560"/>
            <p:cNvSpPr>
              <a:spLocks/>
            </p:cNvSpPr>
            <p:nvPr/>
          </p:nvSpPr>
          <p:spPr bwMode="auto">
            <a:xfrm>
              <a:off x="8446754" y="5332522"/>
              <a:ext cx="67799" cy="38130"/>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8" name="61469340"/>
            <p:cNvSpPr>
              <a:spLocks/>
            </p:cNvSpPr>
            <p:nvPr/>
          </p:nvSpPr>
          <p:spPr bwMode="auto">
            <a:xfrm>
              <a:off x="8444531" y="5378679"/>
              <a:ext cx="127817" cy="38130"/>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9" name="174973765"/>
            <p:cNvSpPr>
              <a:spLocks/>
            </p:cNvSpPr>
            <p:nvPr/>
          </p:nvSpPr>
          <p:spPr bwMode="auto">
            <a:xfrm>
              <a:off x="8446754" y="5424836"/>
              <a:ext cx="67799" cy="38130"/>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0" name="1694926898"/>
            <p:cNvSpPr>
              <a:spLocks/>
            </p:cNvSpPr>
            <p:nvPr/>
          </p:nvSpPr>
          <p:spPr bwMode="auto">
            <a:xfrm>
              <a:off x="8524556" y="5424836"/>
              <a:ext cx="50015" cy="38130"/>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61" name="291099283"/>
            <p:cNvSpPr>
              <a:spLocks/>
            </p:cNvSpPr>
            <p:nvPr/>
          </p:nvSpPr>
          <p:spPr bwMode="auto">
            <a:xfrm>
              <a:off x="8554565" y="5334530"/>
              <a:ext cx="107811" cy="128437"/>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49" name="32711055"/>
            <p:cNvSpPr/>
            <p:nvPr/>
          </p:nvSpPr>
          <p:spPr bwMode="auto">
            <a:xfrm>
              <a:off x="8016236" y="5044248"/>
              <a:ext cx="45972" cy="36736"/>
            </a:xfrm>
            <a:prstGeom prst="ellipse">
              <a:avLst/>
            </a:prstGeom>
            <a:solidFill>
              <a:schemeClr val="tx1">
                <a:lumMod val="50000"/>
                <a:lumOff val="50000"/>
              </a:schemeClr>
            </a:solidFill>
            <a:ln>
              <a:noFill/>
            </a:ln>
            <a:effectLst/>
          </p:spPr>
          <p:txBody>
            <a:bodyPr vert="horz" wrap="square" lIns="68562" tIns="34281" rIns="68562" bIns="34281" numCol="1" rtlCol="0" anchor="t" anchorCtr="0" compatLnSpc="1">
              <a:prstTxWarp prst="textNoShape">
                <a:avLst/>
              </a:prstTxWarp>
            </a:bodyPr>
            <a:lstStyle/>
            <a:p>
              <a:pPr fontAlgn="ctr">
                <a:buClr>
                  <a:srgbClr val="CC9900"/>
                </a:buClr>
                <a:buFont typeface="Wingdings" pitchFamily="2" charset="2"/>
                <a:buChar char="n"/>
              </a:pPr>
              <a:endParaRPr lang="en-US" altLang="zh-CN" sz="1200">
                <a:solidFill>
                  <a:srgbClr val="000000"/>
                </a:solidFill>
                <a:latin typeface="+mn-ea"/>
                <a:ea typeface="+mn-ea"/>
              </a:endParaRPr>
            </a:p>
          </p:txBody>
        </p:sp>
        <p:sp>
          <p:nvSpPr>
            <p:cNvPr id="250" name="1157991854"/>
            <p:cNvSpPr>
              <a:spLocks noEditPoints="1"/>
            </p:cNvSpPr>
            <p:nvPr/>
          </p:nvSpPr>
          <p:spPr bwMode="auto">
            <a:xfrm>
              <a:off x="8170324" y="5288301"/>
              <a:ext cx="69948"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1" name="255833931"/>
            <p:cNvSpPr>
              <a:spLocks noEditPoints="1"/>
            </p:cNvSpPr>
            <p:nvPr/>
          </p:nvSpPr>
          <p:spPr bwMode="auto">
            <a:xfrm>
              <a:off x="8152290" y="5214104"/>
              <a:ext cx="485560" cy="73349"/>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dirty="0">
                <a:solidFill>
                  <a:srgbClr val="000000"/>
                </a:solidFill>
                <a:latin typeface="+mn-ea"/>
                <a:ea typeface="+mn-ea"/>
              </a:endParaRPr>
            </a:p>
          </p:txBody>
        </p:sp>
        <p:sp>
          <p:nvSpPr>
            <p:cNvPr id="252" name="1058149412"/>
            <p:cNvSpPr>
              <a:spLocks noEditPoints="1"/>
            </p:cNvSpPr>
            <p:nvPr/>
          </p:nvSpPr>
          <p:spPr bwMode="auto">
            <a:xfrm>
              <a:off x="8287415" y="5293233"/>
              <a:ext cx="69948"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3" name="285597856"/>
            <p:cNvSpPr>
              <a:spLocks noEditPoints="1"/>
            </p:cNvSpPr>
            <p:nvPr/>
          </p:nvSpPr>
          <p:spPr bwMode="auto">
            <a:xfrm>
              <a:off x="8436362" y="5291733"/>
              <a:ext cx="69948"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4" name="1111888493"/>
            <p:cNvSpPr>
              <a:spLocks noEditPoints="1"/>
            </p:cNvSpPr>
            <p:nvPr/>
          </p:nvSpPr>
          <p:spPr bwMode="auto">
            <a:xfrm>
              <a:off x="8566459" y="5291090"/>
              <a:ext cx="69948" cy="48814"/>
            </a:xfrm>
            <a:custGeom>
              <a:avLst/>
              <a:gdLst/>
              <a:ahLst/>
              <a:cxnLst>
                <a:cxn ang="0">
                  <a:pos x="122" y="106"/>
                </a:cxn>
                <a:cxn ang="0">
                  <a:pos x="112" y="110"/>
                </a:cxn>
                <a:cxn ang="0">
                  <a:pos x="108" y="120"/>
                </a:cxn>
                <a:cxn ang="0">
                  <a:pos x="108" y="126"/>
                </a:cxn>
                <a:cxn ang="0">
                  <a:pos x="116" y="134"/>
                </a:cxn>
                <a:cxn ang="0">
                  <a:pos x="122" y="134"/>
                </a:cxn>
                <a:cxn ang="0">
                  <a:pos x="132" y="130"/>
                </a:cxn>
                <a:cxn ang="0">
                  <a:pos x="136" y="120"/>
                </a:cxn>
                <a:cxn ang="0">
                  <a:pos x="136" y="114"/>
                </a:cxn>
                <a:cxn ang="0">
                  <a:pos x="128" y="106"/>
                </a:cxn>
                <a:cxn ang="0">
                  <a:pos x="122" y="106"/>
                </a:cxn>
                <a:cxn ang="0">
                  <a:pos x="68" y="106"/>
                </a:cxn>
                <a:cxn ang="0">
                  <a:pos x="58" y="110"/>
                </a:cxn>
                <a:cxn ang="0">
                  <a:pos x="54" y="120"/>
                </a:cxn>
                <a:cxn ang="0">
                  <a:pos x="54" y="126"/>
                </a:cxn>
                <a:cxn ang="0">
                  <a:pos x="62" y="134"/>
                </a:cxn>
                <a:cxn ang="0">
                  <a:pos x="68" y="134"/>
                </a:cxn>
                <a:cxn ang="0">
                  <a:pos x="78" y="130"/>
                </a:cxn>
                <a:cxn ang="0">
                  <a:pos x="82" y="120"/>
                </a:cxn>
                <a:cxn ang="0">
                  <a:pos x="82" y="114"/>
                </a:cxn>
                <a:cxn ang="0">
                  <a:pos x="74" y="106"/>
                </a:cxn>
                <a:cxn ang="0">
                  <a:pos x="68" y="106"/>
                </a:cxn>
                <a:cxn ang="0">
                  <a:pos x="14" y="106"/>
                </a:cxn>
                <a:cxn ang="0">
                  <a:pos x="4" y="110"/>
                </a:cxn>
                <a:cxn ang="0">
                  <a:pos x="0" y="120"/>
                </a:cxn>
                <a:cxn ang="0">
                  <a:pos x="2" y="126"/>
                </a:cxn>
                <a:cxn ang="0">
                  <a:pos x="10" y="134"/>
                </a:cxn>
                <a:cxn ang="0">
                  <a:pos x="14" y="134"/>
                </a:cxn>
                <a:cxn ang="0">
                  <a:pos x="26" y="130"/>
                </a:cxn>
                <a:cxn ang="0">
                  <a:pos x="30" y="120"/>
                </a:cxn>
                <a:cxn ang="0">
                  <a:pos x="28" y="114"/>
                </a:cxn>
                <a:cxn ang="0">
                  <a:pos x="20" y="106"/>
                </a:cxn>
                <a:cxn ang="0">
                  <a:pos x="14" y="106"/>
                </a:cxn>
                <a:cxn ang="0">
                  <a:pos x="14" y="30"/>
                </a:cxn>
                <a:cxn ang="0">
                  <a:pos x="26" y="26"/>
                </a:cxn>
                <a:cxn ang="0">
                  <a:pos x="30" y="14"/>
                </a:cxn>
                <a:cxn ang="0">
                  <a:pos x="28" y="10"/>
                </a:cxn>
                <a:cxn ang="0">
                  <a:pos x="20" y="2"/>
                </a:cxn>
                <a:cxn ang="0">
                  <a:pos x="14" y="0"/>
                </a:cxn>
                <a:cxn ang="0">
                  <a:pos x="4" y="4"/>
                </a:cxn>
                <a:cxn ang="0">
                  <a:pos x="0" y="14"/>
                </a:cxn>
                <a:cxn ang="0">
                  <a:pos x="2" y="20"/>
                </a:cxn>
                <a:cxn ang="0">
                  <a:pos x="10" y="28"/>
                </a:cxn>
                <a:cxn ang="0">
                  <a:pos x="14" y="30"/>
                </a:cxn>
                <a:cxn ang="0">
                  <a:pos x="14" y="82"/>
                </a:cxn>
                <a:cxn ang="0">
                  <a:pos x="26" y="78"/>
                </a:cxn>
                <a:cxn ang="0">
                  <a:pos x="30" y="68"/>
                </a:cxn>
                <a:cxn ang="0">
                  <a:pos x="28" y="62"/>
                </a:cxn>
                <a:cxn ang="0">
                  <a:pos x="20" y="54"/>
                </a:cxn>
                <a:cxn ang="0">
                  <a:pos x="14" y="54"/>
                </a:cxn>
                <a:cxn ang="0">
                  <a:pos x="4" y="58"/>
                </a:cxn>
                <a:cxn ang="0">
                  <a:pos x="0" y="68"/>
                </a:cxn>
                <a:cxn ang="0">
                  <a:pos x="2" y="74"/>
                </a:cxn>
                <a:cxn ang="0">
                  <a:pos x="10" y="82"/>
                </a:cxn>
                <a:cxn ang="0">
                  <a:pos x="14" y="82"/>
                </a:cxn>
              </a:cxnLst>
              <a:rect l="0" t="0" r="r" b="b"/>
              <a:pathLst>
                <a:path w="136" h="134">
                  <a:moveTo>
                    <a:pt x="122" y="106"/>
                  </a:moveTo>
                  <a:lnTo>
                    <a:pt x="122" y="106"/>
                  </a:lnTo>
                  <a:lnTo>
                    <a:pt x="116" y="106"/>
                  </a:lnTo>
                  <a:lnTo>
                    <a:pt x="112" y="110"/>
                  </a:lnTo>
                  <a:lnTo>
                    <a:pt x="108" y="114"/>
                  </a:lnTo>
                  <a:lnTo>
                    <a:pt x="108" y="120"/>
                  </a:lnTo>
                  <a:lnTo>
                    <a:pt x="108" y="120"/>
                  </a:lnTo>
                  <a:lnTo>
                    <a:pt x="108" y="126"/>
                  </a:lnTo>
                  <a:lnTo>
                    <a:pt x="112" y="130"/>
                  </a:lnTo>
                  <a:lnTo>
                    <a:pt x="116" y="134"/>
                  </a:lnTo>
                  <a:lnTo>
                    <a:pt x="122" y="134"/>
                  </a:lnTo>
                  <a:lnTo>
                    <a:pt x="122" y="134"/>
                  </a:lnTo>
                  <a:lnTo>
                    <a:pt x="128" y="134"/>
                  </a:lnTo>
                  <a:lnTo>
                    <a:pt x="132" y="130"/>
                  </a:lnTo>
                  <a:lnTo>
                    <a:pt x="136" y="126"/>
                  </a:lnTo>
                  <a:lnTo>
                    <a:pt x="136" y="120"/>
                  </a:lnTo>
                  <a:lnTo>
                    <a:pt x="136" y="120"/>
                  </a:lnTo>
                  <a:lnTo>
                    <a:pt x="136" y="114"/>
                  </a:lnTo>
                  <a:lnTo>
                    <a:pt x="132" y="110"/>
                  </a:lnTo>
                  <a:lnTo>
                    <a:pt x="128" y="106"/>
                  </a:lnTo>
                  <a:lnTo>
                    <a:pt x="122" y="106"/>
                  </a:lnTo>
                  <a:lnTo>
                    <a:pt x="122" y="106"/>
                  </a:lnTo>
                  <a:close/>
                  <a:moveTo>
                    <a:pt x="68" y="106"/>
                  </a:moveTo>
                  <a:lnTo>
                    <a:pt x="68" y="106"/>
                  </a:lnTo>
                  <a:lnTo>
                    <a:pt x="62" y="106"/>
                  </a:lnTo>
                  <a:lnTo>
                    <a:pt x="58" y="110"/>
                  </a:lnTo>
                  <a:lnTo>
                    <a:pt x="54" y="114"/>
                  </a:lnTo>
                  <a:lnTo>
                    <a:pt x="54" y="120"/>
                  </a:lnTo>
                  <a:lnTo>
                    <a:pt x="54" y="120"/>
                  </a:lnTo>
                  <a:lnTo>
                    <a:pt x="54" y="126"/>
                  </a:lnTo>
                  <a:lnTo>
                    <a:pt x="58" y="130"/>
                  </a:lnTo>
                  <a:lnTo>
                    <a:pt x="62" y="134"/>
                  </a:lnTo>
                  <a:lnTo>
                    <a:pt x="68" y="134"/>
                  </a:lnTo>
                  <a:lnTo>
                    <a:pt x="68" y="134"/>
                  </a:lnTo>
                  <a:lnTo>
                    <a:pt x="74" y="134"/>
                  </a:lnTo>
                  <a:lnTo>
                    <a:pt x="78" y="130"/>
                  </a:lnTo>
                  <a:lnTo>
                    <a:pt x="82" y="126"/>
                  </a:lnTo>
                  <a:lnTo>
                    <a:pt x="82" y="120"/>
                  </a:lnTo>
                  <a:lnTo>
                    <a:pt x="82" y="120"/>
                  </a:lnTo>
                  <a:lnTo>
                    <a:pt x="82" y="114"/>
                  </a:lnTo>
                  <a:lnTo>
                    <a:pt x="78" y="110"/>
                  </a:lnTo>
                  <a:lnTo>
                    <a:pt x="74" y="106"/>
                  </a:lnTo>
                  <a:lnTo>
                    <a:pt x="68" y="106"/>
                  </a:lnTo>
                  <a:lnTo>
                    <a:pt x="68" y="106"/>
                  </a:lnTo>
                  <a:close/>
                  <a:moveTo>
                    <a:pt x="14" y="106"/>
                  </a:moveTo>
                  <a:lnTo>
                    <a:pt x="14" y="106"/>
                  </a:lnTo>
                  <a:lnTo>
                    <a:pt x="10" y="106"/>
                  </a:lnTo>
                  <a:lnTo>
                    <a:pt x="4" y="110"/>
                  </a:lnTo>
                  <a:lnTo>
                    <a:pt x="2" y="114"/>
                  </a:lnTo>
                  <a:lnTo>
                    <a:pt x="0" y="120"/>
                  </a:lnTo>
                  <a:lnTo>
                    <a:pt x="0" y="120"/>
                  </a:lnTo>
                  <a:lnTo>
                    <a:pt x="2" y="126"/>
                  </a:lnTo>
                  <a:lnTo>
                    <a:pt x="4" y="130"/>
                  </a:lnTo>
                  <a:lnTo>
                    <a:pt x="10" y="134"/>
                  </a:lnTo>
                  <a:lnTo>
                    <a:pt x="14" y="134"/>
                  </a:lnTo>
                  <a:lnTo>
                    <a:pt x="14" y="134"/>
                  </a:lnTo>
                  <a:lnTo>
                    <a:pt x="20" y="134"/>
                  </a:lnTo>
                  <a:lnTo>
                    <a:pt x="26" y="130"/>
                  </a:lnTo>
                  <a:lnTo>
                    <a:pt x="28" y="126"/>
                  </a:lnTo>
                  <a:lnTo>
                    <a:pt x="30" y="120"/>
                  </a:lnTo>
                  <a:lnTo>
                    <a:pt x="30" y="120"/>
                  </a:lnTo>
                  <a:lnTo>
                    <a:pt x="28" y="114"/>
                  </a:lnTo>
                  <a:lnTo>
                    <a:pt x="26" y="110"/>
                  </a:lnTo>
                  <a:lnTo>
                    <a:pt x="20" y="106"/>
                  </a:lnTo>
                  <a:lnTo>
                    <a:pt x="14" y="106"/>
                  </a:lnTo>
                  <a:lnTo>
                    <a:pt x="14" y="106"/>
                  </a:lnTo>
                  <a:close/>
                  <a:moveTo>
                    <a:pt x="14" y="30"/>
                  </a:moveTo>
                  <a:lnTo>
                    <a:pt x="14" y="30"/>
                  </a:lnTo>
                  <a:lnTo>
                    <a:pt x="20" y="28"/>
                  </a:lnTo>
                  <a:lnTo>
                    <a:pt x="26" y="26"/>
                  </a:lnTo>
                  <a:lnTo>
                    <a:pt x="28" y="20"/>
                  </a:lnTo>
                  <a:lnTo>
                    <a:pt x="30" y="14"/>
                  </a:lnTo>
                  <a:lnTo>
                    <a:pt x="30" y="14"/>
                  </a:lnTo>
                  <a:lnTo>
                    <a:pt x="28" y="10"/>
                  </a:lnTo>
                  <a:lnTo>
                    <a:pt x="26" y="4"/>
                  </a:lnTo>
                  <a:lnTo>
                    <a:pt x="20" y="2"/>
                  </a:lnTo>
                  <a:lnTo>
                    <a:pt x="14" y="0"/>
                  </a:lnTo>
                  <a:lnTo>
                    <a:pt x="14" y="0"/>
                  </a:lnTo>
                  <a:lnTo>
                    <a:pt x="10" y="2"/>
                  </a:lnTo>
                  <a:lnTo>
                    <a:pt x="4" y="4"/>
                  </a:lnTo>
                  <a:lnTo>
                    <a:pt x="2" y="10"/>
                  </a:lnTo>
                  <a:lnTo>
                    <a:pt x="0" y="14"/>
                  </a:lnTo>
                  <a:lnTo>
                    <a:pt x="0" y="14"/>
                  </a:lnTo>
                  <a:lnTo>
                    <a:pt x="2" y="20"/>
                  </a:lnTo>
                  <a:lnTo>
                    <a:pt x="4" y="26"/>
                  </a:lnTo>
                  <a:lnTo>
                    <a:pt x="10" y="28"/>
                  </a:lnTo>
                  <a:lnTo>
                    <a:pt x="14" y="30"/>
                  </a:lnTo>
                  <a:lnTo>
                    <a:pt x="14" y="30"/>
                  </a:lnTo>
                  <a:close/>
                  <a:moveTo>
                    <a:pt x="14" y="82"/>
                  </a:moveTo>
                  <a:lnTo>
                    <a:pt x="14" y="82"/>
                  </a:lnTo>
                  <a:lnTo>
                    <a:pt x="20" y="82"/>
                  </a:lnTo>
                  <a:lnTo>
                    <a:pt x="26" y="78"/>
                  </a:lnTo>
                  <a:lnTo>
                    <a:pt x="28" y="74"/>
                  </a:lnTo>
                  <a:lnTo>
                    <a:pt x="30" y="68"/>
                  </a:lnTo>
                  <a:lnTo>
                    <a:pt x="30" y="68"/>
                  </a:lnTo>
                  <a:lnTo>
                    <a:pt x="28" y="62"/>
                  </a:lnTo>
                  <a:lnTo>
                    <a:pt x="26" y="58"/>
                  </a:lnTo>
                  <a:lnTo>
                    <a:pt x="20" y="54"/>
                  </a:lnTo>
                  <a:lnTo>
                    <a:pt x="14" y="54"/>
                  </a:lnTo>
                  <a:lnTo>
                    <a:pt x="14" y="54"/>
                  </a:lnTo>
                  <a:lnTo>
                    <a:pt x="10" y="54"/>
                  </a:lnTo>
                  <a:lnTo>
                    <a:pt x="4" y="58"/>
                  </a:lnTo>
                  <a:lnTo>
                    <a:pt x="2" y="62"/>
                  </a:lnTo>
                  <a:lnTo>
                    <a:pt x="0" y="68"/>
                  </a:lnTo>
                  <a:lnTo>
                    <a:pt x="0" y="68"/>
                  </a:lnTo>
                  <a:lnTo>
                    <a:pt x="2" y="74"/>
                  </a:lnTo>
                  <a:lnTo>
                    <a:pt x="4" y="78"/>
                  </a:lnTo>
                  <a:lnTo>
                    <a:pt x="10" y="82"/>
                  </a:lnTo>
                  <a:lnTo>
                    <a:pt x="14" y="82"/>
                  </a:lnTo>
                  <a:lnTo>
                    <a:pt x="14" y="82"/>
                  </a:lnTo>
                  <a:close/>
                </a:path>
              </a:pathLst>
            </a:custGeom>
            <a:solidFill>
              <a:schemeClr val="tx1">
                <a:lumMod val="50000"/>
                <a:lumOff val="50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solidFill>
                  <a:srgbClr val="000000"/>
                </a:solidFill>
                <a:latin typeface="+mn-ea"/>
                <a:ea typeface="+mn-ea"/>
              </a:endParaRPr>
            </a:p>
          </p:txBody>
        </p:sp>
        <p:sp>
          <p:nvSpPr>
            <p:cNvPr id="255" name="1693680880"/>
            <p:cNvSpPr txBox="1"/>
            <p:nvPr/>
          </p:nvSpPr>
          <p:spPr>
            <a:xfrm>
              <a:off x="7777736" y="5260248"/>
              <a:ext cx="399828" cy="217691"/>
            </a:xfrm>
            <a:prstGeom prst="rect">
              <a:avLst/>
            </a:prstGeom>
            <a:noFill/>
          </p:spPr>
          <p:txBody>
            <a:bodyPr wrap="none" rtlCol="0">
              <a:spAutoFit/>
            </a:bodyPr>
            <a:lstStyle/>
            <a:p>
              <a:pPr fontAlgn="ctr"/>
              <a:r>
                <a:rPr lang="en-US" altLang="zh-CN" sz="1200" u="sng">
                  <a:solidFill>
                    <a:srgbClr val="0070C0"/>
                  </a:solidFill>
                  <a:latin typeface="+mn-ea"/>
                  <a:ea typeface="+mn-ea"/>
                </a:rPr>
                <a:t>vFW</a:t>
              </a:r>
              <a:endParaRPr lang="en-US" altLang="zh-CN" sz="1200" u="sng" dirty="0">
                <a:solidFill>
                  <a:srgbClr val="0070C0"/>
                </a:solidFill>
                <a:latin typeface="+mn-ea"/>
                <a:ea typeface="+mn-ea"/>
              </a:endParaRPr>
            </a:p>
          </p:txBody>
        </p:sp>
        <p:sp>
          <p:nvSpPr>
            <p:cNvPr id="222" name="15625019"/>
            <p:cNvSpPr txBox="1"/>
            <p:nvPr/>
          </p:nvSpPr>
          <p:spPr>
            <a:xfrm>
              <a:off x="6658760" y="5301209"/>
              <a:ext cx="1003718" cy="217691"/>
            </a:xfrm>
            <a:prstGeom prst="rect">
              <a:avLst/>
            </a:prstGeom>
            <a:noFill/>
          </p:spPr>
          <p:txBody>
            <a:bodyPr wrap="none" rtlCol="0">
              <a:spAutoFit/>
            </a:bodyPr>
            <a:lstStyle/>
            <a:p>
              <a:pPr fontAlgn="ctr"/>
              <a:r>
                <a:rPr lang="en-US" altLang="zh-CN" sz="1200" u="sng" dirty="0">
                  <a:solidFill>
                    <a:srgbClr val="0070C0"/>
                  </a:solidFill>
                  <a:latin typeface="+mn-ea"/>
                  <a:ea typeface="+mn-ea"/>
                </a:rPr>
                <a:t>Physical server</a:t>
              </a:r>
            </a:p>
          </p:txBody>
        </p:sp>
        <p:sp>
          <p:nvSpPr>
            <p:cNvPr id="223" name="2091908936"/>
            <p:cNvSpPr/>
            <p:nvPr/>
          </p:nvSpPr>
          <p:spPr>
            <a:xfrm>
              <a:off x="3811344" y="3553761"/>
              <a:ext cx="5048922" cy="1150520"/>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ea"/>
                <a:ea typeface="+mn-ea"/>
              </a:endParaRPr>
            </a:p>
          </p:txBody>
        </p:sp>
        <p:sp>
          <p:nvSpPr>
            <p:cNvPr id="224" name="951968358"/>
            <p:cNvSpPr/>
            <p:nvPr/>
          </p:nvSpPr>
          <p:spPr>
            <a:xfrm>
              <a:off x="3811344" y="2501736"/>
              <a:ext cx="5048922" cy="785850"/>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ea"/>
                <a:ea typeface="+mn-ea"/>
              </a:endParaRPr>
            </a:p>
          </p:txBody>
        </p:sp>
        <p:sp>
          <p:nvSpPr>
            <p:cNvPr id="225" name="1617830421"/>
            <p:cNvSpPr txBox="1"/>
            <p:nvPr/>
          </p:nvSpPr>
          <p:spPr>
            <a:xfrm>
              <a:off x="4204266" y="5316001"/>
              <a:ext cx="348927" cy="217691"/>
            </a:xfrm>
            <a:prstGeom prst="rect">
              <a:avLst/>
            </a:prstGeom>
            <a:noFill/>
          </p:spPr>
          <p:txBody>
            <a:bodyPr wrap="none" rtlCol="0">
              <a:spAutoFit/>
            </a:bodyPr>
            <a:lstStyle/>
            <a:p>
              <a:pPr fontAlgn="ctr"/>
              <a:r>
                <a:rPr lang="en-US" altLang="zh-CN" sz="1200" u="sng" dirty="0">
                  <a:solidFill>
                    <a:srgbClr val="0070C0"/>
                  </a:solidFill>
                  <a:latin typeface="+mn-ea"/>
                  <a:ea typeface="+mn-ea"/>
                </a:rPr>
                <a:t>VM</a:t>
              </a:r>
            </a:p>
          </p:txBody>
        </p:sp>
        <p:sp>
          <p:nvSpPr>
            <p:cNvPr id="226" name="832854203"/>
            <p:cNvSpPr txBox="1"/>
            <p:nvPr/>
          </p:nvSpPr>
          <p:spPr>
            <a:xfrm>
              <a:off x="5059161" y="5293271"/>
              <a:ext cx="348927" cy="217691"/>
            </a:xfrm>
            <a:prstGeom prst="rect">
              <a:avLst/>
            </a:prstGeom>
            <a:noFill/>
          </p:spPr>
          <p:txBody>
            <a:bodyPr wrap="none" rtlCol="0">
              <a:spAutoFit/>
            </a:bodyPr>
            <a:lstStyle/>
            <a:p>
              <a:pPr fontAlgn="ctr"/>
              <a:r>
                <a:rPr lang="en-US" altLang="zh-CN" sz="1200" u="sng" dirty="0">
                  <a:solidFill>
                    <a:srgbClr val="0070C0"/>
                  </a:solidFill>
                  <a:latin typeface="+mn-ea"/>
                  <a:ea typeface="+mn-ea"/>
                </a:rPr>
                <a:t>VM</a:t>
              </a:r>
            </a:p>
          </p:txBody>
        </p:sp>
        <p:sp>
          <p:nvSpPr>
            <p:cNvPr id="227" name="1013811791"/>
            <p:cNvSpPr txBox="1"/>
            <p:nvPr/>
          </p:nvSpPr>
          <p:spPr>
            <a:xfrm>
              <a:off x="5944158" y="5301209"/>
              <a:ext cx="348927" cy="217691"/>
            </a:xfrm>
            <a:prstGeom prst="rect">
              <a:avLst/>
            </a:prstGeom>
            <a:noFill/>
          </p:spPr>
          <p:txBody>
            <a:bodyPr wrap="none" rtlCol="0">
              <a:spAutoFit/>
            </a:bodyPr>
            <a:lstStyle/>
            <a:p>
              <a:pPr fontAlgn="ctr"/>
              <a:r>
                <a:rPr lang="en-US" altLang="zh-CN" sz="1200" u="sng" dirty="0">
                  <a:solidFill>
                    <a:srgbClr val="0070C0"/>
                  </a:solidFill>
                  <a:latin typeface="+mn-ea"/>
                  <a:ea typeface="+mn-ea"/>
                </a:rPr>
                <a:t>VM</a:t>
              </a:r>
            </a:p>
          </p:txBody>
        </p:sp>
        <p:cxnSp>
          <p:nvCxnSpPr>
            <p:cNvPr id="228" name="1557063818"/>
            <p:cNvCxnSpPr/>
            <p:nvPr/>
          </p:nvCxnSpPr>
          <p:spPr bwMode="auto">
            <a:xfrm>
              <a:off x="6631932" y="4986727"/>
              <a:ext cx="0" cy="541779"/>
            </a:xfrm>
            <a:prstGeom prst="line">
              <a:avLst/>
            </a:prstGeom>
            <a:noFill/>
            <a:ln w="9525" cap="flat" cmpd="sng" algn="ctr">
              <a:solidFill>
                <a:schemeClr val="tx1">
                  <a:lumMod val="50000"/>
                  <a:lumOff val="50000"/>
                </a:schemeClr>
              </a:solidFill>
              <a:prstDash val="sysDash"/>
            </a:ln>
            <a:effectLst/>
          </p:spPr>
        </p:cxnSp>
        <p:cxnSp>
          <p:nvCxnSpPr>
            <p:cNvPr id="229" name="54815101"/>
            <p:cNvCxnSpPr/>
            <p:nvPr/>
          </p:nvCxnSpPr>
          <p:spPr bwMode="auto">
            <a:xfrm>
              <a:off x="7757341" y="4985936"/>
              <a:ext cx="0" cy="541779"/>
            </a:xfrm>
            <a:prstGeom prst="line">
              <a:avLst/>
            </a:prstGeom>
            <a:noFill/>
            <a:ln w="9525" cap="flat" cmpd="sng" algn="ctr">
              <a:solidFill>
                <a:schemeClr val="tx1">
                  <a:lumMod val="50000"/>
                  <a:lumOff val="50000"/>
                </a:schemeClr>
              </a:solidFill>
              <a:prstDash val="sysDash"/>
            </a:ln>
            <a:effectLst/>
          </p:spPr>
        </p:cxnSp>
        <p:sp>
          <p:nvSpPr>
            <p:cNvPr id="230" name="362507143"/>
            <p:cNvSpPr/>
            <p:nvPr/>
          </p:nvSpPr>
          <p:spPr>
            <a:xfrm>
              <a:off x="3811345" y="1700810"/>
              <a:ext cx="4851031" cy="536137"/>
            </a:xfrm>
            <a:prstGeom prst="rect">
              <a:avLst/>
            </a:prstGeom>
            <a:noFill/>
            <a:ln w="9525" cap="flat" cmpd="sng" algn="ctr">
              <a:solidFill>
                <a:schemeClr val="tx1">
                  <a:lumMod val="50000"/>
                  <a:lumOff val="50000"/>
                </a:schemeClr>
              </a:solidFill>
              <a:prstDash val="sysDash"/>
            </a:ln>
            <a:effectLst/>
          </p:spPr>
          <p:txBody>
            <a:bodyPr wrap="none" lIns="0" tIns="0" rIns="0" bIns="0"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ea"/>
                <a:ea typeface="+mn-ea"/>
              </a:endParaRPr>
            </a:p>
          </p:txBody>
        </p:sp>
        <p:sp>
          <p:nvSpPr>
            <p:cNvPr id="243" name="矩形 242"/>
            <p:cNvSpPr/>
            <p:nvPr/>
          </p:nvSpPr>
          <p:spPr bwMode="auto">
            <a:xfrm>
              <a:off x="2711853" y="4415928"/>
              <a:ext cx="640836" cy="305242"/>
            </a:xfrm>
            <a:prstGeom prst="rect">
              <a:avLst/>
            </a:prstGeom>
            <a:solidFill>
              <a:schemeClr val="bg2">
                <a:lumMod val="20000"/>
                <a:lumOff val="80000"/>
              </a:schemeClr>
            </a:solidFill>
            <a:ln>
              <a:solidFill>
                <a:schemeClr val="accent2">
                  <a:lumMod val="90000"/>
                </a:schemeClr>
              </a:solidFill>
            </a:ln>
          </p:spPr>
          <p:txBody>
            <a:bodyPr vert="horz" wrap="square" lIns="68562" tIns="34281" rIns="68562" bIns="34281" numCol="1" rtlCol="0" anchor="t" anchorCtr="0" compatLnSpc="1">
              <a:prstTxWarp prst="textNoShape">
                <a:avLst/>
              </a:prstTxWarp>
            </a:bodyPr>
            <a:lstStyle/>
            <a:p>
              <a:pPr defTabSz="685617" fontAlgn="ctr">
                <a:buClr>
                  <a:srgbClr val="CC9900"/>
                </a:buClr>
                <a:buFont typeface="Wingdings" pitchFamily="2" charset="2"/>
                <a:buChar char="n"/>
              </a:pPr>
              <a:endParaRPr lang="en-US" altLang="zh-CN" sz="1200" dirty="0">
                <a:latin typeface="+mn-ea"/>
                <a:ea typeface="+mn-ea"/>
              </a:endParaRPr>
            </a:p>
          </p:txBody>
        </p:sp>
        <p:pic>
          <p:nvPicPr>
            <p:cNvPr id="245" name="1490468211" descr="http://img3.imgtn.bdimg.com/it/u=3249549646,4070660679&amp;fm=21&amp;gp=0.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85562" y="4439052"/>
              <a:ext cx="293419" cy="176051"/>
            </a:xfrm>
            <a:prstGeom prst="rect">
              <a:avLst/>
            </a:prstGeom>
            <a:noFill/>
            <a:extLst>
              <a:ext uri="{909E8E84-426E-40DD-AFC4-6F175D3DCCD1}">
                <a14:hiddenFill xmlns:a14="http://schemas.microsoft.com/office/drawing/2010/main">
                  <a:solidFill>
                    <a:srgbClr val="FFFFFF"/>
                  </a:solidFill>
                </a14:hiddenFill>
              </a:ext>
            </a:extLst>
          </p:spPr>
        </p:pic>
        <p:sp>
          <p:nvSpPr>
            <p:cNvPr id="232" name="1471955389"/>
            <p:cNvSpPr/>
            <p:nvPr/>
          </p:nvSpPr>
          <p:spPr>
            <a:xfrm>
              <a:off x="2597280" y="4284341"/>
              <a:ext cx="878514" cy="1401525"/>
            </a:xfrm>
            <a:prstGeom prst="rect">
              <a:avLst/>
            </a:prstGeom>
            <a:noFill/>
            <a:ln w="9525" cap="flat" cmpd="sng" algn="ctr">
              <a:solidFill>
                <a:schemeClr val="tx1">
                  <a:lumMod val="50000"/>
                  <a:lumOff val="50000"/>
                </a:schemeClr>
              </a:solidFill>
              <a:prstDash val="sysDash"/>
            </a:ln>
            <a:effectLst/>
          </p:spPr>
          <p:txBody>
            <a:bodyPr wrap="none" rIns="34281" rtlCol="0" anchor="ctr"/>
            <a:lstStyle/>
            <a:p>
              <a:pPr algn="r" defTabSz="685617" fontAlgn="ctr">
                <a:spcBef>
                  <a:spcPts val="0"/>
                </a:spcBef>
                <a:spcAft>
                  <a:spcPts val="0"/>
                </a:spcAft>
                <a:defRPr/>
              </a:pPr>
              <a:endParaRPr lang="en-US" sz="1200" b="1" kern="0" dirty="0">
                <a:solidFill>
                  <a:schemeClr val="bg1"/>
                </a:solidFill>
                <a:effectLst>
                  <a:outerShdw blurRad="38100" dist="38100" dir="2700000" algn="tl">
                    <a:srgbClr val="000000">
                      <a:alpha val="43137"/>
                    </a:srgbClr>
                  </a:outerShdw>
                </a:effectLst>
                <a:latin typeface="+mn-ea"/>
                <a:ea typeface="+mn-ea"/>
              </a:endParaRPr>
            </a:p>
          </p:txBody>
        </p:sp>
        <p:cxnSp>
          <p:nvCxnSpPr>
            <p:cNvPr id="233" name="654501742"/>
            <p:cNvCxnSpPr/>
            <p:nvPr/>
          </p:nvCxnSpPr>
          <p:spPr bwMode="auto">
            <a:xfrm>
              <a:off x="6551411" y="4694148"/>
              <a:ext cx="0" cy="301530"/>
            </a:xfrm>
            <a:prstGeom prst="line">
              <a:avLst/>
            </a:prstGeom>
            <a:noFill/>
            <a:ln w="9525" cap="flat" cmpd="sng" algn="ctr">
              <a:solidFill>
                <a:schemeClr val="bg1">
                  <a:lumMod val="75000"/>
                </a:schemeClr>
              </a:solidFill>
              <a:prstDash val="sysDash"/>
              <a:headEnd type="triangle" w="sm" len="med"/>
              <a:tailEnd type="triangle" w="sm" len="med"/>
            </a:ln>
            <a:effectLst/>
          </p:spPr>
        </p:cxnSp>
        <p:cxnSp>
          <p:nvCxnSpPr>
            <p:cNvPr id="234" name="1095126940"/>
            <p:cNvCxnSpPr>
              <a:stCxn id="232" idx="3"/>
              <a:endCxn id="160" idx="1"/>
            </p:cNvCxnSpPr>
            <p:nvPr/>
          </p:nvCxnSpPr>
          <p:spPr bwMode="auto">
            <a:xfrm>
              <a:off x="3475794" y="4985103"/>
              <a:ext cx="335550" cy="268530"/>
            </a:xfrm>
            <a:prstGeom prst="bentConnector3">
              <a:avLst/>
            </a:prstGeom>
            <a:noFill/>
            <a:ln w="9525" cap="flat" cmpd="sng" algn="ctr">
              <a:solidFill>
                <a:schemeClr val="bg1">
                  <a:lumMod val="75000"/>
                </a:schemeClr>
              </a:solidFill>
              <a:prstDash val="sysDash"/>
              <a:headEnd type="triangle" w="sm" len="med"/>
              <a:tailEnd type="triangle" w="sm" len="med"/>
            </a:ln>
            <a:effectLst/>
          </p:spPr>
        </p:cxnSp>
        <p:cxnSp>
          <p:nvCxnSpPr>
            <p:cNvPr id="235" name="1481061687"/>
            <p:cNvCxnSpPr>
              <a:stCxn id="230" idx="1"/>
              <a:endCxn id="232" idx="0"/>
            </p:cNvCxnSpPr>
            <p:nvPr/>
          </p:nvCxnSpPr>
          <p:spPr bwMode="auto">
            <a:xfrm rot="10800000" flipV="1">
              <a:off x="3036539" y="1968878"/>
              <a:ext cx="774807" cy="2315462"/>
            </a:xfrm>
            <a:prstGeom prst="bentConnector2">
              <a:avLst/>
            </a:prstGeom>
            <a:noFill/>
            <a:ln w="9525" cap="flat" cmpd="sng" algn="ctr">
              <a:solidFill>
                <a:schemeClr val="bg1">
                  <a:lumMod val="75000"/>
                </a:schemeClr>
              </a:solidFill>
              <a:prstDash val="sysDash"/>
              <a:headEnd type="triangle" w="sm" len="med"/>
              <a:tailEnd type="triangle" w="sm" len="med"/>
            </a:ln>
            <a:effectLst/>
          </p:spPr>
        </p:cxnSp>
        <p:cxnSp>
          <p:nvCxnSpPr>
            <p:cNvPr id="236" name="1231744610"/>
            <p:cNvCxnSpPr>
              <a:stCxn id="224" idx="1"/>
            </p:cNvCxnSpPr>
            <p:nvPr/>
          </p:nvCxnSpPr>
          <p:spPr bwMode="auto">
            <a:xfrm rot="10800000" flipV="1">
              <a:off x="3350539" y="2894661"/>
              <a:ext cx="460807" cy="1363906"/>
            </a:xfrm>
            <a:prstGeom prst="bentConnector2">
              <a:avLst/>
            </a:prstGeom>
            <a:noFill/>
            <a:ln w="9525" cap="flat" cmpd="sng" algn="ctr">
              <a:solidFill>
                <a:srgbClr val="C00000"/>
              </a:solidFill>
              <a:prstDash val="sysDash"/>
              <a:headEnd type="triangle" w="sm" len="med"/>
              <a:tailEnd type="triangle" w="sm" len="med"/>
            </a:ln>
            <a:effectLst/>
          </p:spPr>
        </p:cxnSp>
        <p:sp>
          <p:nvSpPr>
            <p:cNvPr id="237" name="1374654420"/>
            <p:cNvSpPr txBox="1"/>
            <p:nvPr/>
          </p:nvSpPr>
          <p:spPr>
            <a:xfrm>
              <a:off x="2741101" y="5469790"/>
              <a:ext cx="468544" cy="217691"/>
            </a:xfrm>
            <a:prstGeom prst="rect">
              <a:avLst/>
            </a:prstGeom>
            <a:noFill/>
          </p:spPr>
          <p:txBody>
            <a:bodyPr wrap="none" rtlCol="0">
              <a:spAutoFit/>
            </a:bodyPr>
            <a:lstStyle/>
            <a:p>
              <a:pPr fontAlgn="ctr"/>
              <a:r>
                <a:rPr lang="en-US" altLang="zh-CN" sz="1200" dirty="0">
                  <a:solidFill>
                    <a:srgbClr val="0070C0"/>
                  </a:solidFill>
                  <a:latin typeface="+mn-ea"/>
                  <a:ea typeface="+mn-ea"/>
                </a:rPr>
                <a:t>VMM</a:t>
              </a:r>
            </a:p>
          </p:txBody>
        </p:sp>
        <p:sp>
          <p:nvSpPr>
            <p:cNvPr id="238" name="814983873"/>
            <p:cNvSpPr/>
            <p:nvPr/>
          </p:nvSpPr>
          <p:spPr>
            <a:xfrm>
              <a:off x="8919444" y="2501737"/>
              <a:ext cx="1184525" cy="784689"/>
            </a:xfrm>
            <a:prstGeom prst="rect">
              <a:avLst/>
            </a:prstGeom>
            <a:solidFill>
              <a:srgbClr val="C00000">
                <a:alpha val="35000"/>
              </a:srgbClr>
            </a:solidFill>
            <a:ln w="9525">
              <a:noFill/>
              <a:miter lim="800000"/>
              <a:headEnd/>
              <a:tailEnd/>
            </a:ln>
          </p:spPr>
          <p:txBody>
            <a:bodyPr wrap="none" anchor="ctr"/>
            <a:lstStyle/>
            <a:p>
              <a:pPr algn="ctr" fontAlgn="ctr"/>
              <a:r>
                <a:rPr lang="en-US" altLang="zh-CN" sz="1200" b="1" dirty="0">
                  <a:solidFill>
                    <a:schemeClr val="bg1"/>
                  </a:solidFill>
                  <a:latin typeface="+mn-ea"/>
                  <a:ea typeface="+mn-ea"/>
                </a:rPr>
                <a:t>Network</a:t>
              </a:r>
            </a:p>
            <a:p>
              <a:pPr algn="ctr" fontAlgn="ctr"/>
              <a:r>
                <a:rPr lang="en-US" altLang="zh-CN" sz="1200" b="1" dirty="0">
                  <a:solidFill>
                    <a:schemeClr val="bg1"/>
                  </a:solidFill>
                  <a:latin typeface="+mn-ea"/>
                  <a:ea typeface="+mn-ea"/>
                </a:rPr>
                <a:t> control layer</a:t>
              </a:r>
            </a:p>
          </p:txBody>
        </p:sp>
        <p:sp>
          <p:nvSpPr>
            <p:cNvPr id="239" name="1966273507"/>
            <p:cNvSpPr/>
            <p:nvPr/>
          </p:nvSpPr>
          <p:spPr>
            <a:xfrm>
              <a:off x="8922190" y="3547747"/>
              <a:ext cx="1178163" cy="1173425"/>
            </a:xfrm>
            <a:prstGeom prst="rect">
              <a:avLst/>
            </a:prstGeom>
            <a:solidFill>
              <a:srgbClr val="C00000">
                <a:alpha val="35000"/>
              </a:srgbClr>
            </a:solidFill>
            <a:ln w="9525">
              <a:noFill/>
              <a:miter lim="800000"/>
              <a:headEnd/>
              <a:tailEnd/>
            </a:ln>
          </p:spPr>
          <p:txBody>
            <a:bodyPr wrap="none" anchor="ctr"/>
            <a:lstStyle/>
            <a:p>
              <a:pPr algn="ctr" fontAlgn="ctr"/>
              <a:r>
                <a:rPr lang="en-US" altLang="zh-CN" sz="1200" b="1" dirty="0">
                  <a:solidFill>
                    <a:schemeClr val="bg1"/>
                  </a:solidFill>
                  <a:latin typeface="+mn-ea"/>
                  <a:ea typeface="+mn-ea"/>
                </a:rPr>
                <a:t>Fabric </a:t>
              </a:r>
            </a:p>
            <a:p>
              <a:pPr algn="ctr" fontAlgn="ctr"/>
              <a:r>
                <a:rPr lang="en-US" altLang="zh-CN" sz="1200" b="1" dirty="0">
                  <a:solidFill>
                    <a:schemeClr val="bg1"/>
                  </a:solidFill>
                  <a:latin typeface="+mn-ea"/>
                  <a:ea typeface="+mn-ea"/>
                </a:rPr>
                <a:t>network layer</a:t>
              </a:r>
            </a:p>
          </p:txBody>
        </p:sp>
        <p:sp>
          <p:nvSpPr>
            <p:cNvPr id="240" name="1595694258"/>
            <p:cNvSpPr/>
            <p:nvPr/>
          </p:nvSpPr>
          <p:spPr>
            <a:xfrm>
              <a:off x="8737494" y="1700808"/>
              <a:ext cx="1354951" cy="536138"/>
            </a:xfrm>
            <a:prstGeom prst="rect">
              <a:avLst/>
            </a:prstGeom>
            <a:solidFill>
              <a:srgbClr val="C00000">
                <a:alpha val="35000"/>
              </a:srgbClr>
            </a:solidFill>
            <a:ln w="9525">
              <a:noFill/>
              <a:miter lim="800000"/>
              <a:headEnd/>
              <a:tailEnd/>
            </a:ln>
          </p:spPr>
          <p:txBody>
            <a:bodyPr wrap="none" anchor="ctr"/>
            <a:lstStyle/>
            <a:p>
              <a:pPr algn="ctr" fontAlgn="ctr"/>
              <a:r>
                <a:rPr lang="en-US" altLang="zh-CN" sz="1200" b="1" dirty="0">
                  <a:solidFill>
                    <a:schemeClr val="bg1"/>
                  </a:solidFill>
                  <a:latin typeface="+mn-ea"/>
                  <a:ea typeface="+mn-ea"/>
                </a:rPr>
                <a:t>Service </a:t>
              </a:r>
            </a:p>
            <a:p>
              <a:pPr algn="ctr" fontAlgn="ctr"/>
              <a:r>
                <a:rPr lang="en-US" altLang="zh-CN" sz="1200" b="1" dirty="0">
                  <a:solidFill>
                    <a:schemeClr val="bg1"/>
                  </a:solidFill>
                  <a:latin typeface="+mn-ea"/>
                  <a:ea typeface="+mn-ea"/>
                </a:rPr>
                <a:t>presentation/</a:t>
              </a:r>
            </a:p>
            <a:p>
              <a:pPr algn="ctr" fontAlgn="ctr"/>
              <a:r>
                <a:rPr lang="en-US" altLang="zh-CN" sz="1200" b="1" dirty="0">
                  <a:solidFill>
                    <a:schemeClr val="bg1"/>
                  </a:solidFill>
                  <a:latin typeface="+mn-ea"/>
                  <a:ea typeface="+mn-ea"/>
                </a:rPr>
                <a:t>collaboration layer</a:t>
              </a:r>
            </a:p>
          </p:txBody>
        </p:sp>
        <p:sp>
          <p:nvSpPr>
            <p:cNvPr id="241" name="2045439084"/>
            <p:cNvSpPr/>
            <p:nvPr/>
          </p:nvSpPr>
          <p:spPr>
            <a:xfrm>
              <a:off x="8925924" y="4982491"/>
              <a:ext cx="1169504" cy="553566"/>
            </a:xfrm>
            <a:prstGeom prst="rect">
              <a:avLst/>
            </a:prstGeom>
            <a:solidFill>
              <a:srgbClr val="C00000">
                <a:alpha val="35000"/>
              </a:srgbClr>
            </a:solidFill>
            <a:ln w="9525">
              <a:noFill/>
              <a:miter lim="800000"/>
              <a:headEnd/>
              <a:tailEnd/>
            </a:ln>
          </p:spPr>
          <p:txBody>
            <a:bodyPr wrap="none" anchor="ctr"/>
            <a:lstStyle/>
            <a:p>
              <a:pPr algn="ctr" fontAlgn="ctr"/>
              <a:r>
                <a:rPr lang="en-US" altLang="zh-CN" sz="1200" b="1" dirty="0">
                  <a:solidFill>
                    <a:schemeClr val="bg1"/>
                  </a:solidFill>
                  <a:latin typeface="+mn-ea"/>
                  <a:ea typeface="+mn-ea"/>
                </a:rPr>
                <a:t>Virtualization</a:t>
              </a:r>
            </a:p>
            <a:p>
              <a:pPr algn="ctr" fontAlgn="ctr"/>
              <a:r>
                <a:rPr lang="en-US" altLang="zh-CN" sz="1200" b="1" dirty="0">
                  <a:solidFill>
                    <a:schemeClr val="bg1"/>
                  </a:solidFill>
                  <a:latin typeface="+mn-ea"/>
                  <a:ea typeface="+mn-ea"/>
                </a:rPr>
                <a:t> platform layer</a:t>
              </a:r>
            </a:p>
          </p:txBody>
        </p:sp>
        <p:sp>
          <p:nvSpPr>
            <p:cNvPr id="242" name="506396244"/>
            <p:cNvSpPr txBox="1"/>
            <p:nvPr/>
          </p:nvSpPr>
          <p:spPr>
            <a:xfrm>
              <a:off x="8076220" y="4988206"/>
              <a:ext cx="588518" cy="217691"/>
            </a:xfrm>
            <a:prstGeom prst="rect">
              <a:avLst/>
            </a:prstGeom>
            <a:noFill/>
          </p:spPr>
          <p:txBody>
            <a:bodyPr wrap="none" rtlCol="0">
              <a:spAutoFit/>
            </a:bodyPr>
            <a:lstStyle/>
            <a:p>
              <a:pPr fontAlgn="ctr"/>
              <a:r>
                <a:rPr lang="en-US" altLang="zh-CN" sz="1200" dirty="0" err="1">
                  <a:solidFill>
                    <a:srgbClr val="0070C0"/>
                  </a:solidFill>
                  <a:latin typeface="+mn-ea"/>
                  <a:ea typeface="+mn-ea"/>
                </a:rPr>
                <a:t>vSwitch</a:t>
              </a:r>
              <a:endParaRPr lang="en-US" altLang="zh-CN" sz="1200" dirty="0">
                <a:solidFill>
                  <a:srgbClr val="0070C0"/>
                </a:solidFill>
                <a:latin typeface="+mn-ea"/>
                <a:ea typeface="+mn-ea"/>
              </a:endParaRPr>
            </a:p>
          </p:txBody>
        </p:sp>
        <p:sp>
          <p:nvSpPr>
            <p:cNvPr id="534" name="276963167"/>
            <p:cNvSpPr txBox="1"/>
            <p:nvPr/>
          </p:nvSpPr>
          <p:spPr>
            <a:xfrm>
              <a:off x="6560473" y="2250558"/>
              <a:ext cx="884661" cy="217691"/>
            </a:xfrm>
            <a:prstGeom prst="rect">
              <a:avLst/>
            </a:prstGeom>
            <a:noFill/>
          </p:spPr>
          <p:txBody>
            <a:bodyPr wrap="none" rtlCol="0">
              <a:spAutoFit/>
            </a:bodyPr>
            <a:lstStyle/>
            <a:p>
              <a:pPr fontAlgn="ctr"/>
              <a:r>
                <a:rPr lang="en-US" altLang="zh-CN" sz="1200" b="1" dirty="0" err="1">
                  <a:solidFill>
                    <a:srgbClr val="C00000"/>
                  </a:solidFill>
                  <a:latin typeface="+mn-ea"/>
                  <a:ea typeface="+mn-ea"/>
                </a:rPr>
                <a:t>RESTFul</a:t>
              </a:r>
              <a:r>
                <a:rPr lang="en-US" altLang="zh-CN" sz="1200" b="1" dirty="0">
                  <a:solidFill>
                    <a:srgbClr val="C00000"/>
                  </a:solidFill>
                  <a:latin typeface="+mn-ea"/>
                  <a:ea typeface="+mn-ea"/>
                </a:rPr>
                <a:t> API</a:t>
              </a:r>
            </a:p>
          </p:txBody>
        </p:sp>
        <p:sp>
          <p:nvSpPr>
            <p:cNvPr id="535" name="1248192057"/>
            <p:cNvSpPr txBox="1"/>
            <p:nvPr/>
          </p:nvSpPr>
          <p:spPr>
            <a:xfrm>
              <a:off x="4724060" y="3302748"/>
              <a:ext cx="745598" cy="217691"/>
            </a:xfrm>
            <a:prstGeom prst="rect">
              <a:avLst/>
            </a:prstGeom>
            <a:noFill/>
          </p:spPr>
          <p:txBody>
            <a:bodyPr wrap="none" rtlCol="0">
              <a:spAutoFit/>
            </a:bodyPr>
            <a:lstStyle/>
            <a:p>
              <a:pPr fontAlgn="ctr"/>
              <a:r>
                <a:rPr lang="en-US" altLang="zh-CN" sz="1200" b="1">
                  <a:solidFill>
                    <a:srgbClr val="C00000"/>
                  </a:solidFill>
                  <a:latin typeface="+mn-ea"/>
                  <a:ea typeface="+mn-ea"/>
                </a:rPr>
                <a:t>NETCONF</a:t>
              </a:r>
              <a:endParaRPr lang="en-US" altLang="zh-CN" sz="1200" b="1" dirty="0">
                <a:solidFill>
                  <a:srgbClr val="C00000"/>
                </a:solidFill>
                <a:latin typeface="+mn-ea"/>
                <a:ea typeface="+mn-ea"/>
              </a:endParaRPr>
            </a:p>
          </p:txBody>
        </p:sp>
        <p:cxnSp>
          <p:nvCxnSpPr>
            <p:cNvPr id="537" name="583957895"/>
            <p:cNvCxnSpPr/>
            <p:nvPr/>
          </p:nvCxnSpPr>
          <p:spPr bwMode="auto">
            <a:xfrm rot="16200000" flipH="1">
              <a:off x="4692502" y="3285229"/>
              <a:ext cx="534615" cy="522998"/>
            </a:xfrm>
            <a:prstGeom prst="bentConnector3">
              <a:avLst>
                <a:gd name="adj1" fmla="val 50000"/>
              </a:avLst>
            </a:prstGeom>
            <a:noFill/>
            <a:ln w="9525" cap="flat" cmpd="sng" algn="ctr">
              <a:solidFill>
                <a:srgbClr val="FD0000"/>
              </a:solidFill>
              <a:prstDash val="sysDash"/>
              <a:headEnd type="triangle" w="sm" len="med"/>
              <a:tailEnd type="triangle"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8" name="901301947"/>
            <p:cNvSpPr txBox="1"/>
            <p:nvPr/>
          </p:nvSpPr>
          <p:spPr>
            <a:xfrm>
              <a:off x="7384973" y="3299481"/>
              <a:ext cx="1266266" cy="217691"/>
            </a:xfrm>
            <a:prstGeom prst="rect">
              <a:avLst/>
            </a:prstGeom>
            <a:noFill/>
          </p:spPr>
          <p:txBody>
            <a:bodyPr wrap="none" rtlCol="0">
              <a:spAutoFit/>
            </a:bodyPr>
            <a:lstStyle/>
            <a:p>
              <a:pPr fontAlgn="ctr"/>
              <a:r>
                <a:rPr lang="en-US" altLang="zh-CN" sz="1200" b="1">
                  <a:solidFill>
                    <a:srgbClr val="C00000"/>
                  </a:solidFill>
                  <a:latin typeface="+mn-ea"/>
                  <a:ea typeface="+mn-ea"/>
                </a:rPr>
                <a:t>OpenFlow/OVSDB</a:t>
              </a:r>
              <a:endParaRPr lang="en-US" altLang="zh-CN" sz="1200" b="1" dirty="0">
                <a:solidFill>
                  <a:srgbClr val="C00000"/>
                </a:solidFill>
                <a:latin typeface="+mn-ea"/>
                <a:ea typeface="+mn-ea"/>
              </a:endParaRPr>
            </a:p>
          </p:txBody>
        </p:sp>
        <p:cxnSp>
          <p:nvCxnSpPr>
            <p:cNvPr id="539" name="441182700"/>
            <p:cNvCxnSpPr/>
            <p:nvPr/>
          </p:nvCxnSpPr>
          <p:spPr bwMode="auto">
            <a:xfrm rot="16200000" flipH="1">
              <a:off x="5723823" y="3341468"/>
              <a:ext cx="348321" cy="248491"/>
            </a:xfrm>
            <a:prstGeom prst="bentConnector3">
              <a:avLst>
                <a:gd name="adj1" fmla="val 79525"/>
              </a:avLst>
            </a:prstGeom>
            <a:noFill/>
            <a:ln w="9525" cap="flat" cmpd="sng" algn="ctr">
              <a:solidFill>
                <a:srgbClr val="C00000"/>
              </a:solidFill>
              <a:prstDash val="sysDash"/>
              <a:headEnd type="triangle" w="sm" len="med"/>
              <a:tailEnd type="triangle"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0" name="15432311"/>
            <p:cNvCxnSpPr/>
            <p:nvPr/>
          </p:nvCxnSpPr>
          <p:spPr bwMode="auto">
            <a:xfrm rot="16200000" flipH="1">
              <a:off x="5347715" y="3717574"/>
              <a:ext cx="1147501" cy="295456"/>
            </a:xfrm>
            <a:prstGeom prst="bentConnector3">
              <a:avLst>
                <a:gd name="adj1" fmla="val 50000"/>
              </a:avLst>
            </a:prstGeom>
            <a:noFill/>
            <a:ln w="9525" cap="flat" cmpd="sng" algn="ctr">
              <a:solidFill>
                <a:srgbClr val="C00000"/>
              </a:solidFill>
              <a:prstDash val="sysDash"/>
              <a:headEnd type="triangle" w="sm" len="med"/>
              <a:tailEnd type="triangle"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2" name="39019371"/>
            <p:cNvCxnSpPr>
              <a:endCxn id="242" idx="3"/>
            </p:cNvCxnSpPr>
            <p:nvPr/>
          </p:nvCxnSpPr>
          <p:spPr bwMode="auto">
            <a:xfrm rot="16200000" flipH="1">
              <a:off x="7060225" y="3492539"/>
              <a:ext cx="1871366" cy="1337660"/>
            </a:xfrm>
            <a:prstGeom prst="bentConnector4">
              <a:avLst>
                <a:gd name="adj1" fmla="val 47092"/>
                <a:gd name="adj2" fmla="val 113566"/>
              </a:avLst>
            </a:prstGeom>
            <a:noFill/>
            <a:ln w="9525" cap="flat" cmpd="sng" algn="ctr">
              <a:solidFill>
                <a:srgbClr val="C00000"/>
              </a:solidFill>
              <a:prstDash val="sysDash"/>
              <a:headEnd type="triangle" w="sm" len="med"/>
              <a:tailEnd type="triangle"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4" name="670270670"/>
            <p:cNvSpPr txBox="1"/>
            <p:nvPr/>
          </p:nvSpPr>
          <p:spPr>
            <a:xfrm>
              <a:off x="2272670" y="3034658"/>
              <a:ext cx="1008452" cy="217691"/>
            </a:xfrm>
            <a:prstGeom prst="rect">
              <a:avLst/>
            </a:prstGeom>
            <a:noFill/>
          </p:spPr>
          <p:txBody>
            <a:bodyPr wrap="none" rtlCol="0">
              <a:spAutoFit/>
            </a:bodyPr>
            <a:lstStyle/>
            <a:p>
              <a:pPr fontAlgn="ctr"/>
              <a:r>
                <a:rPr lang="en-US" altLang="zh-CN" sz="1200" b="1" dirty="0">
                  <a:solidFill>
                    <a:srgbClr val="C00000"/>
                  </a:solidFill>
                  <a:latin typeface="+mn-ea"/>
                  <a:ea typeface="+mn-ea"/>
                </a:rPr>
                <a:t>RPC/Java SDK</a:t>
              </a:r>
            </a:p>
          </p:txBody>
        </p:sp>
        <p:sp>
          <p:nvSpPr>
            <p:cNvPr id="546" name="1440561983"/>
            <p:cNvSpPr txBox="1"/>
            <p:nvPr/>
          </p:nvSpPr>
          <p:spPr>
            <a:xfrm>
              <a:off x="5749907" y="3299482"/>
              <a:ext cx="1423856" cy="217691"/>
            </a:xfrm>
            <a:prstGeom prst="rect">
              <a:avLst/>
            </a:prstGeom>
            <a:noFill/>
          </p:spPr>
          <p:txBody>
            <a:bodyPr wrap="none" rtlCol="0">
              <a:spAutoFit/>
            </a:bodyPr>
            <a:lstStyle/>
            <a:p>
              <a:pPr fontAlgn="ctr"/>
              <a:r>
                <a:rPr lang="en-US" altLang="zh-CN" sz="1200" b="1" dirty="0">
                  <a:solidFill>
                    <a:srgbClr val="C00000"/>
                  </a:solidFill>
                  <a:latin typeface="+mn-ea"/>
                  <a:ea typeface="+mn-ea"/>
                </a:rPr>
                <a:t>NETCONF/</a:t>
              </a:r>
              <a:r>
                <a:rPr lang="en-US" altLang="zh-CN" sz="1200" b="1" dirty="0" err="1">
                  <a:solidFill>
                    <a:srgbClr val="C00000"/>
                  </a:solidFill>
                  <a:latin typeface="+mn-ea"/>
                  <a:ea typeface="+mn-ea"/>
                </a:rPr>
                <a:t>OpenFlow</a:t>
              </a:r>
              <a:endParaRPr lang="en-US" altLang="zh-CN" sz="1200" b="1" dirty="0">
                <a:solidFill>
                  <a:srgbClr val="C00000"/>
                </a:solidFill>
                <a:latin typeface="+mn-ea"/>
                <a:ea typeface="+mn-ea"/>
              </a:endParaRPr>
            </a:p>
          </p:txBody>
        </p:sp>
        <p:sp>
          <p:nvSpPr>
            <p:cNvPr id="244" name="1054017227"/>
            <p:cNvSpPr txBox="1"/>
            <p:nvPr/>
          </p:nvSpPr>
          <p:spPr>
            <a:xfrm>
              <a:off x="2620756" y="4515223"/>
              <a:ext cx="1071494" cy="181409"/>
            </a:xfrm>
            <a:prstGeom prst="rect">
              <a:avLst/>
            </a:prstGeom>
            <a:noFill/>
          </p:spPr>
          <p:txBody>
            <a:bodyPr wrap="square" rtlCol="0">
              <a:spAutoFit/>
            </a:bodyPr>
            <a:lstStyle/>
            <a:p>
              <a:pPr fontAlgn="ctr"/>
              <a:r>
                <a:rPr lang="en-US" altLang="zh-CN" sz="900" dirty="0" err="1">
                  <a:latin typeface="+mn-ea"/>
                  <a:ea typeface="+mn-ea"/>
                  <a:cs typeface="Arial" panose="020B0604020202020204" pitchFamily="34" charset="0"/>
                </a:rPr>
                <a:t>FusionCompute</a:t>
              </a:r>
              <a:endParaRPr lang="en-US" altLang="zh-CN" sz="900" dirty="0">
                <a:latin typeface="+mn-ea"/>
                <a:ea typeface="+mn-ea"/>
                <a:cs typeface="Arial" panose="020B0604020202020204" pitchFamily="34" charset="0"/>
              </a:endParaRPr>
            </a:p>
          </p:txBody>
        </p:sp>
      </p:grpSp>
    </p:spTree>
    <p:extLst>
      <p:ext uri="{BB962C8B-B14F-4D97-AF65-F5344CB8AC3E}">
        <p14:creationId xmlns:p14="http://schemas.microsoft.com/office/powerpoint/2010/main" val="41686730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658017485"/>
          <p:cNvSpPr>
            <a:spLocks noGrp="1"/>
          </p:cNvSpPr>
          <p:nvPr>
            <p:ph type="body" sz="quarter" idx="10"/>
          </p:nvPr>
        </p:nvSpPr>
        <p:spPr/>
        <p:txBody>
          <a:bodyPr/>
          <a:lstStyle/>
          <a:p>
            <a:r>
              <a:rPr lang="en-US" altLang="zh-CN">
                <a:solidFill>
                  <a:schemeClr val="bg1">
                    <a:lumMod val="50000"/>
                  </a:schemeClr>
                </a:solidFill>
              </a:rPr>
              <a:t>Limitations of Traditional Networks</a:t>
            </a:r>
          </a:p>
          <a:p>
            <a:r>
              <a:rPr lang="en-US">
                <a:solidFill>
                  <a:schemeClr val="bg1">
                    <a:lumMod val="50000"/>
                  </a:schemeClr>
                </a:solidFill>
              </a:rPr>
              <a:t>SDN Overview</a:t>
            </a:r>
            <a:endParaRPr lang="en-US" altLang="zh-CN">
              <a:solidFill>
                <a:schemeClr val="bg1">
                  <a:lumMod val="50000"/>
                </a:schemeClr>
              </a:solidFill>
            </a:endParaRPr>
          </a:p>
          <a:p>
            <a:r>
              <a:rPr lang="en-US" b="1"/>
              <a:t>SDN Value</a:t>
            </a:r>
            <a:endParaRPr lang="en-US" altLang="zh-CN" b="1"/>
          </a:p>
          <a:p>
            <a:r>
              <a:rPr lang="en-US" altLang="zh-CN">
                <a:solidFill>
                  <a:schemeClr val="bg1">
                    <a:lumMod val="50000"/>
                  </a:schemeClr>
                </a:solidFill>
              </a:rPr>
              <a:t>SDN Standards Organizations</a:t>
            </a:r>
          </a:p>
          <a:p>
            <a:r>
              <a:rPr lang="en-US" altLang="zh-CN">
                <a:solidFill>
                  <a:schemeClr val="bg1">
                    <a:lumMod val="50000"/>
                  </a:schemeClr>
                </a:solidFill>
              </a:rPr>
              <a:t>SDN Applications</a:t>
            </a:r>
          </a:p>
          <a:p>
            <a:endParaRPr lang="en-US" dirty="0"/>
          </a:p>
        </p:txBody>
      </p:sp>
    </p:spTree>
    <p:extLst>
      <p:ext uri="{BB962C8B-B14F-4D97-AF65-F5344CB8AC3E}">
        <p14:creationId xmlns:p14="http://schemas.microsoft.com/office/powerpoint/2010/main" val="4006933106"/>
      </p:ext>
    </p:extLst>
  </p:cSld>
  <p:clrMapOvr>
    <a:masterClrMapping/>
  </p:clrMapOvr>
  <p:transition advTm="10000"/>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718993856"/>
          <p:cNvSpPr>
            <a:spLocks noGrp="1"/>
          </p:cNvSpPr>
          <p:nvPr>
            <p:ph type="body" sz="quarter" idx="12"/>
          </p:nvPr>
        </p:nvSpPr>
        <p:spPr>
          <a:xfrm>
            <a:off x="1595500" y="410400"/>
            <a:ext cx="9831600" cy="639559"/>
          </a:xfrm>
        </p:spPr>
        <p:txBody>
          <a:bodyPr/>
          <a:lstStyle/>
          <a:p>
            <a:r>
              <a:rPr lang="en-US" altLang="zh-CN" dirty="0"/>
              <a:t>Optimizing Network Paths and Traffic</a:t>
            </a:r>
            <a:endParaRPr lang="en-US" dirty="0"/>
          </a:p>
        </p:txBody>
      </p:sp>
      <p:sp>
        <p:nvSpPr>
          <p:cNvPr id="222" name="1377847954"/>
          <p:cNvSpPr/>
          <p:nvPr/>
        </p:nvSpPr>
        <p:spPr>
          <a:xfrm>
            <a:off x="2379973" y="3734147"/>
            <a:ext cx="5309423" cy="1591570"/>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a:latin typeface="+mn-ea"/>
            </a:endParaRPr>
          </a:p>
        </p:txBody>
      </p:sp>
      <p:sp>
        <p:nvSpPr>
          <p:cNvPr id="221" name="579475084"/>
          <p:cNvSpPr/>
          <p:nvPr/>
        </p:nvSpPr>
        <p:spPr>
          <a:xfrm>
            <a:off x="6119742" y="4017375"/>
            <a:ext cx="1234824" cy="890385"/>
          </a:xfrm>
          <a:prstGeom prst="ellipse">
            <a:avLst/>
          </a:prstGeom>
          <a:solidFill>
            <a:schemeClr val="bg1"/>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a:latin typeface="+mn-ea"/>
            </a:endParaRPr>
          </a:p>
        </p:txBody>
      </p:sp>
      <p:sp>
        <p:nvSpPr>
          <p:cNvPr id="220" name="148041405"/>
          <p:cNvSpPr/>
          <p:nvPr/>
        </p:nvSpPr>
        <p:spPr>
          <a:xfrm>
            <a:off x="3777301" y="3746223"/>
            <a:ext cx="2246977" cy="1412822"/>
          </a:xfrm>
          <a:prstGeom prst="ellipse">
            <a:avLst/>
          </a:prstGeom>
          <a:solidFill>
            <a:schemeClr val="bg1"/>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a:latin typeface="+mn-ea"/>
            </a:endParaRPr>
          </a:p>
        </p:txBody>
      </p:sp>
      <p:sp>
        <p:nvSpPr>
          <p:cNvPr id="219" name="1133377782"/>
          <p:cNvSpPr/>
          <p:nvPr/>
        </p:nvSpPr>
        <p:spPr>
          <a:xfrm>
            <a:off x="2410499" y="4050267"/>
            <a:ext cx="1234824" cy="890385"/>
          </a:xfrm>
          <a:prstGeom prst="ellipse">
            <a:avLst/>
          </a:prstGeom>
          <a:solidFill>
            <a:schemeClr val="bg1"/>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a:latin typeface="+mn-ea"/>
            </a:endParaRPr>
          </a:p>
        </p:txBody>
      </p:sp>
      <p:cxnSp>
        <p:nvCxnSpPr>
          <p:cNvPr id="87" name="409558759"/>
          <p:cNvCxnSpPr>
            <a:stCxn id="219" idx="0"/>
          </p:cNvCxnSpPr>
          <p:nvPr/>
        </p:nvCxnSpPr>
        <p:spPr bwMode="auto">
          <a:xfrm flipV="1">
            <a:off x="3027912" y="3381666"/>
            <a:ext cx="509779" cy="668601"/>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9" name="1134318561"/>
          <p:cNvSpPr txBox="1"/>
          <p:nvPr/>
        </p:nvSpPr>
        <p:spPr>
          <a:xfrm>
            <a:off x="2865812" y="4748253"/>
            <a:ext cx="293670" cy="276999"/>
          </a:xfrm>
          <a:prstGeom prst="rect">
            <a:avLst/>
          </a:prstGeom>
          <a:noFill/>
        </p:spPr>
        <p:txBody>
          <a:bodyPr wrap="none" rtlCol="0">
            <a:spAutoFit/>
          </a:bodyPr>
          <a:lstStyle/>
          <a:p>
            <a:pPr fontAlgn="ctr"/>
            <a:r>
              <a:rPr lang="en-US" sz="1200" dirty="0">
                <a:latin typeface="+mn-ea"/>
                <a:ea typeface="+mn-ea"/>
              </a:rPr>
              <a:t>A</a:t>
            </a:r>
          </a:p>
        </p:txBody>
      </p:sp>
      <p:sp>
        <p:nvSpPr>
          <p:cNvPr id="13" name="1909129186"/>
          <p:cNvSpPr txBox="1"/>
          <p:nvPr/>
        </p:nvSpPr>
        <p:spPr>
          <a:xfrm>
            <a:off x="6304412" y="4687108"/>
            <a:ext cx="269626" cy="276999"/>
          </a:xfrm>
          <a:prstGeom prst="rect">
            <a:avLst/>
          </a:prstGeom>
          <a:noFill/>
        </p:spPr>
        <p:txBody>
          <a:bodyPr wrap="none" rtlCol="0">
            <a:spAutoFit/>
          </a:bodyPr>
          <a:lstStyle/>
          <a:p>
            <a:pPr fontAlgn="ctr"/>
            <a:r>
              <a:rPr lang="en-US" sz="1200" dirty="0">
                <a:latin typeface="+mn-ea"/>
                <a:ea typeface="+mn-ea"/>
              </a:rPr>
              <a:t>E</a:t>
            </a:r>
          </a:p>
        </p:txBody>
      </p:sp>
      <p:sp>
        <p:nvSpPr>
          <p:cNvPr id="25" name="1383740688"/>
          <p:cNvSpPr/>
          <p:nvPr/>
        </p:nvSpPr>
        <p:spPr bwMode="auto">
          <a:xfrm flipV="1">
            <a:off x="2611967" y="4043538"/>
            <a:ext cx="4459383" cy="780342"/>
          </a:xfrm>
          <a:custGeom>
            <a:avLst/>
            <a:gdLst>
              <a:gd name="connsiteX0" fmla="*/ 0 w 2857500"/>
              <a:gd name="connsiteY0" fmla="*/ 0 h 516467"/>
              <a:gd name="connsiteX1" fmla="*/ 914400 w 2857500"/>
              <a:gd name="connsiteY1" fmla="*/ 444500 h 516467"/>
              <a:gd name="connsiteX2" fmla="*/ 2260600 w 2857500"/>
              <a:gd name="connsiteY2" fmla="*/ 431800 h 516467"/>
              <a:gd name="connsiteX3" fmla="*/ 2857500 w 2857500"/>
              <a:gd name="connsiteY3" fmla="*/ 50800 h 516467"/>
              <a:gd name="connsiteX0" fmla="*/ 339906 w 3197406"/>
              <a:gd name="connsiteY0" fmla="*/ 0 h 497417"/>
              <a:gd name="connsiteX1" fmla="*/ 152400 w 3197406"/>
              <a:gd name="connsiteY1" fmla="*/ 304330 h 497417"/>
              <a:gd name="connsiteX2" fmla="*/ 1254306 w 3197406"/>
              <a:gd name="connsiteY2" fmla="*/ 444500 h 497417"/>
              <a:gd name="connsiteX3" fmla="*/ 2600506 w 3197406"/>
              <a:gd name="connsiteY3" fmla="*/ 431800 h 497417"/>
              <a:gd name="connsiteX4" fmla="*/ 3197406 w 3197406"/>
              <a:gd name="connsiteY4" fmla="*/ 50800 h 497417"/>
              <a:gd name="connsiteX0" fmla="*/ 339906 w 3197406"/>
              <a:gd name="connsiteY0" fmla="*/ 104270 h 605934"/>
              <a:gd name="connsiteX1" fmla="*/ 152400 w 3197406"/>
              <a:gd name="connsiteY1" fmla="*/ 408600 h 605934"/>
              <a:gd name="connsiteX2" fmla="*/ 1254306 w 3197406"/>
              <a:gd name="connsiteY2" fmla="*/ 548770 h 605934"/>
              <a:gd name="connsiteX3" fmla="*/ 2246212 w 3197406"/>
              <a:gd name="connsiteY3" fmla="*/ 65617 h 605934"/>
              <a:gd name="connsiteX4" fmla="*/ 3197406 w 3197406"/>
              <a:gd name="connsiteY4" fmla="*/ 155070 h 605934"/>
              <a:gd name="connsiteX0" fmla="*/ 339906 w 3197406"/>
              <a:gd name="connsiteY0" fmla="*/ 104270 h 767023"/>
              <a:gd name="connsiteX1" fmla="*/ 152400 w 3197406"/>
              <a:gd name="connsiteY1" fmla="*/ 408600 h 767023"/>
              <a:gd name="connsiteX2" fmla="*/ 1254306 w 3197406"/>
              <a:gd name="connsiteY2" fmla="*/ 548770 h 767023"/>
              <a:gd name="connsiteX3" fmla="*/ 2246212 w 3197406"/>
              <a:gd name="connsiteY3" fmla="*/ 65617 h 767023"/>
              <a:gd name="connsiteX4" fmla="*/ 3197406 w 3197406"/>
              <a:gd name="connsiteY4" fmla="*/ 155070 h 767023"/>
              <a:gd name="connsiteX0" fmla="*/ 339906 w 3197406"/>
              <a:gd name="connsiteY0" fmla="*/ 104270 h 767023"/>
              <a:gd name="connsiteX1" fmla="*/ 152400 w 3197406"/>
              <a:gd name="connsiteY1" fmla="*/ 408600 h 767023"/>
              <a:gd name="connsiteX2" fmla="*/ 845617 w 3197406"/>
              <a:gd name="connsiteY2" fmla="*/ 441921 h 767023"/>
              <a:gd name="connsiteX3" fmla="*/ 1254306 w 3197406"/>
              <a:gd name="connsiteY3" fmla="*/ 548770 h 767023"/>
              <a:gd name="connsiteX4" fmla="*/ 2246212 w 3197406"/>
              <a:gd name="connsiteY4" fmla="*/ 65617 h 767023"/>
              <a:gd name="connsiteX5" fmla="*/ 3197406 w 3197406"/>
              <a:gd name="connsiteY5" fmla="*/ 155070 h 767023"/>
              <a:gd name="connsiteX0" fmla="*/ 339906 w 3197406"/>
              <a:gd name="connsiteY0" fmla="*/ 104270 h 767023"/>
              <a:gd name="connsiteX1" fmla="*/ 152400 w 3197406"/>
              <a:gd name="connsiteY1" fmla="*/ 408600 h 767023"/>
              <a:gd name="connsiteX2" fmla="*/ 845617 w 3197406"/>
              <a:gd name="connsiteY2" fmla="*/ 441921 h 767023"/>
              <a:gd name="connsiteX3" fmla="*/ 1166869 w 3197406"/>
              <a:gd name="connsiteY3" fmla="*/ 514753 h 767023"/>
              <a:gd name="connsiteX4" fmla="*/ 1254306 w 3197406"/>
              <a:gd name="connsiteY4" fmla="*/ 548770 h 767023"/>
              <a:gd name="connsiteX5" fmla="*/ 2246212 w 3197406"/>
              <a:gd name="connsiteY5" fmla="*/ 65617 h 767023"/>
              <a:gd name="connsiteX6" fmla="*/ 3197406 w 3197406"/>
              <a:gd name="connsiteY6" fmla="*/ 155070 h 767023"/>
              <a:gd name="connsiteX0" fmla="*/ 339906 w 3197406"/>
              <a:gd name="connsiteY0" fmla="*/ 104270 h 767023"/>
              <a:gd name="connsiteX1" fmla="*/ 152400 w 3197406"/>
              <a:gd name="connsiteY1" fmla="*/ 408600 h 767023"/>
              <a:gd name="connsiteX2" fmla="*/ 845617 w 3197406"/>
              <a:gd name="connsiteY2" fmla="*/ 441921 h 767023"/>
              <a:gd name="connsiteX3" fmla="*/ 1166869 w 3197406"/>
              <a:gd name="connsiteY3" fmla="*/ 514753 h 767023"/>
              <a:gd name="connsiteX4" fmla="*/ 1497615 w 3197406"/>
              <a:gd name="connsiteY4" fmla="*/ 584247 h 767023"/>
              <a:gd name="connsiteX5" fmla="*/ 2246212 w 3197406"/>
              <a:gd name="connsiteY5" fmla="*/ 65617 h 767023"/>
              <a:gd name="connsiteX6" fmla="*/ 3197406 w 3197406"/>
              <a:gd name="connsiteY6" fmla="*/ 155070 h 767023"/>
              <a:gd name="connsiteX0" fmla="*/ 339906 w 3197406"/>
              <a:gd name="connsiteY0" fmla="*/ 104270 h 767023"/>
              <a:gd name="connsiteX1" fmla="*/ 152400 w 3197406"/>
              <a:gd name="connsiteY1" fmla="*/ 408600 h 767023"/>
              <a:gd name="connsiteX2" fmla="*/ 845617 w 3197406"/>
              <a:gd name="connsiteY2" fmla="*/ 441921 h 767023"/>
              <a:gd name="connsiteX3" fmla="*/ 1166869 w 3197406"/>
              <a:gd name="connsiteY3" fmla="*/ 514753 h 767023"/>
              <a:gd name="connsiteX4" fmla="*/ 1497615 w 3197406"/>
              <a:gd name="connsiteY4" fmla="*/ 584247 h 767023"/>
              <a:gd name="connsiteX5" fmla="*/ 2246212 w 3197406"/>
              <a:gd name="connsiteY5" fmla="*/ 65617 h 767023"/>
              <a:gd name="connsiteX6" fmla="*/ 3197406 w 3197406"/>
              <a:gd name="connsiteY6" fmla="*/ 155070 h 767023"/>
              <a:gd name="connsiteX0" fmla="*/ 339906 w 3197406"/>
              <a:gd name="connsiteY0" fmla="*/ 104270 h 645756"/>
              <a:gd name="connsiteX1" fmla="*/ 152400 w 3197406"/>
              <a:gd name="connsiteY1" fmla="*/ 408600 h 645756"/>
              <a:gd name="connsiteX2" fmla="*/ 845617 w 3197406"/>
              <a:gd name="connsiteY2" fmla="*/ 441921 h 645756"/>
              <a:gd name="connsiteX3" fmla="*/ 1166869 w 3197406"/>
              <a:gd name="connsiteY3" fmla="*/ 514753 h 645756"/>
              <a:gd name="connsiteX4" fmla="*/ 1497615 w 3197406"/>
              <a:gd name="connsiteY4" fmla="*/ 584247 h 645756"/>
              <a:gd name="connsiteX5" fmla="*/ 1622675 w 3197406"/>
              <a:gd name="connsiteY5" fmla="*/ 559318 h 645756"/>
              <a:gd name="connsiteX6" fmla="*/ 2246212 w 3197406"/>
              <a:gd name="connsiteY6" fmla="*/ 65617 h 645756"/>
              <a:gd name="connsiteX7" fmla="*/ 3197406 w 3197406"/>
              <a:gd name="connsiteY7" fmla="*/ 155070 h 645756"/>
              <a:gd name="connsiteX0" fmla="*/ 306679 w 3164179"/>
              <a:gd name="connsiteY0" fmla="*/ 104270 h 645756"/>
              <a:gd name="connsiteX1" fmla="*/ 180195 w 3164179"/>
              <a:gd name="connsiteY1" fmla="*/ 332320 h 645756"/>
              <a:gd name="connsiteX2" fmla="*/ 119173 w 3164179"/>
              <a:gd name="connsiteY2" fmla="*/ 408600 h 645756"/>
              <a:gd name="connsiteX3" fmla="*/ 812390 w 3164179"/>
              <a:gd name="connsiteY3" fmla="*/ 441921 h 645756"/>
              <a:gd name="connsiteX4" fmla="*/ 1133642 w 3164179"/>
              <a:gd name="connsiteY4" fmla="*/ 514753 h 645756"/>
              <a:gd name="connsiteX5" fmla="*/ 1464388 w 3164179"/>
              <a:gd name="connsiteY5" fmla="*/ 584247 h 645756"/>
              <a:gd name="connsiteX6" fmla="*/ 1589448 w 3164179"/>
              <a:gd name="connsiteY6" fmla="*/ 559318 h 645756"/>
              <a:gd name="connsiteX7" fmla="*/ 2212985 w 3164179"/>
              <a:gd name="connsiteY7" fmla="*/ 65617 h 645756"/>
              <a:gd name="connsiteX8" fmla="*/ 3164179 w 3164179"/>
              <a:gd name="connsiteY8" fmla="*/ 155070 h 645756"/>
              <a:gd name="connsiteX0" fmla="*/ 212478 w 3069978"/>
              <a:gd name="connsiteY0" fmla="*/ 104270 h 645756"/>
              <a:gd name="connsiteX1" fmla="*/ 85994 w 3069978"/>
              <a:gd name="connsiteY1" fmla="*/ 332320 h 645756"/>
              <a:gd name="connsiteX2" fmla="*/ 119173 w 3069978"/>
              <a:gd name="connsiteY2" fmla="*/ 496536 h 645756"/>
              <a:gd name="connsiteX3" fmla="*/ 718189 w 3069978"/>
              <a:gd name="connsiteY3" fmla="*/ 441921 h 645756"/>
              <a:gd name="connsiteX4" fmla="*/ 1039441 w 3069978"/>
              <a:gd name="connsiteY4" fmla="*/ 514753 h 645756"/>
              <a:gd name="connsiteX5" fmla="*/ 1370187 w 3069978"/>
              <a:gd name="connsiteY5" fmla="*/ 584247 h 645756"/>
              <a:gd name="connsiteX6" fmla="*/ 1495247 w 3069978"/>
              <a:gd name="connsiteY6" fmla="*/ 559318 h 645756"/>
              <a:gd name="connsiteX7" fmla="*/ 2118784 w 3069978"/>
              <a:gd name="connsiteY7" fmla="*/ 65617 h 645756"/>
              <a:gd name="connsiteX8" fmla="*/ 3069978 w 3069978"/>
              <a:gd name="connsiteY8" fmla="*/ 155070 h 645756"/>
              <a:gd name="connsiteX0" fmla="*/ 306679 w 3164179"/>
              <a:gd name="connsiteY0" fmla="*/ 104270 h 645756"/>
              <a:gd name="connsiteX1" fmla="*/ 180195 w 3164179"/>
              <a:gd name="connsiteY1" fmla="*/ 332320 h 645756"/>
              <a:gd name="connsiteX2" fmla="*/ 119173 w 3164179"/>
              <a:gd name="connsiteY2" fmla="*/ 435560 h 645756"/>
              <a:gd name="connsiteX3" fmla="*/ 812390 w 3164179"/>
              <a:gd name="connsiteY3" fmla="*/ 441921 h 645756"/>
              <a:gd name="connsiteX4" fmla="*/ 1133642 w 3164179"/>
              <a:gd name="connsiteY4" fmla="*/ 514753 h 645756"/>
              <a:gd name="connsiteX5" fmla="*/ 1464388 w 3164179"/>
              <a:gd name="connsiteY5" fmla="*/ 584247 h 645756"/>
              <a:gd name="connsiteX6" fmla="*/ 1589448 w 3164179"/>
              <a:gd name="connsiteY6" fmla="*/ 559318 h 645756"/>
              <a:gd name="connsiteX7" fmla="*/ 2212985 w 3164179"/>
              <a:gd name="connsiteY7" fmla="*/ 65617 h 645756"/>
              <a:gd name="connsiteX8" fmla="*/ 3164179 w 3164179"/>
              <a:gd name="connsiteY8" fmla="*/ 155070 h 645756"/>
              <a:gd name="connsiteX0" fmla="*/ 245657 w 3103157"/>
              <a:gd name="connsiteY0" fmla="*/ 104270 h 645756"/>
              <a:gd name="connsiteX1" fmla="*/ 119173 w 3103157"/>
              <a:gd name="connsiteY1" fmla="*/ 332320 h 645756"/>
              <a:gd name="connsiteX2" fmla="*/ 119173 w 3103157"/>
              <a:gd name="connsiteY2" fmla="*/ 474810 h 645756"/>
              <a:gd name="connsiteX3" fmla="*/ 751368 w 3103157"/>
              <a:gd name="connsiteY3" fmla="*/ 441921 h 645756"/>
              <a:gd name="connsiteX4" fmla="*/ 1072620 w 3103157"/>
              <a:gd name="connsiteY4" fmla="*/ 514753 h 645756"/>
              <a:gd name="connsiteX5" fmla="*/ 1403366 w 3103157"/>
              <a:gd name="connsiteY5" fmla="*/ 584247 h 645756"/>
              <a:gd name="connsiteX6" fmla="*/ 1528426 w 3103157"/>
              <a:gd name="connsiteY6" fmla="*/ 559318 h 645756"/>
              <a:gd name="connsiteX7" fmla="*/ 2151963 w 3103157"/>
              <a:gd name="connsiteY7" fmla="*/ 65617 h 645756"/>
              <a:gd name="connsiteX8" fmla="*/ 3103157 w 3103157"/>
              <a:gd name="connsiteY8" fmla="*/ 155070 h 645756"/>
              <a:gd name="connsiteX0" fmla="*/ 245657 w 3103157"/>
              <a:gd name="connsiteY0" fmla="*/ 104270 h 645756"/>
              <a:gd name="connsiteX1" fmla="*/ 58152 w 3103157"/>
              <a:gd name="connsiteY1" fmla="*/ 391455 h 645756"/>
              <a:gd name="connsiteX2" fmla="*/ 119173 w 3103157"/>
              <a:gd name="connsiteY2" fmla="*/ 474810 h 645756"/>
              <a:gd name="connsiteX3" fmla="*/ 751368 w 3103157"/>
              <a:gd name="connsiteY3" fmla="*/ 441921 h 645756"/>
              <a:gd name="connsiteX4" fmla="*/ 1072620 w 3103157"/>
              <a:gd name="connsiteY4" fmla="*/ 514753 h 645756"/>
              <a:gd name="connsiteX5" fmla="*/ 1403366 w 3103157"/>
              <a:gd name="connsiteY5" fmla="*/ 584247 h 645756"/>
              <a:gd name="connsiteX6" fmla="*/ 1528426 w 3103157"/>
              <a:gd name="connsiteY6" fmla="*/ 559318 h 645756"/>
              <a:gd name="connsiteX7" fmla="*/ 2151963 w 3103157"/>
              <a:gd name="connsiteY7" fmla="*/ 65617 h 645756"/>
              <a:gd name="connsiteX8" fmla="*/ 3103157 w 3103157"/>
              <a:gd name="connsiteY8" fmla="*/ 155070 h 645756"/>
              <a:gd name="connsiteX0" fmla="*/ 232683 w 3090183"/>
              <a:gd name="connsiteY0" fmla="*/ 104270 h 645756"/>
              <a:gd name="connsiteX1" fmla="*/ 45178 w 3090183"/>
              <a:gd name="connsiteY1" fmla="*/ 391455 h 645756"/>
              <a:gd name="connsiteX2" fmla="*/ 503750 w 3090183"/>
              <a:gd name="connsiteY2" fmla="*/ 425778 h 645756"/>
              <a:gd name="connsiteX3" fmla="*/ 738394 w 3090183"/>
              <a:gd name="connsiteY3" fmla="*/ 441921 h 645756"/>
              <a:gd name="connsiteX4" fmla="*/ 1059646 w 3090183"/>
              <a:gd name="connsiteY4" fmla="*/ 514753 h 645756"/>
              <a:gd name="connsiteX5" fmla="*/ 1390392 w 3090183"/>
              <a:gd name="connsiteY5" fmla="*/ 584247 h 645756"/>
              <a:gd name="connsiteX6" fmla="*/ 1515452 w 3090183"/>
              <a:gd name="connsiteY6" fmla="*/ 559318 h 645756"/>
              <a:gd name="connsiteX7" fmla="*/ 2138989 w 3090183"/>
              <a:gd name="connsiteY7" fmla="*/ 65617 h 645756"/>
              <a:gd name="connsiteX8" fmla="*/ 3090183 w 3090183"/>
              <a:gd name="connsiteY8" fmla="*/ 155070 h 645756"/>
              <a:gd name="connsiteX0" fmla="*/ 232683 w 3090183"/>
              <a:gd name="connsiteY0" fmla="*/ 104270 h 645756"/>
              <a:gd name="connsiteX1" fmla="*/ 45178 w 3090183"/>
              <a:gd name="connsiteY1" fmla="*/ 391455 h 645756"/>
              <a:gd name="connsiteX2" fmla="*/ 503750 w 3090183"/>
              <a:gd name="connsiteY2" fmla="*/ 425778 h 645756"/>
              <a:gd name="connsiteX3" fmla="*/ 998624 w 3090183"/>
              <a:gd name="connsiteY3" fmla="*/ 495190 h 645756"/>
              <a:gd name="connsiteX4" fmla="*/ 1059646 w 3090183"/>
              <a:gd name="connsiteY4" fmla="*/ 514753 h 645756"/>
              <a:gd name="connsiteX5" fmla="*/ 1390392 w 3090183"/>
              <a:gd name="connsiteY5" fmla="*/ 584247 h 645756"/>
              <a:gd name="connsiteX6" fmla="*/ 1515452 w 3090183"/>
              <a:gd name="connsiteY6" fmla="*/ 559318 h 645756"/>
              <a:gd name="connsiteX7" fmla="*/ 2138989 w 3090183"/>
              <a:gd name="connsiteY7" fmla="*/ 65617 h 645756"/>
              <a:gd name="connsiteX8" fmla="*/ 3090183 w 3090183"/>
              <a:gd name="connsiteY8" fmla="*/ 155070 h 645756"/>
              <a:gd name="connsiteX0" fmla="*/ 232683 w 3090183"/>
              <a:gd name="connsiteY0" fmla="*/ 104270 h 645756"/>
              <a:gd name="connsiteX1" fmla="*/ 45178 w 3090183"/>
              <a:gd name="connsiteY1" fmla="*/ 391455 h 645756"/>
              <a:gd name="connsiteX2" fmla="*/ 503750 w 3090183"/>
              <a:gd name="connsiteY2" fmla="*/ 425778 h 645756"/>
              <a:gd name="connsiteX3" fmla="*/ 998624 w 3090183"/>
              <a:gd name="connsiteY3" fmla="*/ 495190 h 645756"/>
              <a:gd name="connsiteX4" fmla="*/ 1484200 w 3090183"/>
              <a:gd name="connsiteY4" fmla="*/ 538563 h 645756"/>
              <a:gd name="connsiteX5" fmla="*/ 1390392 w 3090183"/>
              <a:gd name="connsiteY5" fmla="*/ 584247 h 645756"/>
              <a:gd name="connsiteX6" fmla="*/ 1515452 w 3090183"/>
              <a:gd name="connsiteY6" fmla="*/ 559318 h 645756"/>
              <a:gd name="connsiteX7" fmla="*/ 2138989 w 3090183"/>
              <a:gd name="connsiteY7" fmla="*/ 65617 h 645756"/>
              <a:gd name="connsiteX8" fmla="*/ 3090183 w 3090183"/>
              <a:gd name="connsiteY8" fmla="*/ 155070 h 645756"/>
              <a:gd name="connsiteX0" fmla="*/ 232683 w 3090183"/>
              <a:gd name="connsiteY0" fmla="*/ 104270 h 634174"/>
              <a:gd name="connsiteX1" fmla="*/ 45178 w 3090183"/>
              <a:gd name="connsiteY1" fmla="*/ 391455 h 634174"/>
              <a:gd name="connsiteX2" fmla="*/ 503750 w 3090183"/>
              <a:gd name="connsiteY2" fmla="*/ 425778 h 634174"/>
              <a:gd name="connsiteX3" fmla="*/ 998624 w 3090183"/>
              <a:gd name="connsiteY3" fmla="*/ 495190 h 634174"/>
              <a:gd name="connsiteX4" fmla="*/ 1484200 w 3090183"/>
              <a:gd name="connsiteY4" fmla="*/ 538563 h 634174"/>
              <a:gd name="connsiteX5" fmla="*/ 2084113 w 3090183"/>
              <a:gd name="connsiteY5" fmla="*/ 514753 h 634174"/>
              <a:gd name="connsiteX6" fmla="*/ 1515452 w 3090183"/>
              <a:gd name="connsiteY6" fmla="*/ 559318 h 634174"/>
              <a:gd name="connsiteX7" fmla="*/ 2138989 w 3090183"/>
              <a:gd name="connsiteY7" fmla="*/ 65617 h 634174"/>
              <a:gd name="connsiteX8" fmla="*/ 3090183 w 3090183"/>
              <a:gd name="connsiteY8" fmla="*/ 155070 h 634174"/>
              <a:gd name="connsiteX0" fmla="*/ 232683 w 3090183"/>
              <a:gd name="connsiteY0" fmla="*/ 136290 h 629394"/>
              <a:gd name="connsiteX1" fmla="*/ 45178 w 3090183"/>
              <a:gd name="connsiteY1" fmla="*/ 423475 h 629394"/>
              <a:gd name="connsiteX2" fmla="*/ 503750 w 3090183"/>
              <a:gd name="connsiteY2" fmla="*/ 457798 h 629394"/>
              <a:gd name="connsiteX3" fmla="*/ 998624 w 3090183"/>
              <a:gd name="connsiteY3" fmla="*/ 527210 h 629394"/>
              <a:gd name="connsiteX4" fmla="*/ 1484200 w 3090183"/>
              <a:gd name="connsiteY4" fmla="*/ 570583 h 629394"/>
              <a:gd name="connsiteX5" fmla="*/ 2084113 w 3090183"/>
              <a:gd name="connsiteY5" fmla="*/ 546773 h 629394"/>
              <a:gd name="connsiteX6" fmla="*/ 2138989 w 3090183"/>
              <a:gd name="connsiteY6" fmla="*/ 74856 h 629394"/>
              <a:gd name="connsiteX7" fmla="*/ 2138989 w 3090183"/>
              <a:gd name="connsiteY7" fmla="*/ 97637 h 629394"/>
              <a:gd name="connsiteX8" fmla="*/ 3090183 w 3090183"/>
              <a:gd name="connsiteY8" fmla="*/ 187090 h 629394"/>
              <a:gd name="connsiteX0" fmla="*/ 232683 w 3090183"/>
              <a:gd name="connsiteY0" fmla="*/ 135920 h 628962"/>
              <a:gd name="connsiteX1" fmla="*/ 45178 w 3090183"/>
              <a:gd name="connsiteY1" fmla="*/ 423105 h 628962"/>
              <a:gd name="connsiteX2" fmla="*/ 503750 w 3090183"/>
              <a:gd name="connsiteY2" fmla="*/ 457428 h 628962"/>
              <a:gd name="connsiteX3" fmla="*/ 998624 w 3090183"/>
              <a:gd name="connsiteY3" fmla="*/ 526840 h 628962"/>
              <a:gd name="connsiteX4" fmla="*/ 1484200 w 3090183"/>
              <a:gd name="connsiteY4" fmla="*/ 570213 h 628962"/>
              <a:gd name="connsiteX5" fmla="*/ 2084113 w 3090183"/>
              <a:gd name="connsiteY5" fmla="*/ 546403 h 628962"/>
              <a:gd name="connsiteX6" fmla="*/ 2016946 w 3090183"/>
              <a:gd name="connsiteY6" fmla="*/ 74856 h 628962"/>
              <a:gd name="connsiteX7" fmla="*/ 2138989 w 3090183"/>
              <a:gd name="connsiteY7" fmla="*/ 97267 h 628962"/>
              <a:gd name="connsiteX8" fmla="*/ 3090183 w 3090183"/>
              <a:gd name="connsiteY8" fmla="*/ 186720 h 628962"/>
              <a:gd name="connsiteX0" fmla="*/ 232683 w 3090183"/>
              <a:gd name="connsiteY0" fmla="*/ 119166 h 612208"/>
              <a:gd name="connsiteX1" fmla="*/ 45178 w 3090183"/>
              <a:gd name="connsiteY1" fmla="*/ 406351 h 612208"/>
              <a:gd name="connsiteX2" fmla="*/ 503750 w 3090183"/>
              <a:gd name="connsiteY2" fmla="*/ 440674 h 612208"/>
              <a:gd name="connsiteX3" fmla="*/ 998624 w 3090183"/>
              <a:gd name="connsiteY3" fmla="*/ 510086 h 612208"/>
              <a:gd name="connsiteX4" fmla="*/ 1484200 w 3090183"/>
              <a:gd name="connsiteY4" fmla="*/ 553459 h 612208"/>
              <a:gd name="connsiteX5" fmla="*/ 2084113 w 3090183"/>
              <a:gd name="connsiteY5" fmla="*/ 529649 h 612208"/>
              <a:gd name="connsiteX6" fmla="*/ 2016946 w 3090183"/>
              <a:gd name="connsiteY6" fmla="*/ 58102 h 612208"/>
              <a:gd name="connsiteX7" fmla="*/ 2507944 w 3090183"/>
              <a:gd name="connsiteY7" fmla="*/ 181035 h 612208"/>
              <a:gd name="connsiteX8" fmla="*/ 3090183 w 3090183"/>
              <a:gd name="connsiteY8" fmla="*/ 169966 h 612208"/>
              <a:gd name="connsiteX0" fmla="*/ 232683 w 3090183"/>
              <a:gd name="connsiteY0" fmla="*/ 142742 h 639714"/>
              <a:gd name="connsiteX1" fmla="*/ 45178 w 3090183"/>
              <a:gd name="connsiteY1" fmla="*/ 429927 h 639714"/>
              <a:gd name="connsiteX2" fmla="*/ 503750 w 3090183"/>
              <a:gd name="connsiteY2" fmla="*/ 464250 h 639714"/>
              <a:gd name="connsiteX3" fmla="*/ 998624 w 3090183"/>
              <a:gd name="connsiteY3" fmla="*/ 533662 h 639714"/>
              <a:gd name="connsiteX4" fmla="*/ 1484200 w 3090183"/>
              <a:gd name="connsiteY4" fmla="*/ 577035 h 639714"/>
              <a:gd name="connsiteX5" fmla="*/ 2084113 w 3090183"/>
              <a:gd name="connsiteY5" fmla="*/ 553225 h 639714"/>
              <a:gd name="connsiteX6" fmla="*/ 2138989 w 3090183"/>
              <a:gd name="connsiteY6" fmla="*/ 58102 h 639714"/>
              <a:gd name="connsiteX7" fmla="*/ 2507944 w 3090183"/>
              <a:gd name="connsiteY7" fmla="*/ 204611 h 639714"/>
              <a:gd name="connsiteX8" fmla="*/ 3090183 w 3090183"/>
              <a:gd name="connsiteY8" fmla="*/ 193542 h 639714"/>
              <a:gd name="connsiteX0" fmla="*/ 232683 w 3090183"/>
              <a:gd name="connsiteY0" fmla="*/ 153539 h 650511"/>
              <a:gd name="connsiteX1" fmla="*/ 45178 w 3090183"/>
              <a:gd name="connsiteY1" fmla="*/ 440724 h 650511"/>
              <a:gd name="connsiteX2" fmla="*/ 503750 w 3090183"/>
              <a:gd name="connsiteY2" fmla="*/ 475047 h 650511"/>
              <a:gd name="connsiteX3" fmla="*/ 998624 w 3090183"/>
              <a:gd name="connsiteY3" fmla="*/ 544459 h 650511"/>
              <a:gd name="connsiteX4" fmla="*/ 1484200 w 3090183"/>
              <a:gd name="connsiteY4" fmla="*/ 587832 h 650511"/>
              <a:gd name="connsiteX5" fmla="*/ 2084113 w 3090183"/>
              <a:gd name="connsiteY5" fmla="*/ 564022 h 650511"/>
              <a:gd name="connsiteX6" fmla="*/ 2138989 w 3090183"/>
              <a:gd name="connsiteY6" fmla="*/ 68899 h 650511"/>
              <a:gd name="connsiteX7" fmla="*/ 2640484 w 3090183"/>
              <a:gd name="connsiteY7" fmla="*/ 150627 h 650511"/>
              <a:gd name="connsiteX8" fmla="*/ 3090183 w 3090183"/>
              <a:gd name="connsiteY8" fmla="*/ 204339 h 650511"/>
              <a:gd name="connsiteX0" fmla="*/ 232683 w 3100223"/>
              <a:gd name="connsiteY0" fmla="*/ 87408 h 586391"/>
              <a:gd name="connsiteX1" fmla="*/ 45178 w 3100223"/>
              <a:gd name="connsiteY1" fmla="*/ 374593 h 586391"/>
              <a:gd name="connsiteX2" fmla="*/ 503750 w 3100223"/>
              <a:gd name="connsiteY2" fmla="*/ 408916 h 586391"/>
              <a:gd name="connsiteX3" fmla="*/ 998624 w 3100223"/>
              <a:gd name="connsiteY3" fmla="*/ 478328 h 586391"/>
              <a:gd name="connsiteX4" fmla="*/ 1484200 w 3100223"/>
              <a:gd name="connsiteY4" fmla="*/ 521701 h 586391"/>
              <a:gd name="connsiteX5" fmla="*/ 2084113 w 3100223"/>
              <a:gd name="connsiteY5" fmla="*/ 497891 h 586391"/>
              <a:gd name="connsiteX6" fmla="*/ 2138989 w 3100223"/>
              <a:gd name="connsiteY6" fmla="*/ 2768 h 586391"/>
              <a:gd name="connsiteX7" fmla="*/ 2776373 w 3100223"/>
              <a:gd name="connsiteY7" fmla="*/ 514497 h 586391"/>
              <a:gd name="connsiteX8" fmla="*/ 3090183 w 3100223"/>
              <a:gd name="connsiteY8" fmla="*/ 138208 h 586391"/>
              <a:gd name="connsiteX0" fmla="*/ 232683 w 3100223"/>
              <a:gd name="connsiteY0" fmla="*/ 93985 h 590957"/>
              <a:gd name="connsiteX1" fmla="*/ 45178 w 3100223"/>
              <a:gd name="connsiteY1" fmla="*/ 381170 h 590957"/>
              <a:gd name="connsiteX2" fmla="*/ 503750 w 3100223"/>
              <a:gd name="connsiteY2" fmla="*/ 415493 h 590957"/>
              <a:gd name="connsiteX3" fmla="*/ 998624 w 3100223"/>
              <a:gd name="connsiteY3" fmla="*/ 484905 h 590957"/>
              <a:gd name="connsiteX4" fmla="*/ 1484200 w 3100223"/>
              <a:gd name="connsiteY4" fmla="*/ 528278 h 590957"/>
              <a:gd name="connsiteX5" fmla="*/ 2084113 w 3100223"/>
              <a:gd name="connsiteY5" fmla="*/ 504468 h 590957"/>
              <a:gd name="connsiteX6" fmla="*/ 2138989 w 3100223"/>
              <a:gd name="connsiteY6" fmla="*/ 9345 h 590957"/>
              <a:gd name="connsiteX7" fmla="*/ 2776373 w 3100223"/>
              <a:gd name="connsiteY7" fmla="*/ 521074 h 590957"/>
              <a:gd name="connsiteX8" fmla="*/ 3090183 w 3100223"/>
              <a:gd name="connsiteY8" fmla="*/ 144785 h 590957"/>
              <a:gd name="connsiteX0" fmla="*/ 232156 w 3099696"/>
              <a:gd name="connsiteY0" fmla="*/ 93985 h 590957"/>
              <a:gd name="connsiteX1" fmla="*/ 235314 w 3099696"/>
              <a:gd name="connsiteY1" fmla="*/ 177798 h 590957"/>
              <a:gd name="connsiteX2" fmla="*/ 44651 w 3099696"/>
              <a:gd name="connsiteY2" fmla="*/ 381170 h 590957"/>
              <a:gd name="connsiteX3" fmla="*/ 503223 w 3099696"/>
              <a:gd name="connsiteY3" fmla="*/ 415493 h 590957"/>
              <a:gd name="connsiteX4" fmla="*/ 998097 w 3099696"/>
              <a:gd name="connsiteY4" fmla="*/ 484905 h 590957"/>
              <a:gd name="connsiteX5" fmla="*/ 1483673 w 3099696"/>
              <a:gd name="connsiteY5" fmla="*/ 528278 h 590957"/>
              <a:gd name="connsiteX6" fmla="*/ 2083586 w 3099696"/>
              <a:gd name="connsiteY6" fmla="*/ 504468 h 590957"/>
              <a:gd name="connsiteX7" fmla="*/ 2138462 w 3099696"/>
              <a:gd name="connsiteY7" fmla="*/ 9345 h 590957"/>
              <a:gd name="connsiteX8" fmla="*/ 2775846 w 3099696"/>
              <a:gd name="connsiteY8" fmla="*/ 521074 h 590957"/>
              <a:gd name="connsiteX9" fmla="*/ 3089656 w 3099696"/>
              <a:gd name="connsiteY9" fmla="*/ 144785 h 590957"/>
              <a:gd name="connsiteX0" fmla="*/ 232156 w 3099696"/>
              <a:gd name="connsiteY0" fmla="*/ 93985 h 577335"/>
              <a:gd name="connsiteX1" fmla="*/ 235314 w 3099696"/>
              <a:gd name="connsiteY1" fmla="*/ 177798 h 577335"/>
              <a:gd name="connsiteX2" fmla="*/ 44651 w 3099696"/>
              <a:gd name="connsiteY2" fmla="*/ 381170 h 577335"/>
              <a:gd name="connsiteX3" fmla="*/ 503223 w 3099696"/>
              <a:gd name="connsiteY3" fmla="*/ 415493 h 577335"/>
              <a:gd name="connsiteX4" fmla="*/ 998097 w 3099696"/>
              <a:gd name="connsiteY4" fmla="*/ 484905 h 577335"/>
              <a:gd name="connsiteX5" fmla="*/ 1483673 w 3099696"/>
              <a:gd name="connsiteY5" fmla="*/ 528278 h 577335"/>
              <a:gd name="connsiteX6" fmla="*/ 2083586 w 3099696"/>
              <a:gd name="connsiteY6" fmla="*/ 504468 h 577335"/>
              <a:gd name="connsiteX7" fmla="*/ 2596706 w 3099696"/>
              <a:gd name="connsiteY7" fmla="*/ 91074 h 577335"/>
              <a:gd name="connsiteX8" fmla="*/ 2775846 w 3099696"/>
              <a:gd name="connsiteY8" fmla="*/ 521074 h 577335"/>
              <a:gd name="connsiteX9" fmla="*/ 3089656 w 3099696"/>
              <a:gd name="connsiteY9" fmla="*/ 144785 h 577335"/>
              <a:gd name="connsiteX0" fmla="*/ 232156 w 3099696"/>
              <a:gd name="connsiteY0" fmla="*/ 174286 h 690636"/>
              <a:gd name="connsiteX1" fmla="*/ 235314 w 3099696"/>
              <a:gd name="connsiteY1" fmla="*/ 258099 h 690636"/>
              <a:gd name="connsiteX2" fmla="*/ 44651 w 3099696"/>
              <a:gd name="connsiteY2" fmla="*/ 461471 h 690636"/>
              <a:gd name="connsiteX3" fmla="*/ 503223 w 3099696"/>
              <a:gd name="connsiteY3" fmla="*/ 495794 h 690636"/>
              <a:gd name="connsiteX4" fmla="*/ 998097 w 3099696"/>
              <a:gd name="connsiteY4" fmla="*/ 565206 h 690636"/>
              <a:gd name="connsiteX5" fmla="*/ 1483673 w 3099696"/>
              <a:gd name="connsiteY5" fmla="*/ 608579 h 690636"/>
              <a:gd name="connsiteX6" fmla="*/ 2138462 w 3099696"/>
              <a:gd name="connsiteY6" fmla="*/ 72867 h 690636"/>
              <a:gd name="connsiteX7" fmla="*/ 2596706 w 3099696"/>
              <a:gd name="connsiteY7" fmla="*/ 171375 h 690636"/>
              <a:gd name="connsiteX8" fmla="*/ 2775846 w 3099696"/>
              <a:gd name="connsiteY8" fmla="*/ 601375 h 690636"/>
              <a:gd name="connsiteX9" fmla="*/ 3089656 w 3099696"/>
              <a:gd name="connsiteY9" fmla="*/ 225086 h 690636"/>
              <a:gd name="connsiteX0" fmla="*/ 232156 w 3099696"/>
              <a:gd name="connsiteY0" fmla="*/ 175976 h 702465"/>
              <a:gd name="connsiteX1" fmla="*/ 235314 w 3099696"/>
              <a:gd name="connsiteY1" fmla="*/ 259789 h 702465"/>
              <a:gd name="connsiteX2" fmla="*/ 44651 w 3099696"/>
              <a:gd name="connsiteY2" fmla="*/ 463161 h 702465"/>
              <a:gd name="connsiteX3" fmla="*/ 503223 w 3099696"/>
              <a:gd name="connsiteY3" fmla="*/ 497484 h 702465"/>
              <a:gd name="connsiteX4" fmla="*/ 998097 w 3099696"/>
              <a:gd name="connsiteY4" fmla="*/ 566896 h 702465"/>
              <a:gd name="connsiteX5" fmla="*/ 2077440 w 3099696"/>
              <a:gd name="connsiteY5" fmla="*/ 620408 h 702465"/>
              <a:gd name="connsiteX6" fmla="*/ 2138462 w 3099696"/>
              <a:gd name="connsiteY6" fmla="*/ 74557 h 702465"/>
              <a:gd name="connsiteX7" fmla="*/ 2596706 w 3099696"/>
              <a:gd name="connsiteY7" fmla="*/ 173065 h 702465"/>
              <a:gd name="connsiteX8" fmla="*/ 2775846 w 3099696"/>
              <a:gd name="connsiteY8" fmla="*/ 603065 h 702465"/>
              <a:gd name="connsiteX9" fmla="*/ 3089656 w 3099696"/>
              <a:gd name="connsiteY9" fmla="*/ 226776 h 702465"/>
              <a:gd name="connsiteX0" fmla="*/ 232156 w 3099696"/>
              <a:gd name="connsiteY0" fmla="*/ 175976 h 711383"/>
              <a:gd name="connsiteX1" fmla="*/ 235314 w 3099696"/>
              <a:gd name="connsiteY1" fmla="*/ 259789 h 711383"/>
              <a:gd name="connsiteX2" fmla="*/ 44651 w 3099696"/>
              <a:gd name="connsiteY2" fmla="*/ 463161 h 711383"/>
              <a:gd name="connsiteX3" fmla="*/ 503223 w 3099696"/>
              <a:gd name="connsiteY3" fmla="*/ 497484 h 711383"/>
              <a:gd name="connsiteX4" fmla="*/ 1483673 w 3099696"/>
              <a:gd name="connsiteY4" fmla="*/ 620408 h 711383"/>
              <a:gd name="connsiteX5" fmla="*/ 2077440 w 3099696"/>
              <a:gd name="connsiteY5" fmla="*/ 620408 h 711383"/>
              <a:gd name="connsiteX6" fmla="*/ 2138462 w 3099696"/>
              <a:gd name="connsiteY6" fmla="*/ 74557 h 711383"/>
              <a:gd name="connsiteX7" fmla="*/ 2596706 w 3099696"/>
              <a:gd name="connsiteY7" fmla="*/ 173065 h 711383"/>
              <a:gd name="connsiteX8" fmla="*/ 2775846 w 3099696"/>
              <a:gd name="connsiteY8" fmla="*/ 603065 h 711383"/>
              <a:gd name="connsiteX9" fmla="*/ 3089656 w 3099696"/>
              <a:gd name="connsiteY9" fmla="*/ 226776 h 711383"/>
              <a:gd name="connsiteX0" fmla="*/ 314635 w 3182175"/>
              <a:gd name="connsiteY0" fmla="*/ 175976 h 711383"/>
              <a:gd name="connsiteX1" fmla="*/ 317793 w 3182175"/>
              <a:gd name="connsiteY1" fmla="*/ 259789 h 711383"/>
              <a:gd name="connsiteX2" fmla="*/ 127130 w 3182175"/>
              <a:gd name="connsiteY2" fmla="*/ 463161 h 711383"/>
              <a:gd name="connsiteX3" fmla="*/ 1080576 w 3182175"/>
              <a:gd name="connsiteY3" fmla="*/ 549544 h 711383"/>
              <a:gd name="connsiteX4" fmla="*/ 1566152 w 3182175"/>
              <a:gd name="connsiteY4" fmla="*/ 620408 h 711383"/>
              <a:gd name="connsiteX5" fmla="*/ 2159919 w 3182175"/>
              <a:gd name="connsiteY5" fmla="*/ 620408 h 711383"/>
              <a:gd name="connsiteX6" fmla="*/ 2220941 w 3182175"/>
              <a:gd name="connsiteY6" fmla="*/ 74557 h 711383"/>
              <a:gd name="connsiteX7" fmla="*/ 2679185 w 3182175"/>
              <a:gd name="connsiteY7" fmla="*/ 173065 h 711383"/>
              <a:gd name="connsiteX8" fmla="*/ 2858325 w 3182175"/>
              <a:gd name="connsiteY8" fmla="*/ 603065 h 711383"/>
              <a:gd name="connsiteX9" fmla="*/ 3172135 w 3182175"/>
              <a:gd name="connsiteY9" fmla="*/ 226776 h 711383"/>
              <a:gd name="connsiteX0" fmla="*/ 39295 w 2906835"/>
              <a:gd name="connsiteY0" fmla="*/ 175976 h 711383"/>
              <a:gd name="connsiteX1" fmla="*/ 42453 w 2906835"/>
              <a:gd name="connsiteY1" fmla="*/ 259789 h 711383"/>
              <a:gd name="connsiteX2" fmla="*/ 294012 w 2906835"/>
              <a:gd name="connsiteY2" fmla="*/ 480762 h 711383"/>
              <a:gd name="connsiteX3" fmla="*/ 805236 w 2906835"/>
              <a:gd name="connsiteY3" fmla="*/ 549544 h 711383"/>
              <a:gd name="connsiteX4" fmla="*/ 1290812 w 2906835"/>
              <a:gd name="connsiteY4" fmla="*/ 620408 h 711383"/>
              <a:gd name="connsiteX5" fmla="*/ 1884579 w 2906835"/>
              <a:gd name="connsiteY5" fmla="*/ 620408 h 711383"/>
              <a:gd name="connsiteX6" fmla="*/ 1945601 w 2906835"/>
              <a:gd name="connsiteY6" fmla="*/ 74557 h 711383"/>
              <a:gd name="connsiteX7" fmla="*/ 2403845 w 2906835"/>
              <a:gd name="connsiteY7" fmla="*/ 173065 h 711383"/>
              <a:gd name="connsiteX8" fmla="*/ 2582985 w 2906835"/>
              <a:gd name="connsiteY8" fmla="*/ 603065 h 711383"/>
              <a:gd name="connsiteX9" fmla="*/ 2896795 w 2906835"/>
              <a:gd name="connsiteY9" fmla="*/ 226776 h 711383"/>
              <a:gd name="connsiteX0" fmla="*/ 229959 w 3097499"/>
              <a:gd name="connsiteY0" fmla="*/ 175976 h 711383"/>
              <a:gd name="connsiteX1" fmla="*/ 42453 w 3097499"/>
              <a:gd name="connsiteY1" fmla="*/ 463162 h 711383"/>
              <a:gd name="connsiteX2" fmla="*/ 484676 w 3097499"/>
              <a:gd name="connsiteY2" fmla="*/ 480762 h 711383"/>
              <a:gd name="connsiteX3" fmla="*/ 995900 w 3097499"/>
              <a:gd name="connsiteY3" fmla="*/ 549544 h 711383"/>
              <a:gd name="connsiteX4" fmla="*/ 1481476 w 3097499"/>
              <a:gd name="connsiteY4" fmla="*/ 620408 h 711383"/>
              <a:gd name="connsiteX5" fmla="*/ 2075243 w 3097499"/>
              <a:gd name="connsiteY5" fmla="*/ 620408 h 711383"/>
              <a:gd name="connsiteX6" fmla="*/ 2136265 w 3097499"/>
              <a:gd name="connsiteY6" fmla="*/ 74557 h 711383"/>
              <a:gd name="connsiteX7" fmla="*/ 2594509 w 3097499"/>
              <a:gd name="connsiteY7" fmla="*/ 173065 h 711383"/>
              <a:gd name="connsiteX8" fmla="*/ 2773649 w 3097499"/>
              <a:gd name="connsiteY8" fmla="*/ 603065 h 711383"/>
              <a:gd name="connsiteX9" fmla="*/ 3087459 w 3097499"/>
              <a:gd name="connsiteY9" fmla="*/ 226776 h 711383"/>
              <a:gd name="connsiteX0" fmla="*/ 229959 w 3097499"/>
              <a:gd name="connsiteY0" fmla="*/ 175976 h 711383"/>
              <a:gd name="connsiteX1" fmla="*/ 42453 w 3097499"/>
              <a:gd name="connsiteY1" fmla="*/ 463162 h 711383"/>
              <a:gd name="connsiteX2" fmla="*/ 484676 w 3097499"/>
              <a:gd name="connsiteY2" fmla="*/ 480762 h 711383"/>
              <a:gd name="connsiteX3" fmla="*/ 995900 w 3097499"/>
              <a:gd name="connsiteY3" fmla="*/ 549544 h 711383"/>
              <a:gd name="connsiteX4" fmla="*/ 1481476 w 3097499"/>
              <a:gd name="connsiteY4" fmla="*/ 620408 h 711383"/>
              <a:gd name="connsiteX5" fmla="*/ 2075243 w 3097499"/>
              <a:gd name="connsiteY5" fmla="*/ 620408 h 711383"/>
              <a:gd name="connsiteX6" fmla="*/ 2136265 w 3097499"/>
              <a:gd name="connsiteY6" fmla="*/ 74557 h 711383"/>
              <a:gd name="connsiteX7" fmla="*/ 2637760 w 3097499"/>
              <a:gd name="connsiteY7" fmla="*/ 173065 h 711383"/>
              <a:gd name="connsiteX8" fmla="*/ 2773649 w 3097499"/>
              <a:gd name="connsiteY8" fmla="*/ 603065 h 711383"/>
              <a:gd name="connsiteX9" fmla="*/ 3087459 w 3097499"/>
              <a:gd name="connsiteY9" fmla="*/ 226776 h 711383"/>
              <a:gd name="connsiteX0" fmla="*/ 229959 w 3087459"/>
              <a:gd name="connsiteY0" fmla="*/ 175976 h 711383"/>
              <a:gd name="connsiteX1" fmla="*/ 42453 w 3087459"/>
              <a:gd name="connsiteY1" fmla="*/ 463162 h 711383"/>
              <a:gd name="connsiteX2" fmla="*/ 484676 w 3087459"/>
              <a:gd name="connsiteY2" fmla="*/ 480762 h 711383"/>
              <a:gd name="connsiteX3" fmla="*/ 995900 w 3087459"/>
              <a:gd name="connsiteY3" fmla="*/ 549544 h 711383"/>
              <a:gd name="connsiteX4" fmla="*/ 1481476 w 3087459"/>
              <a:gd name="connsiteY4" fmla="*/ 620408 h 711383"/>
              <a:gd name="connsiteX5" fmla="*/ 2075243 w 3087459"/>
              <a:gd name="connsiteY5" fmla="*/ 620408 h 711383"/>
              <a:gd name="connsiteX6" fmla="*/ 2136265 w 3087459"/>
              <a:gd name="connsiteY6" fmla="*/ 74557 h 711383"/>
              <a:gd name="connsiteX7" fmla="*/ 2637760 w 3087459"/>
              <a:gd name="connsiteY7" fmla="*/ 173065 h 711383"/>
              <a:gd name="connsiteX8" fmla="*/ 2759803 w 3087459"/>
              <a:gd name="connsiteY8" fmla="*/ 603065 h 711383"/>
              <a:gd name="connsiteX9" fmla="*/ 3087459 w 3087459"/>
              <a:gd name="connsiteY9" fmla="*/ 226776 h 711383"/>
              <a:gd name="connsiteX0" fmla="*/ 229959 w 3087459"/>
              <a:gd name="connsiteY0" fmla="*/ 175976 h 711383"/>
              <a:gd name="connsiteX1" fmla="*/ 42453 w 3087459"/>
              <a:gd name="connsiteY1" fmla="*/ 463162 h 711383"/>
              <a:gd name="connsiteX2" fmla="*/ 484676 w 3087459"/>
              <a:gd name="connsiteY2" fmla="*/ 480762 h 711383"/>
              <a:gd name="connsiteX3" fmla="*/ 995900 w 3087459"/>
              <a:gd name="connsiteY3" fmla="*/ 549544 h 711383"/>
              <a:gd name="connsiteX4" fmla="*/ 1481476 w 3087459"/>
              <a:gd name="connsiteY4" fmla="*/ 620408 h 711383"/>
              <a:gd name="connsiteX5" fmla="*/ 2075243 w 3087459"/>
              <a:gd name="connsiteY5" fmla="*/ 620408 h 711383"/>
              <a:gd name="connsiteX6" fmla="*/ 2136265 w 3087459"/>
              <a:gd name="connsiteY6" fmla="*/ 74557 h 711383"/>
              <a:gd name="connsiteX7" fmla="*/ 2637760 w 3087459"/>
              <a:gd name="connsiteY7" fmla="*/ 173065 h 711383"/>
              <a:gd name="connsiteX8" fmla="*/ 2759803 w 3087459"/>
              <a:gd name="connsiteY8" fmla="*/ 603065 h 711383"/>
              <a:gd name="connsiteX9" fmla="*/ 3087459 w 3087459"/>
              <a:gd name="connsiteY9" fmla="*/ 226776 h 711383"/>
              <a:gd name="connsiteX0" fmla="*/ 229959 w 3104756"/>
              <a:gd name="connsiteY0" fmla="*/ 175976 h 711383"/>
              <a:gd name="connsiteX1" fmla="*/ 42453 w 3104756"/>
              <a:gd name="connsiteY1" fmla="*/ 463162 h 711383"/>
              <a:gd name="connsiteX2" fmla="*/ 484676 w 3104756"/>
              <a:gd name="connsiteY2" fmla="*/ 480762 h 711383"/>
              <a:gd name="connsiteX3" fmla="*/ 995900 w 3104756"/>
              <a:gd name="connsiteY3" fmla="*/ 549544 h 711383"/>
              <a:gd name="connsiteX4" fmla="*/ 1481476 w 3104756"/>
              <a:gd name="connsiteY4" fmla="*/ 620408 h 711383"/>
              <a:gd name="connsiteX5" fmla="*/ 2075243 w 3104756"/>
              <a:gd name="connsiteY5" fmla="*/ 620408 h 711383"/>
              <a:gd name="connsiteX6" fmla="*/ 2136265 w 3104756"/>
              <a:gd name="connsiteY6" fmla="*/ 74557 h 711383"/>
              <a:gd name="connsiteX7" fmla="*/ 2637760 w 3104756"/>
              <a:gd name="connsiteY7" fmla="*/ 173065 h 711383"/>
              <a:gd name="connsiteX8" fmla="*/ 2759803 w 3104756"/>
              <a:gd name="connsiteY8" fmla="*/ 603065 h 711383"/>
              <a:gd name="connsiteX9" fmla="*/ 3087459 w 3104756"/>
              <a:gd name="connsiteY9" fmla="*/ 226776 h 71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756" h="711383">
                <a:moveTo>
                  <a:pt x="229959" y="175976"/>
                </a:moveTo>
                <a:cubicBezTo>
                  <a:pt x="228141" y="179517"/>
                  <a:pt x="0" y="412364"/>
                  <a:pt x="42453" y="463162"/>
                </a:cubicBezTo>
                <a:cubicBezTo>
                  <a:pt x="84906" y="513960"/>
                  <a:pt x="325768" y="466365"/>
                  <a:pt x="484676" y="480762"/>
                </a:cubicBezTo>
                <a:cubicBezTo>
                  <a:pt x="643584" y="495159"/>
                  <a:pt x="876727" y="534346"/>
                  <a:pt x="995900" y="549544"/>
                </a:cubicBezTo>
                <a:cubicBezTo>
                  <a:pt x="1090537" y="624666"/>
                  <a:pt x="1297825" y="597046"/>
                  <a:pt x="1481476" y="620408"/>
                </a:cubicBezTo>
                <a:cubicBezTo>
                  <a:pt x="1641812" y="643936"/>
                  <a:pt x="1966112" y="711383"/>
                  <a:pt x="2075243" y="620408"/>
                </a:cubicBezTo>
                <a:cubicBezTo>
                  <a:pt x="2184374" y="529433"/>
                  <a:pt x="2042512" y="149114"/>
                  <a:pt x="2136265" y="74557"/>
                </a:cubicBezTo>
                <a:cubicBezTo>
                  <a:pt x="2230018" y="0"/>
                  <a:pt x="2533837" y="84980"/>
                  <a:pt x="2637760" y="173065"/>
                </a:cubicBezTo>
                <a:cubicBezTo>
                  <a:pt x="2741683" y="261150"/>
                  <a:pt x="2668528" y="141674"/>
                  <a:pt x="2759803" y="603065"/>
                </a:cubicBezTo>
                <a:cubicBezTo>
                  <a:pt x="3104756" y="461975"/>
                  <a:pt x="3087459" y="226776"/>
                  <a:pt x="3087459" y="226776"/>
                </a:cubicBezTo>
              </a:path>
            </a:pathLst>
          </a:custGeom>
          <a:noFill/>
          <a:ln w="38100" cap="flat" cmpd="sng" algn="ctr">
            <a:solidFill>
              <a:schemeClr val="accent4"/>
            </a:solidFill>
            <a:prstDash val="sysDash"/>
            <a:round/>
            <a:headEnd type="triangle" w="med" len="med"/>
            <a:tailEnd type="triangl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ea"/>
              <a:ea typeface="+mn-ea"/>
            </a:endParaRPr>
          </a:p>
        </p:txBody>
      </p:sp>
      <p:sp>
        <p:nvSpPr>
          <p:cNvPr id="27" name="798635240"/>
          <p:cNvSpPr txBox="1"/>
          <p:nvPr/>
        </p:nvSpPr>
        <p:spPr>
          <a:xfrm>
            <a:off x="3151487" y="4023046"/>
            <a:ext cx="280846" cy="276999"/>
          </a:xfrm>
          <a:prstGeom prst="rect">
            <a:avLst/>
          </a:prstGeom>
          <a:noFill/>
        </p:spPr>
        <p:txBody>
          <a:bodyPr wrap="none" rtlCol="0">
            <a:spAutoFit/>
          </a:bodyPr>
          <a:lstStyle/>
          <a:p>
            <a:pPr fontAlgn="ctr"/>
            <a:r>
              <a:rPr lang="en-US" sz="1200" dirty="0">
                <a:latin typeface="+mn-ea"/>
                <a:ea typeface="+mn-ea"/>
              </a:rPr>
              <a:t>B</a:t>
            </a:r>
          </a:p>
        </p:txBody>
      </p:sp>
      <p:sp>
        <p:nvSpPr>
          <p:cNvPr id="28" name="1729797980"/>
          <p:cNvSpPr txBox="1"/>
          <p:nvPr/>
        </p:nvSpPr>
        <p:spPr>
          <a:xfrm>
            <a:off x="5457940" y="4763069"/>
            <a:ext cx="301686" cy="276999"/>
          </a:xfrm>
          <a:prstGeom prst="rect">
            <a:avLst/>
          </a:prstGeom>
          <a:noFill/>
        </p:spPr>
        <p:txBody>
          <a:bodyPr wrap="none" rtlCol="0">
            <a:spAutoFit/>
          </a:bodyPr>
          <a:lstStyle/>
          <a:p>
            <a:pPr fontAlgn="ctr"/>
            <a:r>
              <a:rPr lang="en-US" sz="1200" dirty="0">
                <a:latin typeface="+mn-ea"/>
                <a:ea typeface="+mn-ea"/>
              </a:rPr>
              <a:t>D</a:t>
            </a:r>
          </a:p>
        </p:txBody>
      </p:sp>
      <p:sp>
        <p:nvSpPr>
          <p:cNvPr id="31" name="718484776"/>
          <p:cNvSpPr txBox="1"/>
          <p:nvPr/>
        </p:nvSpPr>
        <p:spPr>
          <a:xfrm>
            <a:off x="6971134" y="4638988"/>
            <a:ext cx="266420" cy="276999"/>
          </a:xfrm>
          <a:prstGeom prst="rect">
            <a:avLst/>
          </a:prstGeom>
          <a:noFill/>
        </p:spPr>
        <p:txBody>
          <a:bodyPr wrap="none" rtlCol="0">
            <a:spAutoFit/>
          </a:bodyPr>
          <a:lstStyle/>
          <a:p>
            <a:pPr fontAlgn="ctr"/>
            <a:r>
              <a:rPr lang="en-US" sz="1200" dirty="0">
                <a:latin typeface="+mn-ea"/>
                <a:ea typeface="+mn-ea"/>
              </a:rPr>
              <a:t>F</a:t>
            </a:r>
          </a:p>
        </p:txBody>
      </p:sp>
      <p:sp>
        <p:nvSpPr>
          <p:cNvPr id="92" name="Freeform 81"/>
          <p:cNvSpPr>
            <a:spLocks noEditPoints="1"/>
          </p:cNvSpPr>
          <p:nvPr/>
        </p:nvSpPr>
        <p:spPr bwMode="auto">
          <a:xfrm>
            <a:off x="6312955" y="4538908"/>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93" name="850502023"/>
          <p:cNvSpPr>
            <a:spLocks noEditPoints="1"/>
          </p:cNvSpPr>
          <p:nvPr/>
        </p:nvSpPr>
        <p:spPr bwMode="auto">
          <a:xfrm>
            <a:off x="6400601" y="4538908"/>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90" name="1040425156"/>
          <p:cNvSpPr>
            <a:spLocks noEditPoints="1"/>
          </p:cNvSpPr>
          <p:nvPr/>
        </p:nvSpPr>
        <p:spPr bwMode="auto">
          <a:xfrm>
            <a:off x="6971135" y="4471275"/>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91" name="1343455990"/>
          <p:cNvSpPr>
            <a:spLocks noEditPoints="1"/>
          </p:cNvSpPr>
          <p:nvPr/>
        </p:nvSpPr>
        <p:spPr bwMode="auto">
          <a:xfrm>
            <a:off x="7058781" y="4471275"/>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71" name="699133015"/>
          <p:cNvSpPr>
            <a:spLocks noEditPoints="1"/>
          </p:cNvSpPr>
          <p:nvPr/>
        </p:nvSpPr>
        <p:spPr bwMode="auto">
          <a:xfrm>
            <a:off x="2585297" y="4224386"/>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72" name="2073730891"/>
          <p:cNvSpPr>
            <a:spLocks noEditPoints="1"/>
          </p:cNvSpPr>
          <p:nvPr/>
        </p:nvSpPr>
        <p:spPr bwMode="auto">
          <a:xfrm>
            <a:off x="2672942" y="4224386"/>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9" name="1028663158"/>
          <p:cNvSpPr>
            <a:spLocks noEditPoints="1"/>
          </p:cNvSpPr>
          <p:nvPr/>
        </p:nvSpPr>
        <p:spPr bwMode="auto">
          <a:xfrm>
            <a:off x="3228095" y="4221066"/>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70" name="243165539"/>
          <p:cNvSpPr>
            <a:spLocks noEditPoints="1"/>
          </p:cNvSpPr>
          <p:nvPr/>
        </p:nvSpPr>
        <p:spPr bwMode="auto">
          <a:xfrm>
            <a:off x="3315740" y="4221066"/>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7" name="466807996"/>
          <p:cNvSpPr>
            <a:spLocks noEditPoints="1"/>
          </p:cNvSpPr>
          <p:nvPr/>
        </p:nvSpPr>
        <p:spPr bwMode="auto">
          <a:xfrm>
            <a:off x="2854613" y="4648692"/>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8" name="1663677882"/>
          <p:cNvSpPr>
            <a:spLocks noEditPoints="1"/>
          </p:cNvSpPr>
          <p:nvPr/>
        </p:nvSpPr>
        <p:spPr bwMode="auto">
          <a:xfrm>
            <a:off x="2942258" y="4648692"/>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5" name="1795725443"/>
          <p:cNvSpPr>
            <a:spLocks noEditPoints="1"/>
          </p:cNvSpPr>
          <p:nvPr/>
        </p:nvSpPr>
        <p:spPr bwMode="auto">
          <a:xfrm>
            <a:off x="3308111" y="4572994"/>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6" name="1656712422"/>
          <p:cNvSpPr>
            <a:spLocks noEditPoints="1"/>
          </p:cNvSpPr>
          <p:nvPr/>
        </p:nvSpPr>
        <p:spPr bwMode="auto">
          <a:xfrm>
            <a:off x="3395756" y="4572994"/>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3" name="1814945769"/>
          <p:cNvSpPr>
            <a:spLocks noEditPoints="1"/>
          </p:cNvSpPr>
          <p:nvPr/>
        </p:nvSpPr>
        <p:spPr bwMode="auto">
          <a:xfrm>
            <a:off x="4265894" y="4697829"/>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4" name="1851259948"/>
          <p:cNvSpPr>
            <a:spLocks noEditPoints="1"/>
          </p:cNvSpPr>
          <p:nvPr/>
        </p:nvSpPr>
        <p:spPr bwMode="auto">
          <a:xfrm>
            <a:off x="4353540" y="4697829"/>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1" name="1033872526"/>
          <p:cNvSpPr>
            <a:spLocks noEditPoints="1"/>
          </p:cNvSpPr>
          <p:nvPr/>
        </p:nvSpPr>
        <p:spPr bwMode="auto">
          <a:xfrm>
            <a:off x="4652176" y="4073654"/>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2" name="2079035903"/>
          <p:cNvSpPr>
            <a:spLocks noEditPoints="1"/>
          </p:cNvSpPr>
          <p:nvPr/>
        </p:nvSpPr>
        <p:spPr bwMode="auto">
          <a:xfrm>
            <a:off x="4739822" y="4073654"/>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59" name="572629091"/>
          <p:cNvSpPr>
            <a:spLocks noEditPoints="1"/>
          </p:cNvSpPr>
          <p:nvPr/>
        </p:nvSpPr>
        <p:spPr bwMode="auto">
          <a:xfrm>
            <a:off x="4919365" y="4902125"/>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60" name="1541631507"/>
          <p:cNvSpPr>
            <a:spLocks noEditPoints="1"/>
          </p:cNvSpPr>
          <p:nvPr/>
        </p:nvSpPr>
        <p:spPr bwMode="auto">
          <a:xfrm>
            <a:off x="5007011" y="4902125"/>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57" name="15795730"/>
          <p:cNvSpPr>
            <a:spLocks noEditPoints="1"/>
          </p:cNvSpPr>
          <p:nvPr/>
        </p:nvSpPr>
        <p:spPr bwMode="auto">
          <a:xfrm>
            <a:off x="3954740" y="4143332"/>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58" name="1839720120"/>
          <p:cNvSpPr>
            <a:spLocks noEditPoints="1"/>
          </p:cNvSpPr>
          <p:nvPr/>
        </p:nvSpPr>
        <p:spPr bwMode="auto">
          <a:xfrm>
            <a:off x="4042386" y="4143332"/>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cxnSp>
        <p:nvCxnSpPr>
          <p:cNvPr id="52" name="1760938891"/>
          <p:cNvCxnSpPr/>
          <p:nvPr/>
        </p:nvCxnSpPr>
        <p:spPr bwMode="auto">
          <a:xfrm flipV="1">
            <a:off x="2760589" y="4316240"/>
            <a:ext cx="467507" cy="886"/>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54" name="1979934373"/>
          <p:cNvCxnSpPr>
            <a:stCxn id="68" idx="0"/>
          </p:cNvCxnSpPr>
          <p:nvPr/>
        </p:nvCxnSpPr>
        <p:spPr bwMode="auto">
          <a:xfrm flipV="1">
            <a:off x="2946795" y="4380687"/>
            <a:ext cx="314402" cy="278690"/>
          </a:xfrm>
          <a:prstGeom prst="line">
            <a:avLst/>
          </a:prstGeom>
          <a:solidFill>
            <a:schemeClr val="accent1"/>
          </a:solidFill>
          <a:ln w="28575" cap="flat" cmpd="sng" algn="ctr">
            <a:solidFill>
              <a:srgbClr val="C00000"/>
            </a:solidFill>
            <a:prstDash val="solid"/>
            <a:round/>
            <a:headEnd type="none" w="med" len="med"/>
            <a:tailEnd type="none" w="med" len="med"/>
          </a:ln>
          <a:effectLst/>
        </p:spPr>
      </p:cxnSp>
      <p:sp>
        <p:nvSpPr>
          <p:cNvPr id="29" name="780684650"/>
          <p:cNvSpPr txBox="1"/>
          <p:nvPr/>
        </p:nvSpPr>
        <p:spPr>
          <a:xfrm>
            <a:off x="3959944" y="3936498"/>
            <a:ext cx="200527" cy="276999"/>
          </a:xfrm>
          <a:prstGeom prst="rect">
            <a:avLst/>
          </a:prstGeom>
          <a:noFill/>
        </p:spPr>
        <p:txBody>
          <a:bodyPr wrap="square" rtlCol="0">
            <a:spAutoFit/>
          </a:bodyPr>
          <a:lstStyle/>
          <a:p>
            <a:pPr fontAlgn="ctr"/>
            <a:r>
              <a:rPr lang="en-US" sz="1200" dirty="0">
                <a:latin typeface="+mn-ea"/>
                <a:ea typeface="+mn-ea"/>
              </a:rPr>
              <a:t>C</a:t>
            </a:r>
          </a:p>
        </p:txBody>
      </p:sp>
      <p:sp>
        <p:nvSpPr>
          <p:cNvPr id="132" name="2082991533"/>
          <p:cNvSpPr>
            <a:spLocks noEditPoints="1"/>
          </p:cNvSpPr>
          <p:nvPr/>
        </p:nvSpPr>
        <p:spPr bwMode="auto">
          <a:xfrm>
            <a:off x="5592654" y="4634039"/>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133" name="1864762633"/>
          <p:cNvSpPr>
            <a:spLocks noEditPoints="1"/>
          </p:cNvSpPr>
          <p:nvPr/>
        </p:nvSpPr>
        <p:spPr bwMode="auto">
          <a:xfrm>
            <a:off x="5680300" y="4634039"/>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135" name="901586603"/>
          <p:cNvSpPr>
            <a:spLocks noEditPoints="1"/>
          </p:cNvSpPr>
          <p:nvPr/>
        </p:nvSpPr>
        <p:spPr bwMode="auto">
          <a:xfrm>
            <a:off x="5505008" y="4073654"/>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136" name="1083703205"/>
          <p:cNvSpPr>
            <a:spLocks noEditPoints="1"/>
          </p:cNvSpPr>
          <p:nvPr/>
        </p:nvSpPr>
        <p:spPr bwMode="auto">
          <a:xfrm>
            <a:off x="5592654" y="4073654"/>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145" name="241276638"/>
          <p:cNvSpPr>
            <a:spLocks noEditPoints="1"/>
          </p:cNvSpPr>
          <p:nvPr/>
        </p:nvSpPr>
        <p:spPr bwMode="auto">
          <a:xfrm>
            <a:off x="6488246" y="4073654"/>
            <a:ext cx="87646" cy="186809"/>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sp>
        <p:nvSpPr>
          <p:cNvPr id="146" name="405425114"/>
          <p:cNvSpPr>
            <a:spLocks noEditPoints="1"/>
          </p:cNvSpPr>
          <p:nvPr/>
        </p:nvSpPr>
        <p:spPr bwMode="auto">
          <a:xfrm>
            <a:off x="6575892" y="4073654"/>
            <a:ext cx="87646" cy="186809"/>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ea"/>
              <a:ea typeface="+mn-ea"/>
            </a:endParaRPr>
          </a:p>
        </p:txBody>
      </p:sp>
      <p:cxnSp>
        <p:nvCxnSpPr>
          <p:cNvPr id="151" name="831954946"/>
          <p:cNvCxnSpPr/>
          <p:nvPr/>
        </p:nvCxnSpPr>
        <p:spPr bwMode="auto">
          <a:xfrm flipV="1">
            <a:off x="3390349" y="4260463"/>
            <a:ext cx="564392" cy="57551"/>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53" name="1834048719"/>
          <p:cNvCxnSpPr/>
          <p:nvPr/>
        </p:nvCxnSpPr>
        <p:spPr bwMode="auto">
          <a:xfrm flipV="1">
            <a:off x="4119786" y="4143331"/>
            <a:ext cx="532390" cy="77734"/>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55" name="661698396"/>
          <p:cNvCxnSpPr/>
          <p:nvPr/>
        </p:nvCxnSpPr>
        <p:spPr bwMode="auto">
          <a:xfrm flipV="1">
            <a:off x="4784708" y="4144218"/>
            <a:ext cx="720300" cy="1"/>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57" name="1855244651"/>
          <p:cNvCxnSpPr>
            <a:endCxn id="68" idx="23"/>
          </p:cNvCxnSpPr>
          <p:nvPr/>
        </p:nvCxnSpPr>
        <p:spPr bwMode="auto">
          <a:xfrm>
            <a:off x="2672944" y="4409055"/>
            <a:ext cx="269729" cy="244195"/>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59" name="694648834"/>
          <p:cNvCxnSpPr/>
          <p:nvPr/>
        </p:nvCxnSpPr>
        <p:spPr bwMode="auto">
          <a:xfrm flipV="1">
            <a:off x="3029905" y="4658084"/>
            <a:ext cx="285837" cy="84899"/>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61" name="529707281"/>
          <p:cNvCxnSpPr>
            <a:endCxn id="66" idx="12"/>
          </p:cNvCxnSpPr>
          <p:nvPr/>
        </p:nvCxnSpPr>
        <p:spPr bwMode="auto">
          <a:xfrm>
            <a:off x="3315742" y="4371695"/>
            <a:ext cx="84309" cy="206745"/>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64" name="1880939519"/>
          <p:cNvCxnSpPr/>
          <p:nvPr/>
        </p:nvCxnSpPr>
        <p:spPr bwMode="auto">
          <a:xfrm>
            <a:off x="4418423" y="4776722"/>
            <a:ext cx="500943" cy="218806"/>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66" name="2008360438"/>
          <p:cNvCxnSpPr/>
          <p:nvPr/>
        </p:nvCxnSpPr>
        <p:spPr bwMode="auto">
          <a:xfrm flipV="1">
            <a:off x="5094656" y="4776723"/>
            <a:ext cx="497998" cy="218807"/>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68" name="1245210357"/>
          <p:cNvCxnSpPr/>
          <p:nvPr/>
        </p:nvCxnSpPr>
        <p:spPr bwMode="auto">
          <a:xfrm flipV="1">
            <a:off x="4353539" y="4260462"/>
            <a:ext cx="386282" cy="437366"/>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70" name="1463782943"/>
          <p:cNvCxnSpPr/>
          <p:nvPr/>
        </p:nvCxnSpPr>
        <p:spPr bwMode="auto">
          <a:xfrm flipV="1">
            <a:off x="5761408" y="4614918"/>
            <a:ext cx="551546" cy="92564"/>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72" name="112772127"/>
          <p:cNvCxnSpPr/>
          <p:nvPr/>
        </p:nvCxnSpPr>
        <p:spPr bwMode="auto">
          <a:xfrm flipV="1">
            <a:off x="6452533" y="4260463"/>
            <a:ext cx="123358" cy="278445"/>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76" name="1789091159"/>
          <p:cNvCxnSpPr/>
          <p:nvPr/>
        </p:nvCxnSpPr>
        <p:spPr bwMode="auto">
          <a:xfrm>
            <a:off x="3483402" y="4659378"/>
            <a:ext cx="782492" cy="117345"/>
          </a:xfrm>
          <a:prstGeom prst="line">
            <a:avLst/>
          </a:prstGeom>
          <a:solidFill>
            <a:schemeClr val="accent1"/>
          </a:solidFill>
          <a:ln w="28575" cap="flat" cmpd="sng" algn="ctr">
            <a:solidFill>
              <a:srgbClr val="C00000"/>
            </a:solidFill>
            <a:prstDash val="solid"/>
            <a:round/>
            <a:headEnd type="none" w="med" len="med"/>
            <a:tailEnd type="none" w="med" len="med"/>
          </a:ln>
          <a:effectLst/>
        </p:spPr>
      </p:cxnSp>
      <p:cxnSp>
        <p:nvCxnSpPr>
          <p:cNvPr id="179" name="1197396444"/>
          <p:cNvCxnSpPr>
            <a:stCxn id="63" idx="57"/>
          </p:cNvCxnSpPr>
          <p:nvPr/>
        </p:nvCxnSpPr>
        <p:spPr bwMode="auto">
          <a:xfrm flipH="1" flipV="1">
            <a:off x="4042387" y="4330142"/>
            <a:ext cx="227777" cy="368093"/>
          </a:xfrm>
          <a:prstGeom prst="line">
            <a:avLst/>
          </a:prstGeom>
          <a:solidFill>
            <a:schemeClr val="accent1"/>
          </a:solidFill>
          <a:ln w="28575" cap="flat" cmpd="sng" algn="ctr">
            <a:solidFill>
              <a:srgbClr val="C00000"/>
            </a:solidFill>
            <a:prstDash val="solid"/>
            <a:round/>
            <a:headEnd type="none" w="med" len="med"/>
            <a:tailEnd type="none" w="med" len="med"/>
          </a:ln>
          <a:effectLst/>
        </p:spPr>
      </p:cxnSp>
      <p:cxnSp>
        <p:nvCxnSpPr>
          <p:cNvPr id="182" name="1191209489"/>
          <p:cNvCxnSpPr/>
          <p:nvPr/>
        </p:nvCxnSpPr>
        <p:spPr bwMode="auto">
          <a:xfrm flipH="1" flipV="1">
            <a:off x="4739822" y="4260462"/>
            <a:ext cx="852833" cy="499340"/>
          </a:xfrm>
          <a:prstGeom prst="line">
            <a:avLst/>
          </a:prstGeom>
          <a:solidFill>
            <a:schemeClr val="accent1"/>
          </a:solidFill>
          <a:ln w="28575" cap="flat" cmpd="sng" algn="ctr">
            <a:solidFill>
              <a:srgbClr val="C00000"/>
            </a:solidFill>
            <a:prstDash val="solid"/>
            <a:round/>
            <a:headEnd type="none" w="med" len="med"/>
            <a:tailEnd type="none" w="med" len="med"/>
          </a:ln>
          <a:effectLst/>
        </p:spPr>
      </p:cxnSp>
      <p:cxnSp>
        <p:nvCxnSpPr>
          <p:cNvPr id="185" name="1175076504"/>
          <p:cNvCxnSpPr/>
          <p:nvPr/>
        </p:nvCxnSpPr>
        <p:spPr bwMode="auto">
          <a:xfrm flipH="1">
            <a:off x="5680300" y="4144219"/>
            <a:ext cx="807946" cy="1"/>
          </a:xfrm>
          <a:prstGeom prst="line">
            <a:avLst/>
          </a:prstGeom>
          <a:solidFill>
            <a:schemeClr val="accent1"/>
          </a:solidFill>
          <a:ln w="28575" cap="flat" cmpd="sng" algn="ctr">
            <a:solidFill>
              <a:srgbClr val="C00000"/>
            </a:solidFill>
            <a:prstDash val="solid"/>
            <a:round/>
            <a:headEnd type="none" w="med" len="med"/>
            <a:tailEnd type="none" w="med" len="med"/>
          </a:ln>
          <a:effectLst/>
        </p:spPr>
      </p:cxnSp>
      <p:cxnSp>
        <p:nvCxnSpPr>
          <p:cNvPr id="188" name="1070752060"/>
          <p:cNvCxnSpPr/>
          <p:nvPr/>
        </p:nvCxnSpPr>
        <p:spPr bwMode="auto">
          <a:xfrm flipV="1">
            <a:off x="6488247" y="4538908"/>
            <a:ext cx="482889" cy="82780"/>
          </a:xfrm>
          <a:prstGeom prst="line">
            <a:avLst/>
          </a:prstGeom>
          <a:solidFill>
            <a:schemeClr val="accent1"/>
          </a:solidFill>
          <a:ln w="28575" cap="flat" cmpd="sng" algn="ctr">
            <a:solidFill>
              <a:srgbClr val="C00000"/>
            </a:solidFill>
            <a:prstDash val="solid"/>
            <a:round/>
            <a:headEnd type="none" w="med" len="med"/>
            <a:tailEnd type="none" w="med" len="med"/>
          </a:ln>
          <a:effectLst/>
        </p:spPr>
      </p:cxnSp>
      <p:cxnSp>
        <p:nvCxnSpPr>
          <p:cNvPr id="191" name="1868619179"/>
          <p:cNvCxnSpPr>
            <a:endCxn id="132" idx="0"/>
          </p:cNvCxnSpPr>
          <p:nvPr/>
        </p:nvCxnSpPr>
        <p:spPr bwMode="auto">
          <a:xfrm>
            <a:off x="5592654" y="4269922"/>
            <a:ext cx="4536" cy="374802"/>
          </a:xfrm>
          <a:prstGeom prst="line">
            <a:avLst/>
          </a:prstGeom>
          <a:solidFill>
            <a:schemeClr val="accent1"/>
          </a:solidFill>
          <a:ln w="28575" cap="flat" cmpd="sng" algn="ctr">
            <a:solidFill>
              <a:srgbClr val="92D050"/>
            </a:solidFill>
            <a:prstDash val="solid"/>
            <a:round/>
            <a:headEnd type="none" w="med" len="med"/>
            <a:tailEnd type="none" w="med" len="med"/>
          </a:ln>
          <a:effectLst/>
        </p:spPr>
      </p:cxnSp>
      <p:cxnSp>
        <p:nvCxnSpPr>
          <p:cNvPr id="195" name="912012962"/>
          <p:cNvCxnSpPr>
            <a:stCxn id="91" idx="57"/>
          </p:cNvCxnSpPr>
          <p:nvPr/>
        </p:nvCxnSpPr>
        <p:spPr bwMode="auto">
          <a:xfrm flipH="1" flipV="1">
            <a:off x="6663537" y="4180572"/>
            <a:ext cx="399513" cy="291109"/>
          </a:xfrm>
          <a:prstGeom prst="line">
            <a:avLst/>
          </a:prstGeom>
          <a:solidFill>
            <a:schemeClr val="accent1"/>
          </a:solidFill>
          <a:ln w="28575" cap="flat" cmpd="sng" algn="ctr">
            <a:solidFill>
              <a:srgbClr val="92D050"/>
            </a:solidFill>
            <a:prstDash val="solid"/>
            <a:round/>
            <a:headEnd type="none" w="med" len="med"/>
            <a:tailEnd type="none" w="med" len="med"/>
          </a:ln>
          <a:effectLst/>
        </p:spPr>
      </p:cxnSp>
      <p:sp>
        <p:nvSpPr>
          <p:cNvPr id="198" name="444265104"/>
          <p:cNvSpPr txBox="1"/>
          <p:nvPr/>
        </p:nvSpPr>
        <p:spPr>
          <a:xfrm>
            <a:off x="2793273" y="4074040"/>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35%</a:t>
            </a:r>
          </a:p>
        </p:txBody>
      </p:sp>
      <p:sp>
        <p:nvSpPr>
          <p:cNvPr id="199" name="99505256"/>
          <p:cNvSpPr txBox="1"/>
          <p:nvPr/>
        </p:nvSpPr>
        <p:spPr>
          <a:xfrm rot="4173858">
            <a:off x="3256965" y="4359536"/>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35%</a:t>
            </a:r>
          </a:p>
        </p:txBody>
      </p:sp>
      <p:sp>
        <p:nvSpPr>
          <p:cNvPr id="201" name="478006503"/>
          <p:cNvSpPr txBox="1"/>
          <p:nvPr/>
        </p:nvSpPr>
        <p:spPr>
          <a:xfrm rot="2635797">
            <a:off x="2421297" y="4455376"/>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15%</a:t>
            </a:r>
          </a:p>
        </p:txBody>
      </p:sp>
      <p:sp>
        <p:nvSpPr>
          <p:cNvPr id="202" name="561689470"/>
          <p:cNvSpPr txBox="1"/>
          <p:nvPr/>
        </p:nvSpPr>
        <p:spPr>
          <a:xfrm rot="20759453">
            <a:off x="2957388" y="4696543"/>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30%</a:t>
            </a:r>
          </a:p>
        </p:txBody>
      </p:sp>
      <p:sp>
        <p:nvSpPr>
          <p:cNvPr id="203" name="367497679"/>
          <p:cNvSpPr txBox="1"/>
          <p:nvPr/>
        </p:nvSpPr>
        <p:spPr>
          <a:xfrm rot="19118827">
            <a:off x="2831356" y="4330704"/>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90%</a:t>
            </a:r>
          </a:p>
        </p:txBody>
      </p:sp>
      <p:sp>
        <p:nvSpPr>
          <p:cNvPr id="204" name="1367944958"/>
          <p:cNvSpPr txBox="1"/>
          <p:nvPr/>
        </p:nvSpPr>
        <p:spPr>
          <a:xfrm rot="21265155">
            <a:off x="3465135" y="4028603"/>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30%</a:t>
            </a:r>
          </a:p>
        </p:txBody>
      </p:sp>
      <p:sp>
        <p:nvSpPr>
          <p:cNvPr id="205" name="1106398767"/>
          <p:cNvSpPr txBox="1"/>
          <p:nvPr/>
        </p:nvSpPr>
        <p:spPr>
          <a:xfrm rot="617311">
            <a:off x="3550331" y="4663946"/>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90%</a:t>
            </a:r>
          </a:p>
        </p:txBody>
      </p:sp>
      <p:sp>
        <p:nvSpPr>
          <p:cNvPr id="206" name="2116342736"/>
          <p:cNvSpPr txBox="1"/>
          <p:nvPr/>
        </p:nvSpPr>
        <p:spPr>
          <a:xfrm rot="21265155">
            <a:off x="4170101" y="3917514"/>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30%</a:t>
            </a:r>
          </a:p>
        </p:txBody>
      </p:sp>
      <p:sp>
        <p:nvSpPr>
          <p:cNvPr id="207" name="886034050"/>
          <p:cNvSpPr txBox="1"/>
          <p:nvPr/>
        </p:nvSpPr>
        <p:spPr>
          <a:xfrm>
            <a:off x="5111227" y="3856408"/>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25%</a:t>
            </a:r>
          </a:p>
        </p:txBody>
      </p:sp>
      <p:sp>
        <p:nvSpPr>
          <p:cNvPr id="208" name="69817373"/>
          <p:cNvSpPr txBox="1"/>
          <p:nvPr/>
        </p:nvSpPr>
        <p:spPr>
          <a:xfrm rot="1647238">
            <a:off x="4484939" y="4685262"/>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30%</a:t>
            </a:r>
          </a:p>
        </p:txBody>
      </p:sp>
      <p:sp>
        <p:nvSpPr>
          <p:cNvPr id="209" name="1104917270"/>
          <p:cNvSpPr txBox="1"/>
          <p:nvPr/>
        </p:nvSpPr>
        <p:spPr>
          <a:xfrm rot="20103914">
            <a:off x="5010814" y="4665924"/>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45%</a:t>
            </a:r>
          </a:p>
        </p:txBody>
      </p:sp>
      <p:sp>
        <p:nvSpPr>
          <p:cNvPr id="210" name="1626177004"/>
          <p:cNvSpPr txBox="1"/>
          <p:nvPr/>
        </p:nvSpPr>
        <p:spPr>
          <a:xfrm rot="18580971">
            <a:off x="4223120" y="4266036"/>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20%</a:t>
            </a:r>
          </a:p>
        </p:txBody>
      </p:sp>
      <p:sp>
        <p:nvSpPr>
          <p:cNvPr id="211" name="1945030059"/>
          <p:cNvSpPr txBox="1"/>
          <p:nvPr/>
        </p:nvSpPr>
        <p:spPr>
          <a:xfrm rot="5400000">
            <a:off x="5495290" y="4287720"/>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50%</a:t>
            </a:r>
          </a:p>
        </p:txBody>
      </p:sp>
      <p:sp>
        <p:nvSpPr>
          <p:cNvPr id="212" name="990027686"/>
          <p:cNvSpPr txBox="1"/>
          <p:nvPr/>
        </p:nvSpPr>
        <p:spPr>
          <a:xfrm rot="20829666">
            <a:off x="5837126" y="4740853"/>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40%</a:t>
            </a:r>
          </a:p>
        </p:txBody>
      </p:sp>
      <p:sp>
        <p:nvSpPr>
          <p:cNvPr id="213" name="787386520"/>
          <p:cNvSpPr txBox="1"/>
          <p:nvPr/>
        </p:nvSpPr>
        <p:spPr>
          <a:xfrm rot="3578944">
            <a:off x="3961736" y="4332427"/>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92%</a:t>
            </a:r>
          </a:p>
        </p:txBody>
      </p:sp>
      <p:sp>
        <p:nvSpPr>
          <p:cNvPr id="214" name="1985224072"/>
          <p:cNvSpPr txBox="1"/>
          <p:nvPr/>
        </p:nvSpPr>
        <p:spPr>
          <a:xfrm rot="1936660">
            <a:off x="4928125" y="4301047"/>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80%</a:t>
            </a:r>
          </a:p>
        </p:txBody>
      </p:sp>
      <p:sp>
        <p:nvSpPr>
          <p:cNvPr id="215" name="1782336697"/>
          <p:cNvSpPr txBox="1"/>
          <p:nvPr/>
        </p:nvSpPr>
        <p:spPr>
          <a:xfrm>
            <a:off x="5910639" y="3894780"/>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95%</a:t>
            </a:r>
          </a:p>
        </p:txBody>
      </p:sp>
      <p:sp>
        <p:nvSpPr>
          <p:cNvPr id="216" name="1977112810"/>
          <p:cNvSpPr txBox="1"/>
          <p:nvPr/>
        </p:nvSpPr>
        <p:spPr>
          <a:xfrm rot="17628356">
            <a:off x="6204997" y="4229268"/>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35%</a:t>
            </a:r>
          </a:p>
        </p:txBody>
      </p:sp>
      <p:sp>
        <p:nvSpPr>
          <p:cNvPr id="217" name="1134027047"/>
          <p:cNvSpPr txBox="1"/>
          <p:nvPr/>
        </p:nvSpPr>
        <p:spPr>
          <a:xfrm rot="2215215">
            <a:off x="6723976" y="4113878"/>
            <a:ext cx="514885" cy="276999"/>
          </a:xfrm>
          <a:prstGeom prst="rect">
            <a:avLst/>
          </a:prstGeom>
          <a:noFill/>
        </p:spPr>
        <p:txBody>
          <a:bodyPr wrap="none" rtlCol="0">
            <a:spAutoFit/>
          </a:bodyPr>
          <a:lstStyle/>
          <a:p>
            <a:pPr fontAlgn="ctr"/>
            <a:r>
              <a:rPr lang="en-US" sz="1200" b="1" dirty="0">
                <a:solidFill>
                  <a:schemeClr val="accent3">
                    <a:lumMod val="75000"/>
                  </a:schemeClr>
                </a:solidFill>
                <a:latin typeface="+mn-ea"/>
                <a:ea typeface="+mn-ea"/>
              </a:rPr>
              <a:t>10%</a:t>
            </a:r>
          </a:p>
        </p:txBody>
      </p:sp>
      <p:sp>
        <p:nvSpPr>
          <p:cNvPr id="218" name="1948951418"/>
          <p:cNvSpPr txBox="1"/>
          <p:nvPr/>
        </p:nvSpPr>
        <p:spPr>
          <a:xfrm rot="21055397">
            <a:off x="6481657" y="4520879"/>
            <a:ext cx="514885" cy="276999"/>
          </a:xfrm>
          <a:prstGeom prst="rect">
            <a:avLst/>
          </a:prstGeom>
          <a:noFill/>
        </p:spPr>
        <p:txBody>
          <a:bodyPr wrap="none" rtlCol="0">
            <a:spAutoFit/>
          </a:bodyPr>
          <a:lstStyle/>
          <a:p>
            <a:pPr fontAlgn="ctr"/>
            <a:r>
              <a:rPr lang="en-US" sz="1200" b="1" dirty="0">
                <a:solidFill>
                  <a:srgbClr val="C00000"/>
                </a:solidFill>
                <a:latin typeface="+mn-ea"/>
                <a:ea typeface="+mn-ea"/>
              </a:rPr>
              <a:t>85%</a:t>
            </a:r>
          </a:p>
        </p:txBody>
      </p:sp>
      <p:pic>
        <p:nvPicPr>
          <p:cNvPr id="223" name="1120296935" descr="图片146"/>
          <p:cNvPicPr>
            <a:picLocks noChangeAspect="1" noChangeArrowheads="1"/>
          </p:cNvPicPr>
          <p:nvPr/>
        </p:nvPicPr>
        <p:blipFill>
          <a:blip r:embed="rId3" cstate="print"/>
          <a:srcRect/>
          <a:stretch>
            <a:fillRect/>
          </a:stretch>
        </p:blipFill>
        <p:spPr bwMode="auto">
          <a:xfrm>
            <a:off x="4811731" y="2888915"/>
            <a:ext cx="215266" cy="336091"/>
          </a:xfrm>
          <a:prstGeom prst="rect">
            <a:avLst/>
          </a:prstGeom>
          <a:noFill/>
        </p:spPr>
      </p:pic>
      <p:pic>
        <p:nvPicPr>
          <p:cNvPr id="224" name="1321552667" descr="图片146"/>
          <p:cNvPicPr>
            <a:picLocks noChangeAspect="1" noChangeArrowheads="1"/>
          </p:cNvPicPr>
          <p:nvPr/>
        </p:nvPicPr>
        <p:blipFill>
          <a:blip r:embed="rId3" cstate="print"/>
          <a:srcRect/>
          <a:stretch>
            <a:fillRect/>
          </a:stretch>
        </p:blipFill>
        <p:spPr bwMode="auto">
          <a:xfrm>
            <a:off x="3449368" y="3062654"/>
            <a:ext cx="215266" cy="336091"/>
          </a:xfrm>
          <a:prstGeom prst="rect">
            <a:avLst/>
          </a:prstGeom>
          <a:noFill/>
        </p:spPr>
      </p:pic>
      <p:pic>
        <p:nvPicPr>
          <p:cNvPr id="225" name="1300416654" descr="图片146"/>
          <p:cNvPicPr>
            <a:picLocks noChangeAspect="1" noChangeArrowheads="1"/>
          </p:cNvPicPr>
          <p:nvPr/>
        </p:nvPicPr>
        <p:blipFill>
          <a:blip r:embed="rId3" cstate="print"/>
          <a:srcRect/>
          <a:stretch>
            <a:fillRect/>
          </a:stretch>
        </p:blipFill>
        <p:spPr bwMode="auto">
          <a:xfrm>
            <a:off x="6168098" y="3062654"/>
            <a:ext cx="215266" cy="336091"/>
          </a:xfrm>
          <a:prstGeom prst="rect">
            <a:avLst/>
          </a:prstGeom>
          <a:noFill/>
        </p:spPr>
      </p:pic>
      <p:cxnSp>
        <p:nvCxnSpPr>
          <p:cNvPr id="228" name="70675465"/>
          <p:cNvCxnSpPr>
            <a:stCxn id="220" idx="0"/>
            <a:endCxn id="223" idx="2"/>
          </p:cNvCxnSpPr>
          <p:nvPr/>
        </p:nvCxnSpPr>
        <p:spPr bwMode="auto">
          <a:xfrm flipV="1">
            <a:off x="4900789" y="3225007"/>
            <a:ext cx="18576" cy="52121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31" name="1474902381"/>
          <p:cNvCxnSpPr>
            <a:stCxn id="221" idx="0"/>
          </p:cNvCxnSpPr>
          <p:nvPr/>
        </p:nvCxnSpPr>
        <p:spPr bwMode="auto">
          <a:xfrm flipH="1" flipV="1">
            <a:off x="6256420" y="3381666"/>
            <a:ext cx="480734" cy="635709"/>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34" name="77848564"/>
          <p:cNvSpPr/>
          <p:nvPr/>
        </p:nvSpPr>
        <p:spPr>
          <a:xfrm>
            <a:off x="4524780" y="2312876"/>
            <a:ext cx="781323" cy="26060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altLang="zh-CN" sz="1200">
                <a:latin typeface="+mn-ea"/>
                <a:cs typeface="Arial" pitchFamily="34" charset="0"/>
              </a:rPr>
              <a:t>E2E</a:t>
            </a:r>
            <a:endParaRPr lang="en-US" altLang="zh-CN" sz="1200" dirty="0">
              <a:latin typeface="+mn-ea"/>
              <a:cs typeface="Arial" pitchFamily="34" charset="0"/>
            </a:endParaRPr>
          </a:p>
        </p:txBody>
      </p:sp>
      <p:cxnSp>
        <p:nvCxnSpPr>
          <p:cNvPr id="235" name="2050507250"/>
          <p:cNvCxnSpPr>
            <a:stCxn id="224" idx="0"/>
            <a:endCxn id="234" idx="2"/>
          </p:cNvCxnSpPr>
          <p:nvPr/>
        </p:nvCxnSpPr>
        <p:spPr bwMode="auto">
          <a:xfrm flipV="1">
            <a:off x="3557002" y="2573485"/>
            <a:ext cx="1358439" cy="489169"/>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38" name="50628961"/>
          <p:cNvCxnSpPr>
            <a:stCxn id="223" idx="0"/>
            <a:endCxn id="234" idx="2"/>
          </p:cNvCxnSpPr>
          <p:nvPr/>
        </p:nvCxnSpPr>
        <p:spPr bwMode="auto">
          <a:xfrm flipH="1" flipV="1">
            <a:off x="4915441" y="2573484"/>
            <a:ext cx="3924" cy="31543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1" name="563542447"/>
          <p:cNvCxnSpPr>
            <a:stCxn id="225" idx="0"/>
            <a:endCxn id="234" idx="2"/>
          </p:cNvCxnSpPr>
          <p:nvPr/>
        </p:nvCxnSpPr>
        <p:spPr bwMode="auto">
          <a:xfrm flipH="1" flipV="1">
            <a:off x="4915442" y="2573485"/>
            <a:ext cx="1360291" cy="489169"/>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44" name="788724884"/>
          <p:cNvSpPr txBox="1"/>
          <p:nvPr/>
        </p:nvSpPr>
        <p:spPr>
          <a:xfrm>
            <a:off x="3645324" y="3138137"/>
            <a:ext cx="1056123" cy="276999"/>
          </a:xfrm>
          <a:prstGeom prst="rect">
            <a:avLst/>
          </a:prstGeom>
          <a:noFill/>
        </p:spPr>
        <p:txBody>
          <a:bodyPr wrap="none" rtlCol="0">
            <a:spAutoFit/>
          </a:bodyPr>
          <a:lstStyle/>
          <a:p>
            <a:pPr fontAlgn="ctr"/>
            <a:r>
              <a:rPr lang="en-US" altLang="zh-CN" sz="1200" dirty="0">
                <a:latin typeface="+mn-ea"/>
                <a:ea typeface="+mn-ea"/>
                <a:cs typeface="Arial" pitchFamily="34" charset="0"/>
              </a:rPr>
              <a:t>Controller 1</a:t>
            </a:r>
            <a:endParaRPr lang="en-US" sz="1200" dirty="0">
              <a:latin typeface="+mn-ea"/>
              <a:ea typeface="+mn-ea"/>
              <a:cs typeface="Arial" pitchFamily="34" charset="0"/>
            </a:endParaRPr>
          </a:p>
        </p:txBody>
      </p:sp>
      <p:sp>
        <p:nvSpPr>
          <p:cNvPr id="245" name="1753091793"/>
          <p:cNvSpPr txBox="1"/>
          <p:nvPr/>
        </p:nvSpPr>
        <p:spPr>
          <a:xfrm>
            <a:off x="5026999" y="2979112"/>
            <a:ext cx="1056123" cy="276999"/>
          </a:xfrm>
          <a:prstGeom prst="rect">
            <a:avLst/>
          </a:prstGeom>
          <a:noFill/>
        </p:spPr>
        <p:txBody>
          <a:bodyPr wrap="none" rtlCol="0">
            <a:spAutoFit/>
          </a:bodyPr>
          <a:lstStyle/>
          <a:p>
            <a:pPr fontAlgn="ctr"/>
            <a:r>
              <a:rPr lang="en-US" altLang="zh-CN" sz="1200" dirty="0">
                <a:latin typeface="+mn-ea"/>
                <a:ea typeface="+mn-ea"/>
                <a:cs typeface="Arial" pitchFamily="34" charset="0"/>
              </a:rPr>
              <a:t>Controller 2</a:t>
            </a:r>
            <a:endParaRPr lang="en-US" sz="1200" dirty="0">
              <a:latin typeface="+mn-ea"/>
              <a:ea typeface="+mn-ea"/>
              <a:cs typeface="Arial" pitchFamily="34" charset="0"/>
            </a:endParaRPr>
          </a:p>
        </p:txBody>
      </p:sp>
      <p:sp>
        <p:nvSpPr>
          <p:cNvPr id="246" name="1012239473"/>
          <p:cNvSpPr txBox="1"/>
          <p:nvPr/>
        </p:nvSpPr>
        <p:spPr>
          <a:xfrm>
            <a:off x="6400600" y="3138137"/>
            <a:ext cx="1056123" cy="276999"/>
          </a:xfrm>
          <a:prstGeom prst="rect">
            <a:avLst/>
          </a:prstGeom>
          <a:noFill/>
        </p:spPr>
        <p:txBody>
          <a:bodyPr wrap="none" rtlCol="0">
            <a:spAutoFit/>
          </a:bodyPr>
          <a:lstStyle/>
          <a:p>
            <a:pPr fontAlgn="ctr"/>
            <a:r>
              <a:rPr lang="en-US" altLang="zh-CN" sz="1200" dirty="0">
                <a:latin typeface="+mn-ea"/>
                <a:ea typeface="+mn-ea"/>
                <a:cs typeface="Arial" pitchFamily="34" charset="0"/>
              </a:rPr>
              <a:t>Controller 3</a:t>
            </a:r>
            <a:endParaRPr lang="en-US" sz="1200" dirty="0">
              <a:latin typeface="+mn-ea"/>
              <a:ea typeface="+mn-ea"/>
              <a:cs typeface="Arial" pitchFamily="34" charset="0"/>
            </a:endParaRPr>
          </a:p>
        </p:txBody>
      </p:sp>
      <p:cxnSp>
        <p:nvCxnSpPr>
          <p:cNvPr id="248" name="2143627101"/>
          <p:cNvCxnSpPr/>
          <p:nvPr/>
        </p:nvCxnSpPr>
        <p:spPr>
          <a:xfrm flipH="1">
            <a:off x="3812634" y="2660355"/>
            <a:ext cx="595750" cy="213847"/>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cxnSp>
        <p:nvCxnSpPr>
          <p:cNvPr id="251" name="2137057288"/>
          <p:cNvCxnSpPr/>
          <p:nvPr/>
        </p:nvCxnSpPr>
        <p:spPr>
          <a:xfrm>
            <a:off x="4999866" y="2707116"/>
            <a:ext cx="7145" cy="181798"/>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cxnSp>
        <p:nvCxnSpPr>
          <p:cNvPr id="253" name="639438101"/>
          <p:cNvCxnSpPr/>
          <p:nvPr/>
        </p:nvCxnSpPr>
        <p:spPr>
          <a:xfrm>
            <a:off x="5403773" y="2660355"/>
            <a:ext cx="523726" cy="173739"/>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cxnSp>
        <p:nvCxnSpPr>
          <p:cNvPr id="256" name="141771382"/>
          <p:cNvCxnSpPr/>
          <p:nvPr/>
        </p:nvCxnSpPr>
        <p:spPr>
          <a:xfrm flipH="1">
            <a:off x="3061806" y="3474228"/>
            <a:ext cx="328542" cy="358864"/>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cxnSp>
        <p:nvCxnSpPr>
          <p:cNvPr id="258" name="2074902258"/>
          <p:cNvCxnSpPr/>
          <p:nvPr/>
        </p:nvCxnSpPr>
        <p:spPr>
          <a:xfrm flipH="1">
            <a:off x="4827466" y="3311876"/>
            <a:ext cx="26290" cy="271995"/>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cxnSp>
        <p:nvCxnSpPr>
          <p:cNvPr id="260" name="270265476"/>
          <p:cNvCxnSpPr/>
          <p:nvPr/>
        </p:nvCxnSpPr>
        <p:spPr>
          <a:xfrm>
            <a:off x="6414271" y="3446309"/>
            <a:ext cx="249266" cy="343349"/>
          </a:xfrm>
          <a:prstGeom prst="straightConnector1">
            <a:avLst/>
          </a:prstGeom>
          <a:ln>
            <a:solidFill>
              <a:schemeClr val="tx2"/>
            </a:solidFill>
            <a:tailEnd type="arrow"/>
          </a:ln>
        </p:spPr>
        <p:style>
          <a:lnRef idx="2">
            <a:schemeClr val="accent4"/>
          </a:lnRef>
          <a:fillRef idx="0">
            <a:schemeClr val="accent4"/>
          </a:fillRef>
          <a:effectRef idx="1">
            <a:schemeClr val="accent4"/>
          </a:effectRef>
          <a:fontRef idx="minor">
            <a:schemeClr val="tx1"/>
          </a:fontRef>
        </p:style>
      </p:cxnSp>
      <p:sp>
        <p:nvSpPr>
          <p:cNvPr id="262" name="1466551040"/>
          <p:cNvSpPr txBox="1"/>
          <p:nvPr/>
        </p:nvSpPr>
        <p:spPr>
          <a:xfrm rot="20346446">
            <a:off x="3768213" y="2554892"/>
            <a:ext cx="570990" cy="276999"/>
          </a:xfrm>
          <a:prstGeom prst="rect">
            <a:avLst/>
          </a:prstGeom>
          <a:noFill/>
        </p:spPr>
        <p:txBody>
          <a:bodyPr wrap="none" rtlCol="0">
            <a:spAutoFit/>
          </a:bodyPr>
          <a:lstStyle/>
          <a:p>
            <a:pPr fontAlgn="ctr"/>
            <a:r>
              <a:rPr lang="en-US" sz="1200" dirty="0">
                <a:latin typeface="+mn-ea"/>
                <a:ea typeface="+mn-ea"/>
                <a:cs typeface="Arial" pitchFamily="34" charset="0"/>
              </a:rPr>
              <a:t>A-&gt;B</a:t>
            </a:r>
          </a:p>
        </p:txBody>
      </p:sp>
      <p:sp>
        <p:nvSpPr>
          <p:cNvPr id="264" name="1441237085"/>
          <p:cNvSpPr txBox="1"/>
          <p:nvPr/>
        </p:nvSpPr>
        <p:spPr>
          <a:xfrm rot="1115029">
            <a:off x="5394117" y="2521858"/>
            <a:ext cx="532518" cy="276999"/>
          </a:xfrm>
          <a:prstGeom prst="rect">
            <a:avLst/>
          </a:prstGeom>
          <a:noFill/>
        </p:spPr>
        <p:txBody>
          <a:bodyPr wrap="none" rtlCol="0">
            <a:spAutoFit/>
          </a:bodyPr>
          <a:lstStyle/>
          <a:p>
            <a:pPr fontAlgn="ctr"/>
            <a:r>
              <a:rPr lang="en-US" sz="1200" dirty="0">
                <a:latin typeface="+mn-ea"/>
                <a:ea typeface="+mn-ea"/>
                <a:cs typeface="Arial" pitchFamily="34" charset="0"/>
              </a:rPr>
              <a:t>E-&gt;F</a:t>
            </a:r>
          </a:p>
        </p:txBody>
      </p:sp>
      <p:sp>
        <p:nvSpPr>
          <p:cNvPr id="265" name="748845884"/>
          <p:cNvSpPr txBox="1"/>
          <p:nvPr/>
        </p:nvSpPr>
        <p:spPr>
          <a:xfrm rot="16029084">
            <a:off x="4834676" y="2709896"/>
            <a:ext cx="585417" cy="276999"/>
          </a:xfrm>
          <a:prstGeom prst="rect">
            <a:avLst/>
          </a:prstGeom>
          <a:noFill/>
        </p:spPr>
        <p:txBody>
          <a:bodyPr wrap="none" rtlCol="0">
            <a:spAutoFit/>
          </a:bodyPr>
          <a:lstStyle/>
          <a:p>
            <a:pPr fontAlgn="ctr"/>
            <a:r>
              <a:rPr lang="en-US" sz="1200" dirty="0">
                <a:latin typeface="+mn-ea"/>
                <a:ea typeface="+mn-ea"/>
                <a:cs typeface="Arial" pitchFamily="34" charset="0"/>
              </a:rPr>
              <a:t>C-&gt;D</a:t>
            </a:r>
          </a:p>
        </p:txBody>
      </p:sp>
      <p:pic>
        <p:nvPicPr>
          <p:cNvPr id="118" name="725789745"/>
          <p:cNvPicPr>
            <a:picLocks noChangeAspect="1" noChangeArrowheads="1"/>
          </p:cNvPicPr>
          <p:nvPr/>
        </p:nvPicPr>
        <p:blipFill>
          <a:blip r:embed="rId4" cstate="print"/>
          <a:srcRect/>
          <a:stretch>
            <a:fillRect/>
          </a:stretch>
        </p:blipFill>
        <p:spPr bwMode="auto">
          <a:xfrm>
            <a:off x="7788188" y="3176972"/>
            <a:ext cx="3525747" cy="1656183"/>
          </a:xfrm>
          <a:prstGeom prst="rect">
            <a:avLst/>
          </a:prstGeom>
          <a:noFill/>
          <a:ln w="9525">
            <a:noFill/>
            <a:miter lim="800000"/>
            <a:headEnd/>
            <a:tailEnd/>
          </a:ln>
        </p:spPr>
      </p:pic>
      <p:pic>
        <p:nvPicPr>
          <p:cNvPr id="119" name="1791156878"/>
          <p:cNvPicPr>
            <a:picLocks noChangeAspect="1" noChangeArrowheads="1"/>
          </p:cNvPicPr>
          <p:nvPr/>
        </p:nvPicPr>
        <p:blipFill>
          <a:blip r:embed="rId5" cstate="print"/>
          <a:srcRect/>
          <a:stretch>
            <a:fillRect/>
          </a:stretch>
        </p:blipFill>
        <p:spPr bwMode="auto">
          <a:xfrm>
            <a:off x="7357082" y="1395651"/>
            <a:ext cx="3287774" cy="1565297"/>
          </a:xfrm>
          <a:prstGeom prst="rect">
            <a:avLst/>
          </a:prstGeom>
          <a:noFill/>
          <a:ln w="9525">
            <a:solidFill>
              <a:srgbClr val="00B0F0"/>
            </a:solidFill>
            <a:miter lim="800000"/>
            <a:headEnd/>
            <a:tailEnd/>
          </a:ln>
        </p:spPr>
      </p:pic>
      <p:sp>
        <p:nvSpPr>
          <p:cNvPr id="105" name="903443168">
            <a:extLst>
              <a:ext uri="{FF2B5EF4-FFF2-40B4-BE49-F238E27FC236}">
                <a16:creationId xmlns:a16="http://schemas.microsoft.com/office/drawing/2014/main" id="{41C4F8EC-7CDB-4EBE-A72F-2F6CAE842746}"/>
              </a:ext>
            </a:extLst>
          </p:cNvPr>
          <p:cNvSpPr txBox="1">
            <a:spLocks/>
          </p:cNvSpPr>
          <p:nvPr/>
        </p:nvSpPr>
        <p:spPr>
          <a:xfrm>
            <a:off x="1239029" y="5572563"/>
            <a:ext cx="7711253" cy="551549"/>
          </a:xfrm>
          <a:prstGeom prst="rect">
            <a:avLst/>
          </a:prstGeom>
        </p:spPr>
        <p:txBody>
          <a:bodyPr/>
          <a:lstStyle>
            <a:lvl1pPr marL="301625" indent="-301625" algn="l" defTabSz="801688" rtl="0" eaLnBrk="1" fontAlgn="base" hangingPunct="1">
              <a:lnSpc>
                <a:spcPct val="140000"/>
              </a:lnSpc>
              <a:spcBef>
                <a:spcPct val="30000"/>
              </a:spcBef>
              <a:spcAft>
                <a:spcPct val="0"/>
              </a:spcAft>
              <a:buClr>
                <a:srgbClr val="808080"/>
              </a:buClr>
              <a:buSzPct val="60000"/>
              <a:buFont typeface="Wingdings" pitchFamily="2" charset="2"/>
              <a:buChar char="l"/>
              <a:defRPr sz="2200">
                <a:solidFill>
                  <a:schemeClr val="tx1"/>
                </a:solidFill>
                <a:latin typeface="+mn-lt"/>
                <a:ea typeface="+mn-ea"/>
                <a:cs typeface="+mn-cs"/>
              </a:defRPr>
            </a:lvl1pPr>
            <a:lvl2pPr marL="654050" indent="-252413" algn="l" defTabSz="801688" rtl="0" eaLnBrk="1" fontAlgn="base" hangingPunct="1">
              <a:lnSpc>
                <a:spcPct val="140000"/>
              </a:lnSpc>
              <a:spcBef>
                <a:spcPct val="30000"/>
              </a:spcBef>
              <a:spcAft>
                <a:spcPct val="0"/>
              </a:spcAft>
              <a:buClr>
                <a:schemeClr val="tx1"/>
              </a:buClr>
              <a:buSzPct val="50000"/>
              <a:buFont typeface="Wingdings" pitchFamily="2" charset="2"/>
              <a:buChar char="p"/>
              <a:defRPr sz="2000">
                <a:solidFill>
                  <a:schemeClr val="tx1"/>
                </a:solidFill>
                <a:latin typeface="+mn-lt"/>
                <a:ea typeface="+mn-ea"/>
              </a:defRPr>
            </a:lvl2pPr>
            <a:lvl3pPr marL="1003300" indent="-201613" algn="l" defTabSz="801688" rtl="0" eaLnBrk="1" fontAlgn="base" hangingPunct="1">
              <a:lnSpc>
                <a:spcPct val="140000"/>
              </a:lnSpc>
              <a:spcBef>
                <a:spcPct val="30000"/>
              </a:spcBef>
              <a:spcAft>
                <a:spcPct val="0"/>
              </a:spcAft>
              <a:buSzPct val="50000"/>
              <a:buFont typeface="Wingdings" pitchFamily="2" charset="2"/>
              <a:buChar char="n"/>
              <a:defRPr>
                <a:solidFill>
                  <a:schemeClr val="tx1"/>
                </a:solidFill>
                <a:latin typeface="FrutigerNext LT Light" pitchFamily="34" charset="0"/>
                <a:ea typeface="+mn-ea"/>
              </a:defRPr>
            </a:lvl3pPr>
            <a:lvl4pPr marL="1400175" indent="-198438" algn="l" defTabSz="801688" rtl="0" eaLnBrk="1" fontAlgn="base" hangingPunct="1">
              <a:lnSpc>
                <a:spcPct val="140000"/>
              </a:lnSpc>
              <a:spcBef>
                <a:spcPct val="30000"/>
              </a:spcBef>
              <a:spcAft>
                <a:spcPct val="0"/>
              </a:spcAft>
              <a:buChar char="–"/>
              <a:defRPr sz="1600">
                <a:solidFill>
                  <a:schemeClr val="tx1"/>
                </a:solidFill>
                <a:latin typeface="+mj-lt"/>
                <a:ea typeface="+mn-ea"/>
              </a:defRPr>
            </a:lvl4pPr>
            <a:lvl5pPr marL="1801813" indent="-201613" algn="l" defTabSz="801688" rtl="0" eaLnBrk="1" fontAlgn="base" hangingPunct="1">
              <a:lnSpc>
                <a:spcPct val="140000"/>
              </a:lnSpc>
              <a:spcBef>
                <a:spcPct val="30000"/>
              </a:spcBef>
              <a:spcAft>
                <a:spcPct val="0"/>
              </a:spcAft>
              <a:buFont typeface="FrutigerNext LT Medium" pitchFamily="34" charset="0"/>
              <a:buChar char="~"/>
              <a:defRPr sz="1600">
                <a:solidFill>
                  <a:schemeClr val="tx1"/>
                </a:solidFill>
                <a:latin typeface="+mj-lt"/>
                <a:ea typeface="+mn-ea"/>
              </a:defRPr>
            </a:lvl5pPr>
            <a:lvl6pPr marL="22590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6pPr>
            <a:lvl7pPr marL="27162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7pPr>
            <a:lvl8pPr marL="31734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8pPr>
            <a:lvl9pPr marL="36306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9pPr>
          </a:lstStyle>
          <a:p>
            <a:r>
              <a:rPr lang="en-US" altLang="zh-CN" sz="2000" kern="0">
                <a:latin typeface="+mn-ea"/>
              </a:rPr>
              <a:t>Traffic optimization solution is preferred </a:t>
            </a:r>
            <a:r>
              <a:rPr lang="en-US" altLang="zh-CN" sz="2000" kern="0" dirty="0">
                <a:latin typeface="+mn-ea"/>
              </a:rPr>
              <a:t>in WAN network.</a:t>
            </a:r>
            <a:endParaRPr lang="en-US" sz="2000" kern="0" dirty="0">
              <a:latin typeface="+mn-ea"/>
            </a:endParaRPr>
          </a:p>
        </p:txBody>
      </p:sp>
      <p:sp>
        <p:nvSpPr>
          <p:cNvPr id="5" name="矩形 4"/>
          <p:cNvSpPr/>
          <p:nvPr/>
        </p:nvSpPr>
        <p:spPr>
          <a:xfrm>
            <a:off x="7608168" y="4869160"/>
            <a:ext cx="3996444" cy="523220"/>
          </a:xfrm>
          <a:prstGeom prst="rect">
            <a:avLst/>
          </a:prstGeom>
        </p:spPr>
        <p:txBody>
          <a:bodyPr wrap="square">
            <a:spAutoFit/>
          </a:bodyPr>
          <a:lstStyle/>
          <a:p>
            <a:r>
              <a:rPr lang="en-US" altLang="zh-CN" sz="1400" dirty="0">
                <a:latin typeface="+mn-ea"/>
                <a:ea typeface="+mn-ea"/>
              </a:rPr>
              <a:t>Google increased its average link utilization from 30% to almost 95% through SDN.</a:t>
            </a:r>
          </a:p>
        </p:txBody>
      </p:sp>
    </p:spTree>
    <p:extLst>
      <p:ext uri="{BB962C8B-B14F-4D97-AF65-F5344CB8AC3E}">
        <p14:creationId xmlns:p14="http://schemas.microsoft.com/office/powerpoint/2010/main" val="9772630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903443168"/>
          <p:cNvSpPr>
            <a:spLocks noGrp="1"/>
          </p:cNvSpPr>
          <p:nvPr>
            <p:ph type="body" sz="quarter" idx="10"/>
          </p:nvPr>
        </p:nvSpPr>
        <p:spPr>
          <a:xfrm>
            <a:off x="912285" y="1233488"/>
            <a:ext cx="5183715" cy="4680000"/>
          </a:xfrm>
        </p:spPr>
        <p:txBody>
          <a:bodyPr/>
          <a:lstStyle/>
          <a:p>
            <a:r>
              <a:rPr lang="en-US" altLang="zh-CN" sz="2000" dirty="0"/>
              <a:t>By centralizing network control and separating the forwarding and control planes, SDN simplifies networks and eliminates deployment of many IETF protocols, lowering the costs of learning and O&amp;M, and increasing the service deployment speed.</a:t>
            </a:r>
            <a:endParaRPr lang="en-US" sz="2000" dirty="0"/>
          </a:p>
        </p:txBody>
      </p:sp>
      <p:sp>
        <p:nvSpPr>
          <p:cNvPr id="3" name="文本占位符 2"/>
          <p:cNvSpPr>
            <a:spLocks noGrp="1"/>
          </p:cNvSpPr>
          <p:nvPr>
            <p:ph type="body" sz="quarter" idx="12"/>
          </p:nvPr>
        </p:nvSpPr>
        <p:spPr/>
        <p:txBody>
          <a:bodyPr/>
          <a:lstStyle/>
          <a:p>
            <a:r>
              <a:rPr lang="en-US" altLang="zh-CN"/>
              <a:t>Simplifying Networks</a:t>
            </a:r>
            <a:endParaRPr lang="zh-CN" altLang="en-US" dirty="0"/>
          </a:p>
        </p:txBody>
      </p:sp>
      <p:grpSp>
        <p:nvGrpSpPr>
          <p:cNvPr id="10" name="组合 9"/>
          <p:cNvGrpSpPr/>
          <p:nvPr/>
        </p:nvGrpSpPr>
        <p:grpSpPr>
          <a:xfrm>
            <a:off x="6171143" y="1539676"/>
            <a:ext cx="4929413" cy="4193580"/>
            <a:chOff x="6171143" y="1539676"/>
            <a:chExt cx="4106733" cy="3401492"/>
          </a:xfrm>
        </p:grpSpPr>
        <p:sp>
          <p:nvSpPr>
            <p:cNvPr id="6" name="1766517000"/>
            <p:cNvSpPr/>
            <p:nvPr/>
          </p:nvSpPr>
          <p:spPr>
            <a:xfrm>
              <a:off x="6171143" y="3198066"/>
              <a:ext cx="3957106" cy="1743102"/>
            </a:xfrm>
            <a:prstGeom prst="cloud">
              <a:avLst/>
            </a:prstGeom>
            <a:solidFill>
              <a:srgbClr val="C9DAF8"/>
            </a:solidFill>
            <a:ln w="19050" cap="flat" cmpd="sng">
              <a:solidFill>
                <a:srgbClr val="CFE2F3"/>
              </a:solidFill>
              <a:prstDash val="solid"/>
              <a:round/>
              <a:headEnd type="none" w="med" len="med"/>
              <a:tailEnd type="none" w="med" len="med"/>
            </a:ln>
          </p:spPr>
          <p:txBody>
            <a:bodyPr lIns="68551" tIns="68551" rIns="68551" bIns="68551" anchor="ctr" anchorCtr="0">
              <a:noAutofit/>
            </a:bodyPr>
            <a:lstStyle/>
            <a:p>
              <a:pPr fontAlgn="ctr">
                <a:spcBef>
                  <a:spcPts val="0"/>
                </a:spcBef>
              </a:pPr>
              <a:endParaRPr lang="en-US" sz="1400">
                <a:latin typeface="+mn-lt"/>
                <a:ea typeface="华文细黑" panose="02010600040101010101" pitchFamily="2" charset="-122"/>
                <a:cs typeface="Arial" pitchFamily="34" charset="0"/>
              </a:endParaRPr>
            </a:p>
          </p:txBody>
        </p:sp>
        <p:sp>
          <p:nvSpPr>
            <p:cNvPr id="7" name="1666236531"/>
            <p:cNvSpPr txBox="1"/>
            <p:nvPr/>
          </p:nvSpPr>
          <p:spPr>
            <a:xfrm>
              <a:off x="6541663" y="4199025"/>
              <a:ext cx="758541" cy="307777"/>
            </a:xfrm>
            <a:prstGeom prst="rect">
              <a:avLst/>
            </a:prstGeom>
            <a:noFill/>
          </p:spPr>
          <p:txBody>
            <a:bodyPr wrap="none" rtlCol="0">
              <a:spAutoFit/>
            </a:bodyPr>
            <a:lstStyle/>
            <a:p>
              <a:pPr fontAlgn="ctr"/>
              <a:r>
                <a:rPr lang="en-US" altLang="zh-CN" sz="1400" dirty="0">
                  <a:latin typeface="+mn-lt"/>
                  <a:ea typeface="华文细黑" panose="02010600040101010101" pitchFamily="2" charset="-122"/>
                  <a:cs typeface="Arial" pitchFamily="34" charset="0"/>
                </a:rPr>
                <a:t>Device</a:t>
              </a:r>
              <a:endParaRPr lang="en-US" sz="1400" dirty="0">
                <a:latin typeface="+mn-lt"/>
                <a:ea typeface="华文细黑" panose="02010600040101010101" pitchFamily="2" charset="-122"/>
                <a:cs typeface="Arial" pitchFamily="34" charset="0"/>
              </a:endParaRPr>
            </a:p>
          </p:txBody>
        </p:sp>
        <p:pic>
          <p:nvPicPr>
            <p:cNvPr id="8" name="1270228088" descr="图片146"/>
            <p:cNvPicPr>
              <a:picLocks noChangeAspect="1" noChangeArrowheads="1"/>
            </p:cNvPicPr>
            <p:nvPr/>
          </p:nvPicPr>
          <p:blipFill>
            <a:blip r:embed="rId3" cstate="print"/>
            <a:srcRect/>
            <a:stretch>
              <a:fillRect/>
            </a:stretch>
          </p:blipFill>
          <p:spPr bwMode="auto">
            <a:xfrm>
              <a:off x="7848494" y="2538021"/>
              <a:ext cx="352454" cy="591518"/>
            </a:xfrm>
            <a:prstGeom prst="rect">
              <a:avLst/>
            </a:prstGeom>
            <a:noFill/>
          </p:spPr>
        </p:pic>
        <p:cxnSp>
          <p:nvCxnSpPr>
            <p:cNvPr id="9" name="1001704639"/>
            <p:cNvCxnSpPr>
              <a:stCxn id="8" idx="2"/>
              <a:endCxn id="17" idx="0"/>
            </p:cNvCxnSpPr>
            <p:nvPr/>
          </p:nvCxnSpPr>
          <p:spPr bwMode="auto">
            <a:xfrm flipH="1">
              <a:off x="6782512" y="3129539"/>
              <a:ext cx="1242210" cy="614252"/>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cxnSp>
          <p:nvCxnSpPr>
            <p:cNvPr id="11" name="1359656019"/>
            <p:cNvCxnSpPr>
              <a:stCxn id="8" idx="2"/>
              <a:endCxn id="19" idx="0"/>
            </p:cNvCxnSpPr>
            <p:nvPr/>
          </p:nvCxnSpPr>
          <p:spPr bwMode="auto">
            <a:xfrm>
              <a:off x="8024722" y="3129539"/>
              <a:ext cx="5187" cy="614252"/>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cxnSp>
          <p:nvCxnSpPr>
            <p:cNvPr id="12" name="1556356439"/>
            <p:cNvCxnSpPr>
              <a:stCxn id="8" idx="2"/>
              <a:endCxn id="20" idx="0"/>
            </p:cNvCxnSpPr>
            <p:nvPr/>
          </p:nvCxnSpPr>
          <p:spPr bwMode="auto">
            <a:xfrm>
              <a:off x="8024722" y="3129539"/>
              <a:ext cx="1351431" cy="614252"/>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21" name="1345447341"/>
            <p:cNvSpPr>
              <a:spLocks noChangeAspect="1"/>
            </p:cNvSpPr>
            <p:nvPr/>
          </p:nvSpPr>
          <p:spPr bwMode="auto">
            <a:xfrm>
              <a:off x="7883665" y="1995736"/>
              <a:ext cx="79434" cy="54349"/>
            </a:xfrm>
            <a:custGeom>
              <a:avLst/>
              <a:gdLst>
                <a:gd name="T0" fmla="*/ 70 w 70"/>
                <a:gd name="T1" fmla="*/ 0 h 46"/>
                <a:gd name="T2" fmla="*/ 68 w 70"/>
                <a:gd name="T3" fmla="*/ 8 h 46"/>
                <a:gd name="T4" fmla="*/ 0 w 70"/>
                <a:gd name="T5" fmla="*/ 46 h 46"/>
                <a:gd name="T6" fmla="*/ 2 w 70"/>
                <a:gd name="T7" fmla="*/ 40 h 46"/>
                <a:gd name="T8" fmla="*/ 70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70" y="0"/>
                  </a:moveTo>
                  <a:lnTo>
                    <a:pt x="68" y="8"/>
                  </a:lnTo>
                  <a:lnTo>
                    <a:pt x="0" y="46"/>
                  </a:lnTo>
                  <a:lnTo>
                    <a:pt x="2" y="40"/>
                  </a:lnTo>
                  <a:lnTo>
                    <a:pt x="70" y="0"/>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2" name="2084208660"/>
            <p:cNvSpPr>
              <a:spLocks noChangeAspect="1"/>
            </p:cNvSpPr>
            <p:nvPr/>
          </p:nvSpPr>
          <p:spPr bwMode="auto">
            <a:xfrm>
              <a:off x="7696427" y="1949657"/>
              <a:ext cx="189508" cy="100428"/>
            </a:xfrm>
            <a:custGeom>
              <a:avLst/>
              <a:gdLst>
                <a:gd name="T0" fmla="*/ 167 w 167"/>
                <a:gd name="T1" fmla="*/ 79 h 85"/>
                <a:gd name="T2" fmla="*/ 0 w 167"/>
                <a:gd name="T3" fmla="*/ 0 h 85"/>
                <a:gd name="T4" fmla="*/ 0 w 167"/>
                <a:gd name="T5" fmla="*/ 4 h 85"/>
                <a:gd name="T6" fmla="*/ 165 w 167"/>
                <a:gd name="T7" fmla="*/ 85 h 85"/>
                <a:gd name="T8" fmla="*/ 167 w 167"/>
                <a:gd name="T9" fmla="*/ 79 h 85"/>
                <a:gd name="T10" fmla="*/ 0 60000 65536"/>
                <a:gd name="T11" fmla="*/ 0 60000 65536"/>
                <a:gd name="T12" fmla="*/ 0 60000 65536"/>
                <a:gd name="T13" fmla="*/ 0 60000 65536"/>
                <a:gd name="T14" fmla="*/ 0 60000 65536"/>
                <a:gd name="T15" fmla="*/ 0 w 167"/>
                <a:gd name="T16" fmla="*/ 0 h 85"/>
                <a:gd name="T17" fmla="*/ 167 w 167"/>
                <a:gd name="T18" fmla="*/ 85 h 85"/>
              </a:gdLst>
              <a:ahLst/>
              <a:cxnLst>
                <a:cxn ang="T10">
                  <a:pos x="T0" y="T1"/>
                </a:cxn>
                <a:cxn ang="T11">
                  <a:pos x="T2" y="T3"/>
                </a:cxn>
                <a:cxn ang="T12">
                  <a:pos x="T4" y="T5"/>
                </a:cxn>
                <a:cxn ang="T13">
                  <a:pos x="T6" y="T7"/>
                </a:cxn>
                <a:cxn ang="T14">
                  <a:pos x="T8" y="T9"/>
                </a:cxn>
              </a:cxnLst>
              <a:rect l="T15" t="T16" r="T17" b="T18"/>
              <a:pathLst>
                <a:path w="167" h="85">
                  <a:moveTo>
                    <a:pt x="167" y="79"/>
                  </a:moveTo>
                  <a:lnTo>
                    <a:pt x="0" y="0"/>
                  </a:lnTo>
                  <a:lnTo>
                    <a:pt x="0" y="4"/>
                  </a:lnTo>
                  <a:lnTo>
                    <a:pt x="165" y="85"/>
                  </a:lnTo>
                  <a:lnTo>
                    <a:pt x="167" y="79"/>
                  </a:ln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3" name="2067151408"/>
            <p:cNvSpPr>
              <a:spLocks noChangeAspect="1"/>
            </p:cNvSpPr>
            <p:nvPr/>
          </p:nvSpPr>
          <p:spPr bwMode="auto">
            <a:xfrm>
              <a:off x="7941539" y="1608203"/>
              <a:ext cx="201990" cy="388714"/>
            </a:xfrm>
            <a:custGeom>
              <a:avLst/>
              <a:gdLst>
                <a:gd name="T0" fmla="*/ 243 w 112"/>
                <a:gd name="T1" fmla="*/ 0 h 207"/>
                <a:gd name="T2" fmla="*/ 154 w 112"/>
                <a:gd name="T3" fmla="*/ 27 h 207"/>
                <a:gd name="T4" fmla="*/ 0 w 112"/>
                <a:gd name="T5" fmla="*/ 412 h 207"/>
                <a:gd name="T6" fmla="*/ 16 w 112"/>
                <a:gd name="T7" fmla="*/ 472 h 207"/>
                <a:gd name="T8" fmla="*/ 227 w 112"/>
                <a:gd name="T9" fmla="*/ 523 h 207"/>
                <a:gd name="T10" fmla="*/ 243 w 112"/>
                <a:gd name="T11" fmla="*/ 0 h 207"/>
                <a:gd name="T12" fmla="*/ 0 60000 65536"/>
                <a:gd name="T13" fmla="*/ 0 60000 65536"/>
                <a:gd name="T14" fmla="*/ 0 60000 65536"/>
                <a:gd name="T15" fmla="*/ 0 60000 65536"/>
                <a:gd name="T16" fmla="*/ 0 60000 65536"/>
                <a:gd name="T17" fmla="*/ 0 60000 65536"/>
                <a:gd name="T18" fmla="*/ 0 w 112"/>
                <a:gd name="T19" fmla="*/ 0 h 207"/>
                <a:gd name="T20" fmla="*/ 112 w 112"/>
                <a:gd name="T21" fmla="*/ 207 h 207"/>
              </a:gdLst>
              <a:ahLst/>
              <a:cxnLst>
                <a:cxn ang="T12">
                  <a:pos x="T0" y="T1"/>
                </a:cxn>
                <a:cxn ang="T13">
                  <a:pos x="T2" y="T3"/>
                </a:cxn>
                <a:cxn ang="T14">
                  <a:pos x="T4" y="T5"/>
                </a:cxn>
                <a:cxn ang="T15">
                  <a:pos x="T6" y="T7"/>
                </a:cxn>
                <a:cxn ang="T16">
                  <a:pos x="T8" y="T9"/>
                </a:cxn>
                <a:cxn ang="T17">
                  <a:pos x="T10" y="T11"/>
                </a:cxn>
              </a:cxnLst>
              <a:rect l="T18" t="T19" r="T20" b="T21"/>
              <a:pathLst>
                <a:path w="112" h="207">
                  <a:moveTo>
                    <a:pt x="96" y="0"/>
                  </a:moveTo>
                  <a:cubicBezTo>
                    <a:pt x="61" y="11"/>
                    <a:pt x="61" y="11"/>
                    <a:pt x="61" y="11"/>
                  </a:cubicBezTo>
                  <a:cubicBezTo>
                    <a:pt x="0" y="163"/>
                    <a:pt x="0" y="163"/>
                    <a:pt x="0" y="163"/>
                  </a:cubicBezTo>
                  <a:cubicBezTo>
                    <a:pt x="6" y="187"/>
                    <a:pt x="6" y="187"/>
                    <a:pt x="6" y="187"/>
                  </a:cubicBezTo>
                  <a:cubicBezTo>
                    <a:pt x="35" y="194"/>
                    <a:pt x="61" y="200"/>
                    <a:pt x="90" y="207"/>
                  </a:cubicBezTo>
                  <a:cubicBezTo>
                    <a:pt x="105" y="143"/>
                    <a:pt x="112" y="79"/>
                    <a:pt x="96" y="0"/>
                  </a:cubicBezTo>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4" name="1939199674"/>
            <p:cNvSpPr>
              <a:spLocks noChangeAspect="1"/>
            </p:cNvSpPr>
            <p:nvPr/>
          </p:nvSpPr>
          <p:spPr bwMode="auto">
            <a:xfrm>
              <a:off x="7964235" y="1941387"/>
              <a:ext cx="63547" cy="41353"/>
            </a:xfrm>
            <a:custGeom>
              <a:avLst/>
              <a:gdLst>
                <a:gd name="T0" fmla="*/ 56 w 56"/>
                <a:gd name="T1" fmla="*/ 0 h 35"/>
                <a:gd name="T2" fmla="*/ 0 w 56"/>
                <a:gd name="T3" fmla="*/ 24 h 35"/>
                <a:gd name="T4" fmla="*/ 0 w 56"/>
                <a:gd name="T5" fmla="*/ 35 h 35"/>
                <a:gd name="T6" fmla="*/ 56 w 56"/>
                <a:gd name="T7" fmla="*/ 10 h 35"/>
                <a:gd name="T8" fmla="*/ 56 w 56"/>
                <a:gd name="T9" fmla="*/ 0 h 35"/>
                <a:gd name="T10" fmla="*/ 0 60000 65536"/>
                <a:gd name="T11" fmla="*/ 0 60000 65536"/>
                <a:gd name="T12" fmla="*/ 0 60000 65536"/>
                <a:gd name="T13" fmla="*/ 0 60000 65536"/>
                <a:gd name="T14" fmla="*/ 0 60000 65536"/>
                <a:gd name="T15" fmla="*/ 0 w 56"/>
                <a:gd name="T16" fmla="*/ 0 h 35"/>
                <a:gd name="T17" fmla="*/ 56 w 56"/>
                <a:gd name="T18" fmla="*/ 35 h 35"/>
              </a:gdLst>
              <a:ahLst/>
              <a:cxnLst>
                <a:cxn ang="T10">
                  <a:pos x="T0" y="T1"/>
                </a:cxn>
                <a:cxn ang="T11">
                  <a:pos x="T2" y="T3"/>
                </a:cxn>
                <a:cxn ang="T12">
                  <a:pos x="T4" y="T5"/>
                </a:cxn>
                <a:cxn ang="T13">
                  <a:pos x="T6" y="T7"/>
                </a:cxn>
                <a:cxn ang="T14">
                  <a:pos x="T8" y="T9"/>
                </a:cxn>
              </a:cxnLst>
              <a:rect l="T15" t="T16" r="T17" b="T18"/>
              <a:pathLst>
                <a:path w="56" h="35">
                  <a:moveTo>
                    <a:pt x="56" y="0"/>
                  </a:moveTo>
                  <a:lnTo>
                    <a:pt x="0" y="24"/>
                  </a:lnTo>
                  <a:lnTo>
                    <a:pt x="0" y="35"/>
                  </a:lnTo>
                  <a:lnTo>
                    <a:pt x="56" y="10"/>
                  </a:lnTo>
                  <a:lnTo>
                    <a:pt x="56" y="0"/>
                  </a:ln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7" name="1270196084"/>
            <p:cNvSpPr>
              <a:spLocks noChangeAspect="1"/>
            </p:cNvSpPr>
            <p:nvPr/>
          </p:nvSpPr>
          <p:spPr bwMode="auto">
            <a:xfrm>
              <a:off x="7964235" y="1941387"/>
              <a:ext cx="63547" cy="41353"/>
            </a:xfrm>
            <a:custGeom>
              <a:avLst/>
              <a:gdLst>
                <a:gd name="T0" fmla="*/ 56 w 56"/>
                <a:gd name="T1" fmla="*/ 0 h 35"/>
                <a:gd name="T2" fmla="*/ 0 w 56"/>
                <a:gd name="T3" fmla="*/ 24 h 35"/>
                <a:gd name="T4" fmla="*/ 0 w 56"/>
                <a:gd name="T5" fmla="*/ 35 h 35"/>
                <a:gd name="T6" fmla="*/ 56 w 56"/>
                <a:gd name="T7" fmla="*/ 10 h 35"/>
                <a:gd name="T8" fmla="*/ 56 w 56"/>
                <a:gd name="T9" fmla="*/ 0 h 35"/>
                <a:gd name="T10" fmla="*/ 0 60000 65536"/>
                <a:gd name="T11" fmla="*/ 0 60000 65536"/>
                <a:gd name="T12" fmla="*/ 0 60000 65536"/>
                <a:gd name="T13" fmla="*/ 0 60000 65536"/>
                <a:gd name="T14" fmla="*/ 0 60000 65536"/>
                <a:gd name="T15" fmla="*/ 0 w 56"/>
                <a:gd name="T16" fmla="*/ 0 h 35"/>
                <a:gd name="T17" fmla="*/ 56 w 56"/>
                <a:gd name="T18" fmla="*/ 35 h 35"/>
              </a:gdLst>
              <a:ahLst/>
              <a:cxnLst>
                <a:cxn ang="T10">
                  <a:pos x="T0" y="T1"/>
                </a:cxn>
                <a:cxn ang="T11">
                  <a:pos x="T2" y="T3"/>
                </a:cxn>
                <a:cxn ang="T12">
                  <a:pos x="T4" y="T5"/>
                </a:cxn>
                <a:cxn ang="T13">
                  <a:pos x="T6" y="T7"/>
                </a:cxn>
                <a:cxn ang="T14">
                  <a:pos x="T8" y="T9"/>
                </a:cxn>
              </a:cxnLst>
              <a:rect l="T15" t="T16" r="T17" b="T18"/>
              <a:pathLst>
                <a:path w="56" h="35">
                  <a:moveTo>
                    <a:pt x="56" y="0"/>
                  </a:moveTo>
                  <a:lnTo>
                    <a:pt x="0" y="24"/>
                  </a:lnTo>
                  <a:lnTo>
                    <a:pt x="0" y="35"/>
                  </a:lnTo>
                  <a:lnTo>
                    <a:pt x="56" y="10"/>
                  </a:lnTo>
                  <a:lnTo>
                    <a:pt x="56"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8" name="946572249"/>
            <p:cNvSpPr>
              <a:spLocks noChangeAspect="1"/>
            </p:cNvSpPr>
            <p:nvPr/>
          </p:nvSpPr>
          <p:spPr bwMode="auto">
            <a:xfrm>
              <a:off x="7809906" y="1883493"/>
              <a:ext cx="217877" cy="86250"/>
            </a:xfrm>
            <a:custGeom>
              <a:avLst/>
              <a:gdLst>
                <a:gd name="T0" fmla="*/ 0 w 192"/>
                <a:gd name="T1" fmla="*/ 24 h 73"/>
                <a:gd name="T2" fmla="*/ 67 w 192"/>
                <a:gd name="T3" fmla="*/ 0 h 73"/>
                <a:gd name="T4" fmla="*/ 192 w 192"/>
                <a:gd name="T5" fmla="*/ 49 h 73"/>
                <a:gd name="T6" fmla="*/ 136 w 192"/>
                <a:gd name="T7" fmla="*/ 73 h 73"/>
                <a:gd name="T8" fmla="*/ 0 w 192"/>
                <a:gd name="T9" fmla="*/ 24 h 73"/>
                <a:gd name="T10" fmla="*/ 0 60000 65536"/>
                <a:gd name="T11" fmla="*/ 0 60000 65536"/>
                <a:gd name="T12" fmla="*/ 0 60000 65536"/>
                <a:gd name="T13" fmla="*/ 0 60000 65536"/>
                <a:gd name="T14" fmla="*/ 0 60000 65536"/>
                <a:gd name="T15" fmla="*/ 0 w 192"/>
                <a:gd name="T16" fmla="*/ 0 h 73"/>
                <a:gd name="T17" fmla="*/ 192 w 192"/>
                <a:gd name="T18" fmla="*/ 73 h 73"/>
              </a:gdLst>
              <a:ahLst/>
              <a:cxnLst>
                <a:cxn ang="T10">
                  <a:pos x="T0" y="T1"/>
                </a:cxn>
                <a:cxn ang="T11">
                  <a:pos x="T2" y="T3"/>
                </a:cxn>
                <a:cxn ang="T12">
                  <a:pos x="T4" y="T5"/>
                </a:cxn>
                <a:cxn ang="T13">
                  <a:pos x="T6" y="T7"/>
                </a:cxn>
                <a:cxn ang="T14">
                  <a:pos x="T8" y="T9"/>
                </a:cxn>
              </a:cxnLst>
              <a:rect l="T15" t="T16" r="T17" b="T18"/>
              <a:pathLst>
                <a:path w="192" h="73">
                  <a:moveTo>
                    <a:pt x="0" y="24"/>
                  </a:moveTo>
                  <a:lnTo>
                    <a:pt x="67" y="0"/>
                  </a:lnTo>
                  <a:lnTo>
                    <a:pt x="192" y="49"/>
                  </a:lnTo>
                  <a:lnTo>
                    <a:pt x="136" y="73"/>
                  </a:lnTo>
                  <a:lnTo>
                    <a:pt x="0" y="24"/>
                  </a:lnTo>
                  <a:close/>
                </a:path>
              </a:pathLst>
            </a:cu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29" name="407331038"/>
            <p:cNvSpPr>
              <a:spLocks noChangeAspect="1"/>
            </p:cNvSpPr>
            <p:nvPr/>
          </p:nvSpPr>
          <p:spPr bwMode="auto">
            <a:xfrm>
              <a:off x="7809906" y="1883493"/>
              <a:ext cx="217877" cy="86250"/>
            </a:xfrm>
            <a:custGeom>
              <a:avLst/>
              <a:gdLst>
                <a:gd name="T0" fmla="*/ 0 w 192"/>
                <a:gd name="T1" fmla="*/ 24 h 73"/>
                <a:gd name="T2" fmla="*/ 67 w 192"/>
                <a:gd name="T3" fmla="*/ 0 h 73"/>
                <a:gd name="T4" fmla="*/ 192 w 192"/>
                <a:gd name="T5" fmla="*/ 49 h 73"/>
                <a:gd name="T6" fmla="*/ 136 w 192"/>
                <a:gd name="T7" fmla="*/ 73 h 73"/>
                <a:gd name="T8" fmla="*/ 0 w 192"/>
                <a:gd name="T9" fmla="*/ 24 h 73"/>
                <a:gd name="T10" fmla="*/ 0 60000 65536"/>
                <a:gd name="T11" fmla="*/ 0 60000 65536"/>
                <a:gd name="T12" fmla="*/ 0 60000 65536"/>
                <a:gd name="T13" fmla="*/ 0 60000 65536"/>
                <a:gd name="T14" fmla="*/ 0 60000 65536"/>
                <a:gd name="T15" fmla="*/ 0 w 192"/>
                <a:gd name="T16" fmla="*/ 0 h 73"/>
                <a:gd name="T17" fmla="*/ 192 w 192"/>
                <a:gd name="T18" fmla="*/ 73 h 73"/>
              </a:gdLst>
              <a:ahLst/>
              <a:cxnLst>
                <a:cxn ang="T10">
                  <a:pos x="T0" y="T1"/>
                </a:cxn>
                <a:cxn ang="T11">
                  <a:pos x="T2" y="T3"/>
                </a:cxn>
                <a:cxn ang="T12">
                  <a:pos x="T4" y="T5"/>
                </a:cxn>
                <a:cxn ang="T13">
                  <a:pos x="T6" y="T7"/>
                </a:cxn>
                <a:cxn ang="T14">
                  <a:pos x="T8" y="T9"/>
                </a:cxn>
              </a:cxnLst>
              <a:rect l="T15" t="T16" r="T17" b="T18"/>
              <a:pathLst>
                <a:path w="192" h="73">
                  <a:moveTo>
                    <a:pt x="0" y="24"/>
                  </a:moveTo>
                  <a:lnTo>
                    <a:pt x="67" y="0"/>
                  </a:lnTo>
                  <a:lnTo>
                    <a:pt x="192" y="49"/>
                  </a:lnTo>
                  <a:lnTo>
                    <a:pt x="136" y="73"/>
                  </a:lnTo>
                  <a:lnTo>
                    <a:pt x="0" y="24"/>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0" name="1234270736"/>
            <p:cNvSpPr>
              <a:spLocks noChangeAspect="1"/>
            </p:cNvSpPr>
            <p:nvPr/>
          </p:nvSpPr>
          <p:spPr bwMode="auto">
            <a:xfrm>
              <a:off x="7809905" y="1911849"/>
              <a:ext cx="154330" cy="70890"/>
            </a:xfrm>
            <a:custGeom>
              <a:avLst/>
              <a:gdLst>
                <a:gd name="T0" fmla="*/ 0 w 136"/>
                <a:gd name="T1" fmla="*/ 0 h 60"/>
                <a:gd name="T2" fmla="*/ 136 w 136"/>
                <a:gd name="T3" fmla="*/ 49 h 60"/>
                <a:gd name="T4" fmla="*/ 136 w 136"/>
                <a:gd name="T5" fmla="*/ 60 h 60"/>
                <a:gd name="T6" fmla="*/ 0 w 136"/>
                <a:gd name="T7" fmla="*/ 11 h 60"/>
                <a:gd name="T8" fmla="*/ 0 w 136"/>
                <a:gd name="T9" fmla="*/ 0 h 60"/>
                <a:gd name="T10" fmla="*/ 0 60000 65536"/>
                <a:gd name="T11" fmla="*/ 0 60000 65536"/>
                <a:gd name="T12" fmla="*/ 0 60000 65536"/>
                <a:gd name="T13" fmla="*/ 0 60000 65536"/>
                <a:gd name="T14" fmla="*/ 0 60000 65536"/>
                <a:gd name="T15" fmla="*/ 0 w 136"/>
                <a:gd name="T16" fmla="*/ 0 h 60"/>
                <a:gd name="T17" fmla="*/ 136 w 136"/>
                <a:gd name="T18" fmla="*/ 60 h 60"/>
              </a:gdLst>
              <a:ahLst/>
              <a:cxnLst>
                <a:cxn ang="T10">
                  <a:pos x="T0" y="T1"/>
                </a:cxn>
                <a:cxn ang="T11">
                  <a:pos x="T2" y="T3"/>
                </a:cxn>
                <a:cxn ang="T12">
                  <a:pos x="T4" y="T5"/>
                </a:cxn>
                <a:cxn ang="T13">
                  <a:pos x="T6" y="T7"/>
                </a:cxn>
                <a:cxn ang="T14">
                  <a:pos x="T8" y="T9"/>
                </a:cxn>
              </a:cxnLst>
              <a:rect l="T15" t="T16" r="T17" b="T18"/>
              <a:pathLst>
                <a:path w="136" h="60">
                  <a:moveTo>
                    <a:pt x="0" y="0"/>
                  </a:moveTo>
                  <a:lnTo>
                    <a:pt x="136" y="49"/>
                  </a:lnTo>
                  <a:lnTo>
                    <a:pt x="136" y="60"/>
                  </a:lnTo>
                  <a:lnTo>
                    <a:pt x="0" y="11"/>
                  </a:lnTo>
                  <a:lnTo>
                    <a:pt x="0" y="0"/>
                  </a:ln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1" name="289649115"/>
            <p:cNvSpPr>
              <a:spLocks noChangeAspect="1"/>
            </p:cNvSpPr>
            <p:nvPr/>
          </p:nvSpPr>
          <p:spPr bwMode="auto">
            <a:xfrm>
              <a:off x="7809905" y="1911849"/>
              <a:ext cx="154330" cy="70890"/>
            </a:xfrm>
            <a:custGeom>
              <a:avLst/>
              <a:gdLst>
                <a:gd name="T0" fmla="*/ 0 w 136"/>
                <a:gd name="T1" fmla="*/ 0 h 60"/>
                <a:gd name="T2" fmla="*/ 136 w 136"/>
                <a:gd name="T3" fmla="*/ 49 h 60"/>
                <a:gd name="T4" fmla="*/ 136 w 136"/>
                <a:gd name="T5" fmla="*/ 60 h 60"/>
                <a:gd name="T6" fmla="*/ 0 w 136"/>
                <a:gd name="T7" fmla="*/ 11 h 60"/>
                <a:gd name="T8" fmla="*/ 0 w 136"/>
                <a:gd name="T9" fmla="*/ 0 h 60"/>
                <a:gd name="T10" fmla="*/ 0 60000 65536"/>
                <a:gd name="T11" fmla="*/ 0 60000 65536"/>
                <a:gd name="T12" fmla="*/ 0 60000 65536"/>
                <a:gd name="T13" fmla="*/ 0 60000 65536"/>
                <a:gd name="T14" fmla="*/ 0 60000 65536"/>
                <a:gd name="T15" fmla="*/ 0 w 136"/>
                <a:gd name="T16" fmla="*/ 0 h 60"/>
                <a:gd name="T17" fmla="*/ 136 w 136"/>
                <a:gd name="T18" fmla="*/ 60 h 60"/>
              </a:gdLst>
              <a:ahLst/>
              <a:cxnLst>
                <a:cxn ang="T10">
                  <a:pos x="T0" y="T1"/>
                </a:cxn>
                <a:cxn ang="T11">
                  <a:pos x="T2" y="T3"/>
                </a:cxn>
                <a:cxn ang="T12">
                  <a:pos x="T4" y="T5"/>
                </a:cxn>
                <a:cxn ang="T13">
                  <a:pos x="T6" y="T7"/>
                </a:cxn>
                <a:cxn ang="T14">
                  <a:pos x="T8" y="T9"/>
                </a:cxn>
              </a:cxnLst>
              <a:rect l="T15" t="T16" r="T17" b="T18"/>
              <a:pathLst>
                <a:path w="136" h="60">
                  <a:moveTo>
                    <a:pt x="0" y="0"/>
                  </a:moveTo>
                  <a:lnTo>
                    <a:pt x="136" y="49"/>
                  </a:lnTo>
                  <a:lnTo>
                    <a:pt x="136" y="60"/>
                  </a:lnTo>
                  <a:lnTo>
                    <a:pt x="0" y="11"/>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2" name="1464921355"/>
            <p:cNvSpPr>
              <a:spLocks noChangeAspect="1"/>
            </p:cNvSpPr>
            <p:nvPr/>
          </p:nvSpPr>
          <p:spPr bwMode="auto">
            <a:xfrm>
              <a:off x="8103812" y="1577484"/>
              <a:ext cx="105534" cy="388714"/>
            </a:xfrm>
            <a:custGeom>
              <a:avLst/>
              <a:gdLst>
                <a:gd name="T0" fmla="*/ 14 w 59"/>
                <a:gd name="T1" fmla="*/ 0 h 207"/>
                <a:gd name="T2" fmla="*/ 137 w 59"/>
                <a:gd name="T3" fmla="*/ 25 h 207"/>
                <a:gd name="T4" fmla="*/ 142 w 59"/>
                <a:gd name="T5" fmla="*/ 33 h 207"/>
                <a:gd name="T6" fmla="*/ 137 w 59"/>
                <a:gd name="T7" fmla="*/ 154 h 207"/>
                <a:gd name="T8" fmla="*/ 147 w 59"/>
                <a:gd name="T9" fmla="*/ 167 h 207"/>
                <a:gd name="T10" fmla="*/ 125 w 59"/>
                <a:gd name="T11" fmla="*/ 483 h 207"/>
                <a:gd name="T12" fmla="*/ 0 w 59"/>
                <a:gd name="T13" fmla="*/ 523 h 207"/>
                <a:gd name="T14" fmla="*/ 27 w 59"/>
                <a:gd name="T15" fmla="*/ 154 h 207"/>
                <a:gd name="T16" fmla="*/ 14 w 59"/>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207"/>
                <a:gd name="T29" fmla="*/ 59 w 59"/>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207">
                  <a:moveTo>
                    <a:pt x="6" y="0"/>
                  </a:moveTo>
                  <a:cubicBezTo>
                    <a:pt x="55" y="10"/>
                    <a:pt x="55" y="10"/>
                    <a:pt x="55" y="10"/>
                  </a:cubicBezTo>
                  <a:cubicBezTo>
                    <a:pt x="55" y="10"/>
                    <a:pt x="57" y="11"/>
                    <a:pt x="57" y="13"/>
                  </a:cubicBezTo>
                  <a:cubicBezTo>
                    <a:pt x="57" y="14"/>
                    <a:pt x="55" y="61"/>
                    <a:pt x="55" y="61"/>
                  </a:cubicBezTo>
                  <a:cubicBezTo>
                    <a:pt x="59" y="66"/>
                    <a:pt x="59" y="66"/>
                    <a:pt x="59" y="66"/>
                  </a:cubicBezTo>
                  <a:cubicBezTo>
                    <a:pt x="50" y="191"/>
                    <a:pt x="50" y="191"/>
                    <a:pt x="50" y="191"/>
                  </a:cubicBezTo>
                  <a:cubicBezTo>
                    <a:pt x="0" y="207"/>
                    <a:pt x="0" y="207"/>
                    <a:pt x="0" y="207"/>
                  </a:cubicBezTo>
                  <a:cubicBezTo>
                    <a:pt x="0" y="207"/>
                    <a:pt x="9" y="90"/>
                    <a:pt x="11" y="61"/>
                  </a:cubicBezTo>
                  <a:cubicBezTo>
                    <a:pt x="6" y="0"/>
                    <a:pt x="6" y="0"/>
                    <a:pt x="6" y="0"/>
                  </a:cubicBezTo>
                </a:path>
              </a:pathLst>
            </a:custGeom>
            <a:solidFill>
              <a:srgbClr val="C9D2DD"/>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3" name="1055769806"/>
            <p:cNvSpPr>
              <a:spLocks noChangeAspect="1"/>
            </p:cNvSpPr>
            <p:nvPr/>
          </p:nvSpPr>
          <p:spPr bwMode="auto">
            <a:xfrm>
              <a:off x="8103813" y="1931934"/>
              <a:ext cx="89647" cy="34264"/>
            </a:xfrm>
            <a:custGeom>
              <a:avLst/>
              <a:gdLst>
                <a:gd name="T0" fmla="*/ 0 w 50"/>
                <a:gd name="T1" fmla="*/ 39 h 18"/>
                <a:gd name="T2" fmla="*/ 0 w 50"/>
                <a:gd name="T3" fmla="*/ 47 h 18"/>
                <a:gd name="T4" fmla="*/ 125 w 50"/>
                <a:gd name="T5" fmla="*/ 5 h 18"/>
                <a:gd name="T6" fmla="*/ 125 w 50"/>
                <a:gd name="T7" fmla="*/ 0 h 18"/>
                <a:gd name="T8" fmla="*/ 0 w 50"/>
                <a:gd name="T9" fmla="*/ 39 h 18"/>
                <a:gd name="T10" fmla="*/ 0 60000 65536"/>
                <a:gd name="T11" fmla="*/ 0 60000 65536"/>
                <a:gd name="T12" fmla="*/ 0 60000 65536"/>
                <a:gd name="T13" fmla="*/ 0 60000 65536"/>
                <a:gd name="T14" fmla="*/ 0 60000 65536"/>
                <a:gd name="T15" fmla="*/ 0 w 50"/>
                <a:gd name="T16" fmla="*/ 0 h 18"/>
                <a:gd name="T17" fmla="*/ 50 w 50"/>
                <a:gd name="T18" fmla="*/ 18 h 18"/>
              </a:gdLst>
              <a:ahLst/>
              <a:cxnLst>
                <a:cxn ang="T10">
                  <a:pos x="T0" y="T1"/>
                </a:cxn>
                <a:cxn ang="T11">
                  <a:pos x="T2" y="T3"/>
                </a:cxn>
                <a:cxn ang="T12">
                  <a:pos x="T4" y="T5"/>
                </a:cxn>
                <a:cxn ang="T13">
                  <a:pos x="T6" y="T7"/>
                </a:cxn>
                <a:cxn ang="T14">
                  <a:pos x="T8" y="T9"/>
                </a:cxn>
              </a:cxnLst>
              <a:rect l="T15" t="T16" r="T17" b="T18"/>
              <a:pathLst>
                <a:path w="50" h="18">
                  <a:moveTo>
                    <a:pt x="0" y="15"/>
                  </a:moveTo>
                  <a:cubicBezTo>
                    <a:pt x="0" y="17"/>
                    <a:pt x="0" y="18"/>
                    <a:pt x="0" y="18"/>
                  </a:cubicBezTo>
                  <a:cubicBezTo>
                    <a:pt x="50" y="2"/>
                    <a:pt x="50" y="2"/>
                    <a:pt x="50" y="2"/>
                  </a:cubicBezTo>
                  <a:cubicBezTo>
                    <a:pt x="50" y="0"/>
                    <a:pt x="50" y="0"/>
                    <a:pt x="50" y="0"/>
                  </a:cubicBezTo>
                  <a:lnTo>
                    <a:pt x="0" y="15"/>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4" name="1552800289"/>
            <p:cNvSpPr>
              <a:spLocks noChangeAspect="1"/>
            </p:cNvSpPr>
            <p:nvPr/>
          </p:nvSpPr>
          <p:spPr bwMode="auto">
            <a:xfrm>
              <a:off x="8095869" y="1577484"/>
              <a:ext cx="27235" cy="388714"/>
            </a:xfrm>
            <a:custGeom>
              <a:avLst/>
              <a:gdLst>
                <a:gd name="T0" fmla="*/ 10 w 15"/>
                <a:gd name="T1" fmla="*/ 523 h 207"/>
                <a:gd name="T2" fmla="*/ 38 w 15"/>
                <a:gd name="T3" fmla="*/ 154 h 207"/>
                <a:gd name="T4" fmla="*/ 26 w 15"/>
                <a:gd name="T5" fmla="*/ 0 h 207"/>
                <a:gd name="T6" fmla="*/ 18 w 15"/>
                <a:gd name="T7" fmla="*/ 3 h 207"/>
                <a:gd name="T8" fmla="*/ 29 w 15"/>
                <a:gd name="T9" fmla="*/ 154 h 207"/>
                <a:gd name="T10" fmla="*/ 0 w 15"/>
                <a:gd name="T11" fmla="*/ 520 h 207"/>
                <a:gd name="T12" fmla="*/ 10 w 15"/>
                <a:gd name="T13" fmla="*/ 523 h 207"/>
                <a:gd name="T14" fmla="*/ 0 60000 65536"/>
                <a:gd name="T15" fmla="*/ 0 60000 65536"/>
                <a:gd name="T16" fmla="*/ 0 60000 65536"/>
                <a:gd name="T17" fmla="*/ 0 60000 65536"/>
                <a:gd name="T18" fmla="*/ 0 60000 65536"/>
                <a:gd name="T19" fmla="*/ 0 60000 65536"/>
                <a:gd name="T20" fmla="*/ 0 60000 65536"/>
                <a:gd name="T21" fmla="*/ 0 w 15"/>
                <a:gd name="T22" fmla="*/ 0 h 207"/>
                <a:gd name="T23" fmla="*/ 15 w 15"/>
                <a:gd name="T24" fmla="*/ 207 h 2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07">
                  <a:moveTo>
                    <a:pt x="4" y="207"/>
                  </a:moveTo>
                  <a:cubicBezTo>
                    <a:pt x="5" y="194"/>
                    <a:pt x="13" y="88"/>
                    <a:pt x="15" y="61"/>
                  </a:cubicBezTo>
                  <a:cubicBezTo>
                    <a:pt x="10" y="0"/>
                    <a:pt x="10" y="0"/>
                    <a:pt x="10" y="0"/>
                  </a:cubicBezTo>
                  <a:cubicBezTo>
                    <a:pt x="7" y="1"/>
                    <a:pt x="7" y="1"/>
                    <a:pt x="7" y="1"/>
                  </a:cubicBezTo>
                  <a:cubicBezTo>
                    <a:pt x="11" y="61"/>
                    <a:pt x="11" y="61"/>
                    <a:pt x="11" y="61"/>
                  </a:cubicBezTo>
                  <a:cubicBezTo>
                    <a:pt x="9" y="89"/>
                    <a:pt x="0" y="206"/>
                    <a:pt x="0" y="206"/>
                  </a:cubicBezTo>
                  <a:lnTo>
                    <a:pt x="4" y="207"/>
                  </a:ln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5" name="97309166"/>
            <p:cNvSpPr>
              <a:spLocks noChangeAspect="1"/>
            </p:cNvSpPr>
            <p:nvPr/>
          </p:nvSpPr>
          <p:spPr bwMode="auto">
            <a:xfrm>
              <a:off x="8123104" y="1685002"/>
              <a:ext cx="86243" cy="16541"/>
            </a:xfrm>
            <a:custGeom>
              <a:avLst/>
              <a:gdLst>
                <a:gd name="T0" fmla="*/ 0 w 76"/>
                <a:gd name="T1" fmla="*/ 0 h 14"/>
                <a:gd name="T2" fmla="*/ 0 w 76"/>
                <a:gd name="T3" fmla="*/ 6 h 14"/>
                <a:gd name="T4" fmla="*/ 76 w 76"/>
                <a:gd name="T5" fmla="*/ 14 h 14"/>
                <a:gd name="T6" fmla="*/ 70 w 76"/>
                <a:gd name="T7" fmla="*/ 6 h 14"/>
                <a:gd name="T8" fmla="*/ 0 w 76"/>
                <a:gd name="T9" fmla="*/ 0 h 14"/>
                <a:gd name="T10" fmla="*/ 0 60000 65536"/>
                <a:gd name="T11" fmla="*/ 0 60000 65536"/>
                <a:gd name="T12" fmla="*/ 0 60000 65536"/>
                <a:gd name="T13" fmla="*/ 0 60000 65536"/>
                <a:gd name="T14" fmla="*/ 0 60000 65536"/>
                <a:gd name="T15" fmla="*/ 0 w 76"/>
                <a:gd name="T16" fmla="*/ 0 h 14"/>
                <a:gd name="T17" fmla="*/ 76 w 76"/>
                <a:gd name="T18" fmla="*/ 14 h 14"/>
              </a:gdLst>
              <a:ahLst/>
              <a:cxnLst>
                <a:cxn ang="T10">
                  <a:pos x="T0" y="T1"/>
                </a:cxn>
                <a:cxn ang="T11">
                  <a:pos x="T2" y="T3"/>
                </a:cxn>
                <a:cxn ang="T12">
                  <a:pos x="T4" y="T5"/>
                </a:cxn>
                <a:cxn ang="T13">
                  <a:pos x="T6" y="T7"/>
                </a:cxn>
                <a:cxn ang="T14">
                  <a:pos x="T8" y="T9"/>
                </a:cxn>
              </a:cxnLst>
              <a:rect l="T15" t="T16" r="T17" b="T18"/>
              <a:pathLst>
                <a:path w="76" h="14">
                  <a:moveTo>
                    <a:pt x="0" y="0"/>
                  </a:moveTo>
                  <a:lnTo>
                    <a:pt x="0" y="6"/>
                  </a:lnTo>
                  <a:lnTo>
                    <a:pt x="76" y="14"/>
                  </a:lnTo>
                  <a:lnTo>
                    <a:pt x="70" y="6"/>
                  </a:lnTo>
                  <a:lnTo>
                    <a:pt x="0" y="0"/>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6" name="464209227"/>
            <p:cNvSpPr>
              <a:spLocks noChangeAspect="1"/>
            </p:cNvSpPr>
            <p:nvPr/>
          </p:nvSpPr>
          <p:spPr bwMode="auto">
            <a:xfrm>
              <a:off x="8123104" y="1685002"/>
              <a:ext cx="86243" cy="16541"/>
            </a:xfrm>
            <a:custGeom>
              <a:avLst/>
              <a:gdLst>
                <a:gd name="T0" fmla="*/ 0 w 76"/>
                <a:gd name="T1" fmla="*/ 0 h 14"/>
                <a:gd name="T2" fmla="*/ 0 w 76"/>
                <a:gd name="T3" fmla="*/ 6 h 14"/>
                <a:gd name="T4" fmla="*/ 76 w 76"/>
                <a:gd name="T5" fmla="*/ 14 h 14"/>
                <a:gd name="T6" fmla="*/ 70 w 76"/>
                <a:gd name="T7" fmla="*/ 6 h 14"/>
                <a:gd name="T8" fmla="*/ 0 w 76"/>
                <a:gd name="T9" fmla="*/ 0 h 14"/>
                <a:gd name="T10" fmla="*/ 0 60000 65536"/>
                <a:gd name="T11" fmla="*/ 0 60000 65536"/>
                <a:gd name="T12" fmla="*/ 0 60000 65536"/>
                <a:gd name="T13" fmla="*/ 0 60000 65536"/>
                <a:gd name="T14" fmla="*/ 0 60000 65536"/>
                <a:gd name="T15" fmla="*/ 0 w 76"/>
                <a:gd name="T16" fmla="*/ 0 h 14"/>
                <a:gd name="T17" fmla="*/ 76 w 76"/>
                <a:gd name="T18" fmla="*/ 14 h 14"/>
              </a:gdLst>
              <a:ahLst/>
              <a:cxnLst>
                <a:cxn ang="T10">
                  <a:pos x="T0" y="T1"/>
                </a:cxn>
                <a:cxn ang="T11">
                  <a:pos x="T2" y="T3"/>
                </a:cxn>
                <a:cxn ang="T12">
                  <a:pos x="T4" y="T5"/>
                </a:cxn>
                <a:cxn ang="T13">
                  <a:pos x="T6" y="T7"/>
                </a:cxn>
                <a:cxn ang="T14">
                  <a:pos x="T8" y="T9"/>
                </a:cxn>
              </a:cxnLst>
              <a:rect l="T15" t="T16" r="T17" b="T18"/>
              <a:pathLst>
                <a:path w="76" h="14">
                  <a:moveTo>
                    <a:pt x="0" y="0"/>
                  </a:moveTo>
                  <a:lnTo>
                    <a:pt x="0" y="6"/>
                  </a:lnTo>
                  <a:lnTo>
                    <a:pt x="76" y="14"/>
                  </a:lnTo>
                  <a:lnTo>
                    <a:pt x="70" y="6"/>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7" name="92677797"/>
            <p:cNvSpPr>
              <a:spLocks noChangeAspect="1"/>
            </p:cNvSpPr>
            <p:nvPr/>
          </p:nvSpPr>
          <p:spPr bwMode="auto">
            <a:xfrm>
              <a:off x="8129913" y="1602296"/>
              <a:ext cx="69221" cy="20086"/>
            </a:xfrm>
            <a:custGeom>
              <a:avLst/>
              <a:gdLst>
                <a:gd name="T0" fmla="*/ 0 w 61"/>
                <a:gd name="T1" fmla="*/ 0 h 17"/>
                <a:gd name="T2" fmla="*/ 61 w 61"/>
                <a:gd name="T3" fmla="*/ 11 h 17"/>
                <a:gd name="T4" fmla="*/ 61 w 61"/>
                <a:gd name="T5" fmla="*/ 17 h 17"/>
                <a:gd name="T6" fmla="*/ 0 w 61"/>
                <a:gd name="T7" fmla="*/ 11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11"/>
                  </a:lnTo>
                  <a:lnTo>
                    <a:pt x="0" y="0"/>
                  </a:lnTo>
                  <a:close/>
                </a:path>
              </a:pathLst>
            </a:custGeom>
            <a:solidFill>
              <a:srgbClr val="006282"/>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8" name="1630033550"/>
            <p:cNvSpPr>
              <a:spLocks noChangeAspect="1"/>
            </p:cNvSpPr>
            <p:nvPr/>
          </p:nvSpPr>
          <p:spPr bwMode="auto">
            <a:xfrm>
              <a:off x="8129913" y="1602296"/>
              <a:ext cx="69221" cy="20086"/>
            </a:xfrm>
            <a:custGeom>
              <a:avLst/>
              <a:gdLst>
                <a:gd name="T0" fmla="*/ 0 w 61"/>
                <a:gd name="T1" fmla="*/ 0 h 17"/>
                <a:gd name="T2" fmla="*/ 61 w 61"/>
                <a:gd name="T3" fmla="*/ 11 h 17"/>
                <a:gd name="T4" fmla="*/ 61 w 61"/>
                <a:gd name="T5" fmla="*/ 17 h 17"/>
                <a:gd name="T6" fmla="*/ 0 w 61"/>
                <a:gd name="T7" fmla="*/ 11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11"/>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39" name="1955456418"/>
            <p:cNvSpPr>
              <a:spLocks noChangeAspect="1"/>
            </p:cNvSpPr>
            <p:nvPr/>
          </p:nvSpPr>
          <p:spPr bwMode="auto">
            <a:xfrm>
              <a:off x="8129913" y="1602296"/>
              <a:ext cx="69221" cy="20086"/>
            </a:xfrm>
            <a:custGeom>
              <a:avLst/>
              <a:gdLst>
                <a:gd name="T0" fmla="*/ 0 w 61"/>
                <a:gd name="T1" fmla="*/ 0 h 17"/>
                <a:gd name="T2" fmla="*/ 61 w 61"/>
                <a:gd name="T3" fmla="*/ 11 h 17"/>
                <a:gd name="T4" fmla="*/ 61 w 61"/>
                <a:gd name="T5" fmla="*/ 17 h 17"/>
                <a:gd name="T6" fmla="*/ 0 w 61"/>
                <a:gd name="T7" fmla="*/ 6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6"/>
                  </a:lnTo>
                  <a:lnTo>
                    <a:pt x="0" y="0"/>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0" name="350589585"/>
            <p:cNvSpPr>
              <a:spLocks noChangeAspect="1"/>
            </p:cNvSpPr>
            <p:nvPr/>
          </p:nvSpPr>
          <p:spPr bwMode="auto">
            <a:xfrm>
              <a:off x="8129913" y="1602296"/>
              <a:ext cx="69221" cy="20086"/>
            </a:xfrm>
            <a:custGeom>
              <a:avLst/>
              <a:gdLst>
                <a:gd name="T0" fmla="*/ 0 w 61"/>
                <a:gd name="T1" fmla="*/ 0 h 17"/>
                <a:gd name="T2" fmla="*/ 61 w 61"/>
                <a:gd name="T3" fmla="*/ 11 h 17"/>
                <a:gd name="T4" fmla="*/ 61 w 61"/>
                <a:gd name="T5" fmla="*/ 17 h 17"/>
                <a:gd name="T6" fmla="*/ 0 w 61"/>
                <a:gd name="T7" fmla="*/ 6 h 17"/>
                <a:gd name="T8" fmla="*/ 0 w 61"/>
                <a:gd name="T9" fmla="*/ 0 h 17"/>
                <a:gd name="T10" fmla="*/ 0 60000 65536"/>
                <a:gd name="T11" fmla="*/ 0 60000 65536"/>
                <a:gd name="T12" fmla="*/ 0 60000 65536"/>
                <a:gd name="T13" fmla="*/ 0 60000 65536"/>
                <a:gd name="T14" fmla="*/ 0 60000 65536"/>
                <a:gd name="T15" fmla="*/ 0 w 61"/>
                <a:gd name="T16" fmla="*/ 0 h 17"/>
                <a:gd name="T17" fmla="*/ 61 w 61"/>
                <a:gd name="T18" fmla="*/ 17 h 17"/>
              </a:gdLst>
              <a:ahLst/>
              <a:cxnLst>
                <a:cxn ang="T10">
                  <a:pos x="T0" y="T1"/>
                </a:cxn>
                <a:cxn ang="T11">
                  <a:pos x="T2" y="T3"/>
                </a:cxn>
                <a:cxn ang="T12">
                  <a:pos x="T4" y="T5"/>
                </a:cxn>
                <a:cxn ang="T13">
                  <a:pos x="T6" y="T7"/>
                </a:cxn>
                <a:cxn ang="T14">
                  <a:pos x="T8" y="T9"/>
                </a:cxn>
              </a:cxnLst>
              <a:rect l="T15" t="T16" r="T17" b="T18"/>
              <a:pathLst>
                <a:path w="61" h="17">
                  <a:moveTo>
                    <a:pt x="0" y="0"/>
                  </a:moveTo>
                  <a:lnTo>
                    <a:pt x="61" y="11"/>
                  </a:lnTo>
                  <a:lnTo>
                    <a:pt x="61" y="17"/>
                  </a:lnTo>
                  <a:lnTo>
                    <a:pt x="0" y="6"/>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1" name="645615138"/>
            <p:cNvSpPr>
              <a:spLocks noChangeAspect="1"/>
            </p:cNvSpPr>
            <p:nvPr/>
          </p:nvSpPr>
          <p:spPr bwMode="auto">
            <a:xfrm>
              <a:off x="8129913" y="1625927"/>
              <a:ext cx="69221" cy="21267"/>
            </a:xfrm>
            <a:custGeom>
              <a:avLst/>
              <a:gdLst>
                <a:gd name="T0" fmla="*/ 0 w 61"/>
                <a:gd name="T1" fmla="*/ 0 h 18"/>
                <a:gd name="T2" fmla="*/ 61 w 61"/>
                <a:gd name="T3" fmla="*/ 8 h 18"/>
                <a:gd name="T4" fmla="*/ 61 w 61"/>
                <a:gd name="T5" fmla="*/ 18 h 18"/>
                <a:gd name="T6" fmla="*/ 0 w 61"/>
                <a:gd name="T7" fmla="*/ 8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8"/>
                  </a:lnTo>
                  <a:lnTo>
                    <a:pt x="61" y="18"/>
                  </a:lnTo>
                  <a:lnTo>
                    <a:pt x="0" y="8"/>
                  </a:lnTo>
                  <a:lnTo>
                    <a:pt x="0" y="0"/>
                  </a:lnTo>
                  <a:close/>
                </a:path>
              </a:pathLst>
            </a:custGeom>
            <a:solidFill>
              <a:srgbClr val="006282"/>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2" name="2057805461"/>
            <p:cNvSpPr>
              <a:spLocks noChangeAspect="1"/>
            </p:cNvSpPr>
            <p:nvPr/>
          </p:nvSpPr>
          <p:spPr bwMode="auto">
            <a:xfrm>
              <a:off x="8129913" y="1625927"/>
              <a:ext cx="69221" cy="21267"/>
            </a:xfrm>
            <a:custGeom>
              <a:avLst/>
              <a:gdLst>
                <a:gd name="T0" fmla="*/ 0 w 61"/>
                <a:gd name="T1" fmla="*/ 0 h 18"/>
                <a:gd name="T2" fmla="*/ 61 w 61"/>
                <a:gd name="T3" fmla="*/ 8 h 18"/>
                <a:gd name="T4" fmla="*/ 61 w 61"/>
                <a:gd name="T5" fmla="*/ 18 h 18"/>
                <a:gd name="T6" fmla="*/ 0 w 61"/>
                <a:gd name="T7" fmla="*/ 8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8"/>
                  </a:lnTo>
                  <a:lnTo>
                    <a:pt x="61" y="18"/>
                  </a:lnTo>
                  <a:lnTo>
                    <a:pt x="0" y="8"/>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3" name="1512071221"/>
            <p:cNvSpPr>
              <a:spLocks noChangeAspect="1"/>
            </p:cNvSpPr>
            <p:nvPr/>
          </p:nvSpPr>
          <p:spPr bwMode="auto">
            <a:xfrm>
              <a:off x="8129913" y="1622382"/>
              <a:ext cx="69221" cy="21267"/>
            </a:xfrm>
            <a:custGeom>
              <a:avLst/>
              <a:gdLst>
                <a:gd name="T0" fmla="*/ 0 w 61"/>
                <a:gd name="T1" fmla="*/ 0 h 18"/>
                <a:gd name="T2" fmla="*/ 61 w 61"/>
                <a:gd name="T3" fmla="*/ 11 h 18"/>
                <a:gd name="T4" fmla="*/ 61 w 61"/>
                <a:gd name="T5" fmla="*/ 18 h 18"/>
                <a:gd name="T6" fmla="*/ 0 w 61"/>
                <a:gd name="T7" fmla="*/ 7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11"/>
                  </a:lnTo>
                  <a:lnTo>
                    <a:pt x="61" y="18"/>
                  </a:lnTo>
                  <a:lnTo>
                    <a:pt x="0" y="7"/>
                  </a:lnTo>
                  <a:lnTo>
                    <a:pt x="0" y="0"/>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4" name="510561770"/>
            <p:cNvSpPr>
              <a:spLocks noChangeAspect="1"/>
            </p:cNvSpPr>
            <p:nvPr/>
          </p:nvSpPr>
          <p:spPr bwMode="auto">
            <a:xfrm>
              <a:off x="8129913" y="1622382"/>
              <a:ext cx="69221" cy="21267"/>
            </a:xfrm>
            <a:custGeom>
              <a:avLst/>
              <a:gdLst>
                <a:gd name="T0" fmla="*/ 0 w 61"/>
                <a:gd name="T1" fmla="*/ 0 h 18"/>
                <a:gd name="T2" fmla="*/ 61 w 61"/>
                <a:gd name="T3" fmla="*/ 11 h 18"/>
                <a:gd name="T4" fmla="*/ 61 w 61"/>
                <a:gd name="T5" fmla="*/ 18 h 18"/>
                <a:gd name="T6" fmla="*/ 0 w 61"/>
                <a:gd name="T7" fmla="*/ 7 h 18"/>
                <a:gd name="T8" fmla="*/ 0 w 61"/>
                <a:gd name="T9" fmla="*/ 0 h 18"/>
                <a:gd name="T10" fmla="*/ 0 60000 65536"/>
                <a:gd name="T11" fmla="*/ 0 60000 65536"/>
                <a:gd name="T12" fmla="*/ 0 60000 65536"/>
                <a:gd name="T13" fmla="*/ 0 60000 65536"/>
                <a:gd name="T14" fmla="*/ 0 60000 65536"/>
                <a:gd name="T15" fmla="*/ 0 w 61"/>
                <a:gd name="T16" fmla="*/ 0 h 18"/>
                <a:gd name="T17" fmla="*/ 61 w 61"/>
                <a:gd name="T18" fmla="*/ 18 h 18"/>
              </a:gdLst>
              <a:ahLst/>
              <a:cxnLst>
                <a:cxn ang="T10">
                  <a:pos x="T0" y="T1"/>
                </a:cxn>
                <a:cxn ang="T11">
                  <a:pos x="T2" y="T3"/>
                </a:cxn>
                <a:cxn ang="T12">
                  <a:pos x="T4" y="T5"/>
                </a:cxn>
                <a:cxn ang="T13">
                  <a:pos x="T6" y="T7"/>
                </a:cxn>
                <a:cxn ang="T14">
                  <a:pos x="T8" y="T9"/>
                </a:cxn>
              </a:cxnLst>
              <a:rect l="T15" t="T16" r="T17" b="T18"/>
              <a:pathLst>
                <a:path w="61" h="18">
                  <a:moveTo>
                    <a:pt x="0" y="0"/>
                  </a:moveTo>
                  <a:lnTo>
                    <a:pt x="61" y="11"/>
                  </a:lnTo>
                  <a:lnTo>
                    <a:pt x="61" y="18"/>
                  </a:lnTo>
                  <a:lnTo>
                    <a:pt x="0" y="7"/>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5" name="1840273609"/>
            <p:cNvSpPr>
              <a:spLocks noChangeAspect="1"/>
            </p:cNvSpPr>
            <p:nvPr/>
          </p:nvSpPr>
          <p:spPr bwMode="auto">
            <a:xfrm>
              <a:off x="7862104" y="1866953"/>
              <a:ext cx="66952" cy="82705"/>
            </a:xfrm>
            <a:custGeom>
              <a:avLst/>
              <a:gdLst>
                <a:gd name="T0" fmla="*/ 0 w 59"/>
                <a:gd name="T1" fmla="*/ 0 h 70"/>
                <a:gd name="T2" fmla="*/ 59 w 59"/>
                <a:gd name="T3" fmla="*/ 0 h 70"/>
                <a:gd name="T4" fmla="*/ 59 w 59"/>
                <a:gd name="T5" fmla="*/ 70 h 70"/>
                <a:gd name="T6" fmla="*/ 3 w 59"/>
                <a:gd name="T7" fmla="*/ 52 h 70"/>
                <a:gd name="T8" fmla="*/ 0 w 59"/>
                <a:gd name="T9" fmla="*/ 0 h 70"/>
                <a:gd name="T10" fmla="*/ 0 60000 65536"/>
                <a:gd name="T11" fmla="*/ 0 60000 65536"/>
                <a:gd name="T12" fmla="*/ 0 60000 65536"/>
                <a:gd name="T13" fmla="*/ 0 60000 65536"/>
                <a:gd name="T14" fmla="*/ 0 60000 65536"/>
                <a:gd name="T15" fmla="*/ 0 w 59"/>
                <a:gd name="T16" fmla="*/ 0 h 70"/>
                <a:gd name="T17" fmla="*/ 59 w 59"/>
                <a:gd name="T18" fmla="*/ 70 h 70"/>
              </a:gdLst>
              <a:ahLst/>
              <a:cxnLst>
                <a:cxn ang="T10">
                  <a:pos x="T0" y="T1"/>
                </a:cxn>
                <a:cxn ang="T11">
                  <a:pos x="T2" y="T3"/>
                </a:cxn>
                <a:cxn ang="T12">
                  <a:pos x="T4" y="T5"/>
                </a:cxn>
                <a:cxn ang="T13">
                  <a:pos x="T6" y="T7"/>
                </a:cxn>
                <a:cxn ang="T14">
                  <a:pos x="T8" y="T9"/>
                </a:cxn>
              </a:cxnLst>
              <a:rect l="T15" t="T16" r="T17" b="T18"/>
              <a:pathLst>
                <a:path w="59" h="70">
                  <a:moveTo>
                    <a:pt x="0" y="0"/>
                  </a:moveTo>
                  <a:lnTo>
                    <a:pt x="59" y="0"/>
                  </a:lnTo>
                  <a:lnTo>
                    <a:pt x="59" y="70"/>
                  </a:lnTo>
                  <a:lnTo>
                    <a:pt x="3" y="52"/>
                  </a:lnTo>
                  <a:lnTo>
                    <a:pt x="0" y="0"/>
                  </a:lnTo>
                  <a:close/>
                </a:path>
              </a:pathLst>
            </a:custGeom>
            <a:solidFill>
              <a:srgbClr val="617996"/>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6" name="1200105534"/>
            <p:cNvSpPr>
              <a:spLocks noChangeAspect="1"/>
            </p:cNvSpPr>
            <p:nvPr/>
          </p:nvSpPr>
          <p:spPr bwMode="auto">
            <a:xfrm>
              <a:off x="7862104" y="1866953"/>
              <a:ext cx="66952" cy="82705"/>
            </a:xfrm>
            <a:custGeom>
              <a:avLst/>
              <a:gdLst>
                <a:gd name="T0" fmla="*/ 0 w 59"/>
                <a:gd name="T1" fmla="*/ 0 h 70"/>
                <a:gd name="T2" fmla="*/ 59 w 59"/>
                <a:gd name="T3" fmla="*/ 0 h 70"/>
                <a:gd name="T4" fmla="*/ 59 w 59"/>
                <a:gd name="T5" fmla="*/ 70 h 70"/>
                <a:gd name="T6" fmla="*/ 3 w 59"/>
                <a:gd name="T7" fmla="*/ 52 h 70"/>
                <a:gd name="T8" fmla="*/ 0 w 59"/>
                <a:gd name="T9" fmla="*/ 0 h 70"/>
                <a:gd name="T10" fmla="*/ 0 60000 65536"/>
                <a:gd name="T11" fmla="*/ 0 60000 65536"/>
                <a:gd name="T12" fmla="*/ 0 60000 65536"/>
                <a:gd name="T13" fmla="*/ 0 60000 65536"/>
                <a:gd name="T14" fmla="*/ 0 60000 65536"/>
                <a:gd name="T15" fmla="*/ 0 w 59"/>
                <a:gd name="T16" fmla="*/ 0 h 70"/>
                <a:gd name="T17" fmla="*/ 59 w 59"/>
                <a:gd name="T18" fmla="*/ 70 h 70"/>
              </a:gdLst>
              <a:ahLst/>
              <a:cxnLst>
                <a:cxn ang="T10">
                  <a:pos x="T0" y="T1"/>
                </a:cxn>
                <a:cxn ang="T11">
                  <a:pos x="T2" y="T3"/>
                </a:cxn>
                <a:cxn ang="T12">
                  <a:pos x="T4" y="T5"/>
                </a:cxn>
                <a:cxn ang="T13">
                  <a:pos x="T6" y="T7"/>
                </a:cxn>
                <a:cxn ang="T14">
                  <a:pos x="T8" y="T9"/>
                </a:cxn>
              </a:cxnLst>
              <a:rect l="T15" t="T16" r="T17" b="T18"/>
              <a:pathLst>
                <a:path w="59" h="70">
                  <a:moveTo>
                    <a:pt x="0" y="0"/>
                  </a:moveTo>
                  <a:lnTo>
                    <a:pt x="59" y="0"/>
                  </a:lnTo>
                  <a:lnTo>
                    <a:pt x="59" y="70"/>
                  </a:lnTo>
                  <a:lnTo>
                    <a:pt x="3" y="52"/>
                  </a:lnTo>
                  <a:lnTo>
                    <a:pt x="0"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7" name="394507190"/>
            <p:cNvSpPr>
              <a:spLocks noChangeAspect="1"/>
            </p:cNvSpPr>
            <p:nvPr/>
          </p:nvSpPr>
          <p:spPr bwMode="auto">
            <a:xfrm>
              <a:off x="7921114" y="1866953"/>
              <a:ext cx="7943" cy="82705"/>
            </a:xfrm>
            <a:custGeom>
              <a:avLst/>
              <a:gdLst>
                <a:gd name="T0" fmla="*/ 0 w 7"/>
                <a:gd name="T1" fmla="*/ 0 h 70"/>
                <a:gd name="T2" fmla="*/ 0 w 7"/>
                <a:gd name="T3" fmla="*/ 68 h 70"/>
                <a:gd name="T4" fmla="*/ 7 w 7"/>
                <a:gd name="T5" fmla="*/ 70 h 70"/>
                <a:gd name="T6" fmla="*/ 7 w 7"/>
                <a:gd name="T7" fmla="*/ 0 h 70"/>
                <a:gd name="T8" fmla="*/ 0 w 7"/>
                <a:gd name="T9" fmla="*/ 0 h 70"/>
                <a:gd name="T10" fmla="*/ 0 60000 65536"/>
                <a:gd name="T11" fmla="*/ 0 60000 65536"/>
                <a:gd name="T12" fmla="*/ 0 60000 65536"/>
                <a:gd name="T13" fmla="*/ 0 60000 65536"/>
                <a:gd name="T14" fmla="*/ 0 60000 65536"/>
                <a:gd name="T15" fmla="*/ 0 w 7"/>
                <a:gd name="T16" fmla="*/ 0 h 70"/>
                <a:gd name="T17" fmla="*/ 7 w 7"/>
                <a:gd name="T18" fmla="*/ 70 h 70"/>
              </a:gdLst>
              <a:ahLst/>
              <a:cxnLst>
                <a:cxn ang="T10">
                  <a:pos x="T0" y="T1"/>
                </a:cxn>
                <a:cxn ang="T11">
                  <a:pos x="T2" y="T3"/>
                </a:cxn>
                <a:cxn ang="T12">
                  <a:pos x="T4" y="T5"/>
                </a:cxn>
                <a:cxn ang="T13">
                  <a:pos x="T6" y="T7"/>
                </a:cxn>
                <a:cxn ang="T14">
                  <a:pos x="T8" y="T9"/>
                </a:cxn>
              </a:cxnLst>
              <a:rect l="T15" t="T16" r="T17" b="T18"/>
              <a:pathLst>
                <a:path w="7" h="70">
                  <a:moveTo>
                    <a:pt x="0" y="0"/>
                  </a:moveTo>
                  <a:lnTo>
                    <a:pt x="0" y="68"/>
                  </a:lnTo>
                  <a:lnTo>
                    <a:pt x="7" y="70"/>
                  </a:lnTo>
                  <a:lnTo>
                    <a:pt x="7" y="0"/>
                  </a:lnTo>
                  <a:lnTo>
                    <a:pt x="0" y="0"/>
                  </a:ln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8" name="1677879436"/>
            <p:cNvSpPr>
              <a:spLocks noChangeAspect="1"/>
            </p:cNvSpPr>
            <p:nvPr/>
          </p:nvSpPr>
          <p:spPr bwMode="auto">
            <a:xfrm>
              <a:off x="7968773" y="1542040"/>
              <a:ext cx="93052" cy="337909"/>
            </a:xfrm>
            <a:custGeom>
              <a:avLst/>
              <a:gdLst>
                <a:gd name="T0" fmla="*/ 0 w 82"/>
                <a:gd name="T1" fmla="*/ 286 h 286"/>
                <a:gd name="T2" fmla="*/ 14 w 82"/>
                <a:gd name="T3" fmla="*/ 286 h 286"/>
                <a:gd name="T4" fmla="*/ 82 w 82"/>
                <a:gd name="T5" fmla="*/ 16 h 286"/>
                <a:gd name="T6" fmla="*/ 68 w 82"/>
                <a:gd name="T7" fmla="*/ 0 h 286"/>
                <a:gd name="T8" fmla="*/ 0 w 82"/>
                <a:gd name="T9" fmla="*/ 286 h 286"/>
                <a:gd name="T10" fmla="*/ 0 60000 65536"/>
                <a:gd name="T11" fmla="*/ 0 60000 65536"/>
                <a:gd name="T12" fmla="*/ 0 60000 65536"/>
                <a:gd name="T13" fmla="*/ 0 60000 65536"/>
                <a:gd name="T14" fmla="*/ 0 60000 65536"/>
                <a:gd name="T15" fmla="*/ 0 w 82"/>
                <a:gd name="T16" fmla="*/ 0 h 286"/>
                <a:gd name="T17" fmla="*/ 82 w 82"/>
                <a:gd name="T18" fmla="*/ 286 h 286"/>
              </a:gdLst>
              <a:ahLst/>
              <a:cxnLst>
                <a:cxn ang="T10">
                  <a:pos x="T0" y="T1"/>
                </a:cxn>
                <a:cxn ang="T11">
                  <a:pos x="T2" y="T3"/>
                </a:cxn>
                <a:cxn ang="T12">
                  <a:pos x="T4" y="T5"/>
                </a:cxn>
                <a:cxn ang="T13">
                  <a:pos x="T6" y="T7"/>
                </a:cxn>
                <a:cxn ang="T14">
                  <a:pos x="T8" y="T9"/>
                </a:cxn>
              </a:cxnLst>
              <a:rect l="T15" t="T16" r="T17" b="T18"/>
              <a:pathLst>
                <a:path w="82" h="286">
                  <a:moveTo>
                    <a:pt x="0" y="286"/>
                  </a:moveTo>
                  <a:lnTo>
                    <a:pt x="14" y="286"/>
                  </a:lnTo>
                  <a:lnTo>
                    <a:pt x="82" y="16"/>
                  </a:lnTo>
                  <a:lnTo>
                    <a:pt x="68" y="0"/>
                  </a:lnTo>
                  <a:lnTo>
                    <a:pt x="0" y="286"/>
                  </a:ln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49" name="1636778155"/>
            <p:cNvSpPr>
              <a:spLocks noChangeAspect="1"/>
            </p:cNvSpPr>
            <p:nvPr/>
          </p:nvSpPr>
          <p:spPr bwMode="auto">
            <a:xfrm>
              <a:off x="7968773" y="1542040"/>
              <a:ext cx="93052" cy="337909"/>
            </a:xfrm>
            <a:custGeom>
              <a:avLst/>
              <a:gdLst>
                <a:gd name="T0" fmla="*/ 0 w 82"/>
                <a:gd name="T1" fmla="*/ 286 h 286"/>
                <a:gd name="T2" fmla="*/ 14 w 82"/>
                <a:gd name="T3" fmla="*/ 286 h 286"/>
                <a:gd name="T4" fmla="*/ 82 w 82"/>
                <a:gd name="T5" fmla="*/ 16 h 286"/>
                <a:gd name="T6" fmla="*/ 68 w 82"/>
                <a:gd name="T7" fmla="*/ 0 h 286"/>
                <a:gd name="T8" fmla="*/ 0 w 82"/>
                <a:gd name="T9" fmla="*/ 286 h 286"/>
                <a:gd name="T10" fmla="*/ 0 60000 65536"/>
                <a:gd name="T11" fmla="*/ 0 60000 65536"/>
                <a:gd name="T12" fmla="*/ 0 60000 65536"/>
                <a:gd name="T13" fmla="*/ 0 60000 65536"/>
                <a:gd name="T14" fmla="*/ 0 60000 65536"/>
                <a:gd name="T15" fmla="*/ 0 w 82"/>
                <a:gd name="T16" fmla="*/ 0 h 286"/>
                <a:gd name="T17" fmla="*/ 82 w 82"/>
                <a:gd name="T18" fmla="*/ 286 h 286"/>
              </a:gdLst>
              <a:ahLst/>
              <a:cxnLst>
                <a:cxn ang="T10">
                  <a:pos x="T0" y="T1"/>
                </a:cxn>
                <a:cxn ang="T11">
                  <a:pos x="T2" y="T3"/>
                </a:cxn>
                <a:cxn ang="T12">
                  <a:pos x="T4" y="T5"/>
                </a:cxn>
                <a:cxn ang="T13">
                  <a:pos x="T6" y="T7"/>
                </a:cxn>
                <a:cxn ang="T14">
                  <a:pos x="T8" y="T9"/>
                </a:cxn>
              </a:cxnLst>
              <a:rect l="T15" t="T16" r="T17" b="T18"/>
              <a:pathLst>
                <a:path w="82" h="286">
                  <a:moveTo>
                    <a:pt x="0" y="286"/>
                  </a:moveTo>
                  <a:lnTo>
                    <a:pt x="14" y="286"/>
                  </a:lnTo>
                  <a:lnTo>
                    <a:pt x="82" y="16"/>
                  </a:lnTo>
                  <a:lnTo>
                    <a:pt x="68" y="0"/>
                  </a:lnTo>
                  <a:lnTo>
                    <a:pt x="0" y="286"/>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0" name="1314715944"/>
            <p:cNvSpPr>
              <a:spLocks noChangeAspect="1"/>
            </p:cNvSpPr>
            <p:nvPr/>
          </p:nvSpPr>
          <p:spPr bwMode="auto">
            <a:xfrm>
              <a:off x="7929056" y="1866953"/>
              <a:ext cx="31774" cy="82705"/>
            </a:xfrm>
            <a:custGeom>
              <a:avLst/>
              <a:gdLst>
                <a:gd name="T0" fmla="*/ 28 w 28"/>
                <a:gd name="T1" fmla="*/ 0 h 70"/>
                <a:gd name="T2" fmla="*/ 0 w 28"/>
                <a:gd name="T3" fmla="*/ 0 h 70"/>
                <a:gd name="T4" fmla="*/ 0 w 28"/>
                <a:gd name="T5" fmla="*/ 70 h 70"/>
                <a:gd name="T6" fmla="*/ 28 w 28"/>
                <a:gd name="T7" fmla="*/ 52 h 70"/>
                <a:gd name="T8" fmla="*/ 28 w 28"/>
                <a:gd name="T9" fmla="*/ 0 h 70"/>
                <a:gd name="T10" fmla="*/ 0 60000 65536"/>
                <a:gd name="T11" fmla="*/ 0 60000 65536"/>
                <a:gd name="T12" fmla="*/ 0 60000 65536"/>
                <a:gd name="T13" fmla="*/ 0 60000 65536"/>
                <a:gd name="T14" fmla="*/ 0 60000 65536"/>
                <a:gd name="T15" fmla="*/ 0 w 28"/>
                <a:gd name="T16" fmla="*/ 0 h 70"/>
                <a:gd name="T17" fmla="*/ 28 w 28"/>
                <a:gd name="T18" fmla="*/ 70 h 70"/>
              </a:gdLst>
              <a:ahLst/>
              <a:cxnLst>
                <a:cxn ang="T10">
                  <a:pos x="T0" y="T1"/>
                </a:cxn>
                <a:cxn ang="T11">
                  <a:pos x="T2" y="T3"/>
                </a:cxn>
                <a:cxn ang="T12">
                  <a:pos x="T4" y="T5"/>
                </a:cxn>
                <a:cxn ang="T13">
                  <a:pos x="T6" y="T7"/>
                </a:cxn>
                <a:cxn ang="T14">
                  <a:pos x="T8" y="T9"/>
                </a:cxn>
              </a:cxnLst>
              <a:rect l="T15" t="T16" r="T17" b="T18"/>
              <a:pathLst>
                <a:path w="28" h="70">
                  <a:moveTo>
                    <a:pt x="28" y="0"/>
                  </a:moveTo>
                  <a:lnTo>
                    <a:pt x="0" y="0"/>
                  </a:lnTo>
                  <a:lnTo>
                    <a:pt x="0" y="70"/>
                  </a:lnTo>
                  <a:lnTo>
                    <a:pt x="28" y="52"/>
                  </a:lnTo>
                  <a:lnTo>
                    <a:pt x="28" y="0"/>
                  </a:ln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1" name="1855869028"/>
            <p:cNvSpPr>
              <a:spLocks noChangeAspect="1"/>
            </p:cNvSpPr>
            <p:nvPr/>
          </p:nvSpPr>
          <p:spPr bwMode="auto">
            <a:xfrm>
              <a:off x="7929056" y="1866953"/>
              <a:ext cx="31774" cy="82705"/>
            </a:xfrm>
            <a:custGeom>
              <a:avLst/>
              <a:gdLst>
                <a:gd name="T0" fmla="*/ 28 w 28"/>
                <a:gd name="T1" fmla="*/ 0 h 70"/>
                <a:gd name="T2" fmla="*/ 0 w 28"/>
                <a:gd name="T3" fmla="*/ 0 h 70"/>
                <a:gd name="T4" fmla="*/ 0 w 28"/>
                <a:gd name="T5" fmla="*/ 70 h 70"/>
                <a:gd name="T6" fmla="*/ 28 w 28"/>
                <a:gd name="T7" fmla="*/ 52 h 70"/>
                <a:gd name="T8" fmla="*/ 28 w 28"/>
                <a:gd name="T9" fmla="*/ 0 h 70"/>
                <a:gd name="T10" fmla="*/ 0 60000 65536"/>
                <a:gd name="T11" fmla="*/ 0 60000 65536"/>
                <a:gd name="T12" fmla="*/ 0 60000 65536"/>
                <a:gd name="T13" fmla="*/ 0 60000 65536"/>
                <a:gd name="T14" fmla="*/ 0 60000 65536"/>
                <a:gd name="T15" fmla="*/ 0 w 28"/>
                <a:gd name="T16" fmla="*/ 0 h 70"/>
                <a:gd name="T17" fmla="*/ 28 w 28"/>
                <a:gd name="T18" fmla="*/ 70 h 70"/>
              </a:gdLst>
              <a:ahLst/>
              <a:cxnLst>
                <a:cxn ang="T10">
                  <a:pos x="T0" y="T1"/>
                </a:cxn>
                <a:cxn ang="T11">
                  <a:pos x="T2" y="T3"/>
                </a:cxn>
                <a:cxn ang="T12">
                  <a:pos x="T4" y="T5"/>
                </a:cxn>
                <a:cxn ang="T13">
                  <a:pos x="T6" y="T7"/>
                </a:cxn>
                <a:cxn ang="T14">
                  <a:pos x="T8" y="T9"/>
                </a:cxn>
              </a:cxnLst>
              <a:rect l="T15" t="T16" r="T17" b="T18"/>
              <a:pathLst>
                <a:path w="28" h="70">
                  <a:moveTo>
                    <a:pt x="28" y="0"/>
                  </a:moveTo>
                  <a:lnTo>
                    <a:pt x="0" y="0"/>
                  </a:lnTo>
                  <a:lnTo>
                    <a:pt x="0" y="70"/>
                  </a:lnTo>
                  <a:lnTo>
                    <a:pt x="28" y="52"/>
                  </a:lnTo>
                  <a:lnTo>
                    <a:pt x="28" y="0"/>
                  </a:lnTo>
                </a:path>
              </a:pathLst>
            </a:custGeom>
            <a:no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2" name="559095680"/>
            <p:cNvSpPr>
              <a:spLocks noChangeAspect="1"/>
            </p:cNvSpPr>
            <p:nvPr/>
          </p:nvSpPr>
          <p:spPr bwMode="auto">
            <a:xfrm>
              <a:off x="8126508" y="1721627"/>
              <a:ext cx="63547" cy="193766"/>
            </a:xfrm>
            <a:custGeom>
              <a:avLst/>
              <a:gdLst>
                <a:gd name="T0" fmla="*/ 82 w 35"/>
                <a:gd name="T1" fmla="*/ 107 h 103"/>
                <a:gd name="T2" fmla="*/ 80 w 35"/>
                <a:gd name="T3" fmla="*/ 167 h 103"/>
                <a:gd name="T4" fmla="*/ 77 w 35"/>
                <a:gd name="T5" fmla="*/ 196 h 103"/>
                <a:gd name="T6" fmla="*/ 21 w 35"/>
                <a:gd name="T7" fmla="*/ 240 h 103"/>
                <a:gd name="T8" fmla="*/ 0 w 35"/>
                <a:gd name="T9" fmla="*/ 177 h 103"/>
                <a:gd name="T10" fmla="*/ 13 w 35"/>
                <a:gd name="T11" fmla="*/ 0 h 103"/>
                <a:gd name="T12" fmla="*/ 82 w 35"/>
                <a:gd name="T13" fmla="*/ 3 h 103"/>
                <a:gd name="T14" fmla="*/ 90 w 35"/>
                <a:gd name="T15" fmla="*/ 8 h 103"/>
                <a:gd name="T16" fmla="*/ 82 w 35"/>
                <a:gd name="T17" fmla="*/ 107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103"/>
                <a:gd name="T29" fmla="*/ 35 w 35"/>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103">
                  <a:moveTo>
                    <a:pt x="32" y="42"/>
                  </a:moveTo>
                  <a:cubicBezTo>
                    <a:pt x="32" y="50"/>
                    <a:pt x="31" y="58"/>
                    <a:pt x="31" y="66"/>
                  </a:cubicBezTo>
                  <a:cubicBezTo>
                    <a:pt x="30" y="70"/>
                    <a:pt x="30" y="73"/>
                    <a:pt x="30" y="77"/>
                  </a:cubicBezTo>
                  <a:cubicBezTo>
                    <a:pt x="28" y="85"/>
                    <a:pt x="20" y="103"/>
                    <a:pt x="8" y="95"/>
                  </a:cubicBezTo>
                  <a:cubicBezTo>
                    <a:pt x="0" y="89"/>
                    <a:pt x="0" y="78"/>
                    <a:pt x="0" y="70"/>
                  </a:cubicBezTo>
                  <a:cubicBezTo>
                    <a:pt x="2" y="46"/>
                    <a:pt x="3" y="23"/>
                    <a:pt x="5" y="0"/>
                  </a:cubicBezTo>
                  <a:cubicBezTo>
                    <a:pt x="11" y="0"/>
                    <a:pt x="25" y="1"/>
                    <a:pt x="32" y="1"/>
                  </a:cubicBezTo>
                  <a:cubicBezTo>
                    <a:pt x="33" y="2"/>
                    <a:pt x="34" y="2"/>
                    <a:pt x="35" y="3"/>
                  </a:cubicBezTo>
                  <a:cubicBezTo>
                    <a:pt x="35" y="3"/>
                    <a:pt x="33" y="29"/>
                    <a:pt x="32" y="42"/>
                  </a:cubicBez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3" name="780279162"/>
            <p:cNvSpPr>
              <a:spLocks noChangeAspect="1"/>
            </p:cNvSpPr>
            <p:nvPr/>
          </p:nvSpPr>
          <p:spPr bwMode="auto">
            <a:xfrm>
              <a:off x="8132181" y="1723990"/>
              <a:ext cx="57874" cy="189040"/>
            </a:xfrm>
            <a:custGeom>
              <a:avLst/>
              <a:gdLst>
                <a:gd name="T0" fmla="*/ 81 w 32"/>
                <a:gd name="T1" fmla="*/ 5 h 101"/>
                <a:gd name="T2" fmla="*/ 76 w 32"/>
                <a:gd name="T3" fmla="*/ 100 h 101"/>
                <a:gd name="T4" fmla="*/ 69 w 32"/>
                <a:gd name="T5" fmla="*/ 190 h 101"/>
                <a:gd name="T6" fmla="*/ 21 w 32"/>
                <a:gd name="T7" fmla="*/ 236 h 101"/>
                <a:gd name="T8" fmla="*/ 0 w 32"/>
                <a:gd name="T9" fmla="*/ 173 h 101"/>
                <a:gd name="T10" fmla="*/ 10 w 32"/>
                <a:gd name="T11" fmla="*/ 0 h 101"/>
                <a:gd name="T12" fmla="*/ 81 w 32"/>
                <a:gd name="T13" fmla="*/ 5 h 101"/>
                <a:gd name="T14" fmla="*/ 0 60000 65536"/>
                <a:gd name="T15" fmla="*/ 0 60000 65536"/>
                <a:gd name="T16" fmla="*/ 0 60000 65536"/>
                <a:gd name="T17" fmla="*/ 0 60000 65536"/>
                <a:gd name="T18" fmla="*/ 0 60000 65536"/>
                <a:gd name="T19" fmla="*/ 0 60000 65536"/>
                <a:gd name="T20" fmla="*/ 0 60000 65536"/>
                <a:gd name="T21" fmla="*/ 0 w 32"/>
                <a:gd name="T22" fmla="*/ 0 h 101"/>
                <a:gd name="T23" fmla="*/ 32 w 32"/>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01">
                  <a:moveTo>
                    <a:pt x="32" y="2"/>
                  </a:moveTo>
                  <a:cubicBezTo>
                    <a:pt x="31" y="14"/>
                    <a:pt x="30" y="27"/>
                    <a:pt x="30" y="40"/>
                  </a:cubicBezTo>
                  <a:cubicBezTo>
                    <a:pt x="29" y="52"/>
                    <a:pt x="29" y="64"/>
                    <a:pt x="27" y="76"/>
                  </a:cubicBezTo>
                  <a:cubicBezTo>
                    <a:pt x="26" y="84"/>
                    <a:pt x="19" y="101"/>
                    <a:pt x="8" y="94"/>
                  </a:cubicBezTo>
                  <a:cubicBezTo>
                    <a:pt x="0" y="90"/>
                    <a:pt x="0" y="77"/>
                    <a:pt x="0" y="69"/>
                  </a:cubicBezTo>
                  <a:cubicBezTo>
                    <a:pt x="1" y="46"/>
                    <a:pt x="3" y="23"/>
                    <a:pt x="4" y="0"/>
                  </a:cubicBezTo>
                  <a:cubicBezTo>
                    <a:pt x="13" y="0"/>
                    <a:pt x="23" y="1"/>
                    <a:pt x="32" y="2"/>
                  </a:cubicBezTo>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4" name="1196407969"/>
            <p:cNvSpPr>
              <a:spLocks noChangeAspect="1"/>
            </p:cNvSpPr>
            <p:nvPr/>
          </p:nvSpPr>
          <p:spPr bwMode="auto">
            <a:xfrm>
              <a:off x="8144665" y="1736988"/>
              <a:ext cx="32909" cy="131147"/>
            </a:xfrm>
            <a:custGeom>
              <a:avLst/>
              <a:gdLst>
                <a:gd name="T0" fmla="*/ 29 w 18"/>
                <a:gd name="T1" fmla="*/ 3 h 70"/>
                <a:gd name="T2" fmla="*/ 43 w 18"/>
                <a:gd name="T3" fmla="*/ 25 h 70"/>
                <a:gd name="T4" fmla="*/ 43 w 18"/>
                <a:gd name="T5" fmla="*/ 63 h 70"/>
                <a:gd name="T6" fmla="*/ 39 w 18"/>
                <a:gd name="T7" fmla="*/ 128 h 70"/>
                <a:gd name="T8" fmla="*/ 34 w 18"/>
                <a:gd name="T9" fmla="*/ 160 h 70"/>
                <a:gd name="T10" fmla="*/ 10 w 18"/>
                <a:gd name="T11" fmla="*/ 168 h 70"/>
                <a:gd name="T12" fmla="*/ 0 w 18"/>
                <a:gd name="T13" fmla="*/ 138 h 70"/>
                <a:gd name="T14" fmla="*/ 5 w 18"/>
                <a:gd name="T15" fmla="*/ 38 h 70"/>
                <a:gd name="T16" fmla="*/ 29 w 18"/>
                <a:gd name="T17" fmla="*/ 3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70"/>
                <a:gd name="T29" fmla="*/ 18 w 1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70">
                  <a:moveTo>
                    <a:pt x="11" y="1"/>
                  </a:moveTo>
                  <a:cubicBezTo>
                    <a:pt x="15" y="1"/>
                    <a:pt x="17" y="7"/>
                    <a:pt x="17" y="10"/>
                  </a:cubicBezTo>
                  <a:cubicBezTo>
                    <a:pt x="18" y="15"/>
                    <a:pt x="17" y="20"/>
                    <a:pt x="17" y="25"/>
                  </a:cubicBezTo>
                  <a:cubicBezTo>
                    <a:pt x="16" y="34"/>
                    <a:pt x="16" y="42"/>
                    <a:pt x="15" y="51"/>
                  </a:cubicBezTo>
                  <a:cubicBezTo>
                    <a:pt x="15" y="55"/>
                    <a:pt x="15" y="59"/>
                    <a:pt x="13" y="64"/>
                  </a:cubicBezTo>
                  <a:cubicBezTo>
                    <a:pt x="11" y="67"/>
                    <a:pt x="8" y="70"/>
                    <a:pt x="4" y="67"/>
                  </a:cubicBezTo>
                  <a:cubicBezTo>
                    <a:pt x="1" y="65"/>
                    <a:pt x="0" y="59"/>
                    <a:pt x="0" y="55"/>
                  </a:cubicBezTo>
                  <a:cubicBezTo>
                    <a:pt x="1" y="42"/>
                    <a:pt x="2" y="28"/>
                    <a:pt x="2" y="15"/>
                  </a:cubicBezTo>
                  <a:cubicBezTo>
                    <a:pt x="3" y="11"/>
                    <a:pt x="4" y="0"/>
                    <a:pt x="11" y="1"/>
                  </a:cubicBezTo>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5" name="1351370075"/>
            <p:cNvSpPr>
              <a:spLocks noChangeAspect="1"/>
            </p:cNvSpPr>
            <p:nvPr/>
          </p:nvSpPr>
          <p:spPr bwMode="auto">
            <a:xfrm>
              <a:off x="8123103" y="1931935"/>
              <a:ext cx="125960" cy="44897"/>
            </a:xfrm>
            <a:custGeom>
              <a:avLst/>
              <a:gdLst>
                <a:gd name="T0" fmla="*/ 0 w 70"/>
                <a:gd name="T1" fmla="*/ 30 h 24"/>
                <a:gd name="T2" fmla="*/ 35 w 70"/>
                <a:gd name="T3" fmla="*/ 13 h 24"/>
                <a:gd name="T4" fmla="*/ 86 w 70"/>
                <a:gd name="T5" fmla="*/ 3 h 24"/>
                <a:gd name="T6" fmla="*/ 168 w 70"/>
                <a:gd name="T7" fmla="*/ 43 h 24"/>
                <a:gd name="T8" fmla="*/ 149 w 70"/>
                <a:gd name="T9" fmla="*/ 60 h 24"/>
                <a:gd name="T10" fmla="*/ 125 w 70"/>
                <a:gd name="T11" fmla="*/ 60 h 24"/>
                <a:gd name="T12" fmla="*/ 103 w 70"/>
                <a:gd name="T13" fmla="*/ 57 h 24"/>
                <a:gd name="T14" fmla="*/ 10 w 70"/>
                <a:gd name="T15" fmla="*/ 43 h 24"/>
                <a:gd name="T16" fmla="*/ 0 w 70"/>
                <a:gd name="T17" fmla="*/ 3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24"/>
                <a:gd name="T29" fmla="*/ 70 w 70"/>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24">
                  <a:moveTo>
                    <a:pt x="0" y="12"/>
                  </a:moveTo>
                  <a:cubicBezTo>
                    <a:pt x="4" y="8"/>
                    <a:pt x="9" y="6"/>
                    <a:pt x="14" y="5"/>
                  </a:cubicBezTo>
                  <a:cubicBezTo>
                    <a:pt x="20" y="3"/>
                    <a:pt x="27" y="1"/>
                    <a:pt x="34" y="1"/>
                  </a:cubicBezTo>
                  <a:cubicBezTo>
                    <a:pt x="47" y="0"/>
                    <a:pt x="62" y="3"/>
                    <a:pt x="67" y="17"/>
                  </a:cubicBezTo>
                  <a:cubicBezTo>
                    <a:pt x="70" y="22"/>
                    <a:pt x="63" y="24"/>
                    <a:pt x="59" y="24"/>
                  </a:cubicBezTo>
                  <a:cubicBezTo>
                    <a:pt x="56" y="24"/>
                    <a:pt x="53" y="24"/>
                    <a:pt x="50" y="24"/>
                  </a:cubicBezTo>
                  <a:cubicBezTo>
                    <a:pt x="47" y="23"/>
                    <a:pt x="44" y="23"/>
                    <a:pt x="41" y="23"/>
                  </a:cubicBezTo>
                  <a:cubicBezTo>
                    <a:pt x="29" y="22"/>
                    <a:pt x="16" y="21"/>
                    <a:pt x="4" y="17"/>
                  </a:cubicBezTo>
                  <a:cubicBezTo>
                    <a:pt x="1" y="16"/>
                    <a:pt x="1" y="14"/>
                    <a:pt x="0" y="12"/>
                  </a:cubicBezTo>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6" name="1379852092"/>
            <p:cNvSpPr>
              <a:spLocks noChangeAspect="1"/>
            </p:cNvSpPr>
            <p:nvPr/>
          </p:nvSpPr>
          <p:spPr bwMode="auto">
            <a:xfrm>
              <a:off x="8126507" y="1931935"/>
              <a:ext cx="94186" cy="22449"/>
            </a:xfrm>
            <a:custGeom>
              <a:avLst/>
              <a:gdLst>
                <a:gd name="T0" fmla="*/ 5 w 52"/>
                <a:gd name="T1" fmla="*/ 22 h 12"/>
                <a:gd name="T2" fmla="*/ 51 w 52"/>
                <a:gd name="T3" fmla="*/ 16 h 12"/>
                <a:gd name="T4" fmla="*/ 72 w 52"/>
                <a:gd name="T5" fmla="*/ 10 h 12"/>
                <a:gd name="T6" fmla="*/ 81 w 52"/>
                <a:gd name="T7" fmla="*/ 5 h 12"/>
                <a:gd name="T8" fmla="*/ 86 w 52"/>
                <a:gd name="T9" fmla="*/ 3 h 12"/>
                <a:gd name="T10" fmla="*/ 91 w 52"/>
                <a:gd name="T11" fmla="*/ 3 h 12"/>
                <a:gd name="T12" fmla="*/ 115 w 52"/>
                <a:gd name="T13" fmla="*/ 3 h 12"/>
                <a:gd name="T14" fmla="*/ 125 w 52"/>
                <a:gd name="T15" fmla="*/ 5 h 12"/>
                <a:gd name="T16" fmla="*/ 129 w 52"/>
                <a:gd name="T17" fmla="*/ 10 h 12"/>
                <a:gd name="T18" fmla="*/ 107 w 52"/>
                <a:gd name="T19" fmla="*/ 16 h 12"/>
                <a:gd name="T20" fmla="*/ 81 w 52"/>
                <a:gd name="T21" fmla="*/ 21 h 12"/>
                <a:gd name="T22" fmla="*/ 43 w 52"/>
                <a:gd name="T23" fmla="*/ 27 h 12"/>
                <a:gd name="T24" fmla="*/ 0 w 52"/>
                <a:gd name="T25" fmla="*/ 25 h 12"/>
                <a:gd name="T26" fmla="*/ 5 w 52"/>
                <a:gd name="T27" fmla="*/ 2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2"/>
                <a:gd name="T43" fmla="*/ 0 h 12"/>
                <a:gd name="T44" fmla="*/ 52 w 52"/>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2" h="12">
                  <a:moveTo>
                    <a:pt x="2" y="9"/>
                  </a:moveTo>
                  <a:cubicBezTo>
                    <a:pt x="8" y="9"/>
                    <a:pt x="14" y="8"/>
                    <a:pt x="20" y="6"/>
                  </a:cubicBezTo>
                  <a:cubicBezTo>
                    <a:pt x="23" y="6"/>
                    <a:pt x="26" y="5"/>
                    <a:pt x="28" y="4"/>
                  </a:cubicBezTo>
                  <a:cubicBezTo>
                    <a:pt x="30" y="4"/>
                    <a:pt x="31" y="3"/>
                    <a:pt x="32" y="2"/>
                  </a:cubicBezTo>
                  <a:cubicBezTo>
                    <a:pt x="33" y="2"/>
                    <a:pt x="33" y="1"/>
                    <a:pt x="34" y="1"/>
                  </a:cubicBezTo>
                  <a:cubicBezTo>
                    <a:pt x="34" y="0"/>
                    <a:pt x="36" y="1"/>
                    <a:pt x="36" y="1"/>
                  </a:cubicBezTo>
                  <a:cubicBezTo>
                    <a:pt x="39" y="1"/>
                    <a:pt x="42" y="1"/>
                    <a:pt x="45" y="1"/>
                  </a:cubicBezTo>
                  <a:cubicBezTo>
                    <a:pt x="46" y="2"/>
                    <a:pt x="48" y="2"/>
                    <a:pt x="49" y="2"/>
                  </a:cubicBezTo>
                  <a:cubicBezTo>
                    <a:pt x="50" y="3"/>
                    <a:pt x="52" y="3"/>
                    <a:pt x="51" y="4"/>
                  </a:cubicBezTo>
                  <a:cubicBezTo>
                    <a:pt x="49" y="6"/>
                    <a:pt x="44" y="6"/>
                    <a:pt x="42" y="6"/>
                  </a:cubicBezTo>
                  <a:cubicBezTo>
                    <a:pt x="39" y="7"/>
                    <a:pt x="36" y="8"/>
                    <a:pt x="32" y="8"/>
                  </a:cubicBezTo>
                  <a:cubicBezTo>
                    <a:pt x="27" y="9"/>
                    <a:pt x="22" y="10"/>
                    <a:pt x="17" y="11"/>
                  </a:cubicBezTo>
                  <a:cubicBezTo>
                    <a:pt x="11" y="11"/>
                    <a:pt x="5" y="12"/>
                    <a:pt x="0" y="10"/>
                  </a:cubicBezTo>
                  <a:cubicBezTo>
                    <a:pt x="1" y="10"/>
                    <a:pt x="1" y="9"/>
                    <a:pt x="2" y="9"/>
                  </a:cubicBezTo>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7" name="407644452"/>
            <p:cNvSpPr>
              <a:spLocks noChangeAspect="1"/>
            </p:cNvSpPr>
            <p:nvPr/>
          </p:nvSpPr>
          <p:spPr bwMode="auto">
            <a:xfrm>
              <a:off x="7883665" y="1995736"/>
              <a:ext cx="79434" cy="54349"/>
            </a:xfrm>
            <a:custGeom>
              <a:avLst/>
              <a:gdLst>
                <a:gd name="T0" fmla="*/ 70 w 70"/>
                <a:gd name="T1" fmla="*/ 0 h 46"/>
                <a:gd name="T2" fmla="*/ 68 w 70"/>
                <a:gd name="T3" fmla="*/ 8 h 46"/>
                <a:gd name="T4" fmla="*/ 0 w 70"/>
                <a:gd name="T5" fmla="*/ 46 h 46"/>
                <a:gd name="T6" fmla="*/ 2 w 70"/>
                <a:gd name="T7" fmla="*/ 40 h 46"/>
                <a:gd name="T8" fmla="*/ 70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70" y="0"/>
                  </a:moveTo>
                  <a:lnTo>
                    <a:pt x="68" y="8"/>
                  </a:lnTo>
                  <a:lnTo>
                    <a:pt x="0" y="46"/>
                  </a:lnTo>
                  <a:lnTo>
                    <a:pt x="2" y="40"/>
                  </a:lnTo>
                  <a:lnTo>
                    <a:pt x="70" y="0"/>
                  </a:lnTo>
                  <a:close/>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8" name="1075514460"/>
            <p:cNvSpPr>
              <a:spLocks noChangeAspect="1"/>
            </p:cNvSpPr>
            <p:nvPr/>
          </p:nvSpPr>
          <p:spPr bwMode="auto">
            <a:xfrm>
              <a:off x="7696427" y="1949657"/>
              <a:ext cx="189508" cy="100428"/>
            </a:xfrm>
            <a:custGeom>
              <a:avLst/>
              <a:gdLst>
                <a:gd name="T0" fmla="*/ 167 w 167"/>
                <a:gd name="T1" fmla="*/ 79 h 85"/>
                <a:gd name="T2" fmla="*/ 0 w 167"/>
                <a:gd name="T3" fmla="*/ 0 h 85"/>
                <a:gd name="T4" fmla="*/ 0 w 167"/>
                <a:gd name="T5" fmla="*/ 4 h 85"/>
                <a:gd name="T6" fmla="*/ 165 w 167"/>
                <a:gd name="T7" fmla="*/ 85 h 85"/>
                <a:gd name="T8" fmla="*/ 167 w 167"/>
                <a:gd name="T9" fmla="*/ 79 h 85"/>
                <a:gd name="T10" fmla="*/ 0 60000 65536"/>
                <a:gd name="T11" fmla="*/ 0 60000 65536"/>
                <a:gd name="T12" fmla="*/ 0 60000 65536"/>
                <a:gd name="T13" fmla="*/ 0 60000 65536"/>
                <a:gd name="T14" fmla="*/ 0 60000 65536"/>
                <a:gd name="T15" fmla="*/ 0 w 167"/>
                <a:gd name="T16" fmla="*/ 0 h 85"/>
                <a:gd name="T17" fmla="*/ 167 w 167"/>
                <a:gd name="T18" fmla="*/ 85 h 85"/>
              </a:gdLst>
              <a:ahLst/>
              <a:cxnLst>
                <a:cxn ang="T10">
                  <a:pos x="T0" y="T1"/>
                </a:cxn>
                <a:cxn ang="T11">
                  <a:pos x="T2" y="T3"/>
                </a:cxn>
                <a:cxn ang="T12">
                  <a:pos x="T4" y="T5"/>
                </a:cxn>
                <a:cxn ang="T13">
                  <a:pos x="T6" y="T7"/>
                </a:cxn>
                <a:cxn ang="T14">
                  <a:pos x="T8" y="T9"/>
                </a:cxn>
              </a:cxnLst>
              <a:rect l="T15" t="T16" r="T17" b="T18"/>
              <a:pathLst>
                <a:path w="167" h="85">
                  <a:moveTo>
                    <a:pt x="167" y="79"/>
                  </a:moveTo>
                  <a:lnTo>
                    <a:pt x="0" y="0"/>
                  </a:lnTo>
                  <a:lnTo>
                    <a:pt x="0" y="4"/>
                  </a:lnTo>
                  <a:lnTo>
                    <a:pt x="165" y="85"/>
                  </a:lnTo>
                  <a:lnTo>
                    <a:pt x="167" y="79"/>
                  </a:ln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59" name="76475693"/>
            <p:cNvSpPr>
              <a:spLocks noChangeAspect="1"/>
            </p:cNvSpPr>
            <p:nvPr/>
          </p:nvSpPr>
          <p:spPr bwMode="auto">
            <a:xfrm>
              <a:off x="7696427" y="1917756"/>
              <a:ext cx="266672" cy="127602"/>
            </a:xfrm>
            <a:custGeom>
              <a:avLst/>
              <a:gdLst>
                <a:gd name="T0" fmla="*/ 71 w 235"/>
                <a:gd name="T1" fmla="*/ 0 h 108"/>
                <a:gd name="T2" fmla="*/ 235 w 235"/>
                <a:gd name="T3" fmla="*/ 66 h 108"/>
                <a:gd name="T4" fmla="*/ 167 w 235"/>
                <a:gd name="T5" fmla="*/ 108 h 108"/>
                <a:gd name="T6" fmla="*/ 0 w 235"/>
                <a:gd name="T7" fmla="*/ 27 h 108"/>
                <a:gd name="T8" fmla="*/ 71 w 235"/>
                <a:gd name="T9" fmla="*/ 0 h 108"/>
                <a:gd name="T10" fmla="*/ 0 60000 65536"/>
                <a:gd name="T11" fmla="*/ 0 60000 65536"/>
                <a:gd name="T12" fmla="*/ 0 60000 65536"/>
                <a:gd name="T13" fmla="*/ 0 60000 65536"/>
                <a:gd name="T14" fmla="*/ 0 60000 65536"/>
                <a:gd name="T15" fmla="*/ 0 w 235"/>
                <a:gd name="T16" fmla="*/ 0 h 108"/>
                <a:gd name="T17" fmla="*/ 235 w 235"/>
                <a:gd name="T18" fmla="*/ 108 h 108"/>
              </a:gdLst>
              <a:ahLst/>
              <a:cxnLst>
                <a:cxn ang="T10">
                  <a:pos x="T0" y="T1"/>
                </a:cxn>
                <a:cxn ang="T11">
                  <a:pos x="T2" y="T3"/>
                </a:cxn>
                <a:cxn ang="T12">
                  <a:pos x="T4" y="T5"/>
                </a:cxn>
                <a:cxn ang="T13">
                  <a:pos x="T6" y="T7"/>
                </a:cxn>
                <a:cxn ang="T14">
                  <a:pos x="T8" y="T9"/>
                </a:cxn>
              </a:cxnLst>
              <a:rect l="T15" t="T16" r="T17" b="T18"/>
              <a:pathLst>
                <a:path w="235" h="108">
                  <a:moveTo>
                    <a:pt x="71" y="0"/>
                  </a:moveTo>
                  <a:lnTo>
                    <a:pt x="235" y="66"/>
                  </a:lnTo>
                  <a:lnTo>
                    <a:pt x="167" y="108"/>
                  </a:lnTo>
                  <a:lnTo>
                    <a:pt x="0" y="27"/>
                  </a:lnTo>
                  <a:lnTo>
                    <a:pt x="71" y="0"/>
                  </a:lnTo>
                  <a:close/>
                </a:path>
              </a:pathLst>
            </a:cu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0" name="197857614"/>
            <p:cNvSpPr>
              <a:spLocks noChangeAspect="1"/>
            </p:cNvSpPr>
            <p:nvPr/>
          </p:nvSpPr>
          <p:spPr bwMode="auto">
            <a:xfrm>
              <a:off x="7766783" y="1539676"/>
              <a:ext cx="280290" cy="340272"/>
            </a:xfrm>
            <a:custGeom>
              <a:avLst/>
              <a:gdLst>
                <a:gd name="T0" fmla="*/ 285 w 156"/>
                <a:gd name="T1" fmla="*/ 458 h 181"/>
                <a:gd name="T2" fmla="*/ 0 w 156"/>
                <a:gd name="T3" fmla="*/ 403 h 181"/>
                <a:gd name="T4" fmla="*/ 93 w 156"/>
                <a:gd name="T5" fmla="*/ 81 h 181"/>
                <a:gd name="T6" fmla="*/ 108 w 156"/>
                <a:gd name="T7" fmla="*/ 72 h 181"/>
                <a:gd name="T8" fmla="*/ 382 w 156"/>
                <a:gd name="T9" fmla="*/ 3 h 181"/>
                <a:gd name="T10" fmla="*/ 388 w 156"/>
                <a:gd name="T11" fmla="*/ 8 h 181"/>
                <a:gd name="T12" fmla="*/ 285 w 156"/>
                <a:gd name="T13" fmla="*/ 458 h 181"/>
                <a:gd name="T14" fmla="*/ 0 60000 65536"/>
                <a:gd name="T15" fmla="*/ 0 60000 65536"/>
                <a:gd name="T16" fmla="*/ 0 60000 65536"/>
                <a:gd name="T17" fmla="*/ 0 60000 65536"/>
                <a:gd name="T18" fmla="*/ 0 60000 65536"/>
                <a:gd name="T19" fmla="*/ 0 60000 65536"/>
                <a:gd name="T20" fmla="*/ 0 60000 65536"/>
                <a:gd name="T21" fmla="*/ 0 w 156"/>
                <a:gd name="T22" fmla="*/ 0 h 181"/>
                <a:gd name="T23" fmla="*/ 156 w 156"/>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181">
                  <a:moveTo>
                    <a:pt x="114" y="181"/>
                  </a:moveTo>
                  <a:cubicBezTo>
                    <a:pt x="68" y="181"/>
                    <a:pt x="29" y="176"/>
                    <a:pt x="0" y="159"/>
                  </a:cubicBezTo>
                  <a:cubicBezTo>
                    <a:pt x="13" y="118"/>
                    <a:pt x="26" y="74"/>
                    <a:pt x="37" y="32"/>
                  </a:cubicBezTo>
                  <a:cubicBezTo>
                    <a:pt x="37" y="30"/>
                    <a:pt x="38" y="29"/>
                    <a:pt x="43" y="28"/>
                  </a:cubicBezTo>
                  <a:cubicBezTo>
                    <a:pt x="43" y="28"/>
                    <a:pt x="150" y="1"/>
                    <a:pt x="152" y="1"/>
                  </a:cubicBezTo>
                  <a:cubicBezTo>
                    <a:pt x="156" y="0"/>
                    <a:pt x="155" y="3"/>
                    <a:pt x="155" y="3"/>
                  </a:cubicBezTo>
                  <a:lnTo>
                    <a:pt x="114" y="181"/>
                  </a:ln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1" name="1516725664"/>
            <p:cNvSpPr>
              <a:spLocks noChangeAspect="1"/>
            </p:cNvSpPr>
            <p:nvPr/>
          </p:nvSpPr>
          <p:spPr bwMode="auto">
            <a:xfrm>
              <a:off x="7798557" y="1573940"/>
              <a:ext cx="213338" cy="251660"/>
            </a:xfrm>
            <a:custGeom>
              <a:avLst/>
              <a:gdLst>
                <a:gd name="T0" fmla="*/ 300 w 118"/>
                <a:gd name="T1" fmla="*/ 0 h 134"/>
                <a:gd name="T2" fmla="*/ 72 w 118"/>
                <a:gd name="T3" fmla="*/ 51 h 134"/>
                <a:gd name="T4" fmla="*/ 0 w 118"/>
                <a:gd name="T5" fmla="*/ 312 h 134"/>
                <a:gd name="T6" fmla="*/ 223 w 118"/>
                <a:gd name="T7" fmla="*/ 339 h 134"/>
                <a:gd name="T8" fmla="*/ 300 w 118"/>
                <a:gd name="T9" fmla="*/ 0 h 134"/>
                <a:gd name="T10" fmla="*/ 0 60000 65536"/>
                <a:gd name="T11" fmla="*/ 0 60000 65536"/>
                <a:gd name="T12" fmla="*/ 0 60000 65536"/>
                <a:gd name="T13" fmla="*/ 0 60000 65536"/>
                <a:gd name="T14" fmla="*/ 0 60000 65536"/>
                <a:gd name="T15" fmla="*/ 0 w 118"/>
                <a:gd name="T16" fmla="*/ 0 h 134"/>
                <a:gd name="T17" fmla="*/ 118 w 118"/>
                <a:gd name="T18" fmla="*/ 134 h 134"/>
              </a:gdLst>
              <a:ahLst/>
              <a:cxnLst>
                <a:cxn ang="T10">
                  <a:pos x="T0" y="T1"/>
                </a:cxn>
                <a:cxn ang="T11">
                  <a:pos x="T2" y="T3"/>
                </a:cxn>
                <a:cxn ang="T12">
                  <a:pos x="T4" y="T5"/>
                </a:cxn>
                <a:cxn ang="T13">
                  <a:pos x="T6" y="T7"/>
                </a:cxn>
                <a:cxn ang="T14">
                  <a:pos x="T8" y="T9"/>
                </a:cxn>
              </a:cxnLst>
              <a:rect l="T15" t="T16" r="T17" b="T18"/>
              <a:pathLst>
                <a:path w="118" h="134">
                  <a:moveTo>
                    <a:pt x="118" y="0"/>
                  </a:moveTo>
                  <a:cubicBezTo>
                    <a:pt x="28" y="20"/>
                    <a:pt x="28" y="20"/>
                    <a:pt x="28" y="20"/>
                  </a:cubicBezTo>
                  <a:cubicBezTo>
                    <a:pt x="17" y="54"/>
                    <a:pt x="8" y="88"/>
                    <a:pt x="0" y="123"/>
                  </a:cubicBezTo>
                  <a:cubicBezTo>
                    <a:pt x="19" y="134"/>
                    <a:pt x="52" y="134"/>
                    <a:pt x="88" y="134"/>
                  </a:cubicBezTo>
                  <a:cubicBezTo>
                    <a:pt x="118" y="0"/>
                    <a:pt x="118" y="0"/>
                    <a:pt x="118" y="0"/>
                  </a:cubicBezTo>
                </a:path>
              </a:pathLst>
            </a:cu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2" name="1342682780"/>
            <p:cNvSpPr>
              <a:spLocks noChangeAspect="1"/>
            </p:cNvSpPr>
            <p:nvPr/>
          </p:nvSpPr>
          <p:spPr bwMode="auto">
            <a:xfrm>
              <a:off x="7804231" y="1579847"/>
              <a:ext cx="204260" cy="242208"/>
            </a:xfrm>
            <a:custGeom>
              <a:avLst/>
              <a:gdLst>
                <a:gd name="T0" fmla="*/ 287 w 113"/>
                <a:gd name="T1" fmla="*/ 0 h 129"/>
                <a:gd name="T2" fmla="*/ 68 w 113"/>
                <a:gd name="T3" fmla="*/ 51 h 129"/>
                <a:gd name="T4" fmla="*/ 0 w 113"/>
                <a:gd name="T5" fmla="*/ 299 h 129"/>
                <a:gd name="T6" fmla="*/ 213 w 113"/>
                <a:gd name="T7" fmla="*/ 326 h 129"/>
                <a:gd name="T8" fmla="*/ 287 w 113"/>
                <a:gd name="T9" fmla="*/ 0 h 129"/>
                <a:gd name="T10" fmla="*/ 0 60000 65536"/>
                <a:gd name="T11" fmla="*/ 0 60000 65536"/>
                <a:gd name="T12" fmla="*/ 0 60000 65536"/>
                <a:gd name="T13" fmla="*/ 0 60000 65536"/>
                <a:gd name="T14" fmla="*/ 0 60000 65536"/>
                <a:gd name="T15" fmla="*/ 0 w 113"/>
                <a:gd name="T16" fmla="*/ 0 h 129"/>
                <a:gd name="T17" fmla="*/ 113 w 113"/>
                <a:gd name="T18" fmla="*/ 129 h 129"/>
              </a:gdLst>
              <a:ahLst/>
              <a:cxnLst>
                <a:cxn ang="T10">
                  <a:pos x="T0" y="T1"/>
                </a:cxn>
                <a:cxn ang="T11">
                  <a:pos x="T2" y="T3"/>
                </a:cxn>
                <a:cxn ang="T12">
                  <a:pos x="T4" y="T5"/>
                </a:cxn>
                <a:cxn ang="T13">
                  <a:pos x="T6" y="T7"/>
                </a:cxn>
                <a:cxn ang="T14">
                  <a:pos x="T8" y="T9"/>
                </a:cxn>
              </a:cxnLst>
              <a:rect l="T15" t="T16" r="T17" b="T18"/>
              <a:pathLst>
                <a:path w="113" h="129">
                  <a:moveTo>
                    <a:pt x="113" y="0"/>
                  </a:moveTo>
                  <a:cubicBezTo>
                    <a:pt x="27" y="20"/>
                    <a:pt x="27" y="20"/>
                    <a:pt x="27" y="20"/>
                  </a:cubicBezTo>
                  <a:cubicBezTo>
                    <a:pt x="16" y="52"/>
                    <a:pt x="8" y="84"/>
                    <a:pt x="0" y="118"/>
                  </a:cubicBezTo>
                  <a:cubicBezTo>
                    <a:pt x="19" y="129"/>
                    <a:pt x="50" y="129"/>
                    <a:pt x="84" y="129"/>
                  </a:cubicBezTo>
                  <a:cubicBezTo>
                    <a:pt x="113" y="0"/>
                    <a:pt x="113" y="0"/>
                    <a:pt x="113" y="0"/>
                  </a:cubicBezTo>
                </a:path>
              </a:pathLst>
            </a:custGeom>
            <a:solidFill>
              <a:srgbClr val="C9D2DD"/>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3" name="1667571220"/>
            <p:cNvSpPr>
              <a:spLocks noChangeAspect="1"/>
            </p:cNvSpPr>
            <p:nvPr/>
          </p:nvSpPr>
          <p:spPr bwMode="auto">
            <a:xfrm>
              <a:off x="7966505" y="1539677"/>
              <a:ext cx="80569" cy="337909"/>
            </a:xfrm>
            <a:custGeom>
              <a:avLst/>
              <a:gdLst>
                <a:gd name="T0" fmla="*/ 103 w 45"/>
                <a:gd name="T1" fmla="*/ 3 h 180"/>
                <a:gd name="T2" fmla="*/ 103 w 45"/>
                <a:gd name="T3" fmla="*/ 5 h 180"/>
                <a:gd name="T4" fmla="*/ 0 w 45"/>
                <a:gd name="T5" fmla="*/ 454 h 180"/>
                <a:gd name="T6" fmla="*/ 8 w 45"/>
                <a:gd name="T7" fmla="*/ 454 h 180"/>
                <a:gd name="T8" fmla="*/ 109 w 45"/>
                <a:gd name="T9" fmla="*/ 8 h 180"/>
                <a:gd name="T10" fmla="*/ 103 w 45"/>
                <a:gd name="T11" fmla="*/ 3 h 180"/>
                <a:gd name="T12" fmla="*/ 0 60000 65536"/>
                <a:gd name="T13" fmla="*/ 0 60000 65536"/>
                <a:gd name="T14" fmla="*/ 0 60000 65536"/>
                <a:gd name="T15" fmla="*/ 0 60000 65536"/>
                <a:gd name="T16" fmla="*/ 0 60000 65536"/>
                <a:gd name="T17" fmla="*/ 0 60000 65536"/>
                <a:gd name="T18" fmla="*/ 0 w 45"/>
                <a:gd name="T19" fmla="*/ 0 h 180"/>
                <a:gd name="T20" fmla="*/ 45 w 45"/>
                <a:gd name="T21" fmla="*/ 180 h 180"/>
              </a:gdLst>
              <a:ahLst/>
              <a:cxnLst>
                <a:cxn ang="T12">
                  <a:pos x="T0" y="T1"/>
                </a:cxn>
                <a:cxn ang="T13">
                  <a:pos x="T2" y="T3"/>
                </a:cxn>
                <a:cxn ang="T14">
                  <a:pos x="T4" y="T5"/>
                </a:cxn>
                <a:cxn ang="T15">
                  <a:pos x="T6" y="T7"/>
                </a:cxn>
                <a:cxn ang="T16">
                  <a:pos x="T8" y="T9"/>
                </a:cxn>
                <a:cxn ang="T17">
                  <a:pos x="T10" y="T11"/>
                </a:cxn>
              </a:cxnLst>
              <a:rect l="T18" t="T19" r="T20" b="T21"/>
              <a:pathLst>
                <a:path w="45" h="180">
                  <a:moveTo>
                    <a:pt x="41" y="1"/>
                  </a:moveTo>
                  <a:cubicBezTo>
                    <a:pt x="42" y="2"/>
                    <a:pt x="41" y="2"/>
                    <a:pt x="41" y="2"/>
                  </a:cubicBezTo>
                  <a:cubicBezTo>
                    <a:pt x="0" y="180"/>
                    <a:pt x="0" y="180"/>
                    <a:pt x="0" y="180"/>
                  </a:cubicBezTo>
                  <a:cubicBezTo>
                    <a:pt x="1" y="180"/>
                    <a:pt x="2" y="180"/>
                    <a:pt x="3" y="180"/>
                  </a:cubicBezTo>
                  <a:cubicBezTo>
                    <a:pt x="44" y="3"/>
                    <a:pt x="44" y="3"/>
                    <a:pt x="44" y="3"/>
                  </a:cubicBezTo>
                  <a:cubicBezTo>
                    <a:pt x="44" y="3"/>
                    <a:pt x="45" y="0"/>
                    <a:pt x="41" y="1"/>
                  </a:cubicBezTo>
                  <a:close/>
                </a:path>
              </a:pathLst>
            </a:custGeom>
            <a:solidFill>
              <a:srgbClr val="84A2B9"/>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4" name="1183478387"/>
            <p:cNvSpPr>
              <a:spLocks noChangeAspect="1" noChangeArrowheads="1"/>
            </p:cNvSpPr>
            <p:nvPr/>
          </p:nvSpPr>
          <p:spPr bwMode="auto">
            <a:xfrm>
              <a:off x="7883665" y="1842141"/>
              <a:ext cx="18156" cy="16541"/>
            </a:xfrm>
            <a:prstGeom prst="ellipse">
              <a:avLst/>
            </a:pr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5" name="1176901925"/>
            <p:cNvSpPr>
              <a:spLocks noChangeAspect="1" noChangeArrowheads="1"/>
            </p:cNvSpPr>
            <p:nvPr/>
          </p:nvSpPr>
          <p:spPr bwMode="auto">
            <a:xfrm>
              <a:off x="7885936" y="1844503"/>
              <a:ext cx="15887" cy="14178"/>
            </a:xfrm>
            <a:prstGeom prst="ellipse">
              <a:avLst/>
            </a:pr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6" name="2123799377"/>
            <p:cNvSpPr>
              <a:spLocks noChangeAspect="1"/>
            </p:cNvSpPr>
            <p:nvPr/>
          </p:nvSpPr>
          <p:spPr bwMode="auto">
            <a:xfrm>
              <a:off x="7887069" y="1844503"/>
              <a:ext cx="14752" cy="9452"/>
            </a:xfrm>
            <a:custGeom>
              <a:avLst/>
              <a:gdLst>
                <a:gd name="T0" fmla="*/ 8 w 8"/>
                <a:gd name="T1" fmla="*/ 0 h 5"/>
                <a:gd name="T2" fmla="*/ 0 w 8"/>
                <a:gd name="T3" fmla="*/ 5 h 5"/>
                <a:gd name="T4" fmla="*/ 16 w 8"/>
                <a:gd name="T5" fmla="*/ 13 h 5"/>
                <a:gd name="T6" fmla="*/ 18 w 8"/>
                <a:gd name="T7" fmla="*/ 13 h 5"/>
                <a:gd name="T8" fmla="*/ 21 w 8"/>
                <a:gd name="T9" fmla="*/ 10 h 5"/>
                <a:gd name="T10" fmla="*/ 8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3" y="0"/>
                  </a:moveTo>
                  <a:cubicBezTo>
                    <a:pt x="2" y="0"/>
                    <a:pt x="0" y="1"/>
                    <a:pt x="0" y="2"/>
                  </a:cubicBezTo>
                  <a:cubicBezTo>
                    <a:pt x="1" y="4"/>
                    <a:pt x="3" y="5"/>
                    <a:pt x="6" y="5"/>
                  </a:cubicBezTo>
                  <a:cubicBezTo>
                    <a:pt x="6" y="5"/>
                    <a:pt x="7" y="5"/>
                    <a:pt x="7" y="5"/>
                  </a:cubicBezTo>
                  <a:cubicBezTo>
                    <a:pt x="7" y="5"/>
                    <a:pt x="8" y="4"/>
                    <a:pt x="8" y="4"/>
                  </a:cubicBezTo>
                  <a:cubicBezTo>
                    <a:pt x="8" y="2"/>
                    <a:pt x="6" y="0"/>
                    <a:pt x="3" y="0"/>
                  </a:cubicBezTo>
                  <a:close/>
                </a:path>
              </a:pathLst>
            </a:custGeom>
            <a:solidFill>
              <a:srgbClr val="A6B9CA"/>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7" name="1840559725"/>
            <p:cNvSpPr>
              <a:spLocks noChangeAspect="1" noChangeArrowheads="1"/>
            </p:cNvSpPr>
            <p:nvPr/>
          </p:nvSpPr>
          <p:spPr bwMode="auto">
            <a:xfrm>
              <a:off x="7855297" y="1842141"/>
              <a:ext cx="12483" cy="11815"/>
            </a:xfrm>
            <a:prstGeom prst="ellipse">
              <a:avLst/>
            </a:pr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8" name="1320473103"/>
            <p:cNvSpPr>
              <a:spLocks noChangeAspect="1" noChangeArrowheads="1"/>
            </p:cNvSpPr>
            <p:nvPr/>
          </p:nvSpPr>
          <p:spPr bwMode="auto">
            <a:xfrm>
              <a:off x="7856430" y="1842141"/>
              <a:ext cx="11348" cy="11815"/>
            </a:xfrm>
            <a:prstGeom prst="ellipse">
              <a:avLst/>
            </a:pr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69" name="1693847712"/>
            <p:cNvSpPr>
              <a:spLocks noChangeAspect="1"/>
            </p:cNvSpPr>
            <p:nvPr/>
          </p:nvSpPr>
          <p:spPr bwMode="auto">
            <a:xfrm>
              <a:off x="7856430" y="1842141"/>
              <a:ext cx="11348" cy="7089"/>
            </a:xfrm>
            <a:custGeom>
              <a:avLst/>
              <a:gdLst>
                <a:gd name="T0" fmla="*/ 8 w 6"/>
                <a:gd name="T1" fmla="*/ 0 h 4"/>
                <a:gd name="T2" fmla="*/ 0 w 6"/>
                <a:gd name="T3" fmla="*/ 4 h 4"/>
                <a:gd name="T4" fmla="*/ 13 w 6"/>
                <a:gd name="T5" fmla="*/ 9 h 4"/>
                <a:gd name="T6" fmla="*/ 13 w 6"/>
                <a:gd name="T7" fmla="*/ 9 h 4"/>
                <a:gd name="T8" fmla="*/ 17 w 6"/>
                <a:gd name="T9" fmla="*/ 6 h 4"/>
                <a:gd name="T10" fmla="*/ 8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3" y="0"/>
                  </a:moveTo>
                  <a:cubicBezTo>
                    <a:pt x="2" y="0"/>
                    <a:pt x="0" y="1"/>
                    <a:pt x="0" y="2"/>
                  </a:cubicBezTo>
                  <a:cubicBezTo>
                    <a:pt x="1" y="3"/>
                    <a:pt x="3" y="4"/>
                    <a:pt x="5" y="4"/>
                  </a:cubicBezTo>
                  <a:cubicBezTo>
                    <a:pt x="5" y="4"/>
                    <a:pt x="5" y="4"/>
                    <a:pt x="5" y="4"/>
                  </a:cubicBezTo>
                  <a:cubicBezTo>
                    <a:pt x="5" y="3"/>
                    <a:pt x="6" y="3"/>
                    <a:pt x="6" y="3"/>
                  </a:cubicBezTo>
                  <a:cubicBezTo>
                    <a:pt x="6" y="1"/>
                    <a:pt x="4" y="0"/>
                    <a:pt x="3" y="0"/>
                  </a:cubicBezTo>
                  <a:close/>
                </a:path>
              </a:pathLst>
            </a:custGeom>
            <a:solidFill>
              <a:srgbClr val="A6B9CA"/>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0" name="1346912919"/>
            <p:cNvSpPr>
              <a:spLocks noChangeAspect="1" noChangeArrowheads="1"/>
            </p:cNvSpPr>
            <p:nvPr/>
          </p:nvSpPr>
          <p:spPr bwMode="auto">
            <a:xfrm>
              <a:off x="7837140" y="1838596"/>
              <a:ext cx="10213" cy="10634"/>
            </a:xfrm>
            <a:prstGeom prst="ellipse">
              <a:avLst/>
            </a:pr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1" name="810765371"/>
            <p:cNvSpPr>
              <a:spLocks noChangeAspect="1" noChangeArrowheads="1"/>
            </p:cNvSpPr>
            <p:nvPr/>
          </p:nvSpPr>
          <p:spPr bwMode="auto">
            <a:xfrm>
              <a:off x="7838274" y="1838596"/>
              <a:ext cx="9078" cy="10634"/>
            </a:xfrm>
            <a:prstGeom prst="ellipse">
              <a:avLst/>
            </a:pr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2" name="136483450"/>
            <p:cNvSpPr>
              <a:spLocks noChangeAspect="1"/>
            </p:cNvSpPr>
            <p:nvPr/>
          </p:nvSpPr>
          <p:spPr bwMode="auto">
            <a:xfrm>
              <a:off x="7838274" y="1838597"/>
              <a:ext cx="9078" cy="7089"/>
            </a:xfrm>
            <a:custGeom>
              <a:avLst/>
              <a:gdLst>
                <a:gd name="T0" fmla="*/ 8 w 5"/>
                <a:gd name="T1" fmla="*/ 0 h 4"/>
                <a:gd name="T2" fmla="*/ 0 w 5"/>
                <a:gd name="T3" fmla="*/ 4 h 4"/>
                <a:gd name="T4" fmla="*/ 10 w 5"/>
                <a:gd name="T5" fmla="*/ 9 h 4"/>
                <a:gd name="T6" fmla="*/ 13 w 5"/>
                <a:gd name="T7" fmla="*/ 9 h 4"/>
                <a:gd name="T8" fmla="*/ 13 w 5"/>
                <a:gd name="T9" fmla="*/ 6 h 4"/>
                <a:gd name="T10" fmla="*/ 8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3" y="0"/>
                  </a:moveTo>
                  <a:cubicBezTo>
                    <a:pt x="1" y="0"/>
                    <a:pt x="0" y="1"/>
                    <a:pt x="0" y="2"/>
                  </a:cubicBezTo>
                  <a:cubicBezTo>
                    <a:pt x="1" y="3"/>
                    <a:pt x="2" y="4"/>
                    <a:pt x="4" y="4"/>
                  </a:cubicBezTo>
                  <a:cubicBezTo>
                    <a:pt x="5" y="4"/>
                    <a:pt x="5" y="4"/>
                    <a:pt x="5" y="4"/>
                  </a:cubicBezTo>
                  <a:cubicBezTo>
                    <a:pt x="5" y="3"/>
                    <a:pt x="5" y="3"/>
                    <a:pt x="5" y="3"/>
                  </a:cubicBezTo>
                  <a:cubicBezTo>
                    <a:pt x="5" y="1"/>
                    <a:pt x="4" y="0"/>
                    <a:pt x="3" y="0"/>
                  </a:cubicBezTo>
                  <a:close/>
                </a:path>
              </a:pathLst>
            </a:custGeom>
            <a:solidFill>
              <a:srgbClr val="A6B9CA"/>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3" name="1858263760"/>
            <p:cNvSpPr>
              <a:spLocks noChangeAspect="1" noChangeArrowheads="1"/>
            </p:cNvSpPr>
            <p:nvPr/>
          </p:nvSpPr>
          <p:spPr bwMode="auto">
            <a:xfrm>
              <a:off x="7816714" y="1832689"/>
              <a:ext cx="12483" cy="11815"/>
            </a:xfrm>
            <a:prstGeom prst="ellipse">
              <a:avLst/>
            </a:prstGeom>
            <a:solidFill>
              <a:srgbClr val="26446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4" name="919638503"/>
            <p:cNvSpPr>
              <a:spLocks noChangeAspect="1" noChangeArrowheads="1"/>
            </p:cNvSpPr>
            <p:nvPr/>
          </p:nvSpPr>
          <p:spPr bwMode="auto">
            <a:xfrm>
              <a:off x="7818984" y="1832689"/>
              <a:ext cx="10213" cy="11815"/>
            </a:xfrm>
            <a:prstGeom prst="ellipse">
              <a:avLst/>
            </a:prstGeom>
            <a:solidFill>
              <a:srgbClr val="4F6A8C"/>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75" name="356089501"/>
            <p:cNvSpPr>
              <a:spLocks noChangeAspect="1"/>
            </p:cNvSpPr>
            <p:nvPr/>
          </p:nvSpPr>
          <p:spPr bwMode="auto">
            <a:xfrm>
              <a:off x="7818984" y="1832689"/>
              <a:ext cx="10213" cy="7089"/>
            </a:xfrm>
            <a:custGeom>
              <a:avLst/>
              <a:gdLst>
                <a:gd name="T0" fmla="*/ 8 w 6"/>
                <a:gd name="T1" fmla="*/ 0 h 4"/>
                <a:gd name="T2" fmla="*/ 0 w 6"/>
                <a:gd name="T3" fmla="*/ 4 h 4"/>
                <a:gd name="T4" fmla="*/ 12 w 6"/>
                <a:gd name="T5" fmla="*/ 9 h 4"/>
                <a:gd name="T6" fmla="*/ 12 w 6"/>
                <a:gd name="T7" fmla="*/ 9 h 4"/>
                <a:gd name="T8" fmla="*/ 14 w 6"/>
                <a:gd name="T9" fmla="*/ 6 h 4"/>
                <a:gd name="T10" fmla="*/ 8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3" y="0"/>
                  </a:moveTo>
                  <a:cubicBezTo>
                    <a:pt x="2" y="0"/>
                    <a:pt x="0" y="1"/>
                    <a:pt x="0" y="2"/>
                  </a:cubicBezTo>
                  <a:cubicBezTo>
                    <a:pt x="1" y="3"/>
                    <a:pt x="3" y="4"/>
                    <a:pt x="5" y="4"/>
                  </a:cubicBezTo>
                  <a:cubicBezTo>
                    <a:pt x="5" y="4"/>
                    <a:pt x="5" y="4"/>
                    <a:pt x="5" y="4"/>
                  </a:cubicBezTo>
                  <a:cubicBezTo>
                    <a:pt x="6" y="4"/>
                    <a:pt x="6" y="3"/>
                    <a:pt x="6" y="3"/>
                  </a:cubicBezTo>
                  <a:cubicBezTo>
                    <a:pt x="6" y="1"/>
                    <a:pt x="4" y="0"/>
                    <a:pt x="3" y="0"/>
                  </a:cubicBezTo>
                  <a:close/>
                </a:path>
              </a:pathLst>
            </a:custGeom>
            <a:solidFill>
              <a:srgbClr val="A6B9CA"/>
            </a:solidFill>
            <a:ln w="9525">
              <a:noFill/>
              <a:round/>
              <a:headEnd/>
              <a:tailEnd/>
            </a:ln>
          </p:spPr>
          <p:txBody>
            <a:bodyPr/>
            <a:lstStyle/>
            <a:p>
              <a:pPr fontAlgn="ctr"/>
              <a:endParaRPr lang="en-US" altLang="zh-CN" sz="1400">
                <a:latin typeface="+mn-lt"/>
                <a:ea typeface="华文细黑" panose="02010600040101010101" pitchFamily="2" charset="-122"/>
                <a:cs typeface="Arial" pitchFamily="34" charset="0"/>
              </a:endParaRPr>
            </a:p>
          </p:txBody>
        </p:sp>
        <p:sp>
          <p:nvSpPr>
            <p:cNvPr id="14" name="1449334205"/>
            <p:cNvSpPr txBox="1"/>
            <p:nvPr/>
          </p:nvSpPr>
          <p:spPr>
            <a:xfrm>
              <a:off x="8219572" y="2693408"/>
              <a:ext cx="1453283" cy="307777"/>
            </a:xfrm>
            <a:prstGeom prst="rect">
              <a:avLst/>
            </a:prstGeom>
            <a:noFill/>
          </p:spPr>
          <p:txBody>
            <a:bodyPr wrap="none" rtlCol="0">
              <a:spAutoFit/>
            </a:bodyPr>
            <a:lstStyle/>
            <a:p>
              <a:pPr fontAlgn="ctr"/>
              <a:r>
                <a:rPr lang="en-US" altLang="zh-CN" sz="1400" dirty="0">
                  <a:latin typeface="+mn-lt"/>
                  <a:ea typeface="华文细黑" panose="02010600040101010101" pitchFamily="2" charset="-122"/>
                  <a:cs typeface="Arial" pitchFamily="34" charset="0"/>
                </a:rPr>
                <a:t>SDN controller</a:t>
              </a:r>
              <a:endParaRPr lang="en-US" sz="1400" dirty="0">
                <a:latin typeface="+mn-lt"/>
                <a:ea typeface="华文细黑" panose="02010600040101010101" pitchFamily="2" charset="-122"/>
                <a:cs typeface="Arial" pitchFamily="34" charset="0"/>
              </a:endParaRPr>
            </a:p>
          </p:txBody>
        </p:sp>
        <p:sp>
          <p:nvSpPr>
            <p:cNvPr id="15" name="44285218"/>
            <p:cNvSpPr txBox="1"/>
            <p:nvPr/>
          </p:nvSpPr>
          <p:spPr>
            <a:xfrm>
              <a:off x="8200361" y="1671036"/>
              <a:ext cx="1579278" cy="307777"/>
            </a:xfrm>
            <a:prstGeom prst="rect">
              <a:avLst/>
            </a:prstGeom>
            <a:noFill/>
          </p:spPr>
          <p:txBody>
            <a:bodyPr wrap="none" rtlCol="0">
              <a:spAutoFit/>
            </a:bodyPr>
            <a:lstStyle/>
            <a:p>
              <a:pPr fontAlgn="ctr"/>
              <a:r>
                <a:rPr lang="en-US" altLang="zh-CN" sz="1400" dirty="0">
                  <a:latin typeface="+mn-lt"/>
                  <a:ea typeface="华文细黑" panose="02010600040101010101" pitchFamily="2" charset="-122"/>
                  <a:cs typeface="Arial" pitchFamily="34" charset="0"/>
                </a:rPr>
                <a:t>SDN application</a:t>
              </a:r>
              <a:endParaRPr lang="en-US" sz="1400" dirty="0">
                <a:latin typeface="+mn-lt"/>
                <a:ea typeface="华文细黑" panose="02010600040101010101" pitchFamily="2" charset="-122"/>
                <a:cs typeface="Arial" pitchFamily="34" charset="0"/>
              </a:endParaRPr>
            </a:p>
          </p:txBody>
        </p:sp>
        <p:cxnSp>
          <p:nvCxnSpPr>
            <p:cNvPr id="16" name="834885571"/>
            <p:cNvCxnSpPr>
              <a:stCxn id="27" idx="3"/>
              <a:endCxn id="8" idx="0"/>
            </p:cNvCxnSpPr>
            <p:nvPr/>
          </p:nvCxnSpPr>
          <p:spPr bwMode="auto">
            <a:xfrm flipH="1">
              <a:off x="8024722" y="1953203"/>
              <a:ext cx="3061" cy="584819"/>
            </a:xfrm>
            <a:prstGeom prst="straightConnector1">
              <a:avLst/>
            </a:prstGeom>
            <a:ln>
              <a:prstDash val="dash"/>
              <a:headEnd type="arrow" w="med" len="med"/>
              <a:tailEnd type="arrow" w="med" len="med"/>
            </a:ln>
          </p:spPr>
          <p:style>
            <a:lnRef idx="1">
              <a:schemeClr val="dk1"/>
            </a:lnRef>
            <a:fillRef idx="0">
              <a:schemeClr val="dk1"/>
            </a:fillRef>
            <a:effectRef idx="0">
              <a:schemeClr val="dk1"/>
            </a:effectRef>
            <a:fontRef idx="minor">
              <a:schemeClr val="tx1"/>
            </a:fontRef>
          </p:style>
        </p:cxnSp>
        <p:pic>
          <p:nvPicPr>
            <p:cNvPr id="17" name="243935051" descr="图片35"/>
            <p:cNvPicPr>
              <a:picLocks noChangeAspect="1" noChangeArrowheads="1"/>
            </p:cNvPicPr>
            <p:nvPr/>
          </p:nvPicPr>
          <p:blipFill>
            <a:blip r:embed="rId4" cstate="print"/>
            <a:srcRect/>
            <a:stretch>
              <a:fillRect/>
            </a:stretch>
          </p:blipFill>
          <p:spPr bwMode="auto">
            <a:xfrm>
              <a:off x="6541664" y="3743792"/>
              <a:ext cx="481697" cy="455233"/>
            </a:xfrm>
            <a:prstGeom prst="rect">
              <a:avLst/>
            </a:prstGeom>
            <a:noFill/>
          </p:spPr>
        </p:pic>
        <p:pic>
          <p:nvPicPr>
            <p:cNvPr id="19" name="867045874" descr="图片35"/>
            <p:cNvPicPr>
              <a:picLocks noChangeAspect="1" noChangeArrowheads="1"/>
            </p:cNvPicPr>
            <p:nvPr/>
          </p:nvPicPr>
          <p:blipFill>
            <a:blip r:embed="rId4" cstate="print"/>
            <a:srcRect/>
            <a:stretch>
              <a:fillRect/>
            </a:stretch>
          </p:blipFill>
          <p:spPr bwMode="auto">
            <a:xfrm>
              <a:off x="7789060" y="3743792"/>
              <a:ext cx="481697" cy="455233"/>
            </a:xfrm>
            <a:prstGeom prst="rect">
              <a:avLst/>
            </a:prstGeom>
            <a:noFill/>
          </p:spPr>
        </p:pic>
        <p:pic>
          <p:nvPicPr>
            <p:cNvPr id="20" name="1544692484" descr="图片35"/>
            <p:cNvPicPr>
              <a:picLocks noChangeAspect="1" noChangeArrowheads="1"/>
            </p:cNvPicPr>
            <p:nvPr/>
          </p:nvPicPr>
          <p:blipFill>
            <a:blip r:embed="rId4" cstate="print"/>
            <a:srcRect/>
            <a:stretch>
              <a:fillRect/>
            </a:stretch>
          </p:blipFill>
          <p:spPr bwMode="auto">
            <a:xfrm>
              <a:off x="9135304" y="3743792"/>
              <a:ext cx="481697" cy="455233"/>
            </a:xfrm>
            <a:prstGeom prst="rect">
              <a:avLst/>
            </a:prstGeom>
            <a:noFill/>
          </p:spPr>
        </p:pic>
        <p:sp>
          <p:nvSpPr>
            <p:cNvPr id="76" name="1739800295"/>
            <p:cNvSpPr txBox="1"/>
            <p:nvPr/>
          </p:nvSpPr>
          <p:spPr>
            <a:xfrm>
              <a:off x="7169041" y="2710372"/>
              <a:ext cx="824906" cy="307777"/>
            </a:xfrm>
            <a:prstGeom prst="rect">
              <a:avLst/>
            </a:prstGeom>
            <a:noFill/>
          </p:spPr>
          <p:txBody>
            <a:bodyPr wrap="none" rtlCol="0">
              <a:spAutoFit/>
            </a:bodyPr>
            <a:lstStyle/>
            <a:p>
              <a:pPr fontAlgn="ctr"/>
              <a:r>
                <a:rPr lang="en-US" altLang="zh-CN" sz="1400" dirty="0">
                  <a:solidFill>
                    <a:srgbClr val="C00000"/>
                  </a:solidFill>
                  <a:latin typeface="+mn-lt"/>
                  <a:ea typeface="华文细黑" panose="02010600040101010101" pitchFamily="2" charset="-122"/>
                  <a:cs typeface="Arial" pitchFamily="34" charset="0"/>
                </a:rPr>
                <a:t>Control</a:t>
              </a:r>
              <a:endParaRPr lang="en-US" sz="1400" dirty="0">
                <a:solidFill>
                  <a:srgbClr val="C00000"/>
                </a:solidFill>
                <a:latin typeface="+mn-lt"/>
                <a:ea typeface="华文细黑" panose="02010600040101010101" pitchFamily="2" charset="-122"/>
                <a:cs typeface="Arial" pitchFamily="34" charset="0"/>
              </a:endParaRPr>
            </a:p>
          </p:txBody>
        </p:sp>
        <p:sp>
          <p:nvSpPr>
            <p:cNvPr id="77" name="1457277741"/>
            <p:cNvSpPr txBox="1"/>
            <p:nvPr/>
          </p:nvSpPr>
          <p:spPr>
            <a:xfrm>
              <a:off x="6938966" y="3562001"/>
              <a:ext cx="1167756" cy="307777"/>
            </a:xfrm>
            <a:prstGeom prst="rect">
              <a:avLst/>
            </a:prstGeom>
            <a:noFill/>
          </p:spPr>
          <p:txBody>
            <a:bodyPr wrap="none" rtlCol="0">
              <a:spAutoFit/>
            </a:bodyPr>
            <a:lstStyle/>
            <a:p>
              <a:pPr fontAlgn="ctr"/>
              <a:r>
                <a:rPr lang="en-US" altLang="zh-CN" sz="1400" dirty="0">
                  <a:solidFill>
                    <a:srgbClr val="C00000"/>
                  </a:solidFill>
                  <a:latin typeface="+mn-lt"/>
                  <a:ea typeface="华文细黑" panose="02010600040101010101" pitchFamily="2" charset="-122"/>
                  <a:cs typeface="Arial" pitchFamily="34" charset="0"/>
                </a:rPr>
                <a:t>Forwarding</a:t>
              </a:r>
              <a:endParaRPr lang="en-US" sz="1400" dirty="0">
                <a:solidFill>
                  <a:srgbClr val="C00000"/>
                </a:solidFill>
                <a:latin typeface="+mn-lt"/>
                <a:ea typeface="华文细黑" panose="02010600040101010101" pitchFamily="2" charset="-122"/>
                <a:cs typeface="Arial" pitchFamily="34" charset="0"/>
              </a:endParaRPr>
            </a:p>
          </p:txBody>
        </p:sp>
        <p:sp>
          <p:nvSpPr>
            <p:cNvPr id="79" name="1240098741"/>
            <p:cNvSpPr txBox="1"/>
            <p:nvPr/>
          </p:nvSpPr>
          <p:spPr>
            <a:xfrm>
              <a:off x="9110120" y="3432529"/>
              <a:ext cx="1167756" cy="307777"/>
            </a:xfrm>
            <a:prstGeom prst="rect">
              <a:avLst/>
            </a:prstGeom>
            <a:noFill/>
          </p:spPr>
          <p:txBody>
            <a:bodyPr wrap="none" rtlCol="0">
              <a:spAutoFit/>
            </a:bodyPr>
            <a:lstStyle/>
            <a:p>
              <a:pPr fontAlgn="ctr"/>
              <a:r>
                <a:rPr lang="en-US" altLang="zh-CN" sz="1400" dirty="0">
                  <a:solidFill>
                    <a:srgbClr val="C00000"/>
                  </a:solidFill>
                  <a:latin typeface="+mn-lt"/>
                  <a:ea typeface="华文细黑" panose="02010600040101010101" pitchFamily="2" charset="-122"/>
                  <a:cs typeface="Arial" pitchFamily="34" charset="0"/>
                </a:rPr>
                <a:t>Forwarding</a:t>
              </a:r>
              <a:endParaRPr lang="en-US" sz="1400" dirty="0">
                <a:solidFill>
                  <a:srgbClr val="C00000"/>
                </a:solidFill>
                <a:latin typeface="+mn-lt"/>
                <a:ea typeface="华文细黑" panose="02010600040101010101" pitchFamily="2" charset="-122"/>
                <a:cs typeface="Arial" pitchFamily="34" charset="0"/>
              </a:endParaRPr>
            </a:p>
          </p:txBody>
        </p:sp>
        <p:sp>
          <p:nvSpPr>
            <p:cNvPr id="80" name="1525885355"/>
            <p:cNvSpPr txBox="1"/>
            <p:nvPr/>
          </p:nvSpPr>
          <p:spPr>
            <a:xfrm>
              <a:off x="8129869" y="3562001"/>
              <a:ext cx="1167756" cy="307777"/>
            </a:xfrm>
            <a:prstGeom prst="rect">
              <a:avLst/>
            </a:prstGeom>
            <a:noFill/>
          </p:spPr>
          <p:txBody>
            <a:bodyPr wrap="none" rtlCol="0">
              <a:spAutoFit/>
            </a:bodyPr>
            <a:lstStyle/>
            <a:p>
              <a:pPr fontAlgn="ctr"/>
              <a:r>
                <a:rPr lang="en-US" altLang="zh-CN" sz="1400" dirty="0">
                  <a:solidFill>
                    <a:srgbClr val="C00000"/>
                  </a:solidFill>
                  <a:latin typeface="+mn-lt"/>
                  <a:ea typeface="华文细黑" panose="02010600040101010101" pitchFamily="2" charset="-122"/>
                  <a:cs typeface="Arial" pitchFamily="34" charset="0"/>
                </a:rPr>
                <a:t>Forwarding</a:t>
              </a:r>
              <a:endParaRPr lang="en-US" sz="1400" dirty="0">
                <a:solidFill>
                  <a:srgbClr val="C00000"/>
                </a:solidFill>
                <a:latin typeface="+mn-lt"/>
                <a:ea typeface="华文细黑" panose="02010600040101010101" pitchFamily="2" charset="-122"/>
                <a:cs typeface="Arial" pitchFamily="34" charset="0"/>
              </a:endParaRPr>
            </a:p>
          </p:txBody>
        </p:sp>
        <p:cxnSp>
          <p:nvCxnSpPr>
            <p:cNvPr id="82" name="1878037082"/>
            <p:cNvCxnSpPr>
              <a:stCxn id="17" idx="3"/>
              <a:endCxn id="19" idx="1"/>
            </p:cNvCxnSpPr>
            <p:nvPr/>
          </p:nvCxnSpPr>
          <p:spPr>
            <a:xfrm>
              <a:off x="7023361" y="3971408"/>
              <a:ext cx="765699" cy="0"/>
            </a:xfrm>
            <a:prstGeom prst="line">
              <a:avLst/>
            </a:prstGeom>
          </p:spPr>
          <p:style>
            <a:lnRef idx="2">
              <a:schemeClr val="dk1"/>
            </a:lnRef>
            <a:fillRef idx="0">
              <a:schemeClr val="dk1"/>
            </a:fillRef>
            <a:effectRef idx="1">
              <a:schemeClr val="dk1"/>
            </a:effectRef>
            <a:fontRef idx="minor">
              <a:schemeClr val="tx1"/>
            </a:fontRef>
          </p:style>
        </p:cxnSp>
        <p:cxnSp>
          <p:nvCxnSpPr>
            <p:cNvPr id="84" name="684642193"/>
            <p:cNvCxnSpPr>
              <a:stCxn id="19" idx="3"/>
              <a:endCxn id="20" idx="1"/>
            </p:cNvCxnSpPr>
            <p:nvPr/>
          </p:nvCxnSpPr>
          <p:spPr>
            <a:xfrm>
              <a:off x="8270757" y="3971408"/>
              <a:ext cx="864547" cy="0"/>
            </a:xfrm>
            <a:prstGeom prst="line">
              <a:avLst/>
            </a:prstGeom>
          </p:spPr>
          <p:style>
            <a:lnRef idx="2">
              <a:schemeClr val="dk1"/>
            </a:lnRef>
            <a:fillRef idx="0">
              <a:schemeClr val="dk1"/>
            </a:fillRef>
            <a:effectRef idx="1">
              <a:schemeClr val="dk1"/>
            </a:effectRef>
            <a:fontRef idx="minor">
              <a:schemeClr val="tx1"/>
            </a:fontRef>
          </p:style>
        </p:cxnSp>
        <p:sp>
          <p:nvSpPr>
            <p:cNvPr id="87" name="2006845484"/>
            <p:cNvSpPr txBox="1"/>
            <p:nvPr/>
          </p:nvSpPr>
          <p:spPr>
            <a:xfrm>
              <a:off x="7775290" y="4199025"/>
              <a:ext cx="758541" cy="307777"/>
            </a:xfrm>
            <a:prstGeom prst="rect">
              <a:avLst/>
            </a:prstGeom>
            <a:noFill/>
          </p:spPr>
          <p:txBody>
            <a:bodyPr wrap="none" rtlCol="0">
              <a:spAutoFit/>
            </a:bodyPr>
            <a:lstStyle/>
            <a:p>
              <a:pPr fontAlgn="ctr"/>
              <a:r>
                <a:rPr lang="en-US" altLang="zh-CN" sz="1400" dirty="0">
                  <a:latin typeface="+mn-lt"/>
                  <a:ea typeface="华文细黑" panose="02010600040101010101" pitchFamily="2" charset="-122"/>
                  <a:cs typeface="Arial" pitchFamily="34" charset="0"/>
                </a:rPr>
                <a:t>Device</a:t>
              </a:r>
              <a:endParaRPr lang="en-US" sz="1400" dirty="0">
                <a:latin typeface="+mn-lt"/>
                <a:ea typeface="华文细黑" panose="02010600040101010101" pitchFamily="2" charset="-122"/>
                <a:cs typeface="Arial" pitchFamily="34" charset="0"/>
              </a:endParaRPr>
            </a:p>
          </p:txBody>
        </p:sp>
        <p:sp>
          <p:nvSpPr>
            <p:cNvPr id="88" name="201430214"/>
            <p:cNvSpPr txBox="1"/>
            <p:nvPr/>
          </p:nvSpPr>
          <p:spPr>
            <a:xfrm>
              <a:off x="9142192" y="4199025"/>
              <a:ext cx="758541" cy="307777"/>
            </a:xfrm>
            <a:prstGeom prst="rect">
              <a:avLst/>
            </a:prstGeom>
            <a:noFill/>
          </p:spPr>
          <p:txBody>
            <a:bodyPr wrap="none" rtlCol="0">
              <a:spAutoFit/>
            </a:bodyPr>
            <a:lstStyle/>
            <a:p>
              <a:pPr fontAlgn="ctr"/>
              <a:r>
                <a:rPr lang="en-US" altLang="zh-CN" sz="1400" dirty="0">
                  <a:latin typeface="+mn-lt"/>
                  <a:ea typeface="华文细黑" panose="02010600040101010101" pitchFamily="2" charset="-122"/>
                  <a:cs typeface="Arial" pitchFamily="34" charset="0"/>
                </a:rPr>
                <a:t>Device</a:t>
              </a:r>
              <a:endParaRPr lang="en-US" sz="1400" dirty="0">
                <a:latin typeface="+mn-lt"/>
                <a:ea typeface="华文细黑" panose="02010600040101010101" pitchFamily="2" charset="-122"/>
                <a:cs typeface="Arial" pitchFamily="34" charset="0"/>
              </a:endParaRPr>
            </a:p>
          </p:txBody>
        </p:sp>
      </p:grpSp>
    </p:spTree>
    <p:extLst>
      <p:ext uri="{BB962C8B-B14F-4D97-AF65-F5344CB8AC3E}">
        <p14:creationId xmlns:p14="http://schemas.microsoft.com/office/powerpoint/2010/main" val="4959268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07233458"/>
          <p:cNvSpPr>
            <a:spLocks noGrp="1"/>
          </p:cNvSpPr>
          <p:nvPr>
            <p:ph type="ctrTitle" sz="quarter"/>
          </p:nvPr>
        </p:nvSpPr>
        <p:spPr/>
        <p:txBody>
          <a:bodyPr/>
          <a:lstStyle/>
          <a:p>
            <a:r>
              <a:rPr lang="en-US" altLang="zh-CN" dirty="0"/>
              <a:t>Data Center SDN Network Basics</a:t>
            </a:r>
          </a:p>
        </p:txBody>
      </p:sp>
      <p:sp>
        <p:nvSpPr>
          <p:cNvPr id="5" name="文本占位符 4"/>
          <p:cNvSpPr>
            <a:spLocks noGrp="1"/>
          </p:cNvSpPr>
          <p:nvPr>
            <p:ph type="body" sz="quarter" idx="10"/>
          </p:nvPr>
        </p:nvSpPr>
        <p:spPr/>
        <p:txBody>
          <a:bodyPr/>
          <a:lstStyle/>
          <a:p>
            <a:r>
              <a:rPr lang="en-US" altLang="zh-CN" dirty="0"/>
              <a:t>Huawei Data Center Series </a:t>
            </a:r>
            <a:r>
              <a:rPr lang="en-US" altLang="zh-CN"/>
              <a:t>of Courses</a:t>
            </a:r>
            <a:endParaRPr lang="zh-CN" altLang="en-US" dirty="0"/>
          </a:p>
          <a:p>
            <a:endParaRPr lang="zh-CN" altLang="en-US" dirty="0"/>
          </a:p>
        </p:txBody>
      </p:sp>
      <p:sp>
        <p:nvSpPr>
          <p:cNvPr id="11267" name="842886174" descr="8CE5295821885C70CB254E5500C4G505083E@F83E@PB26513!!!!!!BIHO@]b26513!!!!@5E19B011306188854E31!籽吓纪撑泞变/qqu!!!!!!!!!!!!!!!!!!!!!!!!!!!!!!!!!!!!!!!!!!!!!!!!!!!!!!!!!!!!!!!!!!!!!!!!!!!!!!!!!!!!!!!!!!!!!!!!!!!!!!!!!!!!!!!!!!!!!!!!!!!!!!!!!!!!!!!!!!!!!!!!!!!!!!!!!!!!!!!!!!!!!!!!!!!!!!!!!!!!!!!!!!!!!!!!!!!!!!!!!!!!!!!!!!!!!!!!!!!!!!!!!!!!!!!!!!!!!!!!!!!!!!!!!!!!!!!!!!!!!!!!!!!!!!!!!!!!!!!!!!!!!!!!!!!!!!!!!!!!!!!!!!!!!!!!!!!!!!!!!!!!!!!!!!!!!!!!!!!!!!!!!!!!!!!!!!!!!!!!!!!!!!!!!!!!!!!!!!!!!!!!!!!!!!!!!!!!!!!!!!!!!!!!!!!!!!!!!!!!!!!!!!!!!!!!!!!!!!!!!!!!!!!!!!!!!!!!!!!!!!!!!!!!!!!!!!!!!!!!!!!!!!!!!!!!!!!!!!!!!!!!!!!!!!!!!!!!!!!!!!!!!!!!!!!!!!!!!!!!!!!!!!!!!!!!!!!!!!!!!!!!!!!!!!!!!!!!!!!!!!!!!!!!!!!!!!!!!!!!!!!!!!!!!!!!!!!!!!!!!!!!!!!!!!!!!!!!!!!!!!!!!!!!!!!!!!!!!!!!!!!!!!!!!!!!!!!!!!!!!!!!!!!!!!!!!!!!!!!!!!!!!!!!!!!!!!!!!!!!!!!!!!!!!!!!!!!!!!!!!!!!!!!!!!!!!!!!!!!!!!!!!!!!!!!!!!!!!!!!!!!!!!!!!!!!!!!!!!!!!!!!!!!!!!!!!!!!!!!!!!!!!!!!!!!!!!!!!!!!!!!!!!!!!!!!!!!!!!!!!!!!!!!!!!!!!!!!!!!!!!!!!!!!!!!!!!!!!!!!!!!!!!!!!!!!!!!!!!!!!!!!!!!!!!!!!!!!!!!!!!!!!!!!!!!!!!!!!!!!!!!!!!!!!!!!!!!!!!!!!!!!!!!!!!!!!!!!!!!!!!!!!!!!!!!!!!!!!!!!!!!!!!!!!!!!!!!!!!!!!!!!!!!!!!!!!!!!!!!!!!!!!!!!!!!!!!!!!!!!!!!!!!!!!!!!!!!!!!!!!!!!!!!!!!!!!!!!!!!!!!!!!!!!!!!!!!!!!!!!!!!!!!!!!!!!!!!!!!!!!!!!!!!!!!!!!!!!!!!!!!!!!!!!!!!!!!!!!!!!!!!!!!!!!!!!!!!!!!!!!!!!!!!!!!!!!!!!!!!!!!!!!!!!!!!!!!!!!!!!!!!!!!!!!!!!!!!!!!!!!!!!!!!!!!!!!!!!!!!!!!!!!!!!!!!!!!!!!!!!!!!!!!!!!!!!!!!!!!!!!!!!!!!!!!!!!!!!!!!!!!!!!!!!!!!!!!!!!!!!!!!!!!!!!!!!!!!!!!!!!!!!!!!!!!!!!!!!!!!!!!!!!!!!!!!!!!!!!!!!!!!!!!!!!!!!!!!!!!!!!!!!!!!!!!!!!!!!!!!!!!!!!!!!!!!!!!!!!!!!!!!!!!!!!!!!!!!!!!!!!!!!!!!!!!!!!!!!!!!!!!!!!!!!!!!!!!!!!!!!!!!!!!!!!!!!!!!!!!!!!!!!!!!!!!!!!!!!!!!!!!!!!!!!!!!!!!!!!!!!!!!!!!!!!!!!!!!!!!!!!!!!!!!!!!!!!!!!!!!!!!!!!!!!!!!!!!!!!!!!!!!!!!!!!!!!!!!!!!!!!!!!!!!!!!!!!!!!!!!!!!!!!!!!!!!!!!!!!!!!!!!!!!!!!!!!!!!!!!!!!!!!!!!!!!!!!!!!!!!!!!!!!!!!!!!!!!!!!!!!!!!!!!!!!!!!!!!!!!!!!!!!!!!!!!!!!!!!!!!!!!!!!!!!!!!!!!!!!!!!!!!!!!!!!!!!!!!!!!!!!!!!!!!!!!!!!!!!!!!!!!!!!!!!!!!!!!!!!!!!!!!!!!!!!!!!!!!!!!!!!!!!!!!!!!!!!!!!!!!!!!!!!!!!!!!!!!!!!!!!!!!!!!!!!!!!!!!!!!!!!!!!!!!!!!!!!!!!!!!!!!!!!!!!!!!!!!!!!!!!!!!!!!!!!!!!!!!!!!!!!!!!!!!!!!!!!!!!!!!!!!!!!!!!!!!!!!!!!!!!!!!!!!!!!!!!!!!!!!!!!!!!!!!!!!!!!!!!!!!!!!!!!!!!!!!!!!!!!!!!!!!!!!!!!!!!!!!!!!!!!!!!!!!!!!!!!!!!!!!!!!!!!!!!!!!!!!!!!!!!!!!!!!!!!!!!!!!!!!!!!!!!!!!!!!!!!!!!!!!!!!!!!!!!!!!!!!!!!!!!!!!!!!!!!!!!!!!!!!!!!!!!!!!!!!!!!!!!!!!!!!!!!!!!!!!!!!!!!!!!!!!!1!1" hidden="1"/>
          <p:cNvSpPr>
            <a:spLocks noChangeArrowheads="1"/>
          </p:cNvSpPr>
          <p:nvPr/>
        </p:nvSpPr>
        <p:spPr bwMode="auto">
          <a:xfrm>
            <a:off x="1524000" y="0"/>
            <a:ext cx="1588" cy="158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5033 w 21600"/>
              <a:gd name="T13" fmla="*/ 2272 h 21600"/>
              <a:gd name="T14" fmla="*/ 16554 w 21600"/>
              <a:gd name="T15" fmla="*/ 13684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solidFill>
            <a:schemeClr val="accent1"/>
          </a:solidFill>
          <a:ln w="9525" algn="ctr">
            <a:solidFill>
              <a:schemeClr val="tx1"/>
            </a:solidFill>
            <a:miter lim="800000"/>
            <a:headEnd/>
            <a:tailEnd/>
          </a:ln>
        </p:spPr>
        <p:txBody>
          <a:bodyPr wrap="none" anchor="ctr"/>
          <a:lstStyle/>
          <a:p>
            <a:pPr fontAlgn="ctr"/>
            <a:endParaRPr lang="en-US" altLang="zh-CN">
              <a:ea typeface="华文细黑" panose="02010600040101010101" pitchFamily="2" charset="-122"/>
            </a:endParaRPr>
          </a:p>
        </p:txBody>
      </p:sp>
    </p:spTree>
    <p:extLst>
      <p:ext uri="{BB962C8B-B14F-4D97-AF65-F5344CB8AC3E}">
        <p14:creationId xmlns:p14="http://schemas.microsoft.com/office/powerpoint/2010/main" val="8139903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 name="56564775"/>
          <p:cNvSpPr>
            <a:spLocks noGrp="1"/>
          </p:cNvSpPr>
          <p:nvPr>
            <p:ph type="body" sz="quarter" idx="10"/>
          </p:nvPr>
        </p:nvSpPr>
        <p:spPr>
          <a:xfrm>
            <a:off x="912285" y="1233488"/>
            <a:ext cx="4787671" cy="4680000"/>
          </a:xfrm>
        </p:spPr>
        <p:txBody>
          <a:bodyPr/>
          <a:lstStyle/>
          <a:p>
            <a:pPr algn="l"/>
            <a:r>
              <a:rPr lang="en-US" altLang="zh-CN" sz="2000" dirty="0"/>
              <a:t>The programmability and openness of SDN accelerate service development and innovation. </a:t>
            </a:r>
          </a:p>
          <a:p>
            <a:pPr algn="l"/>
            <a:r>
              <a:rPr lang="en-US" altLang="zh-CN" sz="2000" dirty="0"/>
              <a:t>When deploying new services on a network, you can modify or enhance SDN software to achieve fast network programmability and provisioning and verification of new services.</a:t>
            </a:r>
            <a:endParaRPr lang="en-US" sz="2000" dirty="0"/>
          </a:p>
        </p:txBody>
      </p:sp>
      <p:sp>
        <p:nvSpPr>
          <p:cNvPr id="5" name="文本占位符 4"/>
          <p:cNvSpPr>
            <a:spLocks noGrp="1"/>
          </p:cNvSpPr>
          <p:nvPr>
            <p:ph type="body" sz="quarter" idx="12"/>
          </p:nvPr>
        </p:nvSpPr>
        <p:spPr/>
        <p:txBody>
          <a:bodyPr/>
          <a:lstStyle/>
          <a:p>
            <a:r>
              <a:rPr lang="en-US" altLang="zh-CN" dirty="0"/>
              <a:t>Fast Network Innovation</a:t>
            </a:r>
            <a:endParaRPr lang="zh-CN" altLang="en-US" dirty="0"/>
          </a:p>
        </p:txBody>
      </p:sp>
      <p:grpSp>
        <p:nvGrpSpPr>
          <p:cNvPr id="6" name="组合 5"/>
          <p:cNvGrpSpPr/>
          <p:nvPr/>
        </p:nvGrpSpPr>
        <p:grpSpPr>
          <a:xfrm>
            <a:off x="5772049" y="1376772"/>
            <a:ext cx="5841903" cy="5481226"/>
            <a:chOff x="5772049" y="1736373"/>
            <a:chExt cx="4686180" cy="4178599"/>
          </a:xfrm>
        </p:grpSpPr>
        <p:sp>
          <p:nvSpPr>
            <p:cNvPr id="24" name="1164646984"/>
            <p:cNvSpPr txBox="1"/>
            <p:nvPr/>
          </p:nvSpPr>
          <p:spPr>
            <a:xfrm>
              <a:off x="6031912" y="1736373"/>
              <a:ext cx="3656404" cy="234633"/>
            </a:xfrm>
            <a:prstGeom prst="rect">
              <a:avLst/>
            </a:prstGeom>
            <a:solidFill>
              <a:srgbClr val="00B0F0"/>
            </a:solidFill>
          </p:spPr>
          <p:txBody>
            <a:bodyPr wrap="square" rtlCol="0">
              <a:spAutoFit/>
            </a:bodyPr>
            <a:lstStyle/>
            <a:p>
              <a:pPr algn="ctr" fontAlgn="ctr">
                <a:buNone/>
              </a:pPr>
              <a:r>
                <a:rPr lang="en-US" altLang="zh-CN" sz="1400" dirty="0">
                  <a:solidFill>
                    <a:schemeClr val="bg1"/>
                  </a:solidFill>
                  <a:latin typeface="+mn-lt"/>
                  <a:ea typeface="华文细黑" panose="02010600040101010101" pitchFamily="2" charset="-122"/>
                  <a:cs typeface="Arial" pitchFamily="34" charset="0"/>
                </a:rPr>
                <a:t>Fast Service Provisioning Is Carriers' Pain Point</a:t>
              </a:r>
              <a:endParaRPr lang="en-US" sz="1400" dirty="0">
                <a:solidFill>
                  <a:schemeClr val="bg1"/>
                </a:solidFill>
                <a:latin typeface="+mn-lt"/>
                <a:ea typeface="华文细黑" panose="02010600040101010101" pitchFamily="2" charset="-122"/>
                <a:cs typeface="Arial" pitchFamily="34" charset="0"/>
              </a:endParaRPr>
            </a:p>
          </p:txBody>
        </p:sp>
        <p:sp>
          <p:nvSpPr>
            <p:cNvPr id="26" name="1553557857"/>
            <p:cNvSpPr/>
            <p:nvPr/>
          </p:nvSpPr>
          <p:spPr bwMode="auto">
            <a:xfrm>
              <a:off x="6608925" y="3425780"/>
              <a:ext cx="445433" cy="202470"/>
            </a:xfrm>
            <a:prstGeom prst="roundRect">
              <a:avLst/>
            </a:prstGeom>
            <a:solidFill>
              <a:srgbClr val="00B0F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ctr" fontAlgn="ctr">
                <a:buClrTx/>
                <a:buNone/>
              </a:pPr>
              <a:endParaRPr kumimoji="1" lang="en-US" sz="1200">
                <a:latin typeface="+mn-lt"/>
                <a:ea typeface="华文细黑" panose="02010600040101010101" pitchFamily="2" charset="-122"/>
                <a:cs typeface="宋体" pitchFamily="2" charset="-122"/>
              </a:endParaRPr>
            </a:p>
          </p:txBody>
        </p:sp>
        <p:sp>
          <p:nvSpPr>
            <p:cNvPr id="27" name="1757598804">
              <a:hlinkClick r:id="" action="ppaction://hlinkshowjump?jump=firstslide" highlightClick="1"/>
            </p:cNvPr>
            <p:cNvSpPr/>
            <p:nvPr/>
          </p:nvSpPr>
          <p:spPr bwMode="auto">
            <a:xfrm>
              <a:off x="6654632" y="3439916"/>
              <a:ext cx="336812" cy="188335"/>
            </a:xfrm>
            <a:prstGeom prst="actionButtonHome">
              <a:avLst/>
            </a:prstGeom>
            <a:solidFill>
              <a:srgbClr val="00B0F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ctr" fontAlgn="ctr">
                <a:buClrTx/>
                <a:buNone/>
              </a:pPr>
              <a:endParaRPr kumimoji="1" lang="en-US" sz="1200">
                <a:latin typeface="+mn-lt"/>
                <a:ea typeface="华文细黑" panose="02010600040101010101" pitchFamily="2" charset="-122"/>
                <a:cs typeface="宋体" pitchFamily="2" charset="-122"/>
              </a:endParaRPr>
            </a:p>
          </p:txBody>
        </p:sp>
        <p:sp>
          <p:nvSpPr>
            <p:cNvPr id="29" name="981347568"/>
            <p:cNvSpPr/>
            <p:nvPr/>
          </p:nvSpPr>
          <p:spPr bwMode="auto">
            <a:xfrm rot="5400000">
              <a:off x="7311998" y="3318974"/>
              <a:ext cx="620907" cy="402584"/>
            </a:xfrm>
            <a:prstGeom prst="snip2SameRect">
              <a:avLst>
                <a:gd name="adj1" fmla="val 47452"/>
                <a:gd name="adj2" fmla="val 0"/>
              </a:avLst>
            </a:prstGeom>
            <a:solidFill>
              <a:srgbClr val="92D05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cxnSp>
          <p:nvCxnSpPr>
            <p:cNvPr id="30" name="1450416005"/>
            <p:cNvCxnSpPr/>
            <p:nvPr/>
          </p:nvCxnSpPr>
          <p:spPr bwMode="auto">
            <a:xfrm rot="5400000" flipV="1">
              <a:off x="7610945" y="3222655"/>
              <a:ext cx="0" cy="384284"/>
            </a:xfrm>
            <a:prstGeom prst="straightConnector1">
              <a:avLst/>
            </a:prstGeom>
            <a:solidFill>
              <a:schemeClr val="accent1"/>
            </a:solidFill>
            <a:ln w="19050" cap="flat" cmpd="sng" algn="ctr">
              <a:solidFill>
                <a:schemeClr val="bg1"/>
              </a:solidFill>
              <a:prstDash val="solid"/>
              <a:round/>
              <a:headEnd type="triangle" w="med" len="med"/>
              <a:tailEnd type="triangle" w="med" len="med"/>
            </a:ln>
            <a:effectLst/>
          </p:spPr>
        </p:cxnSp>
        <p:cxnSp>
          <p:nvCxnSpPr>
            <p:cNvPr id="31" name="390234241"/>
            <p:cNvCxnSpPr/>
            <p:nvPr/>
          </p:nvCxnSpPr>
          <p:spPr bwMode="auto">
            <a:xfrm rot="5400000" flipV="1">
              <a:off x="7610945" y="3317173"/>
              <a:ext cx="0" cy="384284"/>
            </a:xfrm>
            <a:prstGeom prst="straightConnector1">
              <a:avLst/>
            </a:prstGeom>
            <a:solidFill>
              <a:schemeClr val="accent1"/>
            </a:solidFill>
            <a:ln w="19050" cap="flat" cmpd="sng" algn="ctr">
              <a:solidFill>
                <a:schemeClr val="bg1"/>
              </a:solidFill>
              <a:prstDash val="solid"/>
              <a:round/>
              <a:headEnd type="triangle" w="med" len="med"/>
              <a:tailEnd type="triangle" w="med" len="med"/>
            </a:ln>
            <a:effectLst/>
          </p:spPr>
        </p:cxnSp>
        <p:cxnSp>
          <p:nvCxnSpPr>
            <p:cNvPr id="32" name="328592834"/>
            <p:cNvCxnSpPr/>
            <p:nvPr/>
          </p:nvCxnSpPr>
          <p:spPr bwMode="auto">
            <a:xfrm rot="5400000" flipV="1">
              <a:off x="7610945" y="3416688"/>
              <a:ext cx="0" cy="384284"/>
            </a:xfrm>
            <a:prstGeom prst="straightConnector1">
              <a:avLst/>
            </a:prstGeom>
            <a:solidFill>
              <a:schemeClr val="accent1"/>
            </a:solidFill>
            <a:ln w="19050" cap="flat" cmpd="sng" algn="ctr">
              <a:solidFill>
                <a:schemeClr val="bg1"/>
              </a:solidFill>
              <a:prstDash val="solid"/>
              <a:round/>
              <a:headEnd type="triangle" w="med" len="med"/>
              <a:tailEnd type="triangle" w="med" len="med"/>
            </a:ln>
            <a:effectLst/>
          </p:spPr>
        </p:cxnSp>
        <p:sp>
          <p:nvSpPr>
            <p:cNvPr id="38" name="Oval 71"/>
            <p:cNvSpPr/>
            <p:nvPr/>
          </p:nvSpPr>
          <p:spPr bwMode="auto">
            <a:xfrm>
              <a:off x="9146546" y="3305554"/>
              <a:ext cx="728891" cy="431935"/>
            </a:xfrm>
            <a:prstGeom prst="ellipse">
              <a:avLst/>
            </a:prstGeom>
            <a:solidFill>
              <a:srgbClr val="00206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l" fontAlgn="ctr">
                <a:buClr>
                  <a:srgbClr val="CC9900"/>
                </a:buClr>
                <a:buNone/>
              </a:pPr>
              <a:endParaRPr lang="en-US" sz="1200" dirty="0">
                <a:latin typeface="+mn-lt"/>
                <a:ea typeface="华文细黑" panose="02010600040101010101" pitchFamily="2" charset="-122"/>
              </a:endParaRPr>
            </a:p>
          </p:txBody>
        </p:sp>
        <p:cxnSp>
          <p:nvCxnSpPr>
            <p:cNvPr id="40" name="Straight Arrow Connector 73"/>
            <p:cNvCxnSpPr/>
            <p:nvPr/>
          </p:nvCxnSpPr>
          <p:spPr bwMode="auto">
            <a:xfrm>
              <a:off x="9243731" y="3391940"/>
              <a:ext cx="485927" cy="215968"/>
            </a:xfrm>
            <a:prstGeom prst="straightConnector1">
              <a:avLst/>
            </a:prstGeom>
            <a:solidFill>
              <a:schemeClr val="accent1"/>
            </a:solidFill>
            <a:ln w="28575" cap="flat" cmpd="sng" algn="ctr">
              <a:solidFill>
                <a:schemeClr val="bg1"/>
              </a:solidFill>
              <a:prstDash val="solid"/>
              <a:round/>
              <a:headEnd type="triangle" w="med" len="med"/>
              <a:tailEnd type="triangle" w="med" len="med"/>
            </a:ln>
            <a:effectLst/>
          </p:spPr>
        </p:cxnSp>
        <p:cxnSp>
          <p:nvCxnSpPr>
            <p:cNvPr id="41" name="1481143492"/>
            <p:cNvCxnSpPr/>
            <p:nvPr/>
          </p:nvCxnSpPr>
          <p:spPr bwMode="auto">
            <a:xfrm flipV="1">
              <a:off x="9243731" y="3391940"/>
              <a:ext cx="485927" cy="215968"/>
            </a:xfrm>
            <a:prstGeom prst="straightConnector1">
              <a:avLst/>
            </a:prstGeom>
            <a:solidFill>
              <a:schemeClr val="accent1"/>
            </a:solidFill>
            <a:ln w="28575" cap="flat" cmpd="sng" algn="ctr">
              <a:solidFill>
                <a:schemeClr val="bg1"/>
              </a:solidFill>
              <a:prstDash val="solid"/>
              <a:round/>
              <a:headEnd type="triangle" w="med" len="med"/>
              <a:tailEnd type="triangle" w="med" len="med"/>
            </a:ln>
            <a:effectLst/>
          </p:spPr>
        </p:cxnSp>
        <p:sp>
          <p:nvSpPr>
            <p:cNvPr id="36" name="1863957879"/>
            <p:cNvSpPr/>
            <p:nvPr/>
          </p:nvSpPr>
          <p:spPr bwMode="auto">
            <a:xfrm>
              <a:off x="9416506" y="3089586"/>
              <a:ext cx="404939" cy="377943"/>
            </a:xfrm>
            <a:prstGeom prst="ellipse">
              <a:avLst/>
            </a:prstGeom>
            <a:solidFill>
              <a:schemeClr val="tx2">
                <a:lumMod val="40000"/>
                <a:lumOff val="60000"/>
              </a:schemeClr>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l" fontAlgn="ctr">
                <a:buClr>
                  <a:srgbClr val="CC9900"/>
                </a:buClr>
                <a:buNone/>
              </a:pPr>
              <a:endParaRPr lang="en-US" sz="1200" dirty="0">
                <a:latin typeface="+mn-lt"/>
                <a:ea typeface="华文细黑" panose="02010600040101010101" pitchFamily="2" charset="-122"/>
              </a:endParaRPr>
            </a:p>
          </p:txBody>
        </p:sp>
        <p:sp>
          <p:nvSpPr>
            <p:cNvPr id="37" name="1507029456">
              <a:hlinkClick r:id="" action="ppaction://hlinkshowjump?jump=lastslide" highlightClick="1"/>
            </p:cNvPr>
            <p:cNvSpPr/>
            <p:nvPr/>
          </p:nvSpPr>
          <p:spPr bwMode="auto">
            <a:xfrm>
              <a:off x="9519179" y="3170573"/>
              <a:ext cx="167286" cy="200788"/>
            </a:xfrm>
            <a:prstGeom prst="actionButtonEnd">
              <a:avLst/>
            </a:prstGeom>
            <a:noFill/>
            <a:ln w="19050" cap="flat" cmpd="sng" algn="ctr">
              <a:solidFill>
                <a:schemeClr val="bg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ctr" fontAlgn="ctr">
                <a:buClrTx/>
                <a:buNone/>
              </a:pPr>
              <a:endParaRPr kumimoji="1" lang="en-US" sz="1200">
                <a:latin typeface="+mn-lt"/>
                <a:ea typeface="华文细黑" panose="02010600040101010101" pitchFamily="2" charset="-122"/>
                <a:cs typeface="宋体" pitchFamily="2" charset="-122"/>
              </a:endParaRPr>
            </a:p>
          </p:txBody>
        </p:sp>
        <p:sp>
          <p:nvSpPr>
            <p:cNvPr id="43" name="1221517734"/>
            <p:cNvSpPr/>
            <p:nvPr/>
          </p:nvSpPr>
          <p:spPr bwMode="auto">
            <a:xfrm>
              <a:off x="8201687" y="3371788"/>
              <a:ext cx="539919" cy="296956"/>
            </a:xfrm>
            <a:prstGeom prst="rect">
              <a:avLst/>
            </a:prstGeom>
            <a:solidFill>
              <a:srgbClr val="0070C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cxnSp>
          <p:nvCxnSpPr>
            <p:cNvPr id="44" name="2131515371"/>
            <p:cNvCxnSpPr/>
            <p:nvPr/>
          </p:nvCxnSpPr>
          <p:spPr bwMode="auto">
            <a:xfrm>
              <a:off x="8270350" y="3387512"/>
              <a:ext cx="399720" cy="235220"/>
            </a:xfrm>
            <a:prstGeom prst="straightConnector1">
              <a:avLst/>
            </a:prstGeom>
            <a:solidFill>
              <a:schemeClr val="accent1"/>
            </a:solidFill>
            <a:ln w="28575" cap="flat" cmpd="sng" algn="ctr">
              <a:solidFill>
                <a:schemeClr val="bg1"/>
              </a:solidFill>
              <a:prstDash val="solid"/>
              <a:round/>
              <a:headEnd type="triangle" w="med" len="med"/>
              <a:tailEnd type="triangle" w="med" len="med"/>
            </a:ln>
            <a:effectLst/>
          </p:spPr>
        </p:cxnSp>
        <p:cxnSp>
          <p:nvCxnSpPr>
            <p:cNvPr id="45" name="289865236"/>
            <p:cNvCxnSpPr/>
            <p:nvPr/>
          </p:nvCxnSpPr>
          <p:spPr bwMode="auto">
            <a:xfrm flipV="1">
              <a:off x="8270350" y="3387512"/>
              <a:ext cx="399720" cy="235220"/>
            </a:xfrm>
            <a:prstGeom prst="straightConnector1">
              <a:avLst/>
            </a:prstGeom>
            <a:solidFill>
              <a:schemeClr val="accent1"/>
            </a:solidFill>
            <a:ln w="28575" cap="flat" cmpd="sng" algn="ctr">
              <a:solidFill>
                <a:schemeClr val="bg1"/>
              </a:solidFill>
              <a:prstDash val="solid"/>
              <a:round/>
              <a:headEnd type="triangle" w="med" len="med"/>
              <a:tailEnd type="triangle" w="med" len="med"/>
            </a:ln>
            <a:effectLst/>
          </p:spPr>
        </p:cxnSp>
        <p:sp>
          <p:nvSpPr>
            <p:cNvPr id="46" name="503950573"/>
            <p:cNvSpPr txBox="1"/>
            <p:nvPr/>
          </p:nvSpPr>
          <p:spPr>
            <a:xfrm>
              <a:off x="7337816" y="3884713"/>
              <a:ext cx="675185" cy="276999"/>
            </a:xfrm>
            <a:prstGeom prst="rect">
              <a:avLst/>
            </a:prstGeom>
            <a:noFill/>
          </p:spPr>
          <p:txBody>
            <a:bodyPr wrap="none" rtlCol="0">
              <a:spAutoFit/>
            </a:bodyPr>
            <a:lstStyle/>
            <a:p>
              <a:pPr fontAlgn="ctr">
                <a:buNone/>
              </a:pPr>
              <a:r>
                <a:rPr lang="en-US" sz="1200" dirty="0">
                  <a:latin typeface="+mn-lt"/>
                  <a:ea typeface="华文细黑" panose="02010600040101010101" pitchFamily="2" charset="-122"/>
                </a:rPr>
                <a:t>Access</a:t>
              </a:r>
            </a:p>
          </p:txBody>
        </p:sp>
        <p:sp>
          <p:nvSpPr>
            <p:cNvPr id="47" name="1719385578"/>
            <p:cNvSpPr txBox="1"/>
            <p:nvPr/>
          </p:nvSpPr>
          <p:spPr>
            <a:xfrm>
              <a:off x="6581928" y="3884713"/>
              <a:ext cx="516488" cy="276999"/>
            </a:xfrm>
            <a:prstGeom prst="rect">
              <a:avLst/>
            </a:prstGeom>
            <a:noFill/>
          </p:spPr>
          <p:txBody>
            <a:bodyPr wrap="none" rtlCol="0">
              <a:spAutoFit/>
            </a:bodyPr>
            <a:lstStyle/>
            <a:p>
              <a:pPr fontAlgn="ctr">
                <a:buNone/>
              </a:pPr>
              <a:r>
                <a:rPr lang="en-US" sz="1200">
                  <a:latin typeface="+mn-lt"/>
                  <a:ea typeface="华文细黑" panose="02010600040101010101" pitchFamily="2" charset="-122"/>
                </a:rPr>
                <a:t>User</a:t>
              </a:r>
              <a:endParaRPr lang="en-US" sz="1200" dirty="0">
                <a:latin typeface="+mn-lt"/>
                <a:ea typeface="华文细黑" panose="02010600040101010101" pitchFamily="2" charset="-122"/>
              </a:endParaRPr>
            </a:p>
          </p:txBody>
        </p:sp>
        <p:sp>
          <p:nvSpPr>
            <p:cNvPr id="48" name="848315567"/>
            <p:cNvSpPr txBox="1"/>
            <p:nvPr/>
          </p:nvSpPr>
          <p:spPr>
            <a:xfrm>
              <a:off x="8093703" y="3884713"/>
              <a:ext cx="1107419" cy="276999"/>
            </a:xfrm>
            <a:prstGeom prst="rect">
              <a:avLst/>
            </a:prstGeom>
            <a:noFill/>
          </p:spPr>
          <p:txBody>
            <a:bodyPr wrap="none" rtlCol="0">
              <a:spAutoFit/>
            </a:bodyPr>
            <a:lstStyle/>
            <a:p>
              <a:pPr fontAlgn="ctr">
                <a:buNone/>
              </a:pPr>
              <a:r>
                <a:rPr lang="en-US" sz="1200">
                  <a:latin typeface="+mn-lt"/>
                  <a:ea typeface="华文细黑" panose="02010600040101010101" pitchFamily="2" charset="-122"/>
                </a:rPr>
                <a:t>Aggregation</a:t>
              </a:r>
              <a:endParaRPr lang="en-US" sz="1200" dirty="0">
                <a:latin typeface="+mn-lt"/>
                <a:ea typeface="华文细黑" panose="02010600040101010101" pitchFamily="2" charset="-122"/>
              </a:endParaRPr>
            </a:p>
          </p:txBody>
        </p:sp>
        <p:sp>
          <p:nvSpPr>
            <p:cNvPr id="49" name="2008124306"/>
            <p:cNvSpPr txBox="1"/>
            <p:nvPr/>
          </p:nvSpPr>
          <p:spPr>
            <a:xfrm>
              <a:off x="9327856" y="3857717"/>
              <a:ext cx="833883" cy="276999"/>
            </a:xfrm>
            <a:prstGeom prst="rect">
              <a:avLst/>
            </a:prstGeom>
            <a:noFill/>
          </p:spPr>
          <p:txBody>
            <a:bodyPr wrap="none" rtlCol="0">
              <a:spAutoFit/>
            </a:bodyPr>
            <a:lstStyle/>
            <a:p>
              <a:pPr fontAlgn="ctr">
                <a:buNone/>
              </a:pPr>
              <a:r>
                <a:rPr lang="en-US" altLang="zh-CN" sz="1200">
                  <a:latin typeface="+mn-lt"/>
                  <a:ea typeface="华文细黑" panose="02010600040101010101" pitchFamily="2" charset="-122"/>
                </a:rPr>
                <a:t>SR/</a:t>
              </a:r>
              <a:r>
                <a:rPr lang="en-US" sz="1200">
                  <a:latin typeface="+mn-lt"/>
                  <a:ea typeface="华文细黑" panose="02010600040101010101" pitchFamily="2" charset="-122"/>
                </a:rPr>
                <a:t>BRAS</a:t>
              </a:r>
              <a:endParaRPr lang="en-US" sz="1200" dirty="0">
                <a:latin typeface="+mn-lt"/>
                <a:ea typeface="华文细黑" panose="02010600040101010101" pitchFamily="2" charset="-122"/>
              </a:endParaRPr>
            </a:p>
          </p:txBody>
        </p:sp>
        <p:cxnSp>
          <p:nvCxnSpPr>
            <p:cNvPr id="50" name="840318468"/>
            <p:cNvCxnSpPr>
              <a:stCxn id="26" idx="3"/>
              <a:endCxn id="29" idx="1"/>
            </p:cNvCxnSpPr>
            <p:nvPr/>
          </p:nvCxnSpPr>
          <p:spPr bwMode="auto">
            <a:xfrm flipV="1">
              <a:off x="7054357" y="3520267"/>
              <a:ext cx="366802" cy="6749"/>
            </a:xfrm>
            <a:prstGeom prst="line">
              <a:avLst/>
            </a:prstGeom>
            <a:noFill/>
            <a:ln w="9525" cap="flat" cmpd="sng" algn="ctr">
              <a:solidFill>
                <a:schemeClr val="bg1">
                  <a:lumMod val="65000"/>
                </a:schemeClr>
              </a:solidFill>
              <a:prstDash val="solid"/>
              <a:round/>
              <a:headEnd type="none" w="med" len="med"/>
              <a:tailEnd type="none" w="med" len="med"/>
            </a:ln>
            <a:effectLst/>
          </p:spPr>
        </p:cxnSp>
        <p:cxnSp>
          <p:nvCxnSpPr>
            <p:cNvPr id="51" name="2049519517"/>
            <p:cNvCxnSpPr>
              <a:stCxn id="29" idx="3"/>
              <a:endCxn id="43" idx="1"/>
            </p:cNvCxnSpPr>
            <p:nvPr/>
          </p:nvCxnSpPr>
          <p:spPr bwMode="auto">
            <a:xfrm>
              <a:off x="7823742" y="3520266"/>
              <a:ext cx="377944" cy="0"/>
            </a:xfrm>
            <a:prstGeom prst="line">
              <a:avLst/>
            </a:prstGeom>
            <a:noFill/>
            <a:ln w="9525" cap="flat" cmpd="sng" algn="ctr">
              <a:solidFill>
                <a:schemeClr val="bg1">
                  <a:lumMod val="65000"/>
                </a:schemeClr>
              </a:solidFill>
              <a:prstDash val="solid"/>
              <a:round/>
              <a:headEnd type="none" w="med" len="med"/>
              <a:tailEnd type="none" w="med" len="med"/>
            </a:ln>
            <a:effectLst/>
          </p:spPr>
        </p:cxnSp>
        <p:cxnSp>
          <p:nvCxnSpPr>
            <p:cNvPr id="52" name="1335566874"/>
            <p:cNvCxnSpPr>
              <a:stCxn id="43" idx="3"/>
              <a:endCxn id="38" idx="2"/>
            </p:cNvCxnSpPr>
            <p:nvPr/>
          </p:nvCxnSpPr>
          <p:spPr bwMode="auto">
            <a:xfrm>
              <a:off x="8741605" y="3520266"/>
              <a:ext cx="404940" cy="1254"/>
            </a:xfrm>
            <a:prstGeom prst="line">
              <a:avLst/>
            </a:prstGeom>
            <a:noFill/>
            <a:ln w="9525" cap="flat" cmpd="sng" algn="ctr">
              <a:solidFill>
                <a:schemeClr val="bg1">
                  <a:lumMod val="65000"/>
                </a:schemeClr>
              </a:solidFill>
              <a:prstDash val="solid"/>
              <a:round/>
              <a:headEnd type="none" w="med" len="med"/>
              <a:tailEnd type="none" w="med" len="med"/>
            </a:ln>
            <a:effectLst/>
          </p:spPr>
        </p:cxnSp>
        <p:pic>
          <p:nvPicPr>
            <p:cNvPr id="53" name="1720242528" descr="http://upload.wikimedia.org/wikipedia/commons/thumb/3/39/Pointing_hand_cursor_vector.svg/550px-Pointing_hand_cursor_vector.svg.png"/>
            <p:cNvPicPr>
              <a:picLocks noChangeAspect="1" noChangeArrowheads="1"/>
            </p:cNvPicPr>
            <p:nvPr/>
          </p:nvPicPr>
          <p:blipFill>
            <a:blip r:embed="rId3" cstate="print"/>
            <a:srcRect/>
            <a:stretch>
              <a:fillRect/>
            </a:stretch>
          </p:blipFill>
          <p:spPr bwMode="auto">
            <a:xfrm>
              <a:off x="9421177" y="3291961"/>
              <a:ext cx="674899" cy="490836"/>
            </a:xfrm>
            <a:prstGeom prst="rect">
              <a:avLst/>
            </a:prstGeom>
            <a:noFill/>
          </p:spPr>
        </p:pic>
        <p:pic>
          <p:nvPicPr>
            <p:cNvPr id="54" name="831579409" descr="http://formliner.com/wp-content/uploads/documents11.png"/>
            <p:cNvPicPr>
              <a:picLocks noChangeAspect="1" noChangeArrowheads="1"/>
            </p:cNvPicPr>
            <p:nvPr/>
          </p:nvPicPr>
          <p:blipFill>
            <a:blip r:embed="rId4" cstate="print"/>
            <a:srcRect/>
            <a:stretch>
              <a:fillRect/>
            </a:stretch>
          </p:blipFill>
          <p:spPr bwMode="auto">
            <a:xfrm>
              <a:off x="8846479" y="2025186"/>
              <a:ext cx="559513" cy="559513"/>
            </a:xfrm>
            <a:prstGeom prst="rect">
              <a:avLst/>
            </a:prstGeom>
            <a:noFill/>
          </p:spPr>
        </p:pic>
        <p:sp>
          <p:nvSpPr>
            <p:cNvPr id="55" name="1356913466"/>
            <p:cNvSpPr txBox="1"/>
            <p:nvPr/>
          </p:nvSpPr>
          <p:spPr>
            <a:xfrm>
              <a:off x="9411013" y="2230429"/>
              <a:ext cx="1047216" cy="276999"/>
            </a:xfrm>
            <a:prstGeom prst="rect">
              <a:avLst/>
            </a:prstGeom>
            <a:noFill/>
          </p:spPr>
          <p:txBody>
            <a:bodyPr wrap="square" rtlCol="0">
              <a:spAutoFit/>
            </a:bodyPr>
            <a:lstStyle/>
            <a:p>
              <a:pPr fontAlgn="ctr">
                <a:buNone/>
              </a:pPr>
              <a:r>
                <a:rPr lang="en-US" sz="1200" dirty="0">
                  <a:latin typeface="+mn-lt"/>
                  <a:ea typeface="华文细黑" panose="02010600040101010101" pitchFamily="2" charset="-122"/>
                </a:rPr>
                <a:t>Work order</a:t>
              </a:r>
            </a:p>
          </p:txBody>
        </p:sp>
        <p:cxnSp>
          <p:nvCxnSpPr>
            <p:cNvPr id="56" name="800648777"/>
            <p:cNvCxnSpPr>
              <a:stCxn id="54" idx="2"/>
            </p:cNvCxnSpPr>
            <p:nvPr/>
          </p:nvCxnSpPr>
          <p:spPr bwMode="auto">
            <a:xfrm>
              <a:off x="9126235" y="2584699"/>
              <a:ext cx="387740" cy="439338"/>
            </a:xfrm>
            <a:prstGeom prst="straightConnector1">
              <a:avLst/>
            </a:prstGeom>
            <a:noFill/>
            <a:ln w="9525" cap="flat" cmpd="sng" algn="ctr">
              <a:solidFill>
                <a:schemeClr val="tx1"/>
              </a:solidFill>
              <a:prstDash val="solid"/>
              <a:round/>
              <a:headEnd type="none" w="med" len="med"/>
              <a:tailEnd type="arrow" w="med" len="med"/>
            </a:ln>
            <a:effectLst/>
          </p:spPr>
        </p:cxnSp>
        <p:cxnSp>
          <p:nvCxnSpPr>
            <p:cNvPr id="57" name="1924409016"/>
            <p:cNvCxnSpPr>
              <a:stCxn id="54" idx="2"/>
              <a:endCxn id="38" idx="1"/>
            </p:cNvCxnSpPr>
            <p:nvPr/>
          </p:nvCxnSpPr>
          <p:spPr bwMode="auto">
            <a:xfrm>
              <a:off x="9126235" y="2584698"/>
              <a:ext cx="127054" cy="784110"/>
            </a:xfrm>
            <a:prstGeom prst="straightConnector1">
              <a:avLst/>
            </a:prstGeom>
            <a:noFill/>
            <a:ln w="9525" cap="flat" cmpd="sng" algn="ctr">
              <a:solidFill>
                <a:schemeClr val="tx1"/>
              </a:solidFill>
              <a:prstDash val="solid"/>
              <a:round/>
              <a:headEnd type="none" w="med" len="med"/>
              <a:tailEnd type="arrow" w="med" len="med"/>
            </a:ln>
            <a:effectLst/>
          </p:spPr>
        </p:cxnSp>
        <p:pic>
          <p:nvPicPr>
            <p:cNvPr id="58" name="2032888686" descr="http://2.bp.blogspot.com/-D3F5t_MB9DU/U6pGJiX_nzI/AAAAAAAAAjo/_sIC7YNm_SI/s1600/cam.png"/>
            <p:cNvPicPr>
              <a:picLocks noChangeAspect="1" noChangeArrowheads="1"/>
            </p:cNvPicPr>
            <p:nvPr/>
          </p:nvPicPr>
          <p:blipFill>
            <a:blip r:embed="rId5" cstate="print"/>
            <a:srcRect/>
            <a:stretch>
              <a:fillRect/>
            </a:stretch>
          </p:blipFill>
          <p:spPr bwMode="auto">
            <a:xfrm>
              <a:off x="5799046" y="2734772"/>
              <a:ext cx="566915" cy="566915"/>
            </a:xfrm>
            <a:prstGeom prst="rect">
              <a:avLst/>
            </a:prstGeom>
            <a:noFill/>
          </p:spPr>
        </p:pic>
        <p:pic>
          <p:nvPicPr>
            <p:cNvPr id="59" name="427472479" descr="http://www.piran.com.au/static/images/icon-webapp.png"/>
            <p:cNvPicPr>
              <a:picLocks noChangeAspect="1" noChangeArrowheads="1"/>
            </p:cNvPicPr>
            <p:nvPr/>
          </p:nvPicPr>
          <p:blipFill>
            <a:blip r:embed="rId6" cstate="print"/>
            <a:srcRect/>
            <a:stretch>
              <a:fillRect/>
            </a:stretch>
          </p:blipFill>
          <p:spPr bwMode="auto">
            <a:xfrm>
              <a:off x="5826042" y="3286935"/>
              <a:ext cx="485927" cy="485927"/>
            </a:xfrm>
            <a:prstGeom prst="rect">
              <a:avLst/>
            </a:prstGeom>
            <a:noFill/>
          </p:spPr>
        </p:pic>
        <p:pic>
          <p:nvPicPr>
            <p:cNvPr id="61" name="1805076679" descr="http://www2.psd100.com/ppp/2013/10/0501/telephone-voice-icon-1005072228.png"/>
            <p:cNvPicPr>
              <a:picLocks noChangeAspect="1" noChangeArrowheads="1"/>
            </p:cNvPicPr>
            <p:nvPr/>
          </p:nvPicPr>
          <p:blipFill>
            <a:blip r:embed="rId7" cstate="print"/>
            <a:srcRect/>
            <a:stretch>
              <a:fillRect/>
            </a:stretch>
          </p:blipFill>
          <p:spPr bwMode="auto">
            <a:xfrm>
              <a:off x="5921170" y="3831467"/>
              <a:ext cx="344022" cy="322521"/>
            </a:xfrm>
            <a:prstGeom prst="rect">
              <a:avLst/>
            </a:prstGeom>
            <a:noFill/>
          </p:spPr>
        </p:pic>
        <p:sp>
          <p:nvSpPr>
            <p:cNvPr id="62" name="1446348490"/>
            <p:cNvSpPr/>
            <p:nvPr/>
          </p:nvSpPr>
          <p:spPr bwMode="auto">
            <a:xfrm>
              <a:off x="5880034" y="3787614"/>
              <a:ext cx="431935" cy="404939"/>
            </a:xfrm>
            <a:prstGeom prst="ellipse">
              <a:avLst/>
            </a:prstGeom>
            <a:noFill/>
            <a:ln w="57150"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63" name="1439157184"/>
            <p:cNvSpPr txBox="1"/>
            <p:nvPr/>
          </p:nvSpPr>
          <p:spPr>
            <a:xfrm>
              <a:off x="5772049" y="2572796"/>
              <a:ext cx="781240" cy="276999"/>
            </a:xfrm>
            <a:prstGeom prst="rect">
              <a:avLst/>
            </a:prstGeom>
            <a:noFill/>
          </p:spPr>
          <p:txBody>
            <a:bodyPr wrap="none" rtlCol="0">
              <a:spAutoFit/>
            </a:bodyPr>
            <a:lstStyle/>
            <a:p>
              <a:pPr fontAlgn="ctr">
                <a:buNone/>
              </a:pPr>
              <a:r>
                <a:rPr lang="en-US" sz="1200">
                  <a:latin typeface="+mn-lt"/>
                  <a:ea typeface="华文细黑" panose="02010600040101010101" pitchFamily="2" charset="-122"/>
                </a:rPr>
                <a:t>Services</a:t>
              </a:r>
              <a:endParaRPr lang="en-US" sz="1200" dirty="0">
                <a:latin typeface="+mn-lt"/>
                <a:ea typeface="华文细黑" panose="02010600040101010101" pitchFamily="2" charset="-122"/>
              </a:endParaRPr>
            </a:p>
          </p:txBody>
        </p:sp>
        <p:cxnSp>
          <p:nvCxnSpPr>
            <p:cNvPr id="64" name="1981197888"/>
            <p:cNvCxnSpPr>
              <a:stCxn id="58" idx="3"/>
              <a:endCxn id="26" idx="1"/>
            </p:cNvCxnSpPr>
            <p:nvPr/>
          </p:nvCxnSpPr>
          <p:spPr bwMode="auto">
            <a:xfrm>
              <a:off x="6365960" y="3018229"/>
              <a:ext cx="242964" cy="508787"/>
            </a:xfrm>
            <a:prstGeom prst="line">
              <a:avLst/>
            </a:prstGeom>
            <a:noFill/>
            <a:ln w="9525" cap="flat" cmpd="sng" algn="ctr">
              <a:solidFill>
                <a:schemeClr val="tx1"/>
              </a:solidFill>
              <a:prstDash val="solid"/>
              <a:round/>
              <a:headEnd type="none" w="med" len="med"/>
              <a:tailEnd type="none" w="med" len="med"/>
            </a:ln>
            <a:effectLst/>
          </p:spPr>
        </p:cxnSp>
        <p:cxnSp>
          <p:nvCxnSpPr>
            <p:cNvPr id="65" name="1119042889"/>
            <p:cNvCxnSpPr>
              <a:stCxn id="62" idx="6"/>
              <a:endCxn id="26" idx="1"/>
            </p:cNvCxnSpPr>
            <p:nvPr/>
          </p:nvCxnSpPr>
          <p:spPr bwMode="auto">
            <a:xfrm flipV="1">
              <a:off x="6311968" y="3527015"/>
              <a:ext cx="296956" cy="463068"/>
            </a:xfrm>
            <a:prstGeom prst="line">
              <a:avLst/>
            </a:prstGeom>
            <a:noFill/>
            <a:ln w="9525" cap="flat" cmpd="sng" algn="ctr">
              <a:solidFill>
                <a:schemeClr val="tx1"/>
              </a:solidFill>
              <a:prstDash val="solid"/>
              <a:round/>
              <a:headEnd type="none" w="med" len="med"/>
              <a:tailEnd type="none" w="med" len="med"/>
            </a:ln>
            <a:effectLst/>
          </p:spPr>
        </p:cxnSp>
        <p:cxnSp>
          <p:nvCxnSpPr>
            <p:cNvPr id="66" name="828906991"/>
            <p:cNvCxnSpPr>
              <a:stCxn id="59" idx="3"/>
              <a:endCxn id="26" idx="1"/>
            </p:cNvCxnSpPr>
            <p:nvPr/>
          </p:nvCxnSpPr>
          <p:spPr bwMode="auto">
            <a:xfrm flipV="1">
              <a:off x="6311968" y="3527015"/>
              <a:ext cx="296956" cy="2882"/>
            </a:xfrm>
            <a:prstGeom prst="line">
              <a:avLst/>
            </a:prstGeom>
            <a:noFill/>
            <a:ln w="9525" cap="flat" cmpd="sng" algn="ctr">
              <a:solidFill>
                <a:schemeClr val="tx1"/>
              </a:solidFill>
              <a:prstDash val="solid"/>
              <a:round/>
              <a:headEnd type="none" w="med" len="med"/>
              <a:tailEnd type="none" w="med" len="med"/>
            </a:ln>
            <a:effectLst/>
          </p:spPr>
        </p:cxnSp>
        <p:sp>
          <p:nvSpPr>
            <p:cNvPr id="67" name="1290348144"/>
            <p:cNvSpPr/>
            <p:nvPr/>
          </p:nvSpPr>
          <p:spPr bwMode="auto">
            <a:xfrm>
              <a:off x="7337815" y="3463662"/>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68" name="1793602034"/>
            <p:cNvSpPr/>
            <p:nvPr/>
          </p:nvSpPr>
          <p:spPr bwMode="auto">
            <a:xfrm>
              <a:off x="7769751" y="3463662"/>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69" name="730409240"/>
            <p:cNvSpPr/>
            <p:nvPr/>
          </p:nvSpPr>
          <p:spPr bwMode="auto">
            <a:xfrm>
              <a:off x="8093702" y="3463662"/>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70" name="100664956"/>
            <p:cNvSpPr/>
            <p:nvPr/>
          </p:nvSpPr>
          <p:spPr bwMode="auto">
            <a:xfrm>
              <a:off x="8660617" y="3463662"/>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71" name="2085774582"/>
            <p:cNvSpPr/>
            <p:nvPr/>
          </p:nvSpPr>
          <p:spPr bwMode="auto">
            <a:xfrm>
              <a:off x="9038561" y="3463662"/>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72" name="1053157143"/>
            <p:cNvSpPr txBox="1"/>
            <p:nvPr/>
          </p:nvSpPr>
          <p:spPr>
            <a:xfrm>
              <a:off x="9405146" y="2554869"/>
              <a:ext cx="583491" cy="211169"/>
            </a:xfrm>
            <a:prstGeom prst="rect">
              <a:avLst/>
            </a:prstGeom>
            <a:noFill/>
            <a:ln>
              <a:solidFill>
                <a:srgbClr val="FFC000"/>
              </a:solidFill>
            </a:ln>
          </p:spPr>
          <p:txBody>
            <a:bodyPr wrap="square" rtlCol="0">
              <a:spAutoFit/>
            </a:bodyPr>
            <a:lstStyle/>
            <a:p>
              <a:pPr fontAlgn="ctr">
                <a:buNone/>
              </a:pPr>
              <a:r>
                <a:rPr lang="en-US" sz="1200" dirty="0">
                  <a:solidFill>
                    <a:schemeClr val="accent2">
                      <a:lumMod val="50000"/>
                    </a:schemeClr>
                  </a:solidFill>
                  <a:latin typeface="+mn-lt"/>
                  <a:ea typeface="华文细黑" panose="02010600040101010101" pitchFamily="2" charset="-122"/>
                </a:rPr>
                <a:t>Policies</a:t>
              </a:r>
            </a:p>
          </p:txBody>
        </p:sp>
        <p:sp>
          <p:nvSpPr>
            <p:cNvPr id="73" name="1059099964"/>
            <p:cNvSpPr txBox="1"/>
            <p:nvPr/>
          </p:nvSpPr>
          <p:spPr>
            <a:xfrm>
              <a:off x="8152625" y="2587032"/>
              <a:ext cx="825170" cy="351949"/>
            </a:xfrm>
            <a:prstGeom prst="rect">
              <a:avLst/>
            </a:prstGeom>
            <a:noFill/>
            <a:ln>
              <a:solidFill>
                <a:srgbClr val="FFC000"/>
              </a:solidFill>
            </a:ln>
          </p:spPr>
          <p:txBody>
            <a:bodyPr wrap="square" rtlCol="0">
              <a:spAutoFit/>
            </a:bodyPr>
            <a:lstStyle/>
            <a:p>
              <a:pPr fontAlgn="ctr">
                <a:buNone/>
              </a:pPr>
              <a:r>
                <a:rPr lang="en-US" sz="1200" dirty="0">
                  <a:solidFill>
                    <a:schemeClr val="accent2">
                      <a:lumMod val="50000"/>
                    </a:schemeClr>
                  </a:solidFill>
                  <a:latin typeface="+mn-lt"/>
                  <a:ea typeface="华文细黑" panose="02010600040101010101" pitchFamily="2" charset="-122"/>
                </a:rPr>
                <a:t>VLAN/Port</a:t>
              </a:r>
            </a:p>
            <a:p>
              <a:pPr fontAlgn="ctr">
                <a:buNone/>
              </a:pPr>
              <a:r>
                <a:rPr lang="en-US" sz="1200" dirty="0">
                  <a:solidFill>
                    <a:schemeClr val="accent2">
                      <a:lumMod val="50000"/>
                    </a:schemeClr>
                  </a:solidFill>
                  <a:latin typeface="+mn-lt"/>
                  <a:ea typeface="华文细黑" panose="02010600040101010101" pitchFamily="2" charset="-122"/>
                </a:rPr>
                <a:t>Allocation</a:t>
              </a:r>
            </a:p>
          </p:txBody>
        </p:sp>
        <p:sp>
          <p:nvSpPr>
            <p:cNvPr id="74" name="1863176031"/>
            <p:cNvSpPr/>
            <p:nvPr/>
          </p:nvSpPr>
          <p:spPr bwMode="auto">
            <a:xfrm>
              <a:off x="9551484" y="2977734"/>
              <a:ext cx="134980" cy="134980"/>
            </a:xfrm>
            <a:prstGeom prst="ellipse">
              <a:avLst/>
            </a:prstGeom>
            <a:solidFill>
              <a:srgbClr val="FFC000"/>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buClr>
                  <a:srgbClr val="CC9900"/>
                </a:buClr>
              </a:pPr>
              <a:endParaRPr lang="en-US" sz="1200">
                <a:latin typeface="+mn-lt"/>
                <a:ea typeface="华文细黑" panose="02010600040101010101" pitchFamily="2" charset="-122"/>
              </a:endParaRPr>
            </a:p>
          </p:txBody>
        </p:sp>
        <p:sp>
          <p:nvSpPr>
            <p:cNvPr id="75" name="1501225726"/>
            <p:cNvSpPr txBox="1"/>
            <p:nvPr/>
          </p:nvSpPr>
          <p:spPr>
            <a:xfrm>
              <a:off x="8163762" y="3068961"/>
              <a:ext cx="842914" cy="211169"/>
            </a:xfrm>
            <a:prstGeom prst="rect">
              <a:avLst/>
            </a:prstGeom>
            <a:noFill/>
            <a:ln>
              <a:solidFill>
                <a:srgbClr val="FFC000"/>
              </a:solidFill>
            </a:ln>
          </p:spPr>
          <p:txBody>
            <a:bodyPr wrap="square" rtlCol="0">
              <a:spAutoFit/>
            </a:bodyPr>
            <a:lstStyle/>
            <a:p>
              <a:pPr fontAlgn="ctr">
                <a:buNone/>
              </a:pPr>
              <a:r>
                <a:rPr lang="en-US" sz="1200" dirty="0">
                  <a:solidFill>
                    <a:schemeClr val="accent2">
                      <a:lumMod val="50000"/>
                    </a:schemeClr>
                  </a:solidFill>
                  <a:latin typeface="+mn-lt"/>
                  <a:ea typeface="华文细黑" panose="02010600040101010101" pitchFamily="2" charset="-122"/>
                </a:rPr>
                <a:t>S/C-VLAN</a:t>
              </a:r>
            </a:p>
          </p:txBody>
        </p:sp>
        <p:sp>
          <p:nvSpPr>
            <p:cNvPr id="76" name="527460819"/>
            <p:cNvSpPr txBox="1"/>
            <p:nvPr/>
          </p:nvSpPr>
          <p:spPr>
            <a:xfrm>
              <a:off x="6725062" y="2912858"/>
              <a:ext cx="490981" cy="211169"/>
            </a:xfrm>
            <a:prstGeom prst="rect">
              <a:avLst/>
            </a:prstGeom>
            <a:noFill/>
            <a:ln>
              <a:solidFill>
                <a:srgbClr val="FFC000"/>
              </a:solidFill>
            </a:ln>
          </p:spPr>
          <p:txBody>
            <a:bodyPr wrap="square" rtlCol="0">
              <a:spAutoFit/>
            </a:bodyPr>
            <a:lstStyle/>
            <a:p>
              <a:pPr fontAlgn="ctr">
                <a:buNone/>
              </a:pPr>
              <a:r>
                <a:rPr lang="en-US" sz="1200">
                  <a:solidFill>
                    <a:schemeClr val="accent2">
                      <a:lumMod val="50000"/>
                    </a:schemeClr>
                  </a:solidFill>
                  <a:latin typeface="+mn-lt"/>
                  <a:ea typeface="华文细黑" panose="02010600040101010101" pitchFamily="2" charset="-122"/>
                </a:rPr>
                <a:t>VLAN</a:t>
              </a:r>
              <a:endParaRPr lang="en-US" sz="1200" dirty="0">
                <a:solidFill>
                  <a:schemeClr val="accent2">
                    <a:lumMod val="50000"/>
                  </a:schemeClr>
                </a:solidFill>
                <a:latin typeface="+mn-lt"/>
                <a:ea typeface="华文细黑" panose="02010600040101010101" pitchFamily="2" charset="-122"/>
              </a:endParaRPr>
            </a:p>
          </p:txBody>
        </p:sp>
        <p:sp>
          <p:nvSpPr>
            <p:cNvPr id="77" name="1507500065"/>
            <p:cNvSpPr txBox="1"/>
            <p:nvPr/>
          </p:nvSpPr>
          <p:spPr>
            <a:xfrm>
              <a:off x="7310820" y="2901972"/>
              <a:ext cx="742777" cy="211169"/>
            </a:xfrm>
            <a:prstGeom prst="rect">
              <a:avLst/>
            </a:prstGeom>
            <a:noFill/>
            <a:ln>
              <a:solidFill>
                <a:srgbClr val="FFC000"/>
              </a:solidFill>
            </a:ln>
          </p:spPr>
          <p:txBody>
            <a:bodyPr wrap="square" rtlCol="0">
              <a:spAutoFit/>
            </a:bodyPr>
            <a:lstStyle/>
            <a:p>
              <a:pPr fontAlgn="ctr">
                <a:buNone/>
              </a:pPr>
              <a:r>
                <a:rPr lang="en-US" sz="1200">
                  <a:solidFill>
                    <a:schemeClr val="accent2">
                      <a:lumMod val="50000"/>
                    </a:schemeClr>
                  </a:solidFill>
                  <a:latin typeface="+mn-lt"/>
                  <a:ea typeface="华文细黑" panose="02010600040101010101" pitchFamily="2" charset="-122"/>
                </a:rPr>
                <a:t>S/C-VLAN</a:t>
              </a:r>
              <a:endParaRPr lang="en-US" sz="1200" dirty="0">
                <a:solidFill>
                  <a:schemeClr val="accent2">
                    <a:lumMod val="50000"/>
                  </a:schemeClr>
                </a:solidFill>
                <a:latin typeface="+mn-lt"/>
                <a:ea typeface="华文细黑" panose="02010600040101010101" pitchFamily="2" charset="-122"/>
              </a:endParaRPr>
            </a:p>
          </p:txBody>
        </p:sp>
        <p:sp>
          <p:nvSpPr>
            <p:cNvPr id="78" name="323174750"/>
            <p:cNvSpPr txBox="1"/>
            <p:nvPr/>
          </p:nvSpPr>
          <p:spPr>
            <a:xfrm>
              <a:off x="5799045" y="2191804"/>
              <a:ext cx="617990" cy="276999"/>
            </a:xfrm>
            <a:prstGeom prst="rect">
              <a:avLst/>
            </a:prstGeom>
            <a:solidFill>
              <a:srgbClr val="00B0F0"/>
            </a:solidFill>
            <a:ln>
              <a:noFill/>
            </a:ln>
          </p:spPr>
          <p:txBody>
            <a:bodyPr wrap="none" rtlCol="0">
              <a:spAutoFit/>
            </a:bodyPr>
            <a:lstStyle/>
            <a:p>
              <a:pPr fontAlgn="ctr">
                <a:buNone/>
              </a:pPr>
              <a:r>
                <a:rPr lang="en-US" sz="1200">
                  <a:solidFill>
                    <a:schemeClr val="bg1"/>
                  </a:solidFill>
                  <a:latin typeface="+mn-lt"/>
                  <a:ea typeface="华文细黑" panose="02010600040101010101" pitchFamily="2" charset="-122"/>
                </a:rPr>
                <a:t>Today</a:t>
              </a:r>
              <a:endParaRPr lang="en-US" sz="1200" dirty="0">
                <a:solidFill>
                  <a:schemeClr val="bg1"/>
                </a:solidFill>
                <a:latin typeface="+mn-lt"/>
                <a:ea typeface="华文细黑" panose="02010600040101010101" pitchFamily="2" charset="-122"/>
              </a:endParaRPr>
            </a:p>
          </p:txBody>
        </p:sp>
        <p:sp>
          <p:nvSpPr>
            <p:cNvPr id="79" name="1755768571"/>
            <p:cNvSpPr/>
            <p:nvPr/>
          </p:nvSpPr>
          <p:spPr>
            <a:xfrm>
              <a:off x="6419953" y="2199573"/>
              <a:ext cx="2348649" cy="646331"/>
            </a:xfrm>
            <a:prstGeom prst="rect">
              <a:avLst/>
            </a:prstGeom>
            <a:ln>
              <a:noFill/>
            </a:ln>
          </p:spPr>
          <p:txBody>
            <a:bodyPr wrap="square">
              <a:spAutoFit/>
            </a:bodyPr>
            <a:lstStyle/>
            <a:p>
              <a:pPr algn="ctr" fontAlgn="ctr"/>
              <a:r>
                <a:rPr lang="en-US" altLang="zh-CN" sz="1200" dirty="0">
                  <a:latin typeface="+mn-lt"/>
                  <a:ea typeface="华文细黑" panose="02010600040101010101" pitchFamily="2" charset="-122"/>
                </a:rPr>
                <a:t>Provisioning of the enterprise private line service takes three to six months.</a:t>
              </a:r>
              <a:endParaRPr lang="en-US" sz="1200" dirty="0">
                <a:latin typeface="+mn-lt"/>
                <a:ea typeface="华文细黑" panose="02010600040101010101" pitchFamily="2" charset="-122"/>
              </a:endParaRPr>
            </a:p>
          </p:txBody>
        </p:sp>
        <p:sp>
          <p:nvSpPr>
            <p:cNvPr id="83" name="Rounded Rectangle 116"/>
            <p:cNvSpPr/>
            <p:nvPr/>
          </p:nvSpPr>
          <p:spPr bwMode="auto">
            <a:xfrm>
              <a:off x="8161192" y="4718028"/>
              <a:ext cx="777130" cy="546962"/>
            </a:xfrm>
            <a:prstGeom prst="roundRect">
              <a:avLst/>
            </a:prstGeom>
            <a:solidFill>
              <a:schemeClr val="accent1">
                <a:lumMod val="75000"/>
              </a:schemeClr>
            </a:solidFill>
            <a:ln w="9525" cap="flat" cmpd="sng" algn="ctr">
              <a:no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ctr" fontAlgn="ctr">
                <a:buClrTx/>
                <a:buNone/>
              </a:pPr>
              <a:endParaRPr kumimoji="1" lang="en-US" sz="1200">
                <a:latin typeface="+mn-lt"/>
                <a:ea typeface="华文细黑" panose="02010600040101010101" pitchFamily="2" charset="-122"/>
                <a:cs typeface="宋体" pitchFamily="2" charset="-122"/>
              </a:endParaRPr>
            </a:p>
          </p:txBody>
        </p:sp>
        <p:sp>
          <p:nvSpPr>
            <p:cNvPr id="84" name="1167412505"/>
            <p:cNvSpPr/>
            <p:nvPr/>
          </p:nvSpPr>
          <p:spPr bwMode="auto">
            <a:xfrm>
              <a:off x="8228682" y="4775192"/>
              <a:ext cx="604533" cy="391828"/>
            </a:xfrm>
            <a:prstGeom prst="cloud">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algn="ctr" fontAlgn="ctr">
                <a:buClrTx/>
                <a:buNone/>
              </a:pPr>
              <a:endParaRPr kumimoji="1" lang="en-US" sz="1200">
                <a:latin typeface="+mn-lt"/>
                <a:ea typeface="华文细黑" panose="02010600040101010101" pitchFamily="2" charset="-122"/>
                <a:cs typeface="宋体" pitchFamily="2" charset="-122"/>
              </a:endParaRPr>
            </a:p>
          </p:txBody>
        </p:sp>
        <p:sp>
          <p:nvSpPr>
            <p:cNvPr id="85" name="1953983424"/>
            <p:cNvSpPr txBox="1"/>
            <p:nvPr/>
          </p:nvSpPr>
          <p:spPr>
            <a:xfrm>
              <a:off x="6392956" y="4273542"/>
              <a:ext cx="931602" cy="276999"/>
            </a:xfrm>
            <a:prstGeom prst="rect">
              <a:avLst/>
            </a:prstGeom>
            <a:solidFill>
              <a:srgbClr val="00B0F0"/>
            </a:solidFill>
            <a:ln>
              <a:noFill/>
            </a:ln>
          </p:spPr>
          <p:txBody>
            <a:bodyPr wrap="none" rtlCol="0">
              <a:spAutoFit/>
            </a:bodyPr>
            <a:lstStyle/>
            <a:p>
              <a:pPr fontAlgn="ctr">
                <a:buNone/>
              </a:pPr>
              <a:r>
                <a:rPr lang="en-US" sz="1200">
                  <a:solidFill>
                    <a:schemeClr val="bg1"/>
                  </a:solidFill>
                  <a:latin typeface="+mn-lt"/>
                  <a:ea typeface="华文细黑" panose="02010600040101010101" pitchFamily="2" charset="-122"/>
                </a:rPr>
                <a:t>Tomorrow</a:t>
              </a:r>
              <a:endParaRPr lang="en-US" sz="1200" dirty="0">
                <a:solidFill>
                  <a:schemeClr val="bg1"/>
                </a:solidFill>
                <a:latin typeface="+mn-lt"/>
                <a:ea typeface="华文细黑" panose="02010600040101010101" pitchFamily="2" charset="-122"/>
              </a:endParaRPr>
            </a:p>
          </p:txBody>
        </p:sp>
        <p:cxnSp>
          <p:nvCxnSpPr>
            <p:cNvPr id="86" name="1029721515"/>
            <p:cNvCxnSpPr>
              <a:stCxn id="83" idx="0"/>
              <a:endCxn id="67" idx="4"/>
            </p:cNvCxnSpPr>
            <p:nvPr/>
          </p:nvCxnSpPr>
          <p:spPr bwMode="auto">
            <a:xfrm flipH="1" flipV="1">
              <a:off x="7405305" y="3598642"/>
              <a:ext cx="1144452" cy="1119386"/>
            </a:xfrm>
            <a:prstGeom prst="straightConnector1">
              <a:avLst/>
            </a:prstGeom>
            <a:noFill/>
            <a:ln w="19050" cap="flat" cmpd="sng" algn="ctr">
              <a:solidFill>
                <a:srgbClr val="FFC000"/>
              </a:solidFill>
              <a:prstDash val="dash"/>
              <a:round/>
              <a:headEnd type="none" w="med" len="med"/>
              <a:tailEnd type="arrow"/>
            </a:ln>
            <a:effectLst/>
          </p:spPr>
        </p:cxnSp>
        <p:cxnSp>
          <p:nvCxnSpPr>
            <p:cNvPr id="87" name="824001534"/>
            <p:cNvCxnSpPr>
              <a:stCxn id="83" idx="0"/>
              <a:endCxn id="68" idx="4"/>
            </p:cNvCxnSpPr>
            <p:nvPr/>
          </p:nvCxnSpPr>
          <p:spPr bwMode="auto">
            <a:xfrm flipH="1" flipV="1">
              <a:off x="7837241" y="3598642"/>
              <a:ext cx="712516" cy="1119386"/>
            </a:xfrm>
            <a:prstGeom prst="straightConnector1">
              <a:avLst/>
            </a:prstGeom>
            <a:noFill/>
            <a:ln w="19050" cap="flat" cmpd="sng" algn="ctr">
              <a:solidFill>
                <a:srgbClr val="FFC000"/>
              </a:solidFill>
              <a:prstDash val="dash"/>
              <a:round/>
              <a:headEnd type="none" w="med" len="med"/>
              <a:tailEnd type="arrow"/>
            </a:ln>
            <a:effectLst/>
          </p:spPr>
        </p:cxnSp>
        <p:cxnSp>
          <p:nvCxnSpPr>
            <p:cNvPr id="88" name="1166527016"/>
            <p:cNvCxnSpPr>
              <a:stCxn id="83" idx="0"/>
              <a:endCxn id="69" idx="4"/>
            </p:cNvCxnSpPr>
            <p:nvPr/>
          </p:nvCxnSpPr>
          <p:spPr bwMode="auto">
            <a:xfrm flipH="1" flipV="1">
              <a:off x="8161193" y="3598642"/>
              <a:ext cx="388565" cy="1119386"/>
            </a:xfrm>
            <a:prstGeom prst="straightConnector1">
              <a:avLst/>
            </a:prstGeom>
            <a:noFill/>
            <a:ln w="19050" cap="flat" cmpd="sng" algn="ctr">
              <a:solidFill>
                <a:srgbClr val="FFC000"/>
              </a:solidFill>
              <a:prstDash val="dash"/>
              <a:round/>
              <a:headEnd type="none" w="med" len="med"/>
              <a:tailEnd type="arrow"/>
            </a:ln>
            <a:effectLst/>
          </p:spPr>
        </p:cxnSp>
        <p:cxnSp>
          <p:nvCxnSpPr>
            <p:cNvPr id="89" name="299394344"/>
            <p:cNvCxnSpPr>
              <a:stCxn id="83" idx="0"/>
              <a:endCxn id="70" idx="4"/>
            </p:cNvCxnSpPr>
            <p:nvPr/>
          </p:nvCxnSpPr>
          <p:spPr bwMode="auto">
            <a:xfrm flipV="1">
              <a:off x="8549757" y="3598642"/>
              <a:ext cx="178350" cy="1119386"/>
            </a:xfrm>
            <a:prstGeom prst="straightConnector1">
              <a:avLst/>
            </a:prstGeom>
            <a:noFill/>
            <a:ln w="19050" cap="flat" cmpd="sng" algn="ctr">
              <a:solidFill>
                <a:srgbClr val="FFC000"/>
              </a:solidFill>
              <a:prstDash val="dash"/>
              <a:round/>
              <a:headEnd type="none" w="med" len="med"/>
              <a:tailEnd type="arrow"/>
            </a:ln>
            <a:effectLst/>
          </p:spPr>
        </p:cxnSp>
        <p:cxnSp>
          <p:nvCxnSpPr>
            <p:cNvPr id="90" name="1676857494"/>
            <p:cNvCxnSpPr>
              <a:stCxn id="83" idx="0"/>
              <a:endCxn id="71" idx="4"/>
            </p:cNvCxnSpPr>
            <p:nvPr/>
          </p:nvCxnSpPr>
          <p:spPr bwMode="auto">
            <a:xfrm flipV="1">
              <a:off x="8549757" y="3598642"/>
              <a:ext cx="556294" cy="1119386"/>
            </a:xfrm>
            <a:prstGeom prst="straightConnector1">
              <a:avLst/>
            </a:prstGeom>
            <a:noFill/>
            <a:ln w="19050" cap="flat" cmpd="sng" algn="ctr">
              <a:solidFill>
                <a:srgbClr val="FFC000"/>
              </a:solidFill>
              <a:prstDash val="dash"/>
              <a:round/>
              <a:headEnd type="none" w="med" len="med"/>
              <a:tailEnd type="arrow"/>
            </a:ln>
            <a:effectLst/>
          </p:spPr>
        </p:cxnSp>
        <p:cxnSp>
          <p:nvCxnSpPr>
            <p:cNvPr id="91" name="483805894"/>
            <p:cNvCxnSpPr>
              <a:stCxn id="83" idx="0"/>
              <a:endCxn id="74" idx="4"/>
            </p:cNvCxnSpPr>
            <p:nvPr/>
          </p:nvCxnSpPr>
          <p:spPr bwMode="auto">
            <a:xfrm flipV="1">
              <a:off x="8549758" y="3112714"/>
              <a:ext cx="1069217" cy="1605314"/>
            </a:xfrm>
            <a:prstGeom prst="straightConnector1">
              <a:avLst/>
            </a:prstGeom>
            <a:noFill/>
            <a:ln w="19050" cap="flat" cmpd="sng" algn="ctr">
              <a:solidFill>
                <a:srgbClr val="FFC000"/>
              </a:solidFill>
              <a:prstDash val="dash"/>
              <a:round/>
              <a:headEnd type="none" w="med" len="med"/>
              <a:tailEnd type="arrow"/>
            </a:ln>
            <a:effectLst/>
          </p:spPr>
        </p:cxnSp>
        <p:pic>
          <p:nvPicPr>
            <p:cNvPr id="92" name="333067575" descr="http://formliner.com/wp-content/uploads/documents11.png"/>
            <p:cNvPicPr>
              <a:picLocks noChangeAspect="1" noChangeArrowheads="1"/>
            </p:cNvPicPr>
            <p:nvPr/>
          </p:nvPicPr>
          <p:blipFill>
            <a:blip r:embed="rId4" cstate="print"/>
            <a:srcRect/>
            <a:stretch>
              <a:fillRect/>
            </a:stretch>
          </p:blipFill>
          <p:spPr bwMode="auto">
            <a:xfrm>
              <a:off x="9362514" y="4705477"/>
              <a:ext cx="559513" cy="559513"/>
            </a:xfrm>
            <a:prstGeom prst="rect">
              <a:avLst/>
            </a:prstGeom>
            <a:noFill/>
          </p:spPr>
        </p:pic>
        <p:sp>
          <p:nvSpPr>
            <p:cNvPr id="93" name="196644391"/>
            <p:cNvSpPr txBox="1"/>
            <p:nvPr/>
          </p:nvSpPr>
          <p:spPr>
            <a:xfrm>
              <a:off x="9092553" y="4381526"/>
              <a:ext cx="1021690" cy="276999"/>
            </a:xfrm>
            <a:prstGeom prst="rect">
              <a:avLst/>
            </a:prstGeom>
            <a:noFill/>
          </p:spPr>
          <p:txBody>
            <a:bodyPr wrap="none" rtlCol="0">
              <a:spAutoFit/>
            </a:bodyPr>
            <a:lstStyle/>
            <a:p>
              <a:pPr fontAlgn="ctr">
                <a:buNone/>
              </a:pPr>
              <a:r>
                <a:rPr lang="en-US" sz="1200">
                  <a:latin typeface="+mn-lt"/>
                  <a:ea typeface="华文细黑" panose="02010600040101010101" pitchFamily="2" charset="-122"/>
                </a:rPr>
                <a:t>Work order</a:t>
              </a:r>
              <a:endParaRPr lang="en-US" sz="1200" dirty="0">
                <a:latin typeface="+mn-lt"/>
                <a:ea typeface="华文细黑" panose="02010600040101010101" pitchFamily="2" charset="-122"/>
              </a:endParaRPr>
            </a:p>
          </p:txBody>
        </p:sp>
        <p:cxnSp>
          <p:nvCxnSpPr>
            <p:cNvPr id="94" name="956950027"/>
            <p:cNvCxnSpPr>
              <a:stCxn id="92" idx="1"/>
              <a:endCxn id="83" idx="3"/>
            </p:cNvCxnSpPr>
            <p:nvPr/>
          </p:nvCxnSpPr>
          <p:spPr bwMode="auto">
            <a:xfrm flipH="1">
              <a:off x="8938323" y="4985233"/>
              <a:ext cx="424191" cy="6276"/>
            </a:xfrm>
            <a:prstGeom prst="straightConnector1">
              <a:avLst/>
            </a:prstGeom>
            <a:noFill/>
            <a:ln w="9525" cap="flat" cmpd="sng" algn="ctr">
              <a:solidFill>
                <a:schemeClr val="tx1"/>
              </a:solidFill>
              <a:prstDash val="solid"/>
              <a:round/>
              <a:headEnd type="none" w="med" len="med"/>
              <a:tailEnd type="arrow"/>
            </a:ln>
            <a:effectLst/>
          </p:spPr>
        </p:cxnSp>
        <p:pic>
          <p:nvPicPr>
            <p:cNvPr id="95" name="1204422199" descr="http://upload.wikimedia.org/wikipedia/commons/thumb/3/39/Pointing_hand_cursor_vector.svg/550px-Pointing_hand_cursor_vector.svg.png"/>
            <p:cNvPicPr>
              <a:picLocks noChangeAspect="1" noChangeArrowheads="1"/>
            </p:cNvPicPr>
            <p:nvPr/>
          </p:nvPicPr>
          <p:blipFill>
            <a:blip r:embed="rId3" cstate="print"/>
            <a:srcRect/>
            <a:stretch>
              <a:fillRect/>
            </a:stretch>
          </p:blipFill>
          <p:spPr bwMode="auto">
            <a:xfrm>
              <a:off x="8417655" y="5032908"/>
              <a:ext cx="674899" cy="490836"/>
            </a:xfrm>
            <a:prstGeom prst="rect">
              <a:avLst/>
            </a:prstGeom>
            <a:noFill/>
          </p:spPr>
        </p:pic>
        <p:sp>
          <p:nvSpPr>
            <p:cNvPr id="96" name="1565010966"/>
            <p:cNvSpPr/>
            <p:nvPr/>
          </p:nvSpPr>
          <p:spPr>
            <a:xfrm>
              <a:off x="6076528" y="4622310"/>
              <a:ext cx="1688966" cy="1292662"/>
            </a:xfrm>
            <a:prstGeom prst="rect">
              <a:avLst/>
            </a:prstGeom>
          </p:spPr>
          <p:txBody>
            <a:bodyPr wrap="square" lIns="0" tIns="0" rIns="0" bIns="0">
              <a:spAutoFit/>
            </a:bodyPr>
            <a:lstStyle/>
            <a:p>
              <a:pPr algn="ctr" fontAlgn="ctr">
                <a:buNone/>
              </a:pPr>
              <a:r>
                <a:rPr lang="en-US" altLang="zh-CN" sz="1200" dirty="0">
                  <a:latin typeface="+mn-lt"/>
                  <a:ea typeface="华文细黑" panose="02010600040101010101" pitchFamily="2" charset="-122"/>
                </a:rPr>
                <a:t>The Agile Controller automatically establishes E2E service paths after the administrator sets the BNG, port, and VLAN parameters.</a:t>
              </a:r>
              <a:endParaRPr lang="en-US" sz="1200" dirty="0">
                <a:latin typeface="+mn-lt"/>
                <a:ea typeface="华文细黑" panose="02010600040101010101" pitchFamily="2" charset="-122"/>
              </a:endParaRPr>
            </a:p>
          </p:txBody>
        </p:sp>
        <p:sp>
          <p:nvSpPr>
            <p:cNvPr id="80" name="736148168"/>
            <p:cNvSpPr txBox="1"/>
            <p:nvPr/>
          </p:nvSpPr>
          <p:spPr>
            <a:xfrm>
              <a:off x="8053596" y="4755605"/>
              <a:ext cx="996295" cy="461665"/>
            </a:xfrm>
            <a:prstGeom prst="rect">
              <a:avLst/>
            </a:prstGeom>
            <a:noFill/>
          </p:spPr>
          <p:txBody>
            <a:bodyPr wrap="square" rtlCol="0">
              <a:spAutoFit/>
            </a:bodyPr>
            <a:lstStyle/>
            <a:p>
              <a:pPr algn="ctr" fontAlgn="ctr">
                <a:buNone/>
              </a:pPr>
              <a:r>
                <a:rPr lang="en-US" sz="1200" dirty="0">
                  <a:latin typeface="+mn-lt"/>
                  <a:ea typeface="华文细黑" panose="02010600040101010101" pitchFamily="2" charset="-122"/>
                </a:rPr>
                <a:t>Agile Controller</a:t>
              </a:r>
            </a:p>
          </p:txBody>
        </p:sp>
      </p:grpSp>
    </p:spTree>
    <p:extLst>
      <p:ext uri="{BB962C8B-B14F-4D97-AF65-F5344CB8AC3E}">
        <p14:creationId xmlns:p14="http://schemas.microsoft.com/office/powerpoint/2010/main" val="27868428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670999802"/>
          <p:cNvSpPr>
            <a:spLocks noGrp="1"/>
          </p:cNvSpPr>
          <p:nvPr>
            <p:ph type="body" sz="quarter" idx="10"/>
          </p:nvPr>
        </p:nvSpPr>
        <p:spPr/>
        <p:txBody>
          <a:bodyPr/>
          <a:lstStyle/>
          <a:p>
            <a:pPr algn="l"/>
            <a:r>
              <a:rPr lang="en-US" altLang="zh-CN" dirty="0"/>
              <a:t>If interfaces between controllers and forwarders are standardized based on the SDN architecture (for example, the </a:t>
            </a:r>
            <a:r>
              <a:rPr lang="en-US" altLang="zh-CN" dirty="0" err="1"/>
              <a:t>OpenFlow</a:t>
            </a:r>
            <a:r>
              <a:rPr lang="en-US" altLang="zh-CN" dirty="0"/>
              <a:t> protocol matures gradually), the white-box trend of network devices is possible.</a:t>
            </a:r>
            <a:endParaRPr lang="en-US" dirty="0"/>
          </a:p>
        </p:txBody>
      </p:sp>
      <p:sp>
        <p:nvSpPr>
          <p:cNvPr id="5" name="文本占位符 4"/>
          <p:cNvSpPr>
            <a:spLocks noGrp="1"/>
          </p:cNvSpPr>
          <p:nvPr>
            <p:ph type="body" sz="quarter" idx="12"/>
          </p:nvPr>
        </p:nvSpPr>
        <p:spPr/>
        <p:txBody>
          <a:bodyPr/>
          <a:lstStyle/>
          <a:p>
            <a:r>
              <a:rPr lang="en-US" altLang="zh-CN"/>
              <a:t>White-Box Trend of Network Devices</a:t>
            </a:r>
            <a:endParaRPr lang="zh-CN" altLang="en-US" dirty="0"/>
          </a:p>
        </p:txBody>
      </p:sp>
      <p:sp>
        <p:nvSpPr>
          <p:cNvPr id="8" name="34795002"/>
          <p:cNvSpPr>
            <a:spLocks noChangeArrowheads="1"/>
          </p:cNvSpPr>
          <p:nvPr/>
        </p:nvSpPr>
        <p:spPr bwMode="auto">
          <a:xfrm>
            <a:off x="5570673" y="3861540"/>
            <a:ext cx="713011" cy="355420"/>
          </a:xfrm>
          <a:prstGeom prst="rightArrow">
            <a:avLst>
              <a:gd name="adj1" fmla="val 50000"/>
              <a:gd name="adj2" fmla="val 68660"/>
            </a:avLst>
          </a:prstGeom>
          <a:solidFill>
            <a:srgbClr val="FF6600"/>
          </a:solidFill>
          <a:ln w="9525">
            <a:solidFill>
              <a:srgbClr val="2F2F98"/>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ctr" hangingPunct="1"/>
            <a:endParaRPr lang="en-US" altLang="en-US" sz="1350">
              <a:solidFill>
                <a:srgbClr val="FFFFFF"/>
              </a:solidFill>
              <a:latin typeface="+mn-lt"/>
              <a:ea typeface="华文细黑" panose="02010600040101010101" pitchFamily="2" charset="-122"/>
            </a:endParaRPr>
          </a:p>
        </p:txBody>
      </p:sp>
      <p:pic>
        <p:nvPicPr>
          <p:cNvPr id="9" name="424800695"/>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7880" y="2727400"/>
            <a:ext cx="2875506" cy="2699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1673315215"/>
          <p:cNvSpPr/>
          <p:nvPr/>
        </p:nvSpPr>
        <p:spPr bwMode="auto">
          <a:xfrm>
            <a:off x="4100095" y="3788131"/>
            <a:ext cx="1187823" cy="505344"/>
          </a:xfrm>
          <a:prstGeom prst="roundRect">
            <a:avLst/>
          </a:prstGeom>
          <a:solidFill>
            <a:srgbClr val="FFC000"/>
          </a:solidFill>
        </p:spPr>
        <p:style>
          <a:lnRef idx="2">
            <a:schemeClr val="accent6">
              <a:shade val="50000"/>
            </a:schemeClr>
          </a:lnRef>
          <a:fillRef idx="1">
            <a:schemeClr val="accent6"/>
          </a:fillRef>
          <a:effectRef idx="0">
            <a:schemeClr val="accent6"/>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ctr" hangingPunct="1"/>
            <a:r>
              <a:rPr lang="en-US" altLang="zh-CN" sz="1650" b="1" dirty="0">
                <a:solidFill>
                  <a:schemeClr val="bg1"/>
                </a:solidFill>
                <a:latin typeface="+mn-lt"/>
                <a:ea typeface="华文细黑" panose="02010600040101010101" pitchFamily="2" charset="-122"/>
              </a:rPr>
              <a:t>Branded devices</a:t>
            </a:r>
          </a:p>
        </p:txBody>
      </p:sp>
      <p:pic>
        <p:nvPicPr>
          <p:cNvPr id="11" name="102474845"/>
          <p:cNvPicPr>
            <a:picLocks noChangeAspect="1" noChangeArrowheads="1"/>
          </p:cNvPicPr>
          <p:nvPr/>
        </p:nvPicPr>
        <p:blipFill>
          <a:blip r:embed="rId4" cstate="print"/>
          <a:srcRect/>
          <a:stretch>
            <a:fillRect/>
          </a:stretch>
        </p:blipFill>
        <p:spPr bwMode="auto">
          <a:xfrm>
            <a:off x="6348028" y="3248981"/>
            <a:ext cx="2671762" cy="1583923"/>
          </a:xfrm>
          <a:prstGeom prst="rect">
            <a:avLst/>
          </a:prstGeom>
          <a:noFill/>
          <a:ln w="9525">
            <a:noFill/>
            <a:miter lim="800000"/>
            <a:headEnd/>
            <a:tailEnd/>
          </a:ln>
        </p:spPr>
      </p:pic>
      <p:sp>
        <p:nvSpPr>
          <p:cNvPr id="12" name="1302608380"/>
          <p:cNvSpPr/>
          <p:nvPr/>
        </p:nvSpPr>
        <p:spPr bwMode="auto">
          <a:xfrm>
            <a:off x="7075772" y="3788131"/>
            <a:ext cx="1468501" cy="505344"/>
          </a:xfrm>
          <a:prstGeom prst="roundRect">
            <a:avLst/>
          </a:prstGeom>
          <a:solidFill>
            <a:srgbClr val="FFC000"/>
          </a:solidFill>
        </p:spPr>
        <p:style>
          <a:lnRef idx="2">
            <a:schemeClr val="accent6">
              <a:shade val="50000"/>
            </a:schemeClr>
          </a:lnRef>
          <a:fillRef idx="1">
            <a:schemeClr val="accent6"/>
          </a:fillRef>
          <a:effectRef idx="0">
            <a:schemeClr val="accent6"/>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ctr" hangingPunct="1"/>
            <a:r>
              <a:rPr lang="en-US" altLang="zh-CN" sz="1650" b="1" dirty="0">
                <a:solidFill>
                  <a:schemeClr val="bg1"/>
                </a:solidFill>
                <a:latin typeface="+mn-lt"/>
                <a:ea typeface="华文细黑" panose="02010600040101010101" pitchFamily="2" charset="-122"/>
              </a:rPr>
              <a:t>White-box devices</a:t>
            </a:r>
          </a:p>
        </p:txBody>
      </p:sp>
    </p:spTree>
    <p:extLst>
      <p:ext uri="{BB962C8B-B14F-4D97-AF65-F5344CB8AC3E}">
        <p14:creationId xmlns:p14="http://schemas.microsoft.com/office/powerpoint/2010/main" val="41821604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147000739"/>
          <p:cNvSpPr>
            <a:spLocks noGrp="1"/>
          </p:cNvSpPr>
          <p:nvPr>
            <p:ph type="body" sz="quarter" idx="10"/>
          </p:nvPr>
        </p:nvSpPr>
        <p:spPr/>
        <p:txBody>
          <a:bodyPr/>
          <a:lstStyle/>
          <a:p>
            <a:r>
              <a:rPr lang="en-US" altLang="zh-CN">
                <a:solidFill>
                  <a:schemeClr val="bg1">
                    <a:lumMod val="50000"/>
                  </a:schemeClr>
                </a:solidFill>
              </a:rPr>
              <a:t>Limitations of Traditional Networks</a:t>
            </a:r>
          </a:p>
          <a:p>
            <a:r>
              <a:rPr lang="en-US">
                <a:solidFill>
                  <a:schemeClr val="bg1">
                    <a:lumMod val="50000"/>
                  </a:schemeClr>
                </a:solidFill>
              </a:rPr>
              <a:t>SDN Overview</a:t>
            </a:r>
            <a:endParaRPr lang="en-US" altLang="zh-CN">
              <a:solidFill>
                <a:schemeClr val="bg1">
                  <a:lumMod val="50000"/>
                </a:schemeClr>
              </a:solidFill>
            </a:endParaRPr>
          </a:p>
          <a:p>
            <a:r>
              <a:rPr lang="en-US">
                <a:solidFill>
                  <a:schemeClr val="bg1">
                    <a:lumMod val="50000"/>
                  </a:schemeClr>
                </a:solidFill>
              </a:rPr>
              <a:t>SDN Value</a:t>
            </a:r>
            <a:endParaRPr lang="en-US" altLang="zh-CN">
              <a:solidFill>
                <a:schemeClr val="bg1">
                  <a:lumMod val="50000"/>
                </a:schemeClr>
              </a:solidFill>
            </a:endParaRPr>
          </a:p>
          <a:p>
            <a:r>
              <a:rPr lang="en-US" altLang="zh-CN" b="1"/>
              <a:t>SDN Standards Organizations</a:t>
            </a:r>
          </a:p>
          <a:p>
            <a:r>
              <a:rPr lang="en-US" altLang="zh-CN">
                <a:solidFill>
                  <a:schemeClr val="bg1">
                    <a:lumMod val="50000"/>
                  </a:schemeClr>
                </a:solidFill>
              </a:rPr>
              <a:t>SDN Applications</a:t>
            </a:r>
          </a:p>
          <a:p>
            <a:endParaRPr lang="en-US" dirty="0"/>
          </a:p>
        </p:txBody>
      </p:sp>
    </p:spTree>
    <p:extLst>
      <p:ext uri="{BB962C8B-B14F-4D97-AF65-F5344CB8AC3E}">
        <p14:creationId xmlns:p14="http://schemas.microsoft.com/office/powerpoint/2010/main" val="964546867"/>
      </p:ext>
    </p:extLst>
  </p:cSld>
  <p:clrMapOvr>
    <a:masterClrMapping/>
  </p:clrMapOvr>
  <p:transition advTm="10000"/>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2"/>
          </p:nvPr>
        </p:nvSpPr>
        <p:spPr/>
        <p:txBody>
          <a:bodyPr/>
          <a:lstStyle/>
          <a:p>
            <a:r>
              <a:rPr lang="en-US" altLang="zh-CN"/>
              <a:t>Different Opinions on SDN</a:t>
            </a:r>
            <a:endParaRPr lang="zh-CN" altLang="en-US" dirty="0"/>
          </a:p>
        </p:txBody>
      </p:sp>
      <p:sp>
        <p:nvSpPr>
          <p:cNvPr id="268" name="988976338"/>
          <p:cNvSpPr/>
          <p:nvPr/>
        </p:nvSpPr>
        <p:spPr>
          <a:xfrm>
            <a:off x="2425474" y="1728514"/>
            <a:ext cx="2509721" cy="493646"/>
          </a:xfrm>
          <a:prstGeom prst="wedgeRoundRectCallout">
            <a:avLst>
              <a:gd name="adj1" fmla="val -2851"/>
              <a:gd name="adj2" fmla="val 107018"/>
              <a:gd name="adj3" fmla="val 16667"/>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algn="ctr" fontAlgn="ctr">
              <a:lnSpc>
                <a:spcPct val="90000"/>
              </a:lnSpc>
              <a:defRPr/>
            </a:pPr>
            <a:r>
              <a:rPr lang="en-US" sz="1200" dirty="0">
                <a:solidFill>
                  <a:srgbClr val="000000"/>
                </a:solidFill>
                <a:ea typeface="华文细黑" panose="02010600040101010101" pitchFamily="2" charset="-122"/>
                <a:cs typeface="Arial" pitchFamily="34" charset="0"/>
              </a:rPr>
              <a:t>... separated control and forwarding planes, </a:t>
            </a:r>
            <a:r>
              <a:rPr lang="en-US" sz="1200" dirty="0" err="1">
                <a:solidFill>
                  <a:srgbClr val="000000"/>
                </a:solidFill>
                <a:ea typeface="华文细黑" panose="02010600040101010101" pitchFamily="2" charset="-122"/>
                <a:cs typeface="Arial" pitchFamily="34" charset="0"/>
              </a:rPr>
              <a:t>OpenFlow</a:t>
            </a:r>
            <a:r>
              <a:rPr lang="en-US" sz="1200" dirty="0">
                <a:solidFill>
                  <a:srgbClr val="000000"/>
                </a:solidFill>
                <a:ea typeface="华文细黑" panose="02010600040101010101" pitchFamily="2" charset="-122"/>
                <a:cs typeface="Arial" pitchFamily="34" charset="0"/>
              </a:rPr>
              <a:t> ...</a:t>
            </a:r>
          </a:p>
        </p:txBody>
      </p:sp>
      <p:sp>
        <p:nvSpPr>
          <p:cNvPr id="269" name="747650611"/>
          <p:cNvSpPr/>
          <p:nvPr/>
        </p:nvSpPr>
        <p:spPr>
          <a:xfrm>
            <a:off x="6680400" y="1728515"/>
            <a:ext cx="2438321" cy="493647"/>
          </a:xfrm>
          <a:prstGeom prst="wedgeRoundRectCallout">
            <a:avLst>
              <a:gd name="adj1" fmla="val 25030"/>
              <a:gd name="adj2" fmla="val 78345"/>
              <a:gd name="adj3" fmla="val 16667"/>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algn="ctr" fontAlgn="ctr">
              <a:lnSpc>
                <a:spcPct val="90000"/>
              </a:lnSpc>
              <a:defRPr/>
            </a:pPr>
            <a:r>
              <a:rPr lang="en-US" sz="1200" dirty="0">
                <a:solidFill>
                  <a:srgbClr val="000000"/>
                </a:solidFill>
                <a:ea typeface="华文细黑" panose="02010600040101010101" pitchFamily="2" charset="-122"/>
                <a:cs typeface="Arial" pitchFamily="34" charset="0"/>
              </a:rPr>
              <a:t>… operate the network like a "</a:t>
            </a:r>
            <a:r>
              <a:rPr lang="en-US" sz="1200" dirty="0">
                <a:solidFill>
                  <a:srgbClr val="C00000"/>
                </a:solidFill>
                <a:ea typeface="华文细黑" panose="02010600040101010101" pitchFamily="2" charset="-122"/>
                <a:cs typeface="Arial" pitchFamily="34" charset="0"/>
              </a:rPr>
              <a:t>programmable</a:t>
            </a:r>
            <a:r>
              <a:rPr lang="en-US" sz="1200" dirty="0">
                <a:solidFill>
                  <a:srgbClr val="000000"/>
                </a:solidFill>
                <a:ea typeface="华文细黑" panose="02010600040101010101" pitchFamily="2" charset="-122"/>
                <a:cs typeface="Arial" pitchFamily="34" charset="0"/>
              </a:rPr>
              <a:t> patch panel"…</a:t>
            </a:r>
          </a:p>
        </p:txBody>
      </p:sp>
      <p:sp>
        <p:nvSpPr>
          <p:cNvPr id="270" name="2069833371"/>
          <p:cNvSpPr>
            <a:spLocks noChangeArrowheads="1"/>
          </p:cNvSpPr>
          <p:nvPr/>
        </p:nvSpPr>
        <p:spPr bwMode="auto">
          <a:xfrm>
            <a:off x="3242560" y="2499699"/>
            <a:ext cx="875546"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ONF</a:t>
            </a:r>
            <a:endParaRPr lang="en-US" altLang="zh-CN" b="1" dirty="0">
              <a:solidFill>
                <a:srgbClr val="C00000"/>
              </a:solidFill>
              <a:latin typeface="+mn-lt"/>
              <a:ea typeface="华文细黑" panose="02010600040101010101" pitchFamily="2" charset="-122"/>
              <a:cs typeface="Arial" pitchFamily="34" charset="0"/>
              <a:sym typeface="Arial" panose="020B0604020202020204" pitchFamily="34" charset="0"/>
            </a:endParaRPr>
          </a:p>
        </p:txBody>
      </p:sp>
      <p:sp>
        <p:nvSpPr>
          <p:cNvPr id="271" name="1934644972"/>
          <p:cNvSpPr>
            <a:spLocks noChangeArrowheads="1"/>
          </p:cNvSpPr>
          <p:nvPr/>
        </p:nvSpPr>
        <p:spPr bwMode="auto">
          <a:xfrm>
            <a:off x="6564052" y="2431975"/>
            <a:ext cx="3600400"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dirty="0">
                <a:solidFill>
                  <a:srgbClr val="000000"/>
                </a:solidFill>
                <a:latin typeface="+mn-lt"/>
                <a:ea typeface="华文细黑" panose="02010600040101010101" pitchFamily="2" charset="-122"/>
                <a:cs typeface="Arial" pitchFamily="34" charset="0"/>
                <a:sym typeface="Arial" panose="020B0604020202020204" pitchFamily="34" charset="0"/>
              </a:rPr>
              <a:t>Guido </a:t>
            </a:r>
            <a:r>
              <a:rPr lang="en-US" altLang="zh-CN" sz="1200" dirty="0" err="1">
                <a:solidFill>
                  <a:srgbClr val="000000"/>
                </a:solidFill>
                <a:latin typeface="+mn-lt"/>
                <a:ea typeface="华文细黑" panose="02010600040101010101" pitchFamily="2" charset="-122"/>
                <a:cs typeface="Arial" pitchFamily="34" charset="0"/>
                <a:sym typeface="Arial" panose="020B0604020202020204" pitchFamily="34" charset="0"/>
              </a:rPr>
              <a:t>Appenzeller</a:t>
            </a:r>
            <a:r>
              <a:rPr lang="en-US" altLang="zh-CN" sz="1200" dirty="0">
                <a:solidFill>
                  <a:srgbClr val="000000"/>
                </a:solidFill>
                <a:latin typeface="+mn-lt"/>
                <a:ea typeface="华文细黑" panose="02010600040101010101" pitchFamily="2" charset="-122"/>
                <a:cs typeface="Arial" pitchFamily="34" charset="0"/>
                <a:sym typeface="Arial" panose="020B0604020202020204" pitchFamily="34" charset="0"/>
              </a:rPr>
              <a:t>, Former CEO</a:t>
            </a:r>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 of Big Switch</a:t>
            </a:r>
          </a:p>
        </p:txBody>
      </p:sp>
      <p:sp>
        <p:nvSpPr>
          <p:cNvPr id="272" name="990419553"/>
          <p:cNvSpPr/>
          <p:nvPr/>
        </p:nvSpPr>
        <p:spPr>
          <a:xfrm>
            <a:off x="2400479" y="2849614"/>
            <a:ext cx="2111345" cy="585930"/>
          </a:xfrm>
          <a:prstGeom prst="wedgeRoundRectCallout">
            <a:avLst>
              <a:gd name="adj1" fmla="val -34994"/>
              <a:gd name="adj2" fmla="val 11673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algn="ctr" fontAlgn="ctr">
              <a:lnSpc>
                <a:spcPct val="90000"/>
              </a:lnSpc>
              <a:defRPr/>
            </a:pPr>
            <a:r>
              <a:rPr lang="en-US" sz="1200" dirty="0">
                <a:solidFill>
                  <a:srgbClr val="000000"/>
                </a:solidFill>
                <a:ea typeface="华文细黑" panose="02010600040101010101" pitchFamily="2" charset="-122"/>
                <a:cs typeface="Arial" pitchFamily="34" charset="0"/>
              </a:rPr>
              <a:t>... separated control and forwarding planes and open programmable interfaces ...</a:t>
            </a:r>
          </a:p>
        </p:txBody>
      </p:sp>
      <p:sp>
        <p:nvSpPr>
          <p:cNvPr id="273" name="1619874490"/>
          <p:cNvSpPr>
            <a:spLocks noChangeArrowheads="1"/>
          </p:cNvSpPr>
          <p:nvPr/>
        </p:nvSpPr>
        <p:spPr bwMode="auto">
          <a:xfrm>
            <a:off x="1991544" y="3776995"/>
            <a:ext cx="1430684"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Gartner</a:t>
            </a:r>
          </a:p>
        </p:txBody>
      </p:sp>
      <p:sp>
        <p:nvSpPr>
          <p:cNvPr id="274" name="219016802"/>
          <p:cNvSpPr/>
          <p:nvPr/>
        </p:nvSpPr>
        <p:spPr>
          <a:xfrm>
            <a:off x="2413552" y="4252362"/>
            <a:ext cx="2411030" cy="610382"/>
          </a:xfrm>
          <a:prstGeom prst="wedgeRoundRectCallout">
            <a:avLst>
              <a:gd name="adj1" fmla="val -20670"/>
              <a:gd name="adj2" fmla="val 140709"/>
              <a:gd name="adj3" fmla="val 16667"/>
            </a:avLst>
          </a:prstGeom>
          <a:solidFill>
            <a:srgbClr val="DBEAB4"/>
          </a:solidFill>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algn="ctr" fontAlgn="ctr">
              <a:lnSpc>
                <a:spcPct val="90000"/>
              </a:lnSpc>
              <a:defRPr/>
            </a:pPr>
            <a:r>
              <a:rPr lang="en-US" sz="1200" dirty="0">
                <a:solidFill>
                  <a:srgbClr val="000000"/>
                </a:solidFill>
                <a:ea typeface="华文细黑" panose="02010600040101010101" pitchFamily="2" charset="-122"/>
                <a:cs typeface="Arial" pitchFamily="34" charset="0"/>
              </a:rPr>
              <a:t>... open programmable interfaces and the resulting service agility ...</a:t>
            </a:r>
          </a:p>
        </p:txBody>
      </p:sp>
      <p:sp>
        <p:nvSpPr>
          <p:cNvPr id="275" name="304118590"/>
          <p:cNvSpPr>
            <a:spLocks noChangeArrowheads="1"/>
          </p:cNvSpPr>
          <p:nvPr/>
        </p:nvSpPr>
        <p:spPr bwMode="auto">
          <a:xfrm>
            <a:off x="2262188" y="5428659"/>
            <a:ext cx="2704968"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Light Reading network expert</a:t>
            </a:r>
          </a:p>
        </p:txBody>
      </p:sp>
      <p:sp>
        <p:nvSpPr>
          <p:cNvPr id="276" name="1996897048"/>
          <p:cNvSpPr/>
          <p:nvPr/>
        </p:nvSpPr>
        <p:spPr>
          <a:xfrm>
            <a:off x="7176121" y="3160401"/>
            <a:ext cx="1977067" cy="416912"/>
          </a:xfrm>
          <a:prstGeom prst="wedgeRoundRectCallout">
            <a:avLst>
              <a:gd name="adj1" fmla="val -16452"/>
              <a:gd name="adj2" fmla="val 107789"/>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algn="ctr" fontAlgn="ctr">
              <a:lnSpc>
                <a:spcPct val="90000"/>
              </a:lnSpc>
              <a:defRPr/>
            </a:pPr>
            <a:r>
              <a:rPr lang="en-US" sz="1200" dirty="0">
                <a:solidFill>
                  <a:srgbClr val="000000"/>
                </a:solidFill>
                <a:ea typeface="华文细黑" panose="02010600040101010101" pitchFamily="2" charset="-122"/>
                <a:cs typeface="Arial" pitchFamily="34" charset="0"/>
              </a:rPr>
              <a:t>... overlay virtualized network ...</a:t>
            </a:r>
          </a:p>
        </p:txBody>
      </p:sp>
      <p:sp>
        <p:nvSpPr>
          <p:cNvPr id="277" name="477474027"/>
          <p:cNvSpPr>
            <a:spLocks noChangeArrowheads="1"/>
          </p:cNvSpPr>
          <p:nvPr/>
        </p:nvSpPr>
        <p:spPr bwMode="auto">
          <a:xfrm>
            <a:off x="6047488" y="5014301"/>
            <a:ext cx="3827949"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Richard Huang, CEO of </a:t>
            </a:r>
            <a:r>
              <a:rPr lang="en-US" altLang="zh-CN" sz="1200" b="1" dirty="0" err="1">
                <a:solidFill>
                  <a:srgbClr val="C00000"/>
                </a:solidFill>
                <a:latin typeface="+mn-lt"/>
                <a:ea typeface="华文细黑" panose="02010600040101010101" pitchFamily="2" charset="-122"/>
                <a:cs typeface="Arial" pitchFamily="34" charset="0"/>
                <a:sym typeface="Arial" panose="020B0604020202020204" pitchFamily="34" charset="0"/>
              </a:rPr>
              <a:t>QingCloud</a:t>
            </a:r>
            <a:endPar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endParaRPr>
          </a:p>
        </p:txBody>
      </p:sp>
      <p:sp>
        <p:nvSpPr>
          <p:cNvPr id="278" name="168640445"/>
          <p:cNvSpPr>
            <a:spLocks noChangeArrowheads="1"/>
          </p:cNvSpPr>
          <p:nvPr/>
        </p:nvSpPr>
        <p:spPr bwMode="auto">
          <a:xfrm>
            <a:off x="7264320" y="3810169"/>
            <a:ext cx="1430684" cy="253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14" tIns="34259" rIns="68514" bIns="34259">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ctr" hangingPunct="1"/>
            <a:r>
              <a:rPr lang="en-US" altLang="zh-CN" sz="1200" b="1" dirty="0">
                <a:solidFill>
                  <a:srgbClr val="C00000"/>
                </a:solidFill>
                <a:latin typeface="+mn-lt"/>
                <a:ea typeface="华文细黑" panose="02010600040101010101" pitchFamily="2" charset="-122"/>
                <a:cs typeface="Arial" pitchFamily="34" charset="0"/>
                <a:sym typeface="Arial" panose="020B0604020202020204" pitchFamily="34" charset="0"/>
              </a:rPr>
              <a:t>VMware</a:t>
            </a:r>
          </a:p>
        </p:txBody>
      </p:sp>
      <p:sp>
        <p:nvSpPr>
          <p:cNvPr id="279" name="865476181"/>
          <p:cNvSpPr/>
          <p:nvPr/>
        </p:nvSpPr>
        <p:spPr>
          <a:xfrm>
            <a:off x="5709804" y="4252362"/>
            <a:ext cx="3093409" cy="508786"/>
          </a:xfrm>
          <a:prstGeom prst="wedgeRoundRectCallout">
            <a:avLst>
              <a:gd name="adj1" fmla="val 11287"/>
              <a:gd name="adj2" fmla="val 103411"/>
              <a:gd name="adj3" fmla="val 16667"/>
            </a:avLst>
          </a:prstGeom>
          <a:solidFill>
            <a:srgbClr val="DBEBA7"/>
          </a:solidFill>
        </p:spPr>
        <p:style>
          <a:lnRef idx="2">
            <a:schemeClr val="accent1">
              <a:shade val="50000"/>
            </a:schemeClr>
          </a:lnRef>
          <a:fillRef idx="1">
            <a:schemeClr val="accent1"/>
          </a:fillRef>
          <a:effectRef idx="0">
            <a:schemeClr val="accent1"/>
          </a:effectRef>
          <a:fontRef idx="minor">
            <a:schemeClr val="lt1"/>
          </a:fontRef>
        </p:style>
        <p:txBody>
          <a:bodyPr lIns="68523" tIns="34263" rIns="68523" bIns="34263" anchor="ctr"/>
          <a:lstStyle/>
          <a:p>
            <a:pPr fontAlgn="ctr">
              <a:lnSpc>
                <a:spcPct val="90000"/>
              </a:lnSpc>
              <a:defRPr/>
            </a:pPr>
            <a:r>
              <a:rPr lang="en-US" altLang="zh-CN" sz="1200" dirty="0">
                <a:solidFill>
                  <a:srgbClr val="000000"/>
                </a:solidFill>
                <a:ea typeface="华文细黑" panose="02010600040101010101" pitchFamily="2" charset="-122"/>
                <a:cs typeface="Arial" pitchFamily="34" charset="0"/>
              </a:rPr>
              <a:t>Definitions of SDN differ. ... What matters is the value that SDN brings.</a:t>
            </a:r>
          </a:p>
        </p:txBody>
      </p:sp>
      <p:pic>
        <p:nvPicPr>
          <p:cNvPr id="280" name="1838807958" descr="http://t2.baidu.com/it/u=4223522303,835111227&amp;fm=23&amp;gp=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24583" y="2849613"/>
            <a:ext cx="1931747" cy="134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22377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2"/>
          </p:nvPr>
        </p:nvSpPr>
        <p:spPr/>
        <p:txBody>
          <a:bodyPr/>
          <a:lstStyle/>
          <a:p>
            <a:r>
              <a:rPr lang="en-US" altLang="zh-CN"/>
              <a:t>Major Schools of Thought in SDN</a:t>
            </a:r>
            <a:endParaRPr lang="zh-CN" altLang="en-US" dirty="0"/>
          </a:p>
        </p:txBody>
      </p:sp>
      <p:grpSp>
        <p:nvGrpSpPr>
          <p:cNvPr id="5" name="组合 4"/>
          <p:cNvGrpSpPr/>
          <p:nvPr/>
        </p:nvGrpSpPr>
        <p:grpSpPr>
          <a:xfrm>
            <a:off x="1127448" y="1485515"/>
            <a:ext cx="10237403" cy="4859809"/>
            <a:chOff x="2279650" y="1654914"/>
            <a:chExt cx="7848799" cy="4659053"/>
          </a:xfrm>
        </p:grpSpPr>
        <p:sp>
          <p:nvSpPr>
            <p:cNvPr id="33" name="416626975"/>
            <p:cNvSpPr txBox="1"/>
            <p:nvPr/>
          </p:nvSpPr>
          <p:spPr>
            <a:xfrm>
              <a:off x="5167195" y="1664821"/>
              <a:ext cx="4788314" cy="531113"/>
            </a:xfrm>
            <a:prstGeom prst="rect">
              <a:avLst/>
            </a:prstGeom>
            <a:solidFill>
              <a:schemeClr val="bg1"/>
            </a:solidFill>
          </p:spPr>
          <p:txBody>
            <a:bodyPr wrap="square" lIns="0" tIns="0" rIns="0" bIns="0" rtlCol="0">
              <a:spAutoFit/>
            </a:bodyPr>
            <a:lstStyle/>
            <a:p>
              <a:pPr fontAlgn="ctr"/>
              <a:r>
                <a:rPr lang="en-US" altLang="zh-CN" sz="1200" b="1" dirty="0">
                  <a:solidFill>
                    <a:srgbClr val="C00000"/>
                  </a:solidFill>
                  <a:latin typeface="+mn-lt"/>
                  <a:ea typeface="华文细黑" panose="02010600040101010101" pitchFamily="2" charset="-122"/>
                  <a:cs typeface="Arial" pitchFamily="34" charset="0"/>
                </a:rPr>
                <a:t>Each of the schools is trying to establish dominance in the industry chain while SDN is flourishing, and for that reason it is difficult in the short term to create uniform industry standards.</a:t>
              </a:r>
            </a:p>
          </p:txBody>
        </p:sp>
        <p:pic>
          <p:nvPicPr>
            <p:cNvPr id="8" name="814670872" descr="https://www.opennetworking.org/templates/onf-home/images/logo.png">
              <a:hlinkClick r:id="rId3"/>
            </p:cNvPr>
            <p:cNvPicPr>
              <a:picLocks noChangeAspect="1" noChangeArrowheads="1"/>
            </p:cNvPicPr>
            <p:nvPr/>
          </p:nvPicPr>
          <p:blipFill>
            <a:blip r:embed="rId4" cstate="print"/>
            <a:srcRect/>
            <a:stretch>
              <a:fillRect/>
            </a:stretch>
          </p:blipFill>
          <p:spPr bwMode="auto">
            <a:xfrm>
              <a:off x="2279650" y="2831898"/>
              <a:ext cx="1238389" cy="713241"/>
            </a:xfrm>
            <a:prstGeom prst="rect">
              <a:avLst/>
            </a:prstGeom>
            <a:noFill/>
          </p:spPr>
        </p:pic>
        <p:sp>
          <p:nvSpPr>
            <p:cNvPr id="10" name="819648545"/>
            <p:cNvSpPr txBox="1"/>
            <p:nvPr/>
          </p:nvSpPr>
          <p:spPr bwMode="auto">
            <a:xfrm>
              <a:off x="3263619" y="2249922"/>
              <a:ext cx="1555553" cy="1239263"/>
            </a:xfrm>
            <a:prstGeom prst="rect">
              <a:avLst/>
            </a:prstGeom>
            <a:noFill/>
            <a:ln w="9525" algn="ctr">
              <a:noFill/>
              <a:miter lim="800000"/>
              <a:headEnd/>
              <a:tailEnd/>
            </a:ln>
            <a:effectLst/>
          </p:spPr>
          <p:txBody>
            <a:bodyPr wrap="square" lIns="0" tIns="0" rIns="0" bIns="0"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Characteristics:</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1. Separated forwarding and control planes.</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2. Standardized forwarding plane.</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3. </a:t>
              </a:r>
              <a:r>
                <a:rPr lang="en-US" altLang="zh-CN" sz="1200" b="1" dirty="0" err="1">
                  <a:solidFill>
                    <a:srgbClr val="000000"/>
                  </a:solidFill>
                  <a:latin typeface="+mn-lt"/>
                  <a:ea typeface="华文细黑" panose="02010600040101010101" pitchFamily="2" charset="-122"/>
                  <a:cs typeface="Arial" pitchFamily="34" charset="0"/>
                </a:rPr>
                <a:t>OpenFlow</a:t>
              </a:r>
              <a:r>
                <a:rPr lang="en-US" altLang="zh-CN" sz="1200" b="1" dirty="0">
                  <a:solidFill>
                    <a:srgbClr val="000000"/>
                  </a:solidFill>
                  <a:latin typeface="+mn-lt"/>
                  <a:ea typeface="华文细黑" panose="02010600040101010101" pitchFamily="2" charset="-122"/>
                  <a:cs typeface="Arial" pitchFamily="34" charset="0"/>
                </a:rPr>
                <a:t> standardization.</a:t>
              </a:r>
            </a:p>
          </p:txBody>
        </p:sp>
        <p:sp>
          <p:nvSpPr>
            <p:cNvPr id="11" name="1299533144"/>
            <p:cNvSpPr txBox="1"/>
            <p:nvPr/>
          </p:nvSpPr>
          <p:spPr bwMode="auto">
            <a:xfrm>
              <a:off x="3259464" y="4673313"/>
              <a:ext cx="1553530" cy="1292662"/>
            </a:xfrm>
            <a:prstGeom prst="rect">
              <a:avLst/>
            </a:prstGeom>
            <a:noFill/>
            <a:ln w="9525" algn="ctr">
              <a:noFill/>
              <a:miter lim="800000"/>
              <a:headEnd/>
              <a:tailEnd/>
            </a:ln>
            <a:effectLst/>
          </p:spPr>
          <p:txBody>
            <a:bodyPr wrap="square" lIns="0" tIns="0" rIns="0" bIns="0" rtlCol="0">
              <a:spAutoFit/>
            </a:bodyPr>
            <a:lstStyle/>
            <a:p>
              <a:pPr defTabSz="496874" fontAlgn="ctr"/>
              <a:r>
                <a:rPr lang="en-US" altLang="zh-CN" sz="1200" b="1" dirty="0">
                  <a:latin typeface="+mn-lt"/>
                  <a:ea typeface="华文细黑" panose="02010600040101010101" pitchFamily="2" charset="-122"/>
                  <a:cs typeface="Arial" pitchFamily="34" charset="0"/>
                </a:rPr>
                <a:t>Challenges:</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1. Costs in unifying forwarding devices.</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2. Difficulty in evolving the live network.</a:t>
              </a:r>
            </a:p>
          </p:txBody>
        </p:sp>
        <p:sp>
          <p:nvSpPr>
            <p:cNvPr id="12" name="806542250"/>
            <p:cNvSpPr txBox="1"/>
            <p:nvPr/>
          </p:nvSpPr>
          <p:spPr>
            <a:xfrm>
              <a:off x="2297910" y="1654914"/>
              <a:ext cx="2553601" cy="542492"/>
            </a:xfrm>
            <a:prstGeom prst="round2SameRect">
              <a:avLst/>
            </a:prstGeom>
            <a:solidFill>
              <a:srgbClr val="00B0F0"/>
            </a:solidFill>
            <a:ln>
              <a:noFill/>
            </a:ln>
            <a:effectLst>
              <a:outerShdw blurRad="40000" dist="23000" dir="5400000" rotWithShape="0">
                <a:srgbClr val="000000">
                  <a:alpha val="35000"/>
                </a:srgbClr>
              </a:outerShdw>
            </a:effectLst>
            <a:scene3d>
              <a:camera prst="orthographicFront"/>
              <a:lightRig rig="threePt" dir="t">
                <a:rot lat="0" lon="0" rev="1200000"/>
              </a:lightRig>
            </a:scene3d>
            <a:sp3d>
              <a:bevelT w="63500" h="25400"/>
            </a:sp3d>
          </p:spPr>
          <p:txBody>
            <a:bodyPr lIns="0" tIns="0" rIns="0" bIns="36000" anchor="ctr"/>
            <a:lstStyle>
              <a:defPPr>
                <a:defRPr lang="zh-CN"/>
              </a:defPPr>
              <a:lvl1pPr marL="0" marR="0" lvl="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a:ln>
                    <a:noFill/>
                  </a:ln>
                  <a:solidFill>
                    <a:srgbClr val="000000"/>
                  </a:solidFill>
                  <a:effectLst/>
                  <a:uLnTx/>
                  <a:uFillTx/>
                  <a:latin typeface="FrutigerNext LT Regular"/>
                  <a:ea typeface="华文细黑"/>
                </a:defRPr>
              </a:lvl1pPr>
            </a:lstStyle>
            <a:p>
              <a:pPr fontAlgn="ctr"/>
              <a:r>
                <a:rPr lang="en-US" altLang="zh-CN" sz="1200" b="1" dirty="0">
                  <a:solidFill>
                    <a:srgbClr val="FFFFFF"/>
                  </a:solidFill>
                  <a:latin typeface="+mn-lt"/>
                  <a:ea typeface="华文细黑" panose="02010600040101010101" pitchFamily="2" charset="-122"/>
                  <a:cs typeface="Arial" pitchFamily="34" charset="0"/>
                </a:rPr>
                <a:t>Revolutionary School: Based on </a:t>
              </a:r>
              <a:r>
                <a:rPr lang="en-US" altLang="zh-CN" sz="1200" b="1" dirty="0" err="1">
                  <a:solidFill>
                    <a:srgbClr val="FFFFFF"/>
                  </a:solidFill>
                  <a:latin typeface="+mn-lt"/>
                  <a:ea typeface="华文细黑" panose="02010600040101010101" pitchFamily="2" charset="-122"/>
                  <a:cs typeface="Arial" pitchFamily="34" charset="0"/>
                </a:rPr>
                <a:t>OpenFlow</a:t>
              </a:r>
              <a:r>
                <a:rPr lang="en-US" altLang="zh-CN" sz="1200" b="1" dirty="0">
                  <a:solidFill>
                    <a:srgbClr val="FFFFFF"/>
                  </a:solidFill>
                  <a:latin typeface="+mn-lt"/>
                  <a:ea typeface="华文细黑" panose="02010600040101010101" pitchFamily="2" charset="-122"/>
                  <a:cs typeface="Arial" pitchFamily="34" charset="0"/>
                </a:rPr>
                <a:t> </a:t>
              </a:r>
            </a:p>
          </p:txBody>
        </p:sp>
        <p:sp>
          <p:nvSpPr>
            <p:cNvPr id="15" name="1460534459"/>
            <p:cNvSpPr/>
            <p:nvPr/>
          </p:nvSpPr>
          <p:spPr bwMode="auto">
            <a:xfrm>
              <a:off x="2279650" y="2197407"/>
              <a:ext cx="2556209" cy="3931893"/>
            </a:xfrm>
            <a:prstGeom prst="rect">
              <a:avLst/>
            </a:prstGeom>
            <a:noFill/>
            <a:ln w="9525" cap="flat" cmpd="sng" algn="ctr">
              <a:solidFill>
                <a:schemeClr val="tx1">
                  <a:lumMod val="50000"/>
                  <a:lumOff val="50000"/>
                </a:schemeClr>
              </a:solidFill>
              <a:prstDash val="dash"/>
            </a:ln>
            <a:effectLst>
              <a:outerShdw blurRad="40000" dist="23000" dir="5400000" rotWithShape="0">
                <a:srgbClr val="000000">
                  <a:alpha val="35000"/>
                </a:srgbClr>
              </a:outerShdw>
            </a:effectLst>
            <a:extLst>
              <a:ext uri="{909E8E84-426E-40DD-AFC4-6F175D3DCCD1}">
                <a14:hiddenFill xmlns:a14="http://schemas.microsoft.com/office/drawing/2010/main">
                  <a:solidFill>
                    <a:schemeClr val="accent1"/>
                  </a:solidFill>
                </a14:hiddenFill>
              </a:ext>
            </a:extLst>
          </p:spPr>
          <p:txBody>
            <a:bodyPr rtlCol="0" anchor="ctr"/>
            <a:lstStyle/>
            <a:p>
              <a:pPr algn="ctr" fontAlgn="ctr">
                <a:spcBef>
                  <a:spcPts val="0"/>
                </a:spcBef>
                <a:spcAft>
                  <a:spcPts val="0"/>
                </a:spcAft>
                <a:buClr>
                  <a:srgbClr val="CC9900"/>
                </a:buClr>
              </a:pPr>
              <a:endParaRPr lang="en-US" altLang="zh-CN" sz="1200" kern="0" dirty="0">
                <a:solidFill>
                  <a:srgbClr val="FFFFFF"/>
                </a:solidFill>
                <a:latin typeface="+mn-lt"/>
                <a:ea typeface="华文细黑" panose="02010600040101010101" pitchFamily="2" charset="-122"/>
              </a:endParaRPr>
            </a:p>
          </p:txBody>
        </p:sp>
        <p:sp>
          <p:nvSpPr>
            <p:cNvPr id="21" name="533764849"/>
            <p:cNvSpPr txBox="1"/>
            <p:nvPr/>
          </p:nvSpPr>
          <p:spPr bwMode="auto">
            <a:xfrm>
              <a:off x="3259465" y="3849288"/>
              <a:ext cx="1124903" cy="738664"/>
            </a:xfrm>
            <a:prstGeom prst="rect">
              <a:avLst/>
            </a:prstGeom>
            <a:noFill/>
            <a:ln w="9525" algn="ctr">
              <a:noFill/>
              <a:miter lim="800000"/>
              <a:headEnd/>
              <a:tailEnd/>
            </a:ln>
            <a:effectLst/>
          </p:spPr>
          <p:txBody>
            <a:bodyPr wrap="square" lIns="0" tIns="0" rIns="0" bIns="0" rtlCol="0">
              <a:spAutoFit/>
            </a:bodyPr>
            <a:lstStyle/>
            <a:p>
              <a:pPr defTabSz="496874" fontAlgn="ctr"/>
              <a:r>
                <a:rPr lang="en-US" altLang="zh-CN" sz="1200" b="1" dirty="0">
                  <a:latin typeface="+mn-lt"/>
                  <a:ea typeface="华文细黑" panose="02010600040101010101" pitchFamily="2" charset="-122"/>
                  <a:cs typeface="Arial" pitchFamily="34" charset="0"/>
                </a:rPr>
                <a:t>Members:</a:t>
              </a:r>
            </a:p>
            <a:p>
              <a:pPr defTabSz="496874" fontAlgn="ctr"/>
              <a:r>
                <a:rPr lang="en-US" altLang="zh-CN" sz="1200" b="1" dirty="0">
                  <a:solidFill>
                    <a:srgbClr val="000000"/>
                  </a:solidFill>
                  <a:latin typeface="+mn-lt"/>
                  <a:ea typeface="华文细黑" panose="02010600040101010101" pitchFamily="2" charset="-122"/>
                  <a:cs typeface="Arial" pitchFamily="34" charset="0"/>
                </a:rPr>
                <a:t>1. Google</a:t>
              </a:r>
            </a:p>
            <a:p>
              <a:pPr defTabSz="496874" fontAlgn="ctr"/>
              <a:r>
                <a:rPr lang="en-US" altLang="zh-CN" sz="1200" b="1" dirty="0">
                  <a:solidFill>
                    <a:srgbClr val="000000"/>
                  </a:solidFill>
                  <a:latin typeface="+mn-lt"/>
                  <a:ea typeface="华文细黑" panose="02010600040101010101" pitchFamily="2" charset="-122"/>
                  <a:cs typeface="Arial" pitchFamily="34" charset="0"/>
                </a:rPr>
                <a:t>2. Ericsson</a:t>
              </a:r>
            </a:p>
            <a:p>
              <a:pPr defTabSz="496874" fontAlgn="ctr"/>
              <a:r>
                <a:rPr lang="en-US" altLang="zh-CN" sz="1200" b="1" dirty="0">
                  <a:solidFill>
                    <a:srgbClr val="000000"/>
                  </a:solidFill>
                  <a:latin typeface="+mn-lt"/>
                  <a:ea typeface="华文细黑" panose="02010600040101010101" pitchFamily="2" charset="-122"/>
                  <a:cs typeface="Arial" pitchFamily="34" charset="0"/>
                </a:rPr>
                <a:t>3. NEC</a:t>
              </a:r>
            </a:p>
          </p:txBody>
        </p:sp>
        <p:pic>
          <p:nvPicPr>
            <p:cNvPr id="9" name="1291198576" descr="Logo">
              <a:hlinkClick r:id="rId5"/>
            </p:cNvPr>
            <p:cNvPicPr>
              <a:picLocks noChangeAspect="1" noChangeArrowheads="1"/>
            </p:cNvPicPr>
            <p:nvPr/>
          </p:nvPicPr>
          <p:blipFill>
            <a:blip r:embed="rId6" cstate="print"/>
            <a:srcRect/>
            <a:stretch>
              <a:fillRect/>
            </a:stretch>
          </p:blipFill>
          <p:spPr bwMode="auto">
            <a:xfrm>
              <a:off x="5161011" y="3581599"/>
              <a:ext cx="886926" cy="584881"/>
            </a:xfrm>
            <a:prstGeom prst="rect">
              <a:avLst/>
            </a:prstGeom>
            <a:noFill/>
          </p:spPr>
        </p:pic>
        <p:sp>
          <p:nvSpPr>
            <p:cNvPr id="13" name="881352383"/>
            <p:cNvSpPr txBox="1"/>
            <p:nvPr/>
          </p:nvSpPr>
          <p:spPr>
            <a:xfrm>
              <a:off x="4978264" y="2590256"/>
              <a:ext cx="2521892" cy="452599"/>
            </a:xfrm>
            <a:prstGeom prst="round2SameRect">
              <a:avLst/>
            </a:prstGeom>
            <a:solidFill>
              <a:srgbClr val="00B0F0"/>
            </a:solidFill>
            <a:ln>
              <a:noFill/>
            </a:ln>
            <a:effectLst>
              <a:outerShdw blurRad="40000" dist="23000" dir="5400000" rotWithShape="0">
                <a:srgbClr val="000000">
                  <a:alpha val="35000"/>
                </a:srgbClr>
              </a:outerShdw>
            </a:effectLst>
            <a:scene3d>
              <a:camera prst="orthographicFront"/>
              <a:lightRig rig="threePt" dir="t">
                <a:rot lat="0" lon="0" rev="1200000"/>
              </a:lightRig>
            </a:scene3d>
            <a:sp3d>
              <a:bevelT w="63500" h="25400"/>
            </a:sp3d>
          </p:spPr>
          <p:txBody>
            <a:bodyPr lIns="36000" tIns="6427" rIns="36000" bIns="6427" anchor="ctr"/>
            <a:lstStyle>
              <a:defPPr>
                <a:defRPr lang="zh-CN"/>
              </a:defPPr>
              <a:lvl1pPr marL="0" marR="0" lvl="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a:ln>
                    <a:noFill/>
                  </a:ln>
                  <a:solidFill>
                    <a:srgbClr val="000000"/>
                  </a:solidFill>
                  <a:effectLst/>
                  <a:uLnTx/>
                  <a:uFillTx/>
                  <a:latin typeface="FrutigerNext LT Regular"/>
                  <a:ea typeface="华文细黑"/>
                </a:defRPr>
              </a:lvl1pPr>
            </a:lstStyle>
            <a:p>
              <a:pPr fontAlgn="ctr">
                <a:lnSpc>
                  <a:spcPct val="90000"/>
                </a:lnSpc>
              </a:pPr>
              <a:r>
                <a:rPr lang="en-US" altLang="zh-CN" sz="1200" b="1" dirty="0">
                  <a:solidFill>
                    <a:srgbClr val="FFFFFF"/>
                  </a:solidFill>
                  <a:latin typeface="+mn-lt"/>
                  <a:ea typeface="华文细黑" panose="02010600040101010101" pitchFamily="2" charset="-122"/>
                </a:rPr>
                <a:t>Reformist School: Improve </a:t>
              </a:r>
            </a:p>
            <a:p>
              <a:pPr fontAlgn="ctr">
                <a:lnSpc>
                  <a:spcPct val="90000"/>
                </a:lnSpc>
              </a:pPr>
              <a:r>
                <a:rPr lang="en-US" altLang="zh-CN" sz="1200" b="1" dirty="0">
                  <a:solidFill>
                    <a:srgbClr val="FFFFFF"/>
                  </a:solidFill>
                  <a:latin typeface="+mn-lt"/>
                  <a:ea typeface="华文细黑" panose="02010600040101010101" pitchFamily="2" charset="-122"/>
                </a:rPr>
                <a:t>the Existing System</a:t>
              </a:r>
            </a:p>
          </p:txBody>
        </p:sp>
        <p:sp>
          <p:nvSpPr>
            <p:cNvPr id="22" name="1635629824"/>
            <p:cNvSpPr/>
            <p:nvPr/>
          </p:nvSpPr>
          <p:spPr bwMode="auto">
            <a:xfrm>
              <a:off x="4965996" y="3056734"/>
              <a:ext cx="2521892" cy="3072567"/>
            </a:xfrm>
            <a:prstGeom prst="rect">
              <a:avLst/>
            </a:prstGeom>
            <a:noFill/>
            <a:ln w="9525" cap="flat" cmpd="sng" algn="ctr">
              <a:solidFill>
                <a:schemeClr val="tx1">
                  <a:lumMod val="50000"/>
                  <a:lumOff val="50000"/>
                </a:schemeClr>
              </a:solidFill>
              <a:prstDash val="dash"/>
            </a:ln>
            <a:effectLst>
              <a:outerShdw blurRad="40000" dist="23000" dir="5400000" rotWithShape="0">
                <a:srgbClr val="000000">
                  <a:alpha val="35000"/>
                </a:srgbClr>
              </a:outerShdw>
            </a:effectLst>
            <a:extLst>
              <a:ext uri="{909E8E84-426E-40DD-AFC4-6F175D3DCCD1}">
                <a14:hiddenFill xmlns:a14="http://schemas.microsoft.com/office/drawing/2010/main">
                  <a:solidFill>
                    <a:schemeClr val="accent1"/>
                  </a:solidFill>
                </a14:hiddenFill>
              </a:ext>
            </a:extLst>
          </p:spPr>
          <p:txBody>
            <a:bodyPr rtlCol="0" anchor="ctr"/>
            <a:lstStyle/>
            <a:p>
              <a:pPr algn="ctr" fontAlgn="ctr">
                <a:spcBef>
                  <a:spcPts val="0"/>
                </a:spcBef>
                <a:spcAft>
                  <a:spcPts val="0"/>
                </a:spcAft>
                <a:buClr>
                  <a:srgbClr val="CC9900"/>
                </a:buClr>
              </a:pPr>
              <a:endParaRPr lang="en-US" altLang="zh-CN" sz="1200" kern="0" dirty="0">
                <a:solidFill>
                  <a:srgbClr val="FFFFFF"/>
                </a:solidFill>
                <a:latin typeface="+mn-lt"/>
                <a:ea typeface="华文细黑" panose="02010600040101010101" pitchFamily="2" charset="-122"/>
              </a:endParaRPr>
            </a:p>
          </p:txBody>
        </p:sp>
        <p:sp>
          <p:nvSpPr>
            <p:cNvPr id="23" name="1096338202"/>
            <p:cNvSpPr txBox="1"/>
            <p:nvPr/>
          </p:nvSpPr>
          <p:spPr bwMode="auto">
            <a:xfrm>
              <a:off x="6096001" y="3042854"/>
              <a:ext cx="1404156" cy="1933184"/>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Characteristics:</a:t>
              </a:r>
            </a:p>
            <a:p>
              <a:pPr marL="136525" indent="-136525" defTabSz="496874" fontAlgn="ctr"/>
              <a:r>
                <a:rPr lang="en-US" altLang="zh-CN" sz="1200" b="1" dirty="0">
                  <a:solidFill>
                    <a:srgbClr val="000000"/>
                  </a:solidFill>
                  <a:latin typeface="+mn-lt"/>
                  <a:ea typeface="华文细黑" panose="02010600040101010101" pitchFamily="2" charset="-122"/>
                  <a:cs typeface="Arial" pitchFamily="34" charset="0"/>
                </a:rPr>
                <a:t>1. Open capabilities of network devices.</a:t>
              </a:r>
            </a:p>
            <a:p>
              <a:pPr marL="136525" indent="-136525" defTabSz="496874" fontAlgn="ctr"/>
              <a:r>
                <a:rPr lang="en-US" altLang="zh-CN" sz="1200" b="1" dirty="0">
                  <a:solidFill>
                    <a:srgbClr val="000000"/>
                  </a:solidFill>
                  <a:latin typeface="+mn-lt"/>
                  <a:ea typeface="华文细黑" panose="02010600040101010101" pitchFamily="2" charset="-122"/>
                  <a:cs typeface="Arial" pitchFamily="34" charset="0"/>
                </a:rPr>
                <a:t>2. Standardized APIs.</a:t>
              </a:r>
            </a:p>
            <a:p>
              <a:pPr marL="136525" indent="-136525" defTabSz="496874" fontAlgn="ctr"/>
              <a:r>
                <a:rPr lang="en-US" altLang="zh-CN" sz="1200" b="1" dirty="0">
                  <a:solidFill>
                    <a:srgbClr val="000000"/>
                  </a:solidFill>
                  <a:latin typeface="+mn-lt"/>
                  <a:ea typeface="华文细黑" panose="02010600040101010101" pitchFamily="2" charset="-122"/>
                  <a:cs typeface="Arial" pitchFamily="34" charset="0"/>
                </a:rPr>
                <a:t>3. Emphasis on smooth device evolution.</a:t>
              </a:r>
            </a:p>
          </p:txBody>
        </p:sp>
        <p:sp>
          <p:nvSpPr>
            <p:cNvPr id="24" name="1192176229"/>
            <p:cNvSpPr txBox="1"/>
            <p:nvPr/>
          </p:nvSpPr>
          <p:spPr bwMode="auto">
            <a:xfrm>
              <a:off x="6091879" y="4797190"/>
              <a:ext cx="1133024" cy="640523"/>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Members:</a:t>
              </a:r>
            </a:p>
            <a:p>
              <a:pPr defTabSz="496874" fontAlgn="ctr"/>
              <a:r>
                <a:rPr lang="en-US" altLang="zh-CN" sz="1200" b="1" dirty="0">
                  <a:solidFill>
                    <a:srgbClr val="000000"/>
                  </a:solidFill>
                  <a:latin typeface="+mn-lt"/>
                  <a:ea typeface="华文细黑" panose="02010600040101010101" pitchFamily="2" charset="-122"/>
                  <a:cs typeface="Arial" pitchFamily="34" charset="0"/>
                </a:rPr>
                <a:t>1. Cisco</a:t>
              </a:r>
            </a:p>
            <a:p>
              <a:pPr defTabSz="496874" fontAlgn="ctr"/>
              <a:r>
                <a:rPr lang="en-US" altLang="zh-CN" sz="1200" b="1" dirty="0">
                  <a:solidFill>
                    <a:srgbClr val="000000"/>
                  </a:solidFill>
                  <a:latin typeface="+mn-lt"/>
                  <a:ea typeface="华文细黑" panose="02010600040101010101" pitchFamily="2" charset="-122"/>
                  <a:cs typeface="Arial" pitchFamily="34" charset="0"/>
                </a:rPr>
                <a:t>2. Juniper</a:t>
              </a:r>
            </a:p>
          </p:txBody>
        </p:sp>
        <p:sp>
          <p:nvSpPr>
            <p:cNvPr id="27" name="1466430724"/>
            <p:cNvSpPr txBox="1"/>
            <p:nvPr/>
          </p:nvSpPr>
          <p:spPr bwMode="auto">
            <a:xfrm>
              <a:off x="6091880" y="5488778"/>
              <a:ext cx="1396009" cy="825189"/>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Challenges:</a:t>
              </a:r>
            </a:p>
            <a:p>
              <a:pPr marL="119063" indent="-119063" defTabSz="496874" fontAlgn="ctr"/>
              <a:r>
                <a:rPr lang="en-US" altLang="zh-CN" sz="1200" b="1" dirty="0">
                  <a:solidFill>
                    <a:srgbClr val="000000"/>
                  </a:solidFill>
                  <a:latin typeface="+mn-lt"/>
                  <a:ea typeface="华文细黑" panose="02010600040101010101" pitchFamily="2" charset="-122"/>
                  <a:cs typeface="Arial" pitchFamily="34" charset="0"/>
                </a:rPr>
                <a:t>1. Insufficient programmability.</a:t>
              </a:r>
            </a:p>
          </p:txBody>
        </p:sp>
        <p:sp>
          <p:nvSpPr>
            <p:cNvPr id="14" name="102660124"/>
            <p:cNvSpPr txBox="1"/>
            <p:nvPr/>
          </p:nvSpPr>
          <p:spPr>
            <a:xfrm>
              <a:off x="7622198" y="2567522"/>
              <a:ext cx="2506251" cy="489211"/>
            </a:xfrm>
            <a:prstGeom prst="round2SameRect">
              <a:avLst/>
            </a:prstGeom>
            <a:solidFill>
              <a:srgbClr val="00B0F0"/>
            </a:solidFill>
            <a:ln>
              <a:noFill/>
            </a:ln>
            <a:effectLst>
              <a:outerShdw blurRad="40000" dist="23000" dir="5400000" rotWithShape="0">
                <a:srgbClr val="000000">
                  <a:alpha val="35000"/>
                </a:srgbClr>
              </a:outerShdw>
            </a:effectLst>
            <a:scene3d>
              <a:camera prst="orthographicFront"/>
              <a:lightRig rig="threePt" dir="t">
                <a:rot lat="0" lon="0" rev="1200000"/>
              </a:lightRig>
            </a:scene3d>
            <a:sp3d>
              <a:bevelT w="63500" h="25400"/>
            </a:sp3d>
          </p:spPr>
          <p:txBody>
            <a:bodyPr lIns="36000" tIns="6427" rIns="36000" bIns="6427" anchor="ctr"/>
            <a:lstStyle>
              <a:defPPr>
                <a:defRPr lang="zh-CN"/>
              </a:defPPr>
              <a:lvl1pPr marL="0" marR="0" lvl="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a:ln>
                    <a:noFill/>
                  </a:ln>
                  <a:solidFill>
                    <a:srgbClr val="000000"/>
                  </a:solidFill>
                  <a:effectLst/>
                  <a:uLnTx/>
                  <a:uFillTx/>
                  <a:latin typeface="FrutigerNext LT Regular"/>
                  <a:ea typeface="华文细黑"/>
                </a:defRPr>
              </a:lvl1pPr>
            </a:lstStyle>
            <a:p>
              <a:pPr fontAlgn="ctr"/>
              <a:r>
                <a:rPr lang="en-US" altLang="zh-CN" sz="1200" b="1" dirty="0">
                  <a:solidFill>
                    <a:srgbClr val="FFFFFF"/>
                  </a:solidFill>
                  <a:latin typeface="+mn-lt"/>
                  <a:ea typeface="华文细黑" panose="02010600040101010101" pitchFamily="2" charset="-122"/>
                  <a:cs typeface="Arial" pitchFamily="34" charset="0"/>
                </a:rPr>
                <a:t>IT School: Based on COTS</a:t>
              </a:r>
            </a:p>
          </p:txBody>
        </p:sp>
        <p:sp>
          <p:nvSpPr>
            <p:cNvPr id="16" name="1981668497"/>
            <p:cNvSpPr/>
            <p:nvPr/>
          </p:nvSpPr>
          <p:spPr bwMode="auto">
            <a:xfrm>
              <a:off x="7622000" y="3092333"/>
              <a:ext cx="2506251" cy="3036967"/>
            </a:xfrm>
            <a:prstGeom prst="rect">
              <a:avLst/>
            </a:prstGeom>
            <a:noFill/>
            <a:ln w="9525" cap="flat" cmpd="sng" algn="ctr">
              <a:solidFill>
                <a:schemeClr val="tx1">
                  <a:lumMod val="50000"/>
                  <a:lumOff val="50000"/>
                </a:schemeClr>
              </a:solidFill>
              <a:prstDash val="dash"/>
            </a:ln>
            <a:effectLst>
              <a:outerShdw blurRad="40000" dist="23000" dir="5400000" rotWithShape="0">
                <a:srgbClr val="000000">
                  <a:alpha val="35000"/>
                </a:srgbClr>
              </a:outerShdw>
            </a:effectLst>
            <a:extLst>
              <a:ext uri="{909E8E84-426E-40DD-AFC4-6F175D3DCCD1}">
                <a14:hiddenFill xmlns:a14="http://schemas.microsoft.com/office/drawing/2010/main">
                  <a:solidFill>
                    <a:schemeClr val="accent1"/>
                  </a:solidFill>
                </a14:hiddenFill>
              </a:ext>
            </a:extLst>
          </p:spPr>
          <p:txBody>
            <a:bodyPr rtlCol="0" anchor="ctr"/>
            <a:lstStyle/>
            <a:p>
              <a:pPr algn="ctr" fontAlgn="ctr">
                <a:spcBef>
                  <a:spcPts val="0"/>
                </a:spcBef>
                <a:spcAft>
                  <a:spcPts val="0"/>
                </a:spcAft>
                <a:buClr>
                  <a:srgbClr val="CC9900"/>
                </a:buClr>
              </a:pPr>
              <a:endParaRPr lang="en-US" altLang="zh-CN" sz="1200" kern="0" dirty="0">
                <a:solidFill>
                  <a:srgbClr val="FFFFFF"/>
                </a:solidFill>
                <a:latin typeface="+mn-lt"/>
                <a:ea typeface="华文细黑" panose="02010600040101010101" pitchFamily="2" charset="-122"/>
              </a:endParaRPr>
            </a:p>
          </p:txBody>
        </p:sp>
        <p:sp>
          <p:nvSpPr>
            <p:cNvPr id="25" name="220699905"/>
            <p:cNvSpPr txBox="1"/>
            <p:nvPr/>
          </p:nvSpPr>
          <p:spPr bwMode="auto">
            <a:xfrm>
              <a:off x="8612496" y="3061367"/>
              <a:ext cx="1464266" cy="1379186"/>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Characteristics:</a:t>
              </a:r>
            </a:p>
            <a:p>
              <a:pPr marL="119063" indent="-119063" defTabSz="496874" fontAlgn="ctr"/>
              <a:r>
                <a:rPr lang="en-US" altLang="zh-CN" sz="1200" b="1" dirty="0">
                  <a:solidFill>
                    <a:srgbClr val="000000"/>
                  </a:solidFill>
                  <a:latin typeface="+mn-lt"/>
                  <a:ea typeface="华文细黑" panose="02010600040101010101" pitchFamily="2" charset="-122"/>
                  <a:cs typeface="Arial" pitchFamily="34" charset="0"/>
                </a:rPr>
                <a:t>1. Software-based network functions.</a:t>
              </a:r>
            </a:p>
            <a:p>
              <a:pPr marL="119063" indent="-119063" defTabSz="496874" fontAlgn="ctr"/>
              <a:r>
                <a:rPr lang="en-US" altLang="zh-CN" sz="1200" b="1" dirty="0">
                  <a:solidFill>
                    <a:srgbClr val="000000"/>
                  </a:solidFill>
                  <a:latin typeface="+mn-lt"/>
                  <a:ea typeface="华文细黑" panose="02010600040101010101" pitchFamily="2" charset="-122"/>
                  <a:cs typeface="Arial" pitchFamily="34" charset="0"/>
                </a:rPr>
                <a:t>2. Unified hardware platform.</a:t>
              </a:r>
            </a:p>
          </p:txBody>
        </p:sp>
        <p:sp>
          <p:nvSpPr>
            <p:cNvPr id="26" name="453160191"/>
            <p:cNvSpPr txBox="1"/>
            <p:nvPr/>
          </p:nvSpPr>
          <p:spPr bwMode="auto">
            <a:xfrm>
              <a:off x="8613650" y="4504063"/>
              <a:ext cx="1326227" cy="455857"/>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Members:</a:t>
              </a:r>
            </a:p>
            <a:p>
              <a:pPr defTabSz="496874" fontAlgn="ctr"/>
              <a:r>
                <a:rPr lang="en-US" altLang="zh-CN" sz="1200" b="1" dirty="0">
                  <a:solidFill>
                    <a:srgbClr val="000000"/>
                  </a:solidFill>
                  <a:latin typeface="+mn-lt"/>
                  <a:ea typeface="华文细黑" panose="02010600040101010101" pitchFamily="2" charset="-122"/>
                  <a:cs typeface="Arial" pitchFamily="34" charset="0"/>
                </a:rPr>
                <a:t>1. VMware</a:t>
              </a:r>
            </a:p>
          </p:txBody>
        </p:sp>
        <p:pic>
          <p:nvPicPr>
            <p:cNvPr id="34" name="20411766" descr="http://ts1.mm.bing.net/th?id=H.4806009373984604&amp;pid=1.7&amp;w=228&amp;h=94&amp;c=7&amp;rs=1"/>
            <p:cNvPicPr>
              <a:picLocks noChangeAspect="1" noChangeArrowheads="1"/>
            </p:cNvPicPr>
            <p:nvPr/>
          </p:nvPicPr>
          <p:blipFill>
            <a:blip r:embed="rId7" cstate="print"/>
            <a:srcRect/>
            <a:stretch>
              <a:fillRect/>
            </a:stretch>
          </p:blipFill>
          <p:spPr bwMode="auto">
            <a:xfrm>
              <a:off x="7726826" y="4484956"/>
              <a:ext cx="896807" cy="437053"/>
            </a:xfrm>
            <a:prstGeom prst="rect">
              <a:avLst/>
            </a:prstGeom>
            <a:noFill/>
          </p:spPr>
        </p:pic>
        <p:sp>
          <p:nvSpPr>
            <p:cNvPr id="35" name="2025799629"/>
            <p:cNvSpPr txBox="1"/>
            <p:nvPr/>
          </p:nvSpPr>
          <p:spPr>
            <a:xfrm>
              <a:off x="7916388" y="4210835"/>
              <a:ext cx="603679" cy="265556"/>
            </a:xfrm>
            <a:prstGeom prst="rect">
              <a:avLst/>
            </a:prstGeom>
            <a:noFill/>
          </p:spPr>
          <p:txBody>
            <a:bodyPr wrap="none" rtlCol="0">
              <a:spAutoFit/>
            </a:bodyPr>
            <a:lstStyle/>
            <a:p>
              <a:pPr fontAlgn="ctr">
                <a:buNone/>
              </a:pPr>
              <a:r>
                <a:rPr lang="en-US" altLang="zh-CN" sz="1200" dirty="0">
                  <a:solidFill>
                    <a:srgbClr val="C00000"/>
                  </a:solidFill>
                  <a:latin typeface="+mn-lt"/>
                  <a:ea typeface="华文细黑" panose="02010600040101010101" pitchFamily="2" charset="-122"/>
                </a:rPr>
                <a:t>NFV ISG</a:t>
              </a:r>
            </a:p>
          </p:txBody>
        </p:sp>
        <p:sp>
          <p:nvSpPr>
            <p:cNvPr id="28" name="965007086"/>
            <p:cNvSpPr txBox="1"/>
            <p:nvPr/>
          </p:nvSpPr>
          <p:spPr bwMode="auto">
            <a:xfrm>
              <a:off x="8618797" y="5005216"/>
              <a:ext cx="1336713" cy="1194520"/>
            </a:xfrm>
            <a:prstGeom prst="rect">
              <a:avLst/>
            </a:prstGeom>
            <a:noFill/>
            <a:ln w="9525" algn="ctr">
              <a:noFill/>
              <a:miter lim="800000"/>
              <a:headEnd/>
              <a:tailEnd/>
            </a:ln>
            <a:effectLst/>
          </p:spPr>
          <p:txBody>
            <a:bodyPr wrap="square" lIns="42979" tIns="42844" rIns="42979" bIns="42844" rtlCol="0">
              <a:spAutoFit/>
            </a:bodyPr>
            <a:lstStyle/>
            <a:p>
              <a:pPr defTabSz="496874" fontAlgn="ctr"/>
              <a:r>
                <a:rPr lang="en-US" altLang="zh-CN" sz="1200" b="1" dirty="0">
                  <a:solidFill>
                    <a:srgbClr val="000000"/>
                  </a:solidFill>
                  <a:latin typeface="+mn-lt"/>
                  <a:ea typeface="华文细黑" panose="02010600040101010101" pitchFamily="2" charset="-122"/>
                  <a:cs typeface="Arial" pitchFamily="34" charset="0"/>
                </a:rPr>
                <a:t>Challenges:</a:t>
              </a:r>
            </a:p>
            <a:p>
              <a:pPr marL="109538" indent="-109538" defTabSz="496874" fontAlgn="ctr"/>
              <a:r>
                <a:rPr lang="en-US" altLang="zh-CN" sz="1200" b="1" dirty="0">
                  <a:solidFill>
                    <a:srgbClr val="000000"/>
                  </a:solidFill>
                  <a:latin typeface="+mn-lt"/>
                  <a:ea typeface="华文细黑" panose="02010600040101010101" pitchFamily="2" charset="-122"/>
                  <a:cs typeface="Arial" pitchFamily="34" charset="0"/>
                </a:rPr>
                <a:t>1. Performance problem of software-based network functions.</a:t>
              </a:r>
            </a:p>
          </p:txBody>
        </p:sp>
      </p:grpSp>
    </p:spTree>
    <p:extLst>
      <p:ext uri="{BB962C8B-B14F-4D97-AF65-F5344CB8AC3E}">
        <p14:creationId xmlns:p14="http://schemas.microsoft.com/office/powerpoint/2010/main" val="27158626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2"/>
          </p:nvPr>
        </p:nvSpPr>
        <p:spPr/>
        <p:txBody>
          <a:bodyPr/>
          <a:lstStyle/>
          <a:p>
            <a:r>
              <a:rPr lang="en-US" altLang="zh-CN" dirty="0"/>
              <a:t>SDN Open Source Communities</a:t>
            </a:r>
            <a:endParaRPr lang="zh-CN" altLang="en-US" dirty="0"/>
          </a:p>
        </p:txBody>
      </p:sp>
      <p:grpSp>
        <p:nvGrpSpPr>
          <p:cNvPr id="4" name="组合 3"/>
          <p:cNvGrpSpPr/>
          <p:nvPr/>
        </p:nvGrpSpPr>
        <p:grpSpPr>
          <a:xfrm>
            <a:off x="1199455" y="1664110"/>
            <a:ext cx="10206570" cy="4104456"/>
            <a:chOff x="2281602" y="1664804"/>
            <a:chExt cx="7827916" cy="3451158"/>
          </a:xfrm>
        </p:grpSpPr>
        <p:sp>
          <p:nvSpPr>
            <p:cNvPr id="28" name="901651810"/>
            <p:cNvSpPr txBox="1"/>
            <p:nvPr/>
          </p:nvSpPr>
          <p:spPr>
            <a:xfrm>
              <a:off x="2281602" y="1664805"/>
              <a:ext cx="3793087" cy="405758"/>
            </a:xfrm>
            <a:prstGeom prst="round2SameRect">
              <a:avLst/>
            </a:prstGeom>
            <a:solidFill>
              <a:srgbClr val="00B0F0"/>
            </a:solidFill>
            <a:ln>
              <a:noFill/>
            </a:ln>
            <a:effectLst>
              <a:outerShdw blurRad="40000" dist="23000" dir="5400000" rotWithShape="0">
                <a:srgbClr val="000000">
                  <a:alpha val="35000"/>
                </a:srgbClr>
              </a:outerShdw>
            </a:effectLst>
            <a:scene3d>
              <a:camera prst="orthographicFront"/>
              <a:lightRig rig="threePt" dir="t">
                <a:rot lat="0" lon="0" rev="1200000"/>
              </a:lightRig>
            </a:scene3d>
            <a:sp3d>
              <a:bevelT w="63500" h="25400"/>
            </a:sp3d>
          </p:spPr>
          <p:txBody>
            <a:bodyPr tIns="6427" bIns="6427" anchor="ctr"/>
            <a:lstStyle>
              <a:defPPr>
                <a:defRPr lang="zh-CN"/>
              </a:defPPr>
              <a:lvl1pPr marL="0" marR="0" lvl="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a:ln>
                    <a:noFill/>
                  </a:ln>
                  <a:solidFill>
                    <a:srgbClr val="000000"/>
                  </a:solidFill>
                  <a:effectLst/>
                  <a:uLnTx/>
                  <a:uFillTx/>
                  <a:latin typeface="FrutigerNext LT Regular"/>
                  <a:ea typeface="华文细黑"/>
                </a:defRPr>
              </a:lvl1pPr>
            </a:lstStyle>
            <a:p>
              <a:pPr fontAlgn="ctr"/>
              <a:r>
                <a:rPr lang="en-US" altLang="zh-CN" sz="1200" b="1" dirty="0" err="1">
                  <a:solidFill>
                    <a:srgbClr val="FFFFFF"/>
                  </a:solidFill>
                  <a:latin typeface="+mn-lt"/>
                  <a:ea typeface="华文细黑" panose="02010600040101010101" pitchFamily="2" charset="-122"/>
                  <a:cs typeface="Arial" pitchFamily="34" charset="0"/>
                </a:rPr>
                <a:t>OpenDaylight</a:t>
              </a:r>
              <a:r>
                <a:rPr lang="en-US" altLang="zh-CN" sz="1200" b="1" dirty="0">
                  <a:solidFill>
                    <a:srgbClr val="FFFFFF"/>
                  </a:solidFill>
                  <a:latin typeface="+mn-lt"/>
                  <a:ea typeface="华文细黑" panose="02010600040101010101" pitchFamily="2" charset="-122"/>
                  <a:cs typeface="Arial" pitchFamily="34" charset="0"/>
                </a:rPr>
                <a:t> Open Source SDN Controller</a:t>
              </a:r>
            </a:p>
          </p:txBody>
        </p:sp>
        <p:sp>
          <p:nvSpPr>
            <p:cNvPr id="29" name="1379365691"/>
            <p:cNvSpPr/>
            <p:nvPr/>
          </p:nvSpPr>
          <p:spPr bwMode="auto">
            <a:xfrm>
              <a:off x="2281602" y="2070564"/>
              <a:ext cx="3793087" cy="2941743"/>
            </a:xfrm>
            <a:prstGeom prst="rect">
              <a:avLst/>
            </a:prstGeom>
            <a:noFill/>
            <a:ln w="9525" cap="flat" cmpd="sng" algn="ctr">
              <a:solidFill>
                <a:schemeClr val="tx1">
                  <a:lumMod val="50000"/>
                  <a:lumOff val="50000"/>
                </a:schemeClr>
              </a:solidFill>
              <a:prstDash val="dash"/>
            </a:ln>
            <a:effectLst>
              <a:outerShdw blurRad="40000" dist="23000" dir="5400000" rotWithShape="0">
                <a:srgbClr val="000000">
                  <a:alpha val="35000"/>
                </a:srgbClr>
              </a:outerShdw>
            </a:effectLst>
            <a:extLst>
              <a:ext uri="{909E8E84-426E-40DD-AFC4-6F175D3DCCD1}">
                <a14:hiddenFill xmlns:a14="http://schemas.microsoft.com/office/drawing/2010/main">
                  <a:solidFill>
                    <a:schemeClr val="accent1"/>
                  </a:solidFill>
                </a14:hiddenFill>
              </a:ext>
            </a:extLst>
          </p:spPr>
          <p:txBody>
            <a:bodyPr rtlCol="0" anchor="ctr"/>
            <a:lstStyle/>
            <a:p>
              <a:pPr algn="ctr" fontAlgn="ctr">
                <a:spcBef>
                  <a:spcPts val="0"/>
                </a:spcBef>
                <a:spcAft>
                  <a:spcPts val="0"/>
                </a:spcAft>
                <a:buClr>
                  <a:srgbClr val="CC9900"/>
                </a:buClr>
              </a:pPr>
              <a:endParaRPr lang="en-US" altLang="zh-CN" sz="1200" kern="0" dirty="0">
                <a:solidFill>
                  <a:srgbClr val="FFFFFF"/>
                </a:solidFill>
                <a:latin typeface="+mn-lt"/>
                <a:ea typeface="华文细黑" panose="02010600040101010101" pitchFamily="2" charset="-122"/>
              </a:endParaRPr>
            </a:p>
          </p:txBody>
        </p:sp>
        <p:sp>
          <p:nvSpPr>
            <p:cNvPr id="30" name="1456458438"/>
            <p:cNvSpPr txBox="1"/>
            <p:nvPr/>
          </p:nvSpPr>
          <p:spPr bwMode="auto">
            <a:xfrm>
              <a:off x="3984470" y="2172990"/>
              <a:ext cx="2003518" cy="2051844"/>
            </a:xfrm>
            <a:prstGeom prst="rect">
              <a:avLst/>
            </a:prstGeom>
            <a:noFill/>
            <a:ln w="9525" algn="ctr">
              <a:noFill/>
              <a:miter lim="800000"/>
              <a:headEnd/>
              <a:tailEnd/>
            </a:ln>
            <a:effectLst/>
          </p:spPr>
          <p:txBody>
            <a:bodyPr wrap="square" lIns="0" tIns="0" rIns="0" bIns="0" rtlCol="0">
              <a:spAutoFit/>
            </a:bodyPr>
            <a:lstStyle/>
            <a:p>
              <a:pPr defTabSz="496874" fontAlgn="ctr">
                <a:spcBef>
                  <a:spcPts val="225"/>
                </a:spcBef>
              </a:pPr>
              <a:r>
                <a:rPr lang="en-US" altLang="zh-CN" sz="1200" b="1" dirty="0">
                  <a:solidFill>
                    <a:srgbClr val="000000"/>
                  </a:solidFill>
                  <a:latin typeface="+mn-lt"/>
                  <a:ea typeface="华文细黑" panose="02010600040101010101" pitchFamily="2" charset="-122"/>
                  <a:cs typeface="Arial" pitchFamily="34" charset="0"/>
                </a:rPr>
                <a:t>Characteristics:</a:t>
              </a:r>
            </a:p>
            <a:p>
              <a:pPr marL="155575" indent="-155575" defTabSz="496874" fontAlgn="ctr">
                <a:spcBef>
                  <a:spcPts val="225"/>
                </a:spcBef>
                <a:spcAft>
                  <a:spcPts val="450"/>
                </a:spcAft>
              </a:pPr>
              <a:r>
                <a:rPr lang="en-US" altLang="zh-CN" sz="1200" dirty="0">
                  <a:solidFill>
                    <a:srgbClr val="000000"/>
                  </a:solidFill>
                  <a:latin typeface="+mn-lt"/>
                  <a:ea typeface="华文细黑" panose="02010600040101010101" pitchFamily="2" charset="-122"/>
                  <a:cs typeface="Arial" pitchFamily="34" charset="0"/>
                </a:rPr>
                <a:t>1. Open source SDN controller.</a:t>
              </a:r>
            </a:p>
            <a:p>
              <a:pPr marL="155575" indent="-155575" defTabSz="496874" fontAlgn="ctr">
                <a:spcBef>
                  <a:spcPts val="225"/>
                </a:spcBef>
                <a:spcAft>
                  <a:spcPts val="450"/>
                </a:spcAft>
              </a:pPr>
              <a:r>
                <a:rPr lang="en-US" altLang="zh-CN" sz="1200" dirty="0">
                  <a:solidFill>
                    <a:srgbClr val="000000"/>
                  </a:solidFill>
                  <a:latin typeface="+mn-lt"/>
                  <a:ea typeface="华文细黑" panose="02010600040101010101" pitchFamily="2" charset="-122"/>
                  <a:cs typeface="Arial" pitchFamily="34" charset="0"/>
                </a:rPr>
                <a:t>2. SAL is compatible with multiple protocols, including </a:t>
              </a:r>
              <a:r>
                <a:rPr lang="en-US" altLang="zh-CN" sz="1200" dirty="0" err="1">
                  <a:solidFill>
                    <a:srgbClr val="000000"/>
                  </a:solidFill>
                  <a:latin typeface="+mn-lt"/>
                  <a:ea typeface="华文细黑" panose="02010600040101010101" pitchFamily="2" charset="-122"/>
                  <a:cs typeface="Arial" pitchFamily="34" charset="0"/>
                </a:rPr>
                <a:t>OpenFlow</a:t>
              </a:r>
              <a:r>
                <a:rPr lang="en-US" altLang="zh-CN" sz="1200" dirty="0">
                  <a:solidFill>
                    <a:srgbClr val="000000"/>
                  </a:solidFill>
                  <a:latin typeface="+mn-lt"/>
                  <a:ea typeface="华文细黑" panose="02010600040101010101" pitchFamily="2" charset="-122"/>
                  <a:cs typeface="Arial" pitchFamily="34" charset="0"/>
                </a:rPr>
                <a:t>, BGP, PCEP, I2RS, SNMP, and NETCONF.</a:t>
              </a:r>
            </a:p>
            <a:p>
              <a:pPr marL="155575" indent="-155575" defTabSz="496874" fontAlgn="ctr">
                <a:spcBef>
                  <a:spcPts val="225"/>
                </a:spcBef>
                <a:spcAft>
                  <a:spcPts val="450"/>
                </a:spcAft>
              </a:pPr>
              <a:r>
                <a:rPr lang="en-US" altLang="zh-CN" sz="1200" dirty="0">
                  <a:solidFill>
                    <a:srgbClr val="000000"/>
                  </a:solidFill>
                  <a:latin typeface="+mn-lt"/>
                  <a:ea typeface="华文细黑" panose="02010600040101010101" pitchFamily="2" charset="-122"/>
                  <a:cs typeface="Arial" pitchFamily="34" charset="0"/>
                </a:rPr>
                <a:t>3. Declared orientation to carriers and data centers.</a:t>
              </a:r>
            </a:p>
          </p:txBody>
        </p:sp>
        <p:sp>
          <p:nvSpPr>
            <p:cNvPr id="31" name="56983004"/>
            <p:cNvSpPr txBox="1"/>
            <p:nvPr/>
          </p:nvSpPr>
          <p:spPr bwMode="auto">
            <a:xfrm>
              <a:off x="3970794" y="3956670"/>
              <a:ext cx="2125531" cy="1159292"/>
            </a:xfrm>
            <a:prstGeom prst="rect">
              <a:avLst/>
            </a:prstGeom>
            <a:noFill/>
            <a:ln w="9525" algn="ctr">
              <a:noFill/>
              <a:miter lim="800000"/>
              <a:headEnd/>
              <a:tailEnd/>
            </a:ln>
            <a:effectLst/>
          </p:spPr>
          <p:txBody>
            <a:bodyPr wrap="square" lIns="0" tIns="0" rIns="0" bIns="0" rtlCol="0">
              <a:spAutoFit/>
            </a:bodyPr>
            <a:lstStyle/>
            <a:p>
              <a:pPr defTabSz="496874" fontAlgn="ctr">
                <a:spcBef>
                  <a:spcPts val="225"/>
                </a:spcBef>
              </a:pPr>
              <a:r>
                <a:rPr lang="en-US" altLang="zh-CN" sz="1200" b="1" dirty="0">
                  <a:solidFill>
                    <a:srgbClr val="000000"/>
                  </a:solidFill>
                  <a:latin typeface="+mn-lt"/>
                  <a:ea typeface="华文细黑" panose="02010600040101010101" pitchFamily="2" charset="-122"/>
                  <a:cs typeface="Arial" pitchFamily="34" charset="0"/>
                </a:rPr>
                <a:t>Challenges:</a:t>
              </a:r>
            </a:p>
            <a:p>
              <a:pPr marL="155575" indent="-155575"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1. De facto standards are controlled by some vendors.</a:t>
              </a:r>
            </a:p>
            <a:p>
              <a:pPr marL="155575" indent="-155575"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2. Sustainability of the open source system.</a:t>
              </a:r>
            </a:p>
          </p:txBody>
        </p:sp>
        <p:pic>
          <p:nvPicPr>
            <p:cNvPr id="32" name="264789092"/>
            <p:cNvPicPr>
              <a:picLocks noChangeAspect="1" noChangeArrowheads="1"/>
            </p:cNvPicPr>
            <p:nvPr/>
          </p:nvPicPr>
          <p:blipFill>
            <a:blip r:embed="rId3" cstate="print"/>
            <a:srcRect/>
            <a:stretch>
              <a:fillRect/>
            </a:stretch>
          </p:blipFill>
          <p:spPr bwMode="auto">
            <a:xfrm>
              <a:off x="2364442" y="3179053"/>
              <a:ext cx="1541590" cy="792663"/>
            </a:xfrm>
            <a:prstGeom prst="rect">
              <a:avLst/>
            </a:prstGeom>
            <a:noFill/>
            <a:ln w="9525">
              <a:noFill/>
              <a:miter lim="800000"/>
              <a:headEnd/>
              <a:tailEnd/>
            </a:ln>
          </p:spPr>
        </p:pic>
        <p:sp>
          <p:nvSpPr>
            <p:cNvPr id="37" name="28948985"/>
            <p:cNvSpPr txBox="1"/>
            <p:nvPr/>
          </p:nvSpPr>
          <p:spPr>
            <a:xfrm>
              <a:off x="6237238" y="1664804"/>
              <a:ext cx="3819202" cy="405758"/>
            </a:xfrm>
            <a:prstGeom prst="round2SameRect">
              <a:avLst/>
            </a:prstGeom>
            <a:solidFill>
              <a:srgbClr val="00B0F0"/>
            </a:solidFill>
            <a:ln>
              <a:noFill/>
            </a:ln>
            <a:effectLst>
              <a:outerShdw blurRad="40000" dist="23000" dir="5400000" rotWithShape="0">
                <a:srgbClr val="000000">
                  <a:alpha val="35000"/>
                </a:srgbClr>
              </a:outerShdw>
            </a:effectLst>
            <a:scene3d>
              <a:camera prst="orthographicFront"/>
              <a:lightRig rig="threePt" dir="t">
                <a:rot lat="0" lon="0" rev="1200000"/>
              </a:lightRig>
            </a:scene3d>
            <a:sp3d>
              <a:bevelT w="63500" h="25400"/>
            </a:sp3d>
          </p:spPr>
          <p:txBody>
            <a:bodyPr tIns="6427" bIns="6427" anchor="ctr"/>
            <a:lstStyle>
              <a:defPPr>
                <a:defRPr lang="zh-CN"/>
              </a:defPPr>
              <a:lvl1pPr marL="0" marR="0" lvl="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a:ln>
                    <a:noFill/>
                  </a:ln>
                  <a:solidFill>
                    <a:srgbClr val="000000"/>
                  </a:solidFill>
                  <a:effectLst/>
                  <a:uLnTx/>
                  <a:uFillTx/>
                  <a:latin typeface="FrutigerNext LT Regular"/>
                  <a:ea typeface="华文细黑"/>
                </a:defRPr>
              </a:lvl1pPr>
            </a:lstStyle>
            <a:p>
              <a:pPr fontAlgn="ctr"/>
              <a:r>
                <a:rPr lang="en-US" altLang="zh-CN" sz="1200" b="1">
                  <a:solidFill>
                    <a:srgbClr val="FFFFFF"/>
                  </a:solidFill>
                  <a:latin typeface="+mn-lt"/>
                  <a:ea typeface="华文细黑" panose="02010600040101010101" pitchFamily="2" charset="-122"/>
                </a:rPr>
                <a:t>ONOS Open Source SDN Controller</a:t>
              </a:r>
              <a:endParaRPr lang="en-US" altLang="zh-CN" sz="1200" b="1" dirty="0">
                <a:solidFill>
                  <a:srgbClr val="FFFFFF"/>
                </a:solidFill>
                <a:latin typeface="+mn-lt"/>
                <a:ea typeface="华文细黑" panose="02010600040101010101" pitchFamily="2" charset="-122"/>
              </a:endParaRPr>
            </a:p>
          </p:txBody>
        </p:sp>
        <p:sp>
          <p:nvSpPr>
            <p:cNvPr id="38" name="347230990"/>
            <p:cNvSpPr/>
            <p:nvPr/>
          </p:nvSpPr>
          <p:spPr bwMode="auto">
            <a:xfrm>
              <a:off x="6237238" y="2070563"/>
              <a:ext cx="3819202" cy="2941743"/>
            </a:xfrm>
            <a:prstGeom prst="rect">
              <a:avLst/>
            </a:prstGeom>
            <a:noFill/>
            <a:ln w="9525" cap="flat" cmpd="sng" algn="ctr">
              <a:solidFill>
                <a:schemeClr val="tx1">
                  <a:lumMod val="50000"/>
                  <a:lumOff val="50000"/>
                </a:schemeClr>
              </a:solidFill>
              <a:prstDash val="dash"/>
            </a:ln>
            <a:effectLst>
              <a:outerShdw blurRad="40000" dist="23000" dir="5400000" rotWithShape="0">
                <a:srgbClr val="000000">
                  <a:alpha val="35000"/>
                </a:srgbClr>
              </a:outerShdw>
            </a:effectLst>
            <a:extLst>
              <a:ext uri="{909E8E84-426E-40DD-AFC4-6F175D3DCCD1}">
                <a14:hiddenFill xmlns:a14="http://schemas.microsoft.com/office/drawing/2010/main">
                  <a:solidFill>
                    <a:schemeClr val="accent1"/>
                  </a:solidFill>
                </a14:hiddenFill>
              </a:ext>
            </a:extLst>
          </p:spPr>
          <p:txBody>
            <a:bodyPr rtlCol="0" anchor="ctr"/>
            <a:lstStyle/>
            <a:p>
              <a:pPr algn="ctr" fontAlgn="ctr">
                <a:spcBef>
                  <a:spcPts val="0"/>
                </a:spcBef>
                <a:spcAft>
                  <a:spcPts val="0"/>
                </a:spcAft>
                <a:buClr>
                  <a:srgbClr val="CC9900"/>
                </a:buClr>
              </a:pPr>
              <a:endParaRPr lang="en-US" altLang="zh-CN" sz="1200" kern="0" dirty="0">
                <a:solidFill>
                  <a:srgbClr val="FFFFFF"/>
                </a:solidFill>
                <a:latin typeface="+mn-lt"/>
                <a:ea typeface="华文细黑" panose="02010600040101010101" pitchFamily="2" charset="-122"/>
              </a:endParaRPr>
            </a:p>
          </p:txBody>
        </p:sp>
        <p:sp>
          <p:nvSpPr>
            <p:cNvPr id="39" name="479476000"/>
            <p:cNvSpPr txBox="1"/>
            <p:nvPr/>
          </p:nvSpPr>
          <p:spPr bwMode="auto">
            <a:xfrm>
              <a:off x="7859474" y="2172990"/>
              <a:ext cx="2250044" cy="1369606"/>
            </a:xfrm>
            <a:prstGeom prst="rect">
              <a:avLst/>
            </a:prstGeom>
            <a:noFill/>
            <a:ln w="9525" algn="ctr">
              <a:noFill/>
              <a:miter lim="800000"/>
              <a:headEnd/>
              <a:tailEnd/>
            </a:ln>
            <a:effectLst/>
          </p:spPr>
          <p:txBody>
            <a:bodyPr wrap="square" lIns="0" tIns="0" rIns="0" bIns="0" rtlCol="0">
              <a:spAutoFit/>
            </a:bodyPr>
            <a:lstStyle/>
            <a:p>
              <a:pPr defTabSz="496874" fontAlgn="ctr">
                <a:spcBef>
                  <a:spcPts val="225"/>
                </a:spcBef>
              </a:pPr>
              <a:r>
                <a:rPr lang="en-US" altLang="zh-CN" sz="1200" b="1" dirty="0">
                  <a:solidFill>
                    <a:srgbClr val="000000"/>
                  </a:solidFill>
                  <a:latin typeface="+mn-lt"/>
                  <a:ea typeface="华文细黑" panose="02010600040101010101" pitchFamily="2" charset="-122"/>
                  <a:cs typeface="Arial" pitchFamily="34" charset="0"/>
                </a:rPr>
                <a:t>Characteristics:</a:t>
              </a:r>
            </a:p>
            <a:p>
              <a:pPr marL="165100" indent="-165100"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1. Open source SDN controller.</a:t>
              </a:r>
            </a:p>
            <a:p>
              <a:pPr marL="165100" indent="-165100"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2. Southbound interfaces of the controller mainly support </a:t>
              </a:r>
              <a:r>
                <a:rPr lang="en-US" altLang="zh-CN" sz="1200" dirty="0" err="1">
                  <a:solidFill>
                    <a:srgbClr val="000000"/>
                  </a:solidFill>
                  <a:latin typeface="+mn-lt"/>
                  <a:ea typeface="华文细黑" panose="02010600040101010101" pitchFamily="2" charset="-122"/>
                  <a:cs typeface="Arial" pitchFamily="34" charset="0"/>
                </a:rPr>
                <a:t>OpenFlow</a:t>
              </a:r>
              <a:r>
                <a:rPr lang="en-US" altLang="zh-CN" sz="1200" dirty="0">
                  <a:solidFill>
                    <a:srgbClr val="000000"/>
                  </a:solidFill>
                  <a:latin typeface="+mn-lt"/>
                  <a:ea typeface="华文细黑" panose="02010600040101010101" pitchFamily="2" charset="-122"/>
                  <a:cs typeface="Arial" pitchFamily="34" charset="0"/>
                </a:rPr>
                <a:t>.</a:t>
              </a:r>
            </a:p>
            <a:p>
              <a:pPr marL="165100" indent="-165100"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3. Declared orientation to carriers.</a:t>
              </a:r>
            </a:p>
          </p:txBody>
        </p:sp>
        <p:sp>
          <p:nvSpPr>
            <p:cNvPr id="40" name="1035781754"/>
            <p:cNvSpPr txBox="1"/>
            <p:nvPr/>
          </p:nvSpPr>
          <p:spPr bwMode="auto">
            <a:xfrm>
              <a:off x="7910734" y="3966542"/>
              <a:ext cx="1997126" cy="974626"/>
            </a:xfrm>
            <a:prstGeom prst="rect">
              <a:avLst/>
            </a:prstGeom>
            <a:noFill/>
            <a:ln w="9525" algn="ctr">
              <a:noFill/>
              <a:miter lim="800000"/>
              <a:headEnd/>
              <a:tailEnd/>
            </a:ln>
            <a:effectLst/>
          </p:spPr>
          <p:txBody>
            <a:bodyPr wrap="square" lIns="0" tIns="0" rIns="0" bIns="0" rtlCol="0">
              <a:spAutoFit/>
            </a:bodyPr>
            <a:lstStyle/>
            <a:p>
              <a:pPr defTabSz="496874" fontAlgn="ctr">
                <a:spcBef>
                  <a:spcPts val="225"/>
                </a:spcBef>
              </a:pPr>
              <a:r>
                <a:rPr lang="en-US" altLang="zh-CN" sz="1200" b="1" dirty="0">
                  <a:solidFill>
                    <a:srgbClr val="000000"/>
                  </a:solidFill>
                  <a:latin typeface="+mn-lt"/>
                  <a:ea typeface="华文细黑" panose="02010600040101010101" pitchFamily="2" charset="-122"/>
                  <a:cs typeface="Arial" pitchFamily="34" charset="0"/>
                </a:rPr>
                <a:t>Challenges:</a:t>
              </a:r>
            </a:p>
            <a:p>
              <a:pPr marL="165100" indent="-165100"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1. Implementation of </a:t>
              </a:r>
              <a:r>
                <a:rPr lang="en-US" altLang="zh-CN" sz="1200" dirty="0" err="1">
                  <a:solidFill>
                    <a:srgbClr val="000000"/>
                  </a:solidFill>
                  <a:latin typeface="+mn-lt"/>
                  <a:ea typeface="华文细黑" panose="02010600040101010101" pitchFamily="2" charset="-122"/>
                  <a:cs typeface="Arial" pitchFamily="34" charset="0"/>
                </a:rPr>
                <a:t>OpenFlow</a:t>
              </a:r>
              <a:r>
                <a:rPr lang="en-US" altLang="zh-CN" sz="1200" dirty="0">
                  <a:solidFill>
                    <a:srgbClr val="000000"/>
                  </a:solidFill>
                  <a:latin typeface="+mn-lt"/>
                  <a:ea typeface="华文细黑" panose="02010600040101010101" pitchFamily="2" charset="-122"/>
                  <a:cs typeface="Arial" pitchFamily="34" charset="0"/>
                </a:rPr>
                <a:t>.</a:t>
              </a:r>
            </a:p>
            <a:p>
              <a:pPr marL="165100" indent="-165100" defTabSz="496874" fontAlgn="ctr">
                <a:spcBef>
                  <a:spcPts val="225"/>
                </a:spcBef>
              </a:pPr>
              <a:r>
                <a:rPr lang="en-US" altLang="zh-CN" sz="1200" dirty="0">
                  <a:solidFill>
                    <a:srgbClr val="000000"/>
                  </a:solidFill>
                  <a:latin typeface="+mn-lt"/>
                  <a:ea typeface="华文细黑" panose="02010600040101010101" pitchFamily="2" charset="-122"/>
                  <a:cs typeface="Arial" pitchFamily="34" charset="0"/>
                </a:rPr>
                <a:t>2. Sustainability of the open source system.</a:t>
              </a:r>
            </a:p>
          </p:txBody>
        </p:sp>
        <p:pic>
          <p:nvPicPr>
            <p:cNvPr id="41" name="699534785" descr="C:\Users\L00738227\Desktop\onos-logo-lg.png"/>
            <p:cNvPicPr>
              <a:picLocks noChangeAspect="1" noChangeArrowheads="1"/>
            </p:cNvPicPr>
            <p:nvPr/>
          </p:nvPicPr>
          <p:blipFill>
            <a:blip r:embed="rId4" cstate="print"/>
            <a:srcRect/>
            <a:stretch>
              <a:fillRect/>
            </a:stretch>
          </p:blipFill>
          <p:spPr bwMode="auto">
            <a:xfrm>
              <a:off x="6456040" y="2961118"/>
              <a:ext cx="1358824" cy="1133325"/>
            </a:xfrm>
            <a:prstGeom prst="rect">
              <a:avLst/>
            </a:prstGeom>
            <a:noFill/>
          </p:spPr>
        </p:pic>
      </p:grpSp>
    </p:spTree>
    <p:extLst>
      <p:ext uri="{BB962C8B-B14F-4D97-AF65-F5344CB8AC3E}">
        <p14:creationId xmlns:p14="http://schemas.microsoft.com/office/powerpoint/2010/main" val="5804240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2"/>
          </p:nvPr>
        </p:nvSpPr>
        <p:spPr/>
        <p:txBody>
          <a:bodyPr/>
          <a:lstStyle/>
          <a:p>
            <a:r>
              <a:rPr lang="en-US" altLang="zh-CN"/>
              <a:t>OpenDaylight Members</a:t>
            </a:r>
            <a:endParaRPr lang="zh-CN" altLang="en-US" dirty="0"/>
          </a:p>
        </p:txBody>
      </p:sp>
      <p:grpSp>
        <p:nvGrpSpPr>
          <p:cNvPr id="5" name="组合 4"/>
          <p:cNvGrpSpPr/>
          <p:nvPr/>
        </p:nvGrpSpPr>
        <p:grpSpPr>
          <a:xfrm>
            <a:off x="1739517" y="1700808"/>
            <a:ext cx="7919952" cy="4140460"/>
            <a:chOff x="2734901" y="1700808"/>
            <a:chExt cx="6924567" cy="3588885"/>
          </a:xfrm>
        </p:grpSpPr>
        <p:pic>
          <p:nvPicPr>
            <p:cNvPr id="16" name="819906547" descr="图片798"/>
            <p:cNvPicPr>
              <a:picLocks noChangeAspect="1" noChangeArrowheads="1"/>
            </p:cNvPicPr>
            <p:nvPr/>
          </p:nvPicPr>
          <p:blipFill>
            <a:blip r:embed="rId3" cstate="print"/>
            <a:srcRect/>
            <a:stretch>
              <a:fillRect/>
            </a:stretch>
          </p:blipFill>
          <p:spPr bwMode="auto">
            <a:xfrm>
              <a:off x="2802493" y="2050427"/>
              <a:ext cx="2557987" cy="1297785"/>
            </a:xfrm>
            <a:prstGeom prst="rect">
              <a:avLst/>
            </a:prstGeom>
            <a:noFill/>
          </p:spPr>
        </p:pic>
        <p:pic>
          <p:nvPicPr>
            <p:cNvPr id="17" name="1765651674" descr="C:\Users\L00738227\Desktop\logo_redhat.png"/>
            <p:cNvPicPr>
              <a:picLocks noChangeAspect="1" noChangeArrowheads="1"/>
            </p:cNvPicPr>
            <p:nvPr/>
          </p:nvPicPr>
          <p:blipFill>
            <a:blip r:embed="rId4" cstate="print"/>
            <a:srcRect/>
            <a:stretch>
              <a:fillRect/>
            </a:stretch>
          </p:blipFill>
          <p:spPr bwMode="auto">
            <a:xfrm>
              <a:off x="4596127" y="2454454"/>
              <a:ext cx="504337" cy="355054"/>
            </a:xfrm>
            <a:prstGeom prst="rect">
              <a:avLst/>
            </a:prstGeom>
            <a:noFill/>
          </p:spPr>
        </p:pic>
        <p:pic>
          <p:nvPicPr>
            <p:cNvPr id="18" name="1957128692" descr="C:\Users\L00738227\Desktop\logo_brocade_0.jpg"/>
            <p:cNvPicPr>
              <a:picLocks noChangeAspect="1" noChangeArrowheads="1"/>
            </p:cNvPicPr>
            <p:nvPr/>
          </p:nvPicPr>
          <p:blipFill>
            <a:blip r:embed="rId5" cstate="print"/>
            <a:srcRect/>
            <a:stretch>
              <a:fillRect/>
            </a:stretch>
          </p:blipFill>
          <p:spPr bwMode="auto">
            <a:xfrm>
              <a:off x="4000290" y="2152452"/>
              <a:ext cx="348080" cy="245048"/>
            </a:xfrm>
            <a:prstGeom prst="rect">
              <a:avLst/>
            </a:prstGeom>
            <a:noFill/>
          </p:spPr>
        </p:pic>
        <p:pic>
          <p:nvPicPr>
            <p:cNvPr id="19" name="858644343" descr="C:\Users\L00738227\Desktop\logo_citrix.png"/>
            <p:cNvPicPr>
              <a:picLocks noChangeAspect="1" noChangeArrowheads="1"/>
            </p:cNvPicPr>
            <p:nvPr/>
          </p:nvPicPr>
          <p:blipFill>
            <a:blip r:embed="rId6" cstate="print"/>
            <a:srcRect/>
            <a:stretch>
              <a:fillRect/>
            </a:stretch>
          </p:blipFill>
          <p:spPr bwMode="auto">
            <a:xfrm>
              <a:off x="4563478" y="2756455"/>
              <a:ext cx="342024" cy="240785"/>
            </a:xfrm>
            <a:prstGeom prst="rect">
              <a:avLst/>
            </a:prstGeom>
            <a:noFill/>
          </p:spPr>
        </p:pic>
        <p:pic>
          <p:nvPicPr>
            <p:cNvPr id="20" name="1430309947" descr="C:\Users\L00738227\Desktop\logo_intel.png"/>
            <p:cNvPicPr>
              <a:picLocks noChangeAspect="1" noChangeArrowheads="1"/>
            </p:cNvPicPr>
            <p:nvPr/>
          </p:nvPicPr>
          <p:blipFill>
            <a:blip r:embed="rId7" cstate="print"/>
            <a:srcRect/>
            <a:stretch>
              <a:fillRect/>
            </a:stretch>
          </p:blipFill>
          <p:spPr bwMode="auto">
            <a:xfrm>
              <a:off x="3575857" y="2838075"/>
              <a:ext cx="411586" cy="289756"/>
            </a:xfrm>
            <a:prstGeom prst="rect">
              <a:avLst/>
            </a:prstGeom>
            <a:noFill/>
          </p:spPr>
        </p:pic>
        <p:pic>
          <p:nvPicPr>
            <p:cNvPr id="21" name="3075236" descr="C:\Users\L00738227\Desktop\logo_od_hp.png"/>
            <p:cNvPicPr>
              <a:picLocks noChangeAspect="1" noChangeArrowheads="1"/>
            </p:cNvPicPr>
            <p:nvPr/>
          </p:nvPicPr>
          <p:blipFill>
            <a:blip r:embed="rId8" cstate="print"/>
            <a:srcRect/>
            <a:stretch>
              <a:fillRect/>
            </a:stretch>
          </p:blipFill>
          <p:spPr bwMode="auto">
            <a:xfrm>
              <a:off x="4198268" y="2444432"/>
              <a:ext cx="365211" cy="257109"/>
            </a:xfrm>
            <a:prstGeom prst="rect">
              <a:avLst/>
            </a:prstGeom>
            <a:noFill/>
          </p:spPr>
        </p:pic>
        <p:pic>
          <p:nvPicPr>
            <p:cNvPr id="22" name="340458489" descr="C:\Users\L00738227\Desktop\logo_ericsson.png"/>
            <p:cNvPicPr>
              <a:picLocks noChangeAspect="1" noChangeArrowheads="1"/>
            </p:cNvPicPr>
            <p:nvPr/>
          </p:nvPicPr>
          <p:blipFill>
            <a:blip r:embed="rId9" cstate="print"/>
            <a:srcRect/>
            <a:stretch>
              <a:fillRect/>
            </a:stretch>
          </p:blipFill>
          <p:spPr bwMode="auto">
            <a:xfrm>
              <a:off x="3192236" y="2682994"/>
              <a:ext cx="413379" cy="291019"/>
            </a:xfrm>
            <a:prstGeom prst="rect">
              <a:avLst/>
            </a:prstGeom>
            <a:noFill/>
          </p:spPr>
        </p:pic>
        <p:pic>
          <p:nvPicPr>
            <p:cNvPr id="23" name="1544781374" descr="C:\Users\L00738227\Desktop\logo_cisco.jpg"/>
            <p:cNvPicPr>
              <a:picLocks noChangeAspect="1" noChangeArrowheads="1"/>
            </p:cNvPicPr>
            <p:nvPr/>
          </p:nvPicPr>
          <p:blipFill>
            <a:blip r:embed="rId10" cstate="print"/>
            <a:srcRect/>
            <a:stretch>
              <a:fillRect/>
            </a:stretch>
          </p:blipFill>
          <p:spPr bwMode="auto">
            <a:xfrm>
              <a:off x="4114561" y="2821751"/>
              <a:ext cx="376805" cy="265271"/>
            </a:xfrm>
            <a:prstGeom prst="rect">
              <a:avLst/>
            </a:prstGeom>
            <a:noFill/>
          </p:spPr>
        </p:pic>
        <p:pic>
          <p:nvPicPr>
            <p:cNvPr id="24" name="455211489" descr="C:\Users\L00738227\Desktop\logo_dell.png"/>
            <p:cNvPicPr>
              <a:picLocks noChangeAspect="1" noChangeArrowheads="1"/>
            </p:cNvPicPr>
            <p:nvPr/>
          </p:nvPicPr>
          <p:blipFill>
            <a:blip r:embed="rId11" cstate="print"/>
            <a:srcRect/>
            <a:stretch>
              <a:fillRect/>
            </a:stretch>
          </p:blipFill>
          <p:spPr bwMode="auto">
            <a:xfrm>
              <a:off x="3674182" y="2454455"/>
              <a:ext cx="318834" cy="224459"/>
            </a:xfrm>
            <a:prstGeom prst="rect">
              <a:avLst/>
            </a:prstGeom>
            <a:noFill/>
          </p:spPr>
        </p:pic>
        <p:sp>
          <p:nvSpPr>
            <p:cNvPr id="25" name="1603935682"/>
            <p:cNvSpPr txBox="1"/>
            <p:nvPr/>
          </p:nvSpPr>
          <p:spPr>
            <a:xfrm>
              <a:off x="2900594" y="1776331"/>
              <a:ext cx="966931" cy="300082"/>
            </a:xfrm>
            <a:prstGeom prst="rect">
              <a:avLst/>
            </a:prstGeom>
            <a:ln>
              <a:noFill/>
            </a:ln>
          </p:spPr>
          <p:style>
            <a:lnRef idx="2">
              <a:schemeClr val="accent6"/>
            </a:lnRef>
            <a:fillRef idx="1">
              <a:schemeClr val="lt1"/>
            </a:fillRef>
            <a:effectRef idx="0">
              <a:schemeClr val="accent6"/>
            </a:effectRef>
            <a:fontRef idx="minor">
              <a:schemeClr val="dk1"/>
            </a:fontRef>
          </p:style>
          <p:txBody>
            <a:bodyPr wrap="none" rtlCol="0">
              <a:spAutoFit/>
            </a:bodyPr>
            <a:lstStyle/>
            <a:p>
              <a:pPr fontAlgn="ctr"/>
              <a:r>
                <a:rPr lang="en-US" sz="1350" b="1" dirty="0">
                  <a:solidFill>
                    <a:srgbClr val="FFC000"/>
                  </a:solidFill>
                  <a:ea typeface="华文细黑" panose="02010600040101010101" pitchFamily="2" charset="-122"/>
                  <a:cs typeface="Arial" pitchFamily="34" charset="0"/>
                </a:rPr>
                <a:t>Platinum</a:t>
              </a:r>
            </a:p>
          </p:txBody>
        </p:sp>
        <p:pic>
          <p:nvPicPr>
            <p:cNvPr id="27" name="1188480988" descr="图片798"/>
            <p:cNvPicPr>
              <a:picLocks noChangeAspect="1" noChangeArrowheads="1"/>
            </p:cNvPicPr>
            <p:nvPr/>
          </p:nvPicPr>
          <p:blipFill>
            <a:blip r:embed="rId3" cstate="print"/>
            <a:srcRect/>
            <a:stretch>
              <a:fillRect/>
            </a:stretch>
          </p:blipFill>
          <p:spPr bwMode="auto">
            <a:xfrm>
              <a:off x="5170280" y="2685965"/>
              <a:ext cx="4489188" cy="2603728"/>
            </a:xfrm>
            <a:prstGeom prst="rect">
              <a:avLst/>
            </a:prstGeom>
            <a:noFill/>
          </p:spPr>
        </p:pic>
        <p:pic>
          <p:nvPicPr>
            <p:cNvPr id="28" name="299015148" descr="C:\Users\L00738227\Desktop\logo_midokura.png"/>
            <p:cNvPicPr>
              <a:picLocks noChangeAspect="1" noChangeArrowheads="1"/>
            </p:cNvPicPr>
            <p:nvPr/>
          </p:nvPicPr>
          <p:blipFill>
            <a:blip r:embed="rId12" cstate="print"/>
            <a:srcRect/>
            <a:stretch>
              <a:fillRect/>
            </a:stretch>
          </p:blipFill>
          <p:spPr bwMode="auto">
            <a:xfrm>
              <a:off x="7670453" y="2885938"/>
              <a:ext cx="462692" cy="325735"/>
            </a:xfrm>
            <a:prstGeom prst="rect">
              <a:avLst/>
            </a:prstGeom>
            <a:noFill/>
          </p:spPr>
        </p:pic>
        <p:pic>
          <p:nvPicPr>
            <p:cNvPr id="29" name="2041564998" descr="C:\Users\L00738227\Desktop\logo_juniper.jpg"/>
            <p:cNvPicPr>
              <a:picLocks noChangeAspect="1" noChangeArrowheads="1"/>
            </p:cNvPicPr>
            <p:nvPr/>
          </p:nvPicPr>
          <p:blipFill>
            <a:blip r:embed="rId13" cstate="print"/>
            <a:srcRect/>
            <a:stretch>
              <a:fillRect/>
            </a:stretch>
          </p:blipFill>
          <p:spPr bwMode="auto">
            <a:xfrm>
              <a:off x="8421373" y="4599993"/>
              <a:ext cx="423179" cy="297918"/>
            </a:xfrm>
            <a:prstGeom prst="rect">
              <a:avLst/>
            </a:prstGeom>
            <a:noFill/>
          </p:spPr>
        </p:pic>
        <p:pic>
          <p:nvPicPr>
            <p:cNvPr id="30" name="427698261" descr="C:\Users\L00738227\Desktop\logo-megaport.png"/>
            <p:cNvPicPr>
              <a:picLocks noChangeAspect="1" noChangeArrowheads="1"/>
            </p:cNvPicPr>
            <p:nvPr/>
          </p:nvPicPr>
          <p:blipFill>
            <a:blip r:embed="rId14" cstate="print"/>
            <a:srcRect/>
            <a:stretch>
              <a:fillRect/>
            </a:stretch>
          </p:blipFill>
          <p:spPr bwMode="auto">
            <a:xfrm>
              <a:off x="7172562" y="2885939"/>
              <a:ext cx="413719" cy="291258"/>
            </a:xfrm>
            <a:prstGeom prst="rect">
              <a:avLst/>
            </a:prstGeom>
            <a:noFill/>
          </p:spPr>
        </p:pic>
        <p:pic>
          <p:nvPicPr>
            <p:cNvPr id="31" name="900069725" descr="C:\Users\L00738227\Desktop\logo-lenovo.png"/>
            <p:cNvPicPr>
              <a:picLocks noChangeAspect="1" noChangeArrowheads="1"/>
            </p:cNvPicPr>
            <p:nvPr/>
          </p:nvPicPr>
          <p:blipFill>
            <a:blip r:embed="rId15" cstate="print"/>
            <a:srcRect/>
            <a:stretch>
              <a:fillRect/>
            </a:stretch>
          </p:blipFill>
          <p:spPr bwMode="auto">
            <a:xfrm>
              <a:off x="7929603" y="3824424"/>
              <a:ext cx="434775" cy="306081"/>
            </a:xfrm>
            <a:prstGeom prst="rect">
              <a:avLst/>
            </a:prstGeom>
            <a:noFill/>
          </p:spPr>
        </p:pic>
        <p:pic>
          <p:nvPicPr>
            <p:cNvPr id="32" name="201458466" descr="C:\Users\L00738227\Desktop\logo_kemp.png"/>
            <p:cNvPicPr>
              <a:picLocks noChangeAspect="1" noChangeArrowheads="1"/>
            </p:cNvPicPr>
            <p:nvPr/>
          </p:nvPicPr>
          <p:blipFill>
            <a:blip r:embed="rId16" cstate="print"/>
            <a:srcRect/>
            <a:stretch>
              <a:fillRect/>
            </a:stretch>
          </p:blipFill>
          <p:spPr bwMode="auto">
            <a:xfrm>
              <a:off x="6642021" y="4926477"/>
              <a:ext cx="307610" cy="216558"/>
            </a:xfrm>
            <a:prstGeom prst="rect">
              <a:avLst/>
            </a:prstGeom>
            <a:noFill/>
          </p:spPr>
        </p:pic>
        <p:pic>
          <p:nvPicPr>
            <p:cNvPr id="33" name="15228551" descr="C:\Users\L00738227\Desktop\logo_intracom.png"/>
            <p:cNvPicPr>
              <a:picLocks noChangeAspect="1" noChangeArrowheads="1"/>
            </p:cNvPicPr>
            <p:nvPr/>
          </p:nvPicPr>
          <p:blipFill>
            <a:blip r:embed="rId17" cstate="print"/>
            <a:srcRect/>
            <a:stretch>
              <a:fillRect/>
            </a:stretch>
          </p:blipFill>
          <p:spPr bwMode="auto">
            <a:xfrm>
              <a:off x="5711535" y="4265344"/>
              <a:ext cx="413719" cy="291258"/>
            </a:xfrm>
            <a:prstGeom prst="rect">
              <a:avLst/>
            </a:prstGeom>
            <a:noFill/>
          </p:spPr>
        </p:pic>
        <p:pic>
          <p:nvPicPr>
            <p:cNvPr id="34" name="256774122" descr="C:\Users\L00738227\Desktop\odl_att.png"/>
            <p:cNvPicPr>
              <a:picLocks noChangeAspect="1" noChangeArrowheads="1"/>
            </p:cNvPicPr>
            <p:nvPr/>
          </p:nvPicPr>
          <p:blipFill>
            <a:blip r:embed="rId18" cstate="print"/>
            <a:srcRect/>
            <a:stretch>
              <a:fillRect/>
            </a:stretch>
          </p:blipFill>
          <p:spPr bwMode="auto">
            <a:xfrm>
              <a:off x="8747859" y="3963343"/>
              <a:ext cx="389233" cy="274020"/>
            </a:xfrm>
            <a:prstGeom prst="rect">
              <a:avLst/>
            </a:prstGeom>
            <a:noFill/>
          </p:spPr>
        </p:pic>
        <p:pic>
          <p:nvPicPr>
            <p:cNvPr id="35" name="1862963901" descr="C:\Users\L00738227\Desktop\logo_arista.jpg"/>
            <p:cNvPicPr>
              <a:picLocks noChangeAspect="1" noChangeArrowheads="1"/>
            </p:cNvPicPr>
            <p:nvPr/>
          </p:nvPicPr>
          <p:blipFill>
            <a:blip r:embed="rId19" cstate="print"/>
            <a:srcRect/>
            <a:stretch>
              <a:fillRect/>
            </a:stretch>
          </p:blipFill>
          <p:spPr bwMode="auto">
            <a:xfrm>
              <a:off x="8086724" y="4746910"/>
              <a:ext cx="249270" cy="175487"/>
            </a:xfrm>
            <a:prstGeom prst="rect">
              <a:avLst/>
            </a:prstGeom>
            <a:noFill/>
          </p:spPr>
        </p:pic>
        <p:pic>
          <p:nvPicPr>
            <p:cNvPr id="36" name="845064415" descr="C:\Users\L00738227\Desktop\logo_microsoft.png"/>
            <p:cNvPicPr>
              <a:picLocks noChangeAspect="1" noChangeArrowheads="1"/>
            </p:cNvPicPr>
            <p:nvPr/>
          </p:nvPicPr>
          <p:blipFill>
            <a:blip r:embed="rId20" cstate="print"/>
            <a:srcRect/>
            <a:stretch>
              <a:fillRect/>
            </a:stretch>
          </p:blipFill>
          <p:spPr bwMode="auto">
            <a:xfrm>
              <a:off x="5727860" y="3653181"/>
              <a:ext cx="342023" cy="240784"/>
            </a:xfrm>
            <a:prstGeom prst="rect">
              <a:avLst/>
            </a:prstGeom>
            <a:noFill/>
          </p:spPr>
        </p:pic>
        <p:pic>
          <p:nvPicPr>
            <p:cNvPr id="37" name="1960491976" descr="C:\Users\L00738227\Desktop\logo_ibm.png"/>
            <p:cNvPicPr>
              <a:picLocks noChangeAspect="1" noChangeArrowheads="1"/>
            </p:cNvPicPr>
            <p:nvPr/>
          </p:nvPicPr>
          <p:blipFill>
            <a:blip r:embed="rId21" cstate="print"/>
            <a:srcRect/>
            <a:stretch>
              <a:fillRect/>
            </a:stretch>
          </p:blipFill>
          <p:spPr bwMode="auto">
            <a:xfrm>
              <a:off x="7017479" y="3098155"/>
              <a:ext cx="225990" cy="159097"/>
            </a:xfrm>
            <a:prstGeom prst="rect">
              <a:avLst/>
            </a:prstGeom>
            <a:noFill/>
          </p:spPr>
        </p:pic>
        <p:pic>
          <p:nvPicPr>
            <p:cNvPr id="38" name="1033569816" descr="C:\Users\L00738227\Desktop\odmember_huawei.png"/>
            <p:cNvPicPr>
              <a:picLocks noChangeAspect="1" noChangeArrowheads="1"/>
            </p:cNvPicPr>
            <p:nvPr/>
          </p:nvPicPr>
          <p:blipFill>
            <a:blip r:embed="rId22" cstate="print"/>
            <a:srcRect/>
            <a:stretch>
              <a:fillRect/>
            </a:stretch>
          </p:blipFill>
          <p:spPr bwMode="auto">
            <a:xfrm>
              <a:off x="7177337" y="3755763"/>
              <a:ext cx="736219" cy="518298"/>
            </a:xfrm>
            <a:prstGeom prst="rect">
              <a:avLst/>
            </a:prstGeom>
            <a:noFill/>
          </p:spPr>
        </p:pic>
        <p:pic>
          <p:nvPicPr>
            <p:cNvPr id="39" name="134556071" descr="C:\Users\L00738227\Desktop\logo-ale.png"/>
            <p:cNvPicPr>
              <a:picLocks noChangeAspect="1" noChangeArrowheads="1"/>
            </p:cNvPicPr>
            <p:nvPr/>
          </p:nvPicPr>
          <p:blipFill>
            <a:blip r:embed="rId23" cstate="print"/>
            <a:srcRect/>
            <a:stretch>
              <a:fillRect/>
            </a:stretch>
          </p:blipFill>
          <p:spPr bwMode="auto">
            <a:xfrm>
              <a:off x="8307102" y="4142911"/>
              <a:ext cx="550715" cy="387703"/>
            </a:xfrm>
            <a:prstGeom prst="rect">
              <a:avLst/>
            </a:prstGeom>
            <a:noFill/>
          </p:spPr>
        </p:pic>
        <p:pic>
          <p:nvPicPr>
            <p:cNvPr id="40" name="1860987487" descr="C:\Users\L00738227\Desktop\logo_h3c.png"/>
            <p:cNvPicPr>
              <a:picLocks noChangeAspect="1" noChangeArrowheads="1"/>
            </p:cNvPicPr>
            <p:nvPr/>
          </p:nvPicPr>
          <p:blipFill>
            <a:blip r:embed="rId24" cstate="print"/>
            <a:srcRect/>
            <a:stretch>
              <a:fillRect/>
            </a:stretch>
          </p:blipFill>
          <p:spPr bwMode="auto">
            <a:xfrm>
              <a:off x="8927426" y="3555235"/>
              <a:ext cx="376805" cy="265270"/>
            </a:xfrm>
            <a:prstGeom prst="rect">
              <a:avLst/>
            </a:prstGeom>
            <a:noFill/>
          </p:spPr>
        </p:pic>
        <p:pic>
          <p:nvPicPr>
            <p:cNvPr id="41" name="1582788828" descr="C:\Users\L00738227\Desktop\odpmember_cyan.png"/>
            <p:cNvPicPr>
              <a:picLocks noChangeAspect="1" noChangeArrowheads="1"/>
            </p:cNvPicPr>
            <p:nvPr/>
          </p:nvPicPr>
          <p:blipFill>
            <a:blip r:embed="rId25" cstate="print"/>
            <a:srcRect/>
            <a:stretch>
              <a:fillRect/>
            </a:stretch>
          </p:blipFill>
          <p:spPr bwMode="auto">
            <a:xfrm>
              <a:off x="7499048" y="3130802"/>
              <a:ext cx="299449" cy="210812"/>
            </a:xfrm>
            <a:prstGeom prst="rect">
              <a:avLst/>
            </a:prstGeom>
            <a:noFill/>
          </p:spPr>
        </p:pic>
        <p:pic>
          <p:nvPicPr>
            <p:cNvPr id="42" name="1510673754" descr="C:\Users\L00738227\Desktop\odmember_ciena.png"/>
            <p:cNvPicPr>
              <a:picLocks noChangeAspect="1" noChangeArrowheads="1"/>
            </p:cNvPicPr>
            <p:nvPr/>
          </p:nvPicPr>
          <p:blipFill>
            <a:blip r:embed="rId26" cstate="print"/>
            <a:srcRect/>
            <a:stretch>
              <a:fillRect/>
            </a:stretch>
          </p:blipFill>
          <p:spPr bwMode="auto">
            <a:xfrm>
              <a:off x="8021428" y="3114478"/>
              <a:ext cx="405557" cy="285512"/>
            </a:xfrm>
            <a:prstGeom prst="rect">
              <a:avLst/>
            </a:prstGeom>
            <a:noFill/>
          </p:spPr>
        </p:pic>
        <p:pic>
          <p:nvPicPr>
            <p:cNvPr id="43" name="1242550140" descr="C:\Users\L00738227\Desktop\member_adva.png"/>
            <p:cNvPicPr>
              <a:picLocks noChangeAspect="1" noChangeArrowheads="1"/>
            </p:cNvPicPr>
            <p:nvPr/>
          </p:nvPicPr>
          <p:blipFill>
            <a:blip r:embed="rId27" cstate="print"/>
            <a:srcRect/>
            <a:stretch>
              <a:fillRect/>
            </a:stretch>
          </p:blipFill>
          <p:spPr bwMode="auto">
            <a:xfrm>
              <a:off x="6258401" y="4681614"/>
              <a:ext cx="356585" cy="251035"/>
            </a:xfrm>
            <a:prstGeom prst="rect">
              <a:avLst/>
            </a:prstGeom>
            <a:noFill/>
          </p:spPr>
        </p:pic>
        <p:pic>
          <p:nvPicPr>
            <p:cNvPr id="44" name="541753158" descr="C:\Users\L00738227\Desktop\logo_infinera.png"/>
            <p:cNvPicPr>
              <a:picLocks noChangeAspect="1" noChangeArrowheads="1"/>
            </p:cNvPicPr>
            <p:nvPr/>
          </p:nvPicPr>
          <p:blipFill>
            <a:blip r:embed="rId28" cstate="print"/>
            <a:srcRect/>
            <a:stretch>
              <a:fillRect/>
            </a:stretch>
          </p:blipFill>
          <p:spPr bwMode="auto">
            <a:xfrm>
              <a:off x="6495103" y="3057344"/>
              <a:ext cx="457963" cy="322405"/>
            </a:xfrm>
            <a:prstGeom prst="rect">
              <a:avLst/>
            </a:prstGeom>
            <a:noFill/>
          </p:spPr>
        </p:pic>
        <p:pic>
          <p:nvPicPr>
            <p:cNvPr id="45" name="1431585474" descr="C:\Users\L00738227\Desktop\logo-compass-networks.png"/>
            <p:cNvPicPr>
              <a:picLocks noChangeAspect="1" noChangeArrowheads="1"/>
            </p:cNvPicPr>
            <p:nvPr/>
          </p:nvPicPr>
          <p:blipFill>
            <a:blip r:embed="rId29" cstate="print"/>
            <a:srcRect/>
            <a:stretch>
              <a:fillRect/>
            </a:stretch>
          </p:blipFill>
          <p:spPr bwMode="auto">
            <a:xfrm>
              <a:off x="7907155" y="4428586"/>
              <a:ext cx="399992" cy="281594"/>
            </a:xfrm>
            <a:prstGeom prst="rect">
              <a:avLst/>
            </a:prstGeom>
            <a:noFill/>
          </p:spPr>
        </p:pic>
        <p:pic>
          <p:nvPicPr>
            <p:cNvPr id="46" name="186533859" descr="C:\Users\L00738227\Desktop\logo_fujitsu.png"/>
            <p:cNvPicPr>
              <a:picLocks noChangeAspect="1" noChangeArrowheads="1"/>
            </p:cNvPicPr>
            <p:nvPr/>
          </p:nvPicPr>
          <p:blipFill>
            <a:blip r:embed="rId30" cstate="print"/>
            <a:srcRect/>
            <a:stretch>
              <a:fillRect/>
            </a:stretch>
          </p:blipFill>
          <p:spPr bwMode="auto">
            <a:xfrm>
              <a:off x="6715480" y="4534695"/>
              <a:ext cx="356584" cy="251035"/>
            </a:xfrm>
            <a:prstGeom prst="rect">
              <a:avLst/>
            </a:prstGeom>
            <a:noFill/>
          </p:spPr>
        </p:pic>
        <p:pic>
          <p:nvPicPr>
            <p:cNvPr id="47" name="811722576" descr="C:\Users\L00738227\Desktop\odl_clearpath.png"/>
            <p:cNvPicPr>
              <a:picLocks noChangeAspect="1" noChangeArrowheads="1"/>
            </p:cNvPicPr>
            <p:nvPr/>
          </p:nvPicPr>
          <p:blipFill>
            <a:blip r:embed="rId31" cstate="print"/>
            <a:srcRect/>
            <a:stretch>
              <a:fillRect/>
            </a:stretch>
          </p:blipFill>
          <p:spPr bwMode="auto">
            <a:xfrm>
              <a:off x="8249966" y="3261398"/>
              <a:ext cx="550714" cy="387702"/>
            </a:xfrm>
            <a:prstGeom prst="rect">
              <a:avLst/>
            </a:prstGeom>
            <a:noFill/>
          </p:spPr>
        </p:pic>
        <p:pic>
          <p:nvPicPr>
            <p:cNvPr id="48" name="1993054276" descr="C:\Users\L00738227\Desktop\logo-catechnologies.png"/>
            <p:cNvPicPr>
              <a:picLocks noChangeAspect="1" noChangeArrowheads="1"/>
            </p:cNvPicPr>
            <p:nvPr/>
          </p:nvPicPr>
          <p:blipFill>
            <a:blip r:embed="rId32" cstate="print"/>
            <a:srcRect/>
            <a:stretch>
              <a:fillRect/>
            </a:stretch>
          </p:blipFill>
          <p:spPr bwMode="auto">
            <a:xfrm>
              <a:off x="8437696" y="3979669"/>
              <a:ext cx="342022" cy="240783"/>
            </a:xfrm>
            <a:prstGeom prst="rect">
              <a:avLst/>
            </a:prstGeom>
            <a:noFill/>
          </p:spPr>
        </p:pic>
        <p:pic>
          <p:nvPicPr>
            <p:cNvPr id="49" name="936095039" descr="C:\Users\L00738227\Desktop\logo_a10.png"/>
            <p:cNvPicPr>
              <a:picLocks noChangeAspect="1" noChangeArrowheads="1"/>
            </p:cNvPicPr>
            <p:nvPr/>
          </p:nvPicPr>
          <p:blipFill>
            <a:blip r:embed="rId33" cstate="print"/>
            <a:srcRect/>
            <a:stretch>
              <a:fillRect/>
            </a:stretch>
          </p:blipFill>
          <p:spPr bwMode="auto">
            <a:xfrm>
              <a:off x="8192830" y="3498100"/>
              <a:ext cx="446368" cy="314243"/>
            </a:xfrm>
            <a:prstGeom prst="rect">
              <a:avLst/>
            </a:prstGeom>
            <a:noFill/>
          </p:spPr>
        </p:pic>
        <p:pic>
          <p:nvPicPr>
            <p:cNvPr id="50" name="824900751" descr="C:\Users\L00738227\Desktop\sponsor_radware.png"/>
            <p:cNvPicPr>
              <a:picLocks noChangeAspect="1" noChangeArrowheads="1"/>
            </p:cNvPicPr>
            <p:nvPr/>
          </p:nvPicPr>
          <p:blipFill>
            <a:blip r:embed="rId34" cstate="print"/>
            <a:srcRect/>
            <a:stretch>
              <a:fillRect/>
            </a:stretch>
          </p:blipFill>
          <p:spPr bwMode="auto">
            <a:xfrm>
              <a:off x="7343967" y="4591830"/>
              <a:ext cx="413719" cy="291258"/>
            </a:xfrm>
            <a:prstGeom prst="rect">
              <a:avLst/>
            </a:prstGeom>
            <a:noFill/>
          </p:spPr>
        </p:pic>
        <p:pic>
          <p:nvPicPr>
            <p:cNvPr id="51" name="372269682" descr="C:\Users\L00738227\Desktop\logo_flextronics.png"/>
            <p:cNvPicPr>
              <a:picLocks noChangeAspect="1" noChangeArrowheads="1"/>
            </p:cNvPicPr>
            <p:nvPr/>
          </p:nvPicPr>
          <p:blipFill>
            <a:blip r:embed="rId35" cstate="print"/>
            <a:srcRect/>
            <a:stretch>
              <a:fillRect/>
            </a:stretch>
          </p:blipFill>
          <p:spPr bwMode="auto">
            <a:xfrm>
              <a:off x="7441914" y="3204264"/>
              <a:ext cx="701433" cy="493809"/>
            </a:xfrm>
            <a:prstGeom prst="rect">
              <a:avLst/>
            </a:prstGeom>
            <a:noFill/>
          </p:spPr>
        </p:pic>
        <p:pic>
          <p:nvPicPr>
            <p:cNvPr id="52" name="1848262697" descr="C:\Users\L00738227\Desktop\logo-zte.png"/>
            <p:cNvPicPr>
              <a:picLocks noChangeAspect="1" noChangeArrowheads="1"/>
            </p:cNvPicPr>
            <p:nvPr/>
          </p:nvPicPr>
          <p:blipFill>
            <a:blip r:embed="rId36" cstate="print"/>
            <a:srcRect/>
            <a:stretch>
              <a:fillRect/>
            </a:stretch>
          </p:blipFill>
          <p:spPr bwMode="auto">
            <a:xfrm>
              <a:off x="8666238" y="4477559"/>
              <a:ext cx="242313" cy="170588"/>
            </a:xfrm>
            <a:prstGeom prst="rect">
              <a:avLst/>
            </a:prstGeom>
            <a:noFill/>
          </p:spPr>
        </p:pic>
        <p:pic>
          <p:nvPicPr>
            <p:cNvPr id="53" name="293015079" descr="C:\Users\L00738227\Desktop\logo-zenlayer.png"/>
            <p:cNvPicPr>
              <a:picLocks noChangeAspect="1" noChangeArrowheads="1"/>
            </p:cNvPicPr>
            <p:nvPr/>
          </p:nvPicPr>
          <p:blipFill>
            <a:blip r:embed="rId37" cstate="print"/>
            <a:srcRect/>
            <a:stretch>
              <a:fillRect/>
            </a:stretch>
          </p:blipFill>
          <p:spPr bwMode="auto">
            <a:xfrm>
              <a:off x="7596995" y="4232693"/>
              <a:ext cx="446369" cy="314244"/>
            </a:xfrm>
            <a:prstGeom prst="rect">
              <a:avLst/>
            </a:prstGeom>
            <a:noFill/>
          </p:spPr>
        </p:pic>
        <p:pic>
          <p:nvPicPr>
            <p:cNvPr id="54" name="1123024154" descr="C:\Users\L00738227\Desktop\member_versa.png"/>
            <p:cNvPicPr>
              <a:picLocks noChangeAspect="1" noChangeArrowheads="1"/>
            </p:cNvPicPr>
            <p:nvPr/>
          </p:nvPicPr>
          <p:blipFill>
            <a:blip r:embed="rId38" cstate="print"/>
            <a:srcRect/>
            <a:stretch>
              <a:fillRect/>
            </a:stretch>
          </p:blipFill>
          <p:spPr bwMode="auto">
            <a:xfrm>
              <a:off x="7123589" y="4297992"/>
              <a:ext cx="365210" cy="257108"/>
            </a:xfrm>
            <a:prstGeom prst="rect">
              <a:avLst/>
            </a:prstGeom>
            <a:noFill/>
          </p:spPr>
        </p:pic>
        <p:pic>
          <p:nvPicPr>
            <p:cNvPr id="55" name="937873605" descr="C:\Users\L00738227\Desktop\logo_vmware.png"/>
            <p:cNvPicPr>
              <a:picLocks noChangeAspect="1" noChangeArrowheads="1"/>
            </p:cNvPicPr>
            <p:nvPr/>
          </p:nvPicPr>
          <p:blipFill>
            <a:blip r:embed="rId39" cstate="print"/>
            <a:srcRect/>
            <a:stretch>
              <a:fillRect/>
            </a:stretch>
          </p:blipFill>
          <p:spPr bwMode="auto">
            <a:xfrm>
              <a:off x="7523535" y="3457290"/>
              <a:ext cx="457961" cy="322405"/>
            </a:xfrm>
            <a:prstGeom prst="rect">
              <a:avLst/>
            </a:prstGeom>
            <a:noFill/>
          </p:spPr>
        </p:pic>
        <p:pic>
          <p:nvPicPr>
            <p:cNvPr id="56" name="450084955" descr="C:\Users\L00738227\Desktop\logo-spirent.png"/>
            <p:cNvPicPr>
              <a:picLocks noChangeAspect="1" noChangeArrowheads="1"/>
            </p:cNvPicPr>
            <p:nvPr/>
          </p:nvPicPr>
          <p:blipFill>
            <a:blip r:embed="rId40" cstate="print"/>
            <a:srcRect/>
            <a:stretch>
              <a:fillRect/>
            </a:stretch>
          </p:blipFill>
          <p:spPr bwMode="auto">
            <a:xfrm>
              <a:off x="7001156" y="3285884"/>
              <a:ext cx="434775" cy="306081"/>
            </a:xfrm>
            <a:prstGeom prst="rect">
              <a:avLst/>
            </a:prstGeom>
            <a:noFill/>
          </p:spPr>
        </p:pic>
        <p:pic>
          <p:nvPicPr>
            <p:cNvPr id="57" name="1827436924" descr="C:\Users\L00738227\Desktop\logo_qosmos.png"/>
            <p:cNvPicPr>
              <a:picLocks noChangeAspect="1" noChangeArrowheads="1"/>
            </p:cNvPicPr>
            <p:nvPr/>
          </p:nvPicPr>
          <p:blipFill>
            <a:blip r:embed="rId41" cstate="print"/>
            <a:srcRect/>
            <a:stretch>
              <a:fillRect/>
            </a:stretch>
          </p:blipFill>
          <p:spPr bwMode="auto">
            <a:xfrm>
              <a:off x="6797101" y="3571559"/>
              <a:ext cx="515932" cy="363216"/>
            </a:xfrm>
            <a:prstGeom prst="rect">
              <a:avLst/>
            </a:prstGeom>
            <a:noFill/>
          </p:spPr>
        </p:pic>
        <p:pic>
          <p:nvPicPr>
            <p:cNvPr id="58" name="481018255" descr="C:\Users\L00738227\Desktop\logo-inocybe.png"/>
            <p:cNvPicPr>
              <a:picLocks noChangeAspect="1" noChangeArrowheads="1"/>
            </p:cNvPicPr>
            <p:nvPr/>
          </p:nvPicPr>
          <p:blipFill>
            <a:blip r:embed="rId42" cstate="print"/>
            <a:srcRect/>
            <a:stretch>
              <a:fillRect/>
            </a:stretch>
          </p:blipFill>
          <p:spPr bwMode="auto">
            <a:xfrm>
              <a:off x="6193101" y="4420424"/>
              <a:ext cx="353616" cy="248946"/>
            </a:xfrm>
            <a:prstGeom prst="rect">
              <a:avLst/>
            </a:prstGeom>
            <a:noFill/>
          </p:spPr>
        </p:pic>
        <p:pic>
          <p:nvPicPr>
            <p:cNvPr id="59" name="509795597" descr="C:\Users\L00738227\Desktop\logo-iix.png"/>
            <p:cNvPicPr>
              <a:picLocks noChangeAspect="1" noChangeArrowheads="1"/>
            </p:cNvPicPr>
            <p:nvPr/>
          </p:nvPicPr>
          <p:blipFill>
            <a:blip r:embed="rId43" cstate="print"/>
            <a:srcRect/>
            <a:stretch>
              <a:fillRect/>
            </a:stretch>
          </p:blipFill>
          <p:spPr bwMode="auto">
            <a:xfrm>
              <a:off x="6642021" y="4142911"/>
              <a:ext cx="388398" cy="273432"/>
            </a:xfrm>
            <a:prstGeom prst="rect">
              <a:avLst/>
            </a:prstGeom>
            <a:noFill/>
          </p:spPr>
        </p:pic>
        <p:pic>
          <p:nvPicPr>
            <p:cNvPr id="60" name="825618869" descr="C:\Users\L00738227\Desktop\logo_extremenet.png"/>
            <p:cNvPicPr>
              <a:picLocks noChangeAspect="1" noChangeArrowheads="1"/>
            </p:cNvPicPr>
            <p:nvPr/>
          </p:nvPicPr>
          <p:blipFill>
            <a:blip r:embed="rId44" cstate="print"/>
            <a:srcRect/>
            <a:stretch>
              <a:fillRect/>
            </a:stretch>
          </p:blipFill>
          <p:spPr bwMode="auto">
            <a:xfrm>
              <a:off x="6437968" y="3269561"/>
              <a:ext cx="469555" cy="330567"/>
            </a:xfrm>
            <a:prstGeom prst="rect">
              <a:avLst/>
            </a:prstGeom>
            <a:noFill/>
          </p:spPr>
        </p:pic>
        <p:pic>
          <p:nvPicPr>
            <p:cNvPr id="61" name="1860654469" descr="C:\Users\L00738227\Desktop\logo-globe-business.png"/>
            <p:cNvPicPr>
              <a:picLocks noChangeAspect="1" noChangeArrowheads="1"/>
            </p:cNvPicPr>
            <p:nvPr/>
          </p:nvPicPr>
          <p:blipFill>
            <a:blip r:embed="rId45" cstate="print"/>
            <a:srcRect/>
            <a:stretch>
              <a:fillRect/>
            </a:stretch>
          </p:blipFill>
          <p:spPr bwMode="auto">
            <a:xfrm>
              <a:off x="6323697" y="3816424"/>
              <a:ext cx="492745" cy="346892"/>
            </a:xfrm>
            <a:prstGeom prst="rect">
              <a:avLst/>
            </a:prstGeom>
            <a:noFill/>
          </p:spPr>
        </p:pic>
        <p:pic>
          <p:nvPicPr>
            <p:cNvPr id="62" name="1080350543" descr="C:\Users\L00738227\Desktop\logo_coriant_od.png"/>
            <p:cNvPicPr>
              <a:picLocks noChangeAspect="1" noChangeArrowheads="1"/>
            </p:cNvPicPr>
            <p:nvPr/>
          </p:nvPicPr>
          <p:blipFill>
            <a:blip r:embed="rId46" cstate="print"/>
            <a:srcRect/>
            <a:stretch>
              <a:fillRect/>
            </a:stretch>
          </p:blipFill>
          <p:spPr bwMode="auto">
            <a:xfrm>
              <a:off x="6119641" y="4118425"/>
              <a:ext cx="446368" cy="314243"/>
            </a:xfrm>
            <a:prstGeom prst="rect">
              <a:avLst/>
            </a:prstGeom>
            <a:noFill/>
          </p:spPr>
        </p:pic>
        <p:pic>
          <p:nvPicPr>
            <p:cNvPr id="63" name="1562377087" descr="C:\Users\L00738227\Desktop\logo-comcast.png"/>
            <p:cNvPicPr>
              <a:picLocks noChangeAspect="1" noChangeArrowheads="1"/>
            </p:cNvPicPr>
            <p:nvPr/>
          </p:nvPicPr>
          <p:blipFill>
            <a:blip r:embed="rId47" cstate="print"/>
            <a:srcRect/>
            <a:stretch>
              <a:fillRect/>
            </a:stretch>
          </p:blipFill>
          <p:spPr bwMode="auto">
            <a:xfrm>
              <a:off x="6282886" y="3555234"/>
              <a:ext cx="376805" cy="265270"/>
            </a:xfrm>
            <a:prstGeom prst="rect">
              <a:avLst/>
            </a:prstGeom>
            <a:noFill/>
          </p:spPr>
        </p:pic>
        <p:pic>
          <p:nvPicPr>
            <p:cNvPr id="64" name="1776768390" descr="C:\Users\L00738227\Desktop\logo_avaya.png"/>
            <p:cNvPicPr>
              <a:picLocks noChangeAspect="1" noChangeArrowheads="1"/>
            </p:cNvPicPr>
            <p:nvPr/>
          </p:nvPicPr>
          <p:blipFill>
            <a:blip r:embed="rId48" cstate="print"/>
            <a:srcRect/>
            <a:stretch>
              <a:fillRect/>
            </a:stretch>
          </p:blipFill>
          <p:spPr bwMode="auto">
            <a:xfrm>
              <a:off x="5727860" y="3873559"/>
              <a:ext cx="332096" cy="233796"/>
            </a:xfrm>
            <a:prstGeom prst="rect">
              <a:avLst/>
            </a:prstGeom>
            <a:noFill/>
          </p:spPr>
        </p:pic>
        <p:pic>
          <p:nvPicPr>
            <p:cNvPr id="65" name="1512203014" descr="C:\Users\L00738227\Desktop\logo_plumgrid.png"/>
            <p:cNvPicPr>
              <a:picLocks noChangeAspect="1" noChangeArrowheads="1"/>
            </p:cNvPicPr>
            <p:nvPr/>
          </p:nvPicPr>
          <p:blipFill>
            <a:blip r:embed="rId49" cstate="print"/>
            <a:srcRect/>
            <a:stretch>
              <a:fillRect/>
            </a:stretch>
          </p:blipFill>
          <p:spPr bwMode="auto">
            <a:xfrm>
              <a:off x="5817644" y="3326694"/>
              <a:ext cx="397395" cy="279766"/>
            </a:xfrm>
            <a:prstGeom prst="rect">
              <a:avLst/>
            </a:prstGeom>
            <a:noFill/>
          </p:spPr>
        </p:pic>
        <p:pic>
          <p:nvPicPr>
            <p:cNvPr id="66" name="1974974166" descr="C:\Users\L00738227\Desktop\odl_nokia.png"/>
            <p:cNvPicPr>
              <a:picLocks noChangeAspect="1" noChangeArrowheads="1"/>
            </p:cNvPicPr>
            <p:nvPr/>
          </p:nvPicPr>
          <p:blipFill>
            <a:blip r:embed="rId50" cstate="print"/>
            <a:srcRect/>
            <a:stretch>
              <a:fillRect/>
            </a:stretch>
          </p:blipFill>
          <p:spPr bwMode="auto">
            <a:xfrm>
              <a:off x="7050128" y="4812208"/>
              <a:ext cx="353616" cy="248946"/>
            </a:xfrm>
            <a:prstGeom prst="rect">
              <a:avLst/>
            </a:prstGeom>
            <a:noFill/>
          </p:spPr>
        </p:pic>
        <p:pic>
          <p:nvPicPr>
            <p:cNvPr id="67" name="332002439" descr="C:\Users\L00738227\Desktop\mem_pantheon.png"/>
            <p:cNvPicPr>
              <a:picLocks noChangeAspect="1" noChangeArrowheads="1"/>
            </p:cNvPicPr>
            <p:nvPr/>
          </p:nvPicPr>
          <p:blipFill>
            <a:blip r:embed="rId51" cstate="print"/>
            <a:srcRect/>
            <a:stretch>
              <a:fillRect/>
            </a:stretch>
          </p:blipFill>
          <p:spPr bwMode="auto">
            <a:xfrm>
              <a:off x="5687048" y="4159234"/>
              <a:ext cx="307610" cy="216558"/>
            </a:xfrm>
            <a:prstGeom prst="rect">
              <a:avLst/>
            </a:prstGeom>
            <a:noFill/>
          </p:spPr>
        </p:pic>
        <p:pic>
          <p:nvPicPr>
            <p:cNvPr id="68" name="222701878" descr="C:\Users\L00738227\Desktop\logo_oracle.png"/>
            <p:cNvPicPr>
              <a:picLocks noChangeAspect="1" noChangeArrowheads="1"/>
            </p:cNvPicPr>
            <p:nvPr/>
          </p:nvPicPr>
          <p:blipFill>
            <a:blip r:embed="rId52" cstate="print"/>
            <a:srcRect/>
            <a:stretch>
              <a:fillRect/>
            </a:stretch>
          </p:blipFill>
          <p:spPr bwMode="auto">
            <a:xfrm>
              <a:off x="8647361" y="3759289"/>
              <a:ext cx="339844" cy="248946"/>
            </a:xfrm>
            <a:prstGeom prst="rect">
              <a:avLst/>
            </a:prstGeom>
            <a:noFill/>
          </p:spPr>
        </p:pic>
        <p:sp>
          <p:nvSpPr>
            <p:cNvPr id="69" name="1320301500"/>
            <p:cNvSpPr txBox="1"/>
            <p:nvPr/>
          </p:nvSpPr>
          <p:spPr>
            <a:xfrm>
              <a:off x="8787393" y="2868532"/>
              <a:ext cx="720822" cy="300082"/>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spAutoFit/>
            </a:bodyPr>
            <a:lstStyle/>
            <a:p>
              <a:pPr fontAlgn="ctr"/>
              <a:r>
                <a:rPr lang="en-US" sz="1350" b="1" dirty="0">
                  <a:solidFill>
                    <a:srgbClr val="FFC000"/>
                  </a:solidFill>
                  <a:ea typeface="华文细黑" panose="02010600040101010101" pitchFamily="2" charset="-122"/>
                  <a:cs typeface="Arial" pitchFamily="34" charset="0"/>
                </a:rPr>
                <a:t>Silver</a:t>
              </a:r>
            </a:p>
          </p:txBody>
        </p:sp>
        <p:pic>
          <p:nvPicPr>
            <p:cNvPr id="71" name="2001954017" descr="图片798"/>
            <p:cNvPicPr>
              <a:picLocks noChangeAspect="1" noChangeArrowheads="1"/>
            </p:cNvPicPr>
            <p:nvPr/>
          </p:nvPicPr>
          <p:blipFill>
            <a:blip r:embed="rId3" cstate="print"/>
            <a:srcRect/>
            <a:stretch>
              <a:fillRect/>
            </a:stretch>
          </p:blipFill>
          <p:spPr bwMode="auto">
            <a:xfrm>
              <a:off x="2781278" y="4081437"/>
              <a:ext cx="1640972" cy="832540"/>
            </a:xfrm>
            <a:prstGeom prst="rect">
              <a:avLst/>
            </a:prstGeom>
            <a:noFill/>
          </p:spPr>
        </p:pic>
        <p:pic>
          <p:nvPicPr>
            <p:cNvPr id="72" name="458429122" descr="C:\Users\L00738227\Desktop\logo_nec.png"/>
            <p:cNvPicPr>
              <a:picLocks noChangeAspect="1" noChangeArrowheads="1"/>
            </p:cNvPicPr>
            <p:nvPr/>
          </p:nvPicPr>
          <p:blipFill>
            <a:blip r:embed="rId53" cstate="print"/>
            <a:srcRect/>
            <a:stretch>
              <a:fillRect/>
            </a:stretch>
          </p:blipFill>
          <p:spPr bwMode="auto">
            <a:xfrm>
              <a:off x="3358411" y="4369870"/>
              <a:ext cx="438206" cy="308496"/>
            </a:xfrm>
            <a:prstGeom prst="rect">
              <a:avLst/>
            </a:prstGeom>
            <a:noFill/>
          </p:spPr>
        </p:pic>
        <p:sp>
          <p:nvSpPr>
            <p:cNvPr id="73" name="1933820378"/>
            <p:cNvSpPr txBox="1"/>
            <p:nvPr/>
          </p:nvSpPr>
          <p:spPr>
            <a:xfrm>
              <a:off x="2734901" y="3805054"/>
              <a:ext cx="598241" cy="300082"/>
            </a:xfrm>
            <a:prstGeom prst="rect">
              <a:avLst/>
            </a:prstGeom>
            <a:ln>
              <a:noFill/>
            </a:ln>
          </p:spPr>
          <p:style>
            <a:lnRef idx="2">
              <a:schemeClr val="accent6"/>
            </a:lnRef>
            <a:fillRef idx="1">
              <a:schemeClr val="lt1"/>
            </a:fillRef>
            <a:effectRef idx="0">
              <a:schemeClr val="accent6"/>
            </a:effectRef>
            <a:fontRef idx="minor">
              <a:schemeClr val="dk1"/>
            </a:fontRef>
          </p:style>
          <p:txBody>
            <a:bodyPr wrap="none" rtlCol="0">
              <a:spAutoFit/>
            </a:bodyPr>
            <a:lstStyle/>
            <a:p>
              <a:pPr fontAlgn="ctr"/>
              <a:r>
                <a:rPr lang="en-US" sz="1350" b="1" dirty="0">
                  <a:solidFill>
                    <a:srgbClr val="FFC000"/>
                  </a:solidFill>
                  <a:ea typeface="华文细黑" panose="02010600040101010101" pitchFamily="2" charset="-122"/>
                  <a:cs typeface="Arial" pitchFamily="34" charset="0"/>
                </a:rPr>
                <a:t>Gold</a:t>
              </a:r>
            </a:p>
          </p:txBody>
        </p:sp>
        <p:pic>
          <p:nvPicPr>
            <p:cNvPr id="74" name="1631095603" descr="C:\Users\L00738227\Desktop\OpenDaylight_logo[1].jpg"/>
            <p:cNvPicPr>
              <a:picLocks noChangeAspect="1" noChangeArrowheads="1"/>
            </p:cNvPicPr>
            <p:nvPr/>
          </p:nvPicPr>
          <p:blipFill>
            <a:blip r:embed="rId54" cstate="print"/>
            <a:srcRect/>
            <a:stretch>
              <a:fillRect/>
            </a:stretch>
          </p:blipFill>
          <p:spPr bwMode="auto">
            <a:xfrm>
              <a:off x="7201405" y="1700808"/>
              <a:ext cx="1756168" cy="729540"/>
            </a:xfrm>
            <a:prstGeom prst="rect">
              <a:avLst/>
            </a:prstGeom>
            <a:noFill/>
          </p:spPr>
        </p:pic>
      </p:grpSp>
    </p:spTree>
    <p:extLst>
      <p:ext uri="{BB962C8B-B14F-4D97-AF65-F5344CB8AC3E}">
        <p14:creationId xmlns:p14="http://schemas.microsoft.com/office/powerpoint/2010/main" val="13154947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1423339162"/>
          <p:cNvSpPr>
            <a:spLocks noGrp="1"/>
          </p:cNvSpPr>
          <p:nvPr>
            <p:ph type="body" sz="quarter" idx="10"/>
          </p:nvPr>
        </p:nvSpPr>
        <p:spPr/>
        <p:txBody>
          <a:bodyPr/>
          <a:lstStyle/>
          <a:p>
            <a:r>
              <a:rPr lang="en-US" altLang="zh-CN" dirty="0"/>
              <a:t>Partners</a:t>
            </a:r>
            <a:endParaRPr lang="en-US" dirty="0"/>
          </a:p>
          <a:p>
            <a:pPr lvl="1"/>
            <a:r>
              <a:rPr lang="en-US" altLang="zh-CN" dirty="0"/>
              <a:t>Alcatel-Lucent, AT&amp;T, China Unicom, </a:t>
            </a:r>
            <a:r>
              <a:rPr lang="en-US" altLang="zh-CN" dirty="0" err="1"/>
              <a:t>Ciena</a:t>
            </a:r>
            <a:r>
              <a:rPr lang="en-US" altLang="zh-CN" dirty="0"/>
              <a:t>, Cisco, Ericsson, Fujitsu, Huawei, Intel, NEC, NTT, SK Telecom, Verizon.</a:t>
            </a:r>
            <a:endParaRPr lang="en-US" dirty="0"/>
          </a:p>
          <a:p>
            <a:r>
              <a:rPr lang="en-US" altLang="zh-CN" dirty="0"/>
              <a:t>Collaborators</a:t>
            </a:r>
            <a:endParaRPr lang="en-US" dirty="0"/>
          </a:p>
          <a:p>
            <a:pPr lvl="1"/>
            <a:r>
              <a:rPr lang="en-US" dirty="0"/>
              <a:t>AARNET, </a:t>
            </a:r>
            <a:r>
              <a:rPr lang="en-US" dirty="0" err="1"/>
              <a:t>Adara</a:t>
            </a:r>
            <a:r>
              <a:rPr lang="en-US" dirty="0"/>
              <a:t>, </a:t>
            </a:r>
            <a:r>
              <a:rPr lang="en-US" dirty="0" err="1"/>
              <a:t>Airhop</a:t>
            </a:r>
            <a:r>
              <a:rPr lang="en-US" dirty="0"/>
              <a:t> Communications, Akamai, </a:t>
            </a:r>
            <a:r>
              <a:rPr lang="en-US" dirty="0" err="1"/>
              <a:t>AmLight</a:t>
            </a:r>
            <a:r>
              <a:rPr lang="en-US" dirty="0"/>
              <a:t>, </a:t>
            </a:r>
            <a:r>
              <a:rPr lang="en-US" dirty="0" err="1"/>
              <a:t>BlackDuck</a:t>
            </a:r>
            <a:r>
              <a:rPr lang="en-US" dirty="0"/>
              <a:t>, BTI Systems, Beijing University of Posts and Telecommunications, </a:t>
            </a:r>
            <a:r>
              <a:rPr lang="en-US" dirty="0" err="1"/>
              <a:t>Cavium</a:t>
            </a:r>
            <a:r>
              <a:rPr lang="en-US" dirty="0"/>
              <a:t>, </a:t>
            </a:r>
            <a:r>
              <a:rPr lang="en-US" dirty="0" err="1"/>
              <a:t>ClearPath</a:t>
            </a:r>
            <a:r>
              <a:rPr lang="en-US" dirty="0"/>
              <a:t> Networks, CNIT, CREATE-NET, Criterion Networks, CSIRO, ECI Telecom, ETRI, Consortium GARR, GEANT, Happiest Mind, Internet2, KAIST, KREONET, KISTI, NAIM Networks, </a:t>
            </a:r>
            <a:r>
              <a:rPr lang="en-US" dirty="0" err="1"/>
              <a:t>NetCracker</a:t>
            </a:r>
            <a:r>
              <a:rPr lang="en-US" dirty="0"/>
              <a:t>, </a:t>
            </a:r>
            <a:r>
              <a:rPr lang="en-US" dirty="0" err="1"/>
              <a:t>OpenFlow</a:t>
            </a:r>
            <a:r>
              <a:rPr lang="en-US" dirty="0"/>
              <a:t> Korea, </a:t>
            </a:r>
            <a:r>
              <a:rPr lang="en-US" dirty="0" err="1"/>
              <a:t>Oplink</a:t>
            </a:r>
            <a:r>
              <a:rPr lang="en-US" dirty="0"/>
              <a:t> Communications, ONF, </a:t>
            </a:r>
            <a:r>
              <a:rPr lang="en-US" dirty="0" err="1"/>
              <a:t>Postech</a:t>
            </a:r>
            <a:r>
              <a:rPr lang="en-US" dirty="0"/>
              <a:t>, </a:t>
            </a:r>
            <a:r>
              <a:rPr lang="en-US" dirty="0" err="1"/>
              <a:t>Radisys</a:t>
            </a:r>
            <a:r>
              <a:rPr lang="en-US" dirty="0"/>
              <a:t>, SRI International.</a:t>
            </a:r>
          </a:p>
          <a:p>
            <a:endParaRPr lang="en-US" dirty="0"/>
          </a:p>
        </p:txBody>
      </p:sp>
      <p:sp>
        <p:nvSpPr>
          <p:cNvPr id="5" name="文本占位符 4"/>
          <p:cNvSpPr>
            <a:spLocks noGrp="1"/>
          </p:cNvSpPr>
          <p:nvPr>
            <p:ph type="body" sz="quarter" idx="12"/>
          </p:nvPr>
        </p:nvSpPr>
        <p:spPr/>
        <p:txBody>
          <a:bodyPr/>
          <a:lstStyle/>
          <a:p>
            <a:r>
              <a:rPr lang="en-US" altLang="zh-CN"/>
              <a:t>ONOS Members</a:t>
            </a:r>
            <a:endParaRPr lang="zh-CN" altLang="en-US" dirty="0"/>
          </a:p>
        </p:txBody>
      </p:sp>
      <p:pic>
        <p:nvPicPr>
          <p:cNvPr id="75" name="2067119840" descr="C:\Users\L00738227\Desktop\onos-logo-lg.png"/>
          <p:cNvPicPr>
            <a:picLocks noChangeAspect="1" noChangeArrowheads="1"/>
          </p:cNvPicPr>
          <p:nvPr/>
        </p:nvPicPr>
        <p:blipFill>
          <a:blip r:embed="rId3" cstate="print"/>
          <a:srcRect/>
          <a:stretch>
            <a:fillRect/>
          </a:stretch>
        </p:blipFill>
        <p:spPr bwMode="auto">
          <a:xfrm>
            <a:off x="9984432" y="1249988"/>
            <a:ext cx="895535" cy="594309"/>
          </a:xfrm>
          <a:prstGeom prst="rect">
            <a:avLst/>
          </a:prstGeom>
          <a:noFill/>
        </p:spPr>
      </p:pic>
    </p:spTree>
    <p:extLst>
      <p:ext uri="{BB962C8B-B14F-4D97-AF65-F5344CB8AC3E}">
        <p14:creationId xmlns:p14="http://schemas.microsoft.com/office/powerpoint/2010/main" val="27374135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2"/>
          </p:nvPr>
        </p:nvSpPr>
        <p:spPr>
          <a:xfrm>
            <a:off x="1595500" y="410400"/>
            <a:ext cx="10596500" cy="1024280"/>
          </a:xfrm>
        </p:spPr>
        <p:txBody>
          <a:bodyPr/>
          <a:lstStyle/>
          <a:p>
            <a:r>
              <a:rPr lang="en-US" altLang="zh-CN" sz="3000" dirty="0"/>
              <a:t>Huawei Actively Promotes SDN Standardization (1)</a:t>
            </a:r>
            <a:endParaRPr lang="zh-CN" altLang="en-US" sz="3000" dirty="0"/>
          </a:p>
        </p:txBody>
      </p:sp>
      <p:grpSp>
        <p:nvGrpSpPr>
          <p:cNvPr id="4" name="组合 3"/>
          <p:cNvGrpSpPr/>
          <p:nvPr/>
        </p:nvGrpSpPr>
        <p:grpSpPr>
          <a:xfrm>
            <a:off x="1163452" y="1556792"/>
            <a:ext cx="10309411" cy="3852428"/>
            <a:chOff x="791580" y="1387889"/>
            <a:chExt cx="7925573" cy="1975504"/>
          </a:xfrm>
        </p:grpSpPr>
        <p:sp>
          <p:nvSpPr>
            <p:cNvPr id="61" name="圆角矩形 60"/>
            <p:cNvSpPr/>
            <p:nvPr/>
          </p:nvSpPr>
          <p:spPr bwMode="auto">
            <a:xfrm>
              <a:off x="2220048" y="1872649"/>
              <a:ext cx="462343" cy="235489"/>
            </a:xfrm>
            <a:prstGeom prst="round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BOD</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62" name="113195900"/>
            <p:cNvSpPr/>
            <p:nvPr/>
          </p:nvSpPr>
          <p:spPr bwMode="auto">
            <a:xfrm>
              <a:off x="2748440" y="2083897"/>
              <a:ext cx="462343" cy="235489"/>
            </a:xfrm>
            <a:prstGeom prst="round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TAG</a:t>
              </a:r>
            </a:p>
          </p:txBody>
        </p:sp>
        <p:sp>
          <p:nvSpPr>
            <p:cNvPr id="63" name="268677630"/>
            <p:cNvSpPr/>
            <p:nvPr/>
          </p:nvSpPr>
          <p:spPr bwMode="auto">
            <a:xfrm>
              <a:off x="1537920" y="2083897"/>
              <a:ext cx="647087" cy="228979"/>
            </a:xfrm>
            <a:prstGeom prst="round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CAB </a:t>
              </a:r>
            </a:p>
          </p:txBody>
        </p:sp>
        <p:cxnSp>
          <p:nvCxnSpPr>
            <p:cNvPr id="64" name="792213106"/>
            <p:cNvCxnSpPr>
              <a:stCxn id="63" idx="3"/>
              <a:endCxn id="62" idx="1"/>
            </p:cNvCxnSpPr>
            <p:nvPr/>
          </p:nvCxnSpPr>
          <p:spPr bwMode="auto">
            <a:xfrm>
              <a:off x="2185007" y="2198387"/>
              <a:ext cx="563433" cy="3255"/>
            </a:xfrm>
            <a:prstGeom prst="line">
              <a:avLst/>
            </a:prstGeom>
            <a:noFill/>
            <a:ln w="9525" cap="flat" cmpd="sng" algn="ctr">
              <a:solidFill>
                <a:srgbClr val="080808"/>
              </a:solidFill>
              <a:prstDash val="solid"/>
              <a:round/>
              <a:headEnd type="none" w="med" len="med"/>
              <a:tailEnd type="none" w="med" len="med"/>
            </a:ln>
            <a:effectLst/>
          </p:spPr>
        </p:cxnSp>
        <p:cxnSp>
          <p:nvCxnSpPr>
            <p:cNvPr id="65" name="1342910359"/>
            <p:cNvCxnSpPr/>
            <p:nvPr/>
          </p:nvCxnSpPr>
          <p:spPr bwMode="auto">
            <a:xfrm>
              <a:off x="1097216" y="2399037"/>
              <a:ext cx="2581225" cy="0"/>
            </a:xfrm>
            <a:prstGeom prst="line">
              <a:avLst/>
            </a:prstGeom>
            <a:noFill/>
            <a:ln w="9525" cap="flat" cmpd="sng" algn="ctr">
              <a:solidFill>
                <a:srgbClr val="080808"/>
              </a:solidFill>
              <a:prstDash val="solid"/>
              <a:round/>
              <a:headEnd type="none" w="med" len="med"/>
              <a:tailEnd type="none" w="med" len="med"/>
            </a:ln>
            <a:effectLst/>
          </p:spPr>
        </p:cxnSp>
        <p:sp>
          <p:nvSpPr>
            <p:cNvPr id="66" name="1510403756"/>
            <p:cNvSpPr/>
            <p:nvPr/>
          </p:nvSpPr>
          <p:spPr bwMode="auto">
            <a:xfrm>
              <a:off x="833020" y="2496002"/>
              <a:ext cx="583851" cy="219555"/>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AFWG</a:t>
              </a:r>
            </a:p>
          </p:txBody>
        </p:sp>
        <p:sp>
          <p:nvSpPr>
            <p:cNvPr id="67" name="1216664247"/>
            <p:cNvSpPr/>
            <p:nvPr/>
          </p:nvSpPr>
          <p:spPr bwMode="auto">
            <a:xfrm>
              <a:off x="1001381" y="2917347"/>
              <a:ext cx="895839" cy="350241"/>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b="1" kern="0">
                  <a:solidFill>
                    <a:srgbClr val="000000"/>
                  </a:solidFill>
                  <a:latin typeface="+mn-lt"/>
                  <a:ea typeface="华文细黑" panose="02010600040101010101" pitchFamily="2" charset="-122"/>
                  <a:cs typeface="Arial" pitchFamily="34" charset="0"/>
                </a:rPr>
                <a:t>Migration</a:t>
              </a:r>
              <a:endParaRPr lang="en-US" altLang="zh-CN" sz="1200" b="1" kern="0" dirty="0">
                <a:solidFill>
                  <a:srgbClr val="000000"/>
                </a:solidFill>
                <a:latin typeface="+mn-lt"/>
                <a:ea typeface="华文细黑" panose="02010600040101010101" pitchFamily="2" charset="-122"/>
                <a:cs typeface="Arial" pitchFamily="34" charset="0"/>
              </a:endParaRPr>
            </a:p>
          </p:txBody>
        </p:sp>
        <p:sp>
          <p:nvSpPr>
            <p:cNvPr id="68" name="55428579"/>
            <p:cNvSpPr/>
            <p:nvPr/>
          </p:nvSpPr>
          <p:spPr bwMode="auto">
            <a:xfrm>
              <a:off x="1493510" y="2496002"/>
              <a:ext cx="892256" cy="230278"/>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Extensibility</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69" name="1199290675"/>
            <p:cNvSpPr/>
            <p:nvPr/>
          </p:nvSpPr>
          <p:spPr bwMode="auto">
            <a:xfrm>
              <a:off x="2134394" y="2772670"/>
              <a:ext cx="628059" cy="223567"/>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b="1" kern="0" dirty="0" err="1">
                  <a:solidFill>
                    <a:srgbClr val="000000"/>
                  </a:solidFill>
                  <a:latin typeface="+mn-lt"/>
                  <a:ea typeface="华文细黑" panose="02010600040101010101" pitchFamily="2" charset="-122"/>
                  <a:cs typeface="Arial" pitchFamily="34" charset="0"/>
                </a:rPr>
                <a:t>Config</a:t>
              </a:r>
              <a:endParaRPr lang="en-US" altLang="zh-CN" sz="1200" b="1" kern="0" dirty="0">
                <a:solidFill>
                  <a:srgbClr val="000000"/>
                </a:solidFill>
                <a:latin typeface="+mn-lt"/>
                <a:ea typeface="华文细黑" panose="02010600040101010101" pitchFamily="2" charset="-122"/>
                <a:cs typeface="Arial" pitchFamily="34" charset="0"/>
              </a:endParaRPr>
            </a:p>
          </p:txBody>
        </p:sp>
        <p:sp>
          <p:nvSpPr>
            <p:cNvPr id="71" name="2055927034"/>
            <p:cNvSpPr/>
            <p:nvPr/>
          </p:nvSpPr>
          <p:spPr bwMode="auto">
            <a:xfrm>
              <a:off x="2512909" y="2496002"/>
              <a:ext cx="569595" cy="214667"/>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FAWG</a:t>
              </a:r>
            </a:p>
          </p:txBody>
        </p:sp>
        <p:sp>
          <p:nvSpPr>
            <p:cNvPr id="72" name="1039688044"/>
            <p:cNvSpPr/>
            <p:nvPr/>
          </p:nvSpPr>
          <p:spPr bwMode="auto">
            <a:xfrm>
              <a:off x="2801762" y="2770247"/>
              <a:ext cx="725561" cy="225991"/>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b="1" kern="0" dirty="0">
                  <a:solidFill>
                    <a:srgbClr val="000000"/>
                  </a:solidFill>
                  <a:latin typeface="+mn-lt"/>
                  <a:ea typeface="华文细黑" panose="02010600040101010101" pitchFamily="2" charset="-122"/>
                  <a:cs typeface="Arial" pitchFamily="34" charset="0"/>
                </a:rPr>
                <a:t>Testing</a:t>
              </a:r>
            </a:p>
          </p:txBody>
        </p:sp>
        <p:sp>
          <p:nvSpPr>
            <p:cNvPr id="73" name="1466384164"/>
            <p:cNvSpPr/>
            <p:nvPr/>
          </p:nvSpPr>
          <p:spPr bwMode="auto">
            <a:xfrm>
              <a:off x="3295066" y="2496003"/>
              <a:ext cx="785367" cy="214666"/>
            </a:xfrm>
            <a:prstGeom prst="rect">
              <a:avLst/>
            </a:prstGeom>
            <a:noFill/>
            <a:ln w="9525" cap="flat" cmpd="sng" algn="ctr">
              <a:solidFill>
                <a:srgbClr val="080808"/>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b="1" kern="0" dirty="0">
                  <a:solidFill>
                    <a:srgbClr val="000000"/>
                  </a:solidFill>
                  <a:latin typeface="+mn-lt"/>
                  <a:ea typeface="华文细黑" panose="02010600040101010101" pitchFamily="2" charset="-122"/>
                  <a:cs typeface="Arial" pitchFamily="34" charset="0"/>
                </a:rPr>
                <a:t>OTWG</a:t>
              </a:r>
            </a:p>
          </p:txBody>
        </p:sp>
        <p:cxnSp>
          <p:nvCxnSpPr>
            <p:cNvPr id="74" name="1412878946"/>
            <p:cNvCxnSpPr/>
            <p:nvPr/>
          </p:nvCxnSpPr>
          <p:spPr bwMode="auto">
            <a:xfrm>
              <a:off x="1097216" y="2399037"/>
              <a:ext cx="0" cy="96965"/>
            </a:xfrm>
            <a:prstGeom prst="line">
              <a:avLst/>
            </a:prstGeom>
            <a:noFill/>
            <a:ln w="9525" cap="flat" cmpd="sng" algn="ctr">
              <a:solidFill>
                <a:srgbClr val="080808"/>
              </a:solidFill>
              <a:prstDash val="solid"/>
              <a:round/>
              <a:headEnd type="none" w="med" len="med"/>
              <a:tailEnd type="none" w="med" len="med"/>
            </a:ln>
            <a:effectLst/>
          </p:spPr>
        </p:cxnSp>
        <p:cxnSp>
          <p:nvCxnSpPr>
            <p:cNvPr id="76" name="1165111138"/>
            <p:cNvCxnSpPr>
              <a:endCxn id="73" idx="0"/>
            </p:cNvCxnSpPr>
            <p:nvPr/>
          </p:nvCxnSpPr>
          <p:spPr bwMode="auto">
            <a:xfrm flipH="1">
              <a:off x="3687750" y="2393825"/>
              <a:ext cx="556" cy="102178"/>
            </a:xfrm>
            <a:prstGeom prst="line">
              <a:avLst/>
            </a:prstGeom>
            <a:noFill/>
            <a:ln w="9525" cap="flat" cmpd="sng" algn="ctr">
              <a:solidFill>
                <a:srgbClr val="080808"/>
              </a:solidFill>
              <a:prstDash val="solid"/>
              <a:round/>
              <a:headEnd type="none" w="med" len="med"/>
              <a:tailEnd type="none" w="med" len="med"/>
            </a:ln>
            <a:effectLst/>
          </p:spPr>
        </p:cxnSp>
        <p:cxnSp>
          <p:nvCxnSpPr>
            <p:cNvPr id="77" name="1479473721"/>
            <p:cNvCxnSpPr>
              <a:endCxn id="71" idx="0"/>
            </p:cNvCxnSpPr>
            <p:nvPr/>
          </p:nvCxnSpPr>
          <p:spPr bwMode="auto">
            <a:xfrm flipH="1">
              <a:off x="2797707" y="2399037"/>
              <a:ext cx="3963" cy="96965"/>
            </a:xfrm>
            <a:prstGeom prst="line">
              <a:avLst/>
            </a:prstGeom>
            <a:noFill/>
            <a:ln w="9525" cap="flat" cmpd="sng" algn="ctr">
              <a:solidFill>
                <a:srgbClr val="080808"/>
              </a:solidFill>
              <a:prstDash val="solid"/>
              <a:round/>
              <a:headEnd type="none" w="med" len="med"/>
              <a:tailEnd type="none" w="med" len="med"/>
            </a:ln>
            <a:effectLst/>
          </p:spPr>
        </p:cxnSp>
        <p:cxnSp>
          <p:nvCxnSpPr>
            <p:cNvPr id="78" name="523774219"/>
            <p:cNvCxnSpPr>
              <a:endCxn id="72" idx="0"/>
            </p:cNvCxnSpPr>
            <p:nvPr/>
          </p:nvCxnSpPr>
          <p:spPr bwMode="auto">
            <a:xfrm flipH="1">
              <a:off x="3164543" y="2403133"/>
              <a:ext cx="6254" cy="367114"/>
            </a:xfrm>
            <a:prstGeom prst="line">
              <a:avLst/>
            </a:prstGeom>
            <a:noFill/>
            <a:ln w="9525" cap="flat" cmpd="sng" algn="ctr">
              <a:solidFill>
                <a:srgbClr val="080808"/>
              </a:solidFill>
              <a:prstDash val="solid"/>
              <a:round/>
              <a:headEnd type="none" w="med" len="med"/>
              <a:tailEnd type="none" w="med" len="med"/>
            </a:ln>
            <a:effectLst/>
          </p:spPr>
        </p:cxnSp>
        <p:cxnSp>
          <p:nvCxnSpPr>
            <p:cNvPr id="79" name="1456420849"/>
            <p:cNvCxnSpPr>
              <a:stCxn id="61" idx="2"/>
              <a:endCxn id="69" idx="0"/>
            </p:cNvCxnSpPr>
            <p:nvPr/>
          </p:nvCxnSpPr>
          <p:spPr bwMode="auto">
            <a:xfrm flipH="1">
              <a:off x="2448424" y="2108138"/>
              <a:ext cx="2796" cy="664532"/>
            </a:xfrm>
            <a:prstGeom prst="line">
              <a:avLst/>
            </a:prstGeom>
            <a:noFill/>
            <a:ln w="9525" cap="flat" cmpd="sng" algn="ctr">
              <a:solidFill>
                <a:srgbClr val="080808"/>
              </a:solidFill>
              <a:prstDash val="solid"/>
              <a:round/>
              <a:headEnd type="none" w="med" len="med"/>
              <a:tailEnd type="none" w="med" len="med"/>
            </a:ln>
            <a:effectLst/>
          </p:spPr>
        </p:cxnSp>
        <p:cxnSp>
          <p:nvCxnSpPr>
            <p:cNvPr id="80" name="333018"/>
            <p:cNvCxnSpPr>
              <a:endCxn id="67" idx="0"/>
            </p:cNvCxnSpPr>
            <p:nvPr/>
          </p:nvCxnSpPr>
          <p:spPr bwMode="auto">
            <a:xfrm flipH="1">
              <a:off x="1449301" y="2404250"/>
              <a:ext cx="3974" cy="513097"/>
            </a:xfrm>
            <a:prstGeom prst="line">
              <a:avLst/>
            </a:prstGeom>
            <a:noFill/>
            <a:ln w="9525" cap="flat" cmpd="sng" algn="ctr">
              <a:solidFill>
                <a:srgbClr val="080808"/>
              </a:solidFill>
              <a:prstDash val="solid"/>
              <a:round/>
              <a:headEnd type="none" w="med" len="med"/>
              <a:tailEnd type="none" w="med" len="med"/>
            </a:ln>
            <a:effectLst/>
          </p:spPr>
        </p:cxnSp>
        <p:cxnSp>
          <p:nvCxnSpPr>
            <p:cNvPr id="81" name="502438285"/>
            <p:cNvCxnSpPr/>
            <p:nvPr/>
          </p:nvCxnSpPr>
          <p:spPr bwMode="auto">
            <a:xfrm>
              <a:off x="2021901" y="2399037"/>
              <a:ext cx="0" cy="96965"/>
            </a:xfrm>
            <a:prstGeom prst="line">
              <a:avLst/>
            </a:prstGeom>
            <a:noFill/>
            <a:ln w="9525" cap="flat" cmpd="sng" algn="ctr">
              <a:solidFill>
                <a:srgbClr val="080808"/>
              </a:solidFill>
              <a:prstDash val="solid"/>
              <a:round/>
              <a:headEnd type="none" w="med" len="med"/>
              <a:tailEnd type="none" w="med" len="med"/>
            </a:ln>
            <a:effectLst/>
          </p:spPr>
        </p:cxnSp>
        <p:sp>
          <p:nvSpPr>
            <p:cNvPr id="8" name="2095780314"/>
            <p:cNvSpPr/>
            <p:nvPr/>
          </p:nvSpPr>
          <p:spPr bwMode="auto">
            <a:xfrm>
              <a:off x="6399789" y="1877375"/>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TSC</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9" name="1613265397"/>
            <p:cNvSpPr/>
            <p:nvPr/>
          </p:nvSpPr>
          <p:spPr bwMode="auto">
            <a:xfrm>
              <a:off x="5343005" y="2313723"/>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INF</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10" name="1177033791"/>
            <p:cNvSpPr/>
            <p:nvPr/>
          </p:nvSpPr>
          <p:spPr bwMode="auto">
            <a:xfrm>
              <a:off x="6069543" y="2313723"/>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MAN</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11" name="1604094955"/>
            <p:cNvSpPr/>
            <p:nvPr/>
          </p:nvSpPr>
          <p:spPr bwMode="auto">
            <a:xfrm>
              <a:off x="6730032" y="2313723"/>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PER</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12" name="2002015067"/>
            <p:cNvSpPr/>
            <p:nvPr/>
          </p:nvSpPr>
          <p:spPr bwMode="auto">
            <a:xfrm>
              <a:off x="7390522" y="2313723"/>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REL</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13" name="589020698"/>
            <p:cNvSpPr/>
            <p:nvPr/>
          </p:nvSpPr>
          <p:spPr bwMode="auto">
            <a:xfrm>
              <a:off x="5739299" y="2604621"/>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SWA</a:t>
              </a:r>
              <a:endParaRPr lang="en-US" altLang="zh-CN" sz="1200" kern="0" dirty="0">
                <a:solidFill>
                  <a:srgbClr val="000000"/>
                </a:solidFill>
                <a:latin typeface="+mn-lt"/>
                <a:ea typeface="华文细黑" panose="02010600040101010101" pitchFamily="2" charset="-122"/>
                <a:cs typeface="Arial" pitchFamily="34" charset="0"/>
              </a:endParaRPr>
            </a:p>
          </p:txBody>
        </p:sp>
        <p:sp>
          <p:nvSpPr>
            <p:cNvPr id="14" name="672752776"/>
            <p:cNvSpPr/>
            <p:nvPr/>
          </p:nvSpPr>
          <p:spPr bwMode="auto">
            <a:xfrm>
              <a:off x="6399789" y="2604621"/>
              <a:ext cx="52839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SEC</a:t>
              </a:r>
              <a:endParaRPr lang="en-US" altLang="zh-CN" sz="1200" kern="0" dirty="0">
                <a:solidFill>
                  <a:srgbClr val="000000"/>
                </a:solidFill>
                <a:latin typeface="+mn-lt"/>
                <a:ea typeface="华文细黑" panose="02010600040101010101" pitchFamily="2" charset="-122"/>
                <a:cs typeface="Arial" pitchFamily="34" charset="0"/>
              </a:endParaRPr>
            </a:p>
          </p:txBody>
        </p:sp>
        <p:cxnSp>
          <p:nvCxnSpPr>
            <p:cNvPr id="15" name="1081624669"/>
            <p:cNvCxnSpPr/>
            <p:nvPr/>
          </p:nvCxnSpPr>
          <p:spPr bwMode="auto">
            <a:xfrm>
              <a:off x="5607199" y="2168273"/>
              <a:ext cx="2047518" cy="0"/>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16" name="366471629"/>
            <p:cNvCxnSpPr>
              <a:endCxn id="8" idx="2"/>
            </p:cNvCxnSpPr>
            <p:nvPr/>
          </p:nvCxnSpPr>
          <p:spPr bwMode="auto">
            <a:xfrm flipV="1">
              <a:off x="6663982" y="2095552"/>
              <a:ext cx="0" cy="145449"/>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17" name="585932951"/>
            <p:cNvCxnSpPr/>
            <p:nvPr/>
          </p:nvCxnSpPr>
          <p:spPr bwMode="auto">
            <a:xfrm flipV="1">
              <a:off x="5607200" y="2076517"/>
              <a:ext cx="0" cy="145449"/>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18" name="217167094"/>
            <p:cNvCxnSpPr/>
            <p:nvPr/>
          </p:nvCxnSpPr>
          <p:spPr bwMode="auto">
            <a:xfrm flipV="1">
              <a:off x="6333738" y="2168276"/>
              <a:ext cx="0" cy="145449"/>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19" name="196873874"/>
            <p:cNvCxnSpPr/>
            <p:nvPr/>
          </p:nvCxnSpPr>
          <p:spPr bwMode="auto">
            <a:xfrm flipV="1">
              <a:off x="6994227" y="2168276"/>
              <a:ext cx="0" cy="145449"/>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20" name="1847168639"/>
            <p:cNvCxnSpPr/>
            <p:nvPr/>
          </p:nvCxnSpPr>
          <p:spPr bwMode="auto">
            <a:xfrm flipV="1">
              <a:off x="7654717" y="2176744"/>
              <a:ext cx="0" cy="145449"/>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21" name="1018237412"/>
            <p:cNvCxnSpPr>
              <a:stCxn id="13" idx="0"/>
            </p:cNvCxnSpPr>
            <p:nvPr/>
          </p:nvCxnSpPr>
          <p:spPr bwMode="auto">
            <a:xfrm flipV="1">
              <a:off x="6003493" y="2168276"/>
              <a:ext cx="0" cy="436347"/>
            </a:xfrm>
            <a:prstGeom prst="line">
              <a:avLst/>
            </a:prstGeom>
            <a:solidFill>
              <a:srgbClr val="99CCCC"/>
            </a:solidFill>
            <a:ln w="9525" cap="flat" cmpd="sng" algn="ctr">
              <a:solidFill>
                <a:srgbClr val="080808"/>
              </a:solidFill>
              <a:prstDash val="solid"/>
              <a:round/>
              <a:headEnd type="none" w="med" len="med"/>
              <a:tailEnd type="none" w="med" len="med"/>
            </a:ln>
            <a:effectLst/>
          </p:spPr>
        </p:cxnSp>
        <p:cxnSp>
          <p:nvCxnSpPr>
            <p:cNvPr id="22" name="1689559859"/>
            <p:cNvCxnSpPr/>
            <p:nvPr/>
          </p:nvCxnSpPr>
          <p:spPr bwMode="auto">
            <a:xfrm flipV="1">
              <a:off x="6663982" y="2095554"/>
              <a:ext cx="0" cy="500606"/>
            </a:xfrm>
            <a:prstGeom prst="line">
              <a:avLst/>
            </a:prstGeom>
            <a:solidFill>
              <a:srgbClr val="99CCCC"/>
            </a:solidFill>
            <a:ln w="9525" cap="flat" cmpd="sng" algn="ctr">
              <a:solidFill>
                <a:srgbClr val="080808"/>
              </a:solidFill>
              <a:prstDash val="solid"/>
              <a:round/>
              <a:headEnd type="none" w="med" len="med"/>
              <a:tailEnd type="none" w="med" len="med"/>
            </a:ln>
            <a:effectLst/>
          </p:spPr>
        </p:cxnSp>
        <p:sp>
          <p:nvSpPr>
            <p:cNvPr id="24" name="2028731593"/>
            <p:cNvSpPr/>
            <p:nvPr/>
          </p:nvSpPr>
          <p:spPr bwMode="auto">
            <a:xfrm>
              <a:off x="7060279" y="2604621"/>
              <a:ext cx="594441" cy="218174"/>
            </a:xfrm>
            <a:prstGeom prst="rect">
              <a:avLst/>
            </a:prstGeom>
            <a:noFill/>
            <a:ln w="9525" cap="flat" cmpd="sng" algn="ctr">
              <a:solidFill>
                <a:srgbClr val="080808"/>
              </a:solid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algn="ctr" defTabSz="685229" eaLnBrk="0" fontAlgn="ctr" hangingPunct="0">
                <a:spcBef>
                  <a:spcPts val="0"/>
                </a:spcBef>
                <a:spcAft>
                  <a:spcPts val="0"/>
                </a:spcAft>
                <a:buClr>
                  <a:srgbClr val="CC9900"/>
                </a:buClr>
                <a:defRPr/>
              </a:pPr>
              <a:r>
                <a:rPr lang="en-US" altLang="zh-CN" sz="1200" kern="0">
                  <a:solidFill>
                    <a:srgbClr val="000000"/>
                  </a:solidFill>
                  <a:latin typeface="+mn-lt"/>
                  <a:ea typeface="华文细黑" panose="02010600040101010101" pitchFamily="2" charset="-122"/>
                  <a:cs typeface="Arial" pitchFamily="34" charset="0"/>
                </a:rPr>
                <a:t>MANO</a:t>
              </a:r>
              <a:endParaRPr lang="en-US" altLang="zh-CN" sz="1200" kern="0" dirty="0">
                <a:solidFill>
                  <a:srgbClr val="000000"/>
                </a:solidFill>
                <a:latin typeface="+mn-lt"/>
                <a:ea typeface="华文细黑" panose="02010600040101010101" pitchFamily="2" charset="-122"/>
                <a:cs typeface="Arial" pitchFamily="34" charset="0"/>
              </a:endParaRPr>
            </a:p>
          </p:txBody>
        </p:sp>
        <p:cxnSp>
          <p:nvCxnSpPr>
            <p:cNvPr id="25" name="367822355"/>
            <p:cNvCxnSpPr/>
            <p:nvPr/>
          </p:nvCxnSpPr>
          <p:spPr bwMode="auto">
            <a:xfrm flipV="1">
              <a:off x="7324472" y="2168279"/>
              <a:ext cx="0" cy="427880"/>
            </a:xfrm>
            <a:prstGeom prst="line">
              <a:avLst/>
            </a:prstGeom>
            <a:solidFill>
              <a:srgbClr val="99CCCC"/>
            </a:solidFill>
            <a:ln w="9525" cap="flat" cmpd="sng" algn="ctr">
              <a:solidFill>
                <a:srgbClr val="080808"/>
              </a:solidFill>
              <a:prstDash val="solid"/>
              <a:round/>
              <a:headEnd type="none" w="med" len="med"/>
              <a:tailEnd type="none" w="med" len="med"/>
            </a:ln>
            <a:effectLst/>
          </p:spPr>
        </p:cxnSp>
        <p:sp>
          <p:nvSpPr>
            <p:cNvPr id="26" name="241117967"/>
            <p:cNvSpPr/>
            <p:nvPr/>
          </p:nvSpPr>
          <p:spPr bwMode="auto">
            <a:xfrm>
              <a:off x="2021901" y="2131423"/>
              <a:ext cx="132098" cy="145449"/>
            </a:xfrm>
            <a:prstGeom prst="rect">
              <a:avLst/>
            </a:prstGeom>
            <a:solidFill>
              <a:srgbClr val="C00000"/>
            </a:solidFill>
            <a:ln w="9525" cap="flat" cmpd="sng" algn="ctr">
              <a:no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eaLnBrk="0" fontAlgn="ctr" hangingPunct="0">
                <a:buClr>
                  <a:srgbClr val="CC9900"/>
                </a:buClr>
                <a:buFont typeface="Wingdings" pitchFamily="2" charset="2"/>
                <a:buNone/>
              </a:pPr>
              <a:endParaRPr lang="en-US" altLang="zh-CN" sz="1200" b="1" dirty="0">
                <a:solidFill>
                  <a:srgbClr val="000000"/>
                </a:solidFill>
                <a:latin typeface="+mn-lt"/>
                <a:ea typeface="华文细黑" panose="02010600040101010101" pitchFamily="2" charset="-122"/>
                <a:cs typeface="Arial" pitchFamily="34" charset="0"/>
              </a:endParaRPr>
            </a:p>
          </p:txBody>
        </p:sp>
        <p:sp>
          <p:nvSpPr>
            <p:cNvPr id="28" name="517744110"/>
            <p:cNvSpPr/>
            <p:nvPr/>
          </p:nvSpPr>
          <p:spPr bwMode="auto">
            <a:xfrm>
              <a:off x="3935846" y="2541277"/>
              <a:ext cx="132098" cy="145449"/>
            </a:xfrm>
            <a:prstGeom prst="rect">
              <a:avLst/>
            </a:prstGeom>
            <a:solidFill>
              <a:srgbClr val="C00000"/>
            </a:solidFill>
            <a:ln w="9525" cap="flat" cmpd="sng" algn="ctr">
              <a:no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eaLnBrk="0" fontAlgn="ctr" hangingPunct="0">
                <a:buClr>
                  <a:srgbClr val="CC9900"/>
                </a:buClr>
                <a:buFont typeface="Wingdings" pitchFamily="2" charset="2"/>
                <a:buNone/>
              </a:pPr>
              <a:endParaRPr lang="en-US" altLang="zh-CN" sz="1200" b="1" dirty="0">
                <a:solidFill>
                  <a:srgbClr val="000000"/>
                </a:solidFill>
                <a:latin typeface="+mn-lt"/>
                <a:ea typeface="华文细黑" panose="02010600040101010101" pitchFamily="2" charset="-122"/>
                <a:cs typeface="Arial" pitchFamily="34" charset="0"/>
              </a:endParaRPr>
            </a:p>
          </p:txBody>
        </p:sp>
        <p:sp>
          <p:nvSpPr>
            <p:cNvPr id="29" name="1717430434"/>
            <p:cNvSpPr/>
            <p:nvPr/>
          </p:nvSpPr>
          <p:spPr bwMode="auto">
            <a:xfrm>
              <a:off x="5736046" y="2348880"/>
              <a:ext cx="132098" cy="145449"/>
            </a:xfrm>
            <a:prstGeom prst="rect">
              <a:avLst/>
            </a:prstGeom>
            <a:solidFill>
              <a:srgbClr val="C00000"/>
            </a:solidFill>
            <a:ln w="9525" cap="flat" cmpd="sng" algn="ctr">
              <a:no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eaLnBrk="0" fontAlgn="ctr" hangingPunct="0">
                <a:buClr>
                  <a:srgbClr val="CC9900"/>
                </a:buClr>
                <a:buFont typeface="Wingdings" pitchFamily="2" charset="2"/>
                <a:buNone/>
              </a:pPr>
              <a:endParaRPr lang="en-US" altLang="zh-CN" sz="1200" b="1" dirty="0">
                <a:solidFill>
                  <a:srgbClr val="000000"/>
                </a:solidFill>
                <a:latin typeface="+mn-lt"/>
                <a:ea typeface="华文细黑" panose="02010600040101010101" pitchFamily="2" charset="-122"/>
                <a:cs typeface="Arial" pitchFamily="34" charset="0"/>
              </a:endParaRPr>
            </a:p>
          </p:txBody>
        </p:sp>
        <p:sp>
          <p:nvSpPr>
            <p:cNvPr id="30" name="345712840"/>
            <p:cNvSpPr/>
            <p:nvPr/>
          </p:nvSpPr>
          <p:spPr bwMode="auto">
            <a:xfrm>
              <a:off x="791580" y="1828992"/>
              <a:ext cx="3558230" cy="1534401"/>
            </a:xfrm>
            <a:prstGeom prst="roundRect">
              <a:avLst>
                <a:gd name="adj" fmla="val 4726"/>
              </a:avLst>
            </a:prstGeom>
            <a:noFill/>
            <a:ln w="9525" cap="flat" cmpd="sng" algn="ctr">
              <a:solidFill>
                <a:srgbClr val="080808"/>
              </a:solidFill>
              <a:prstDash val="solid"/>
              <a:round/>
              <a:headEnd type="none" w="med" len="med"/>
              <a:tailEnd type="none" w="med" len="med"/>
            </a:ln>
            <a:effectLst/>
          </p:spPr>
          <p:txBody>
            <a:bodyPr vert="horz" wrap="square" lIns="59352" tIns="29675" rIns="59352" bIns="29675" numCol="1" rtlCol="0" anchor="t" anchorCtr="0" compatLnSpc="1">
              <a:prstTxWarp prst="textNoShape">
                <a:avLst/>
              </a:prstTxWarp>
              <a:noAutofit/>
            </a:bodyPr>
            <a:lstStyle/>
            <a:p>
              <a:pPr defTabSz="600765" fontAlgn="ctr">
                <a:spcBef>
                  <a:spcPts val="0"/>
                </a:spcBef>
                <a:spcAft>
                  <a:spcPts val="0"/>
                </a:spcAft>
                <a:buClr>
                  <a:srgbClr val="CC9900"/>
                </a:buClr>
                <a:defRPr/>
              </a:pPr>
              <a:endParaRPr lang="en-US" altLang="zh-CN" sz="1200" b="1" kern="0" dirty="0">
                <a:solidFill>
                  <a:srgbClr val="000000"/>
                </a:solidFill>
                <a:latin typeface="+mn-lt"/>
                <a:ea typeface="华文细黑" panose="02010600040101010101" pitchFamily="2" charset="-122"/>
                <a:cs typeface="Arial" pitchFamily="34" charset="0"/>
              </a:endParaRPr>
            </a:p>
          </p:txBody>
        </p:sp>
        <p:sp>
          <p:nvSpPr>
            <p:cNvPr id="31" name="1721339811"/>
            <p:cNvSpPr/>
            <p:nvPr/>
          </p:nvSpPr>
          <p:spPr bwMode="auto">
            <a:xfrm>
              <a:off x="4896036" y="1880828"/>
              <a:ext cx="3691006" cy="1156366"/>
            </a:xfrm>
            <a:prstGeom prst="roundRect">
              <a:avLst>
                <a:gd name="adj" fmla="val 4726"/>
              </a:avLst>
            </a:prstGeom>
            <a:noFill/>
            <a:ln w="9525" cap="flat" cmpd="sng" algn="ctr">
              <a:solidFill>
                <a:srgbClr val="080808"/>
              </a:solidFill>
              <a:prstDash val="solid"/>
              <a:round/>
              <a:headEnd type="none" w="med" len="med"/>
              <a:tailEnd type="none" w="med" len="med"/>
            </a:ln>
            <a:effectLst/>
          </p:spPr>
          <p:txBody>
            <a:bodyPr vert="horz" wrap="square" lIns="59352" tIns="29675" rIns="59352" bIns="29675" numCol="1" rtlCol="0" anchor="t" anchorCtr="0" compatLnSpc="1">
              <a:prstTxWarp prst="textNoShape">
                <a:avLst/>
              </a:prstTxWarp>
              <a:noAutofit/>
            </a:bodyPr>
            <a:lstStyle/>
            <a:p>
              <a:pPr defTabSz="600765" fontAlgn="ctr">
                <a:spcBef>
                  <a:spcPts val="0"/>
                </a:spcBef>
                <a:spcAft>
                  <a:spcPts val="0"/>
                </a:spcAft>
                <a:buClr>
                  <a:srgbClr val="CC9900"/>
                </a:buClr>
                <a:defRPr/>
              </a:pPr>
              <a:endParaRPr lang="en-US" altLang="zh-CN" sz="1200" b="1" kern="0" dirty="0">
                <a:solidFill>
                  <a:srgbClr val="000000"/>
                </a:solidFill>
                <a:latin typeface="+mn-lt"/>
                <a:ea typeface="华文细黑" panose="02010600040101010101" pitchFamily="2" charset="-122"/>
                <a:cs typeface="Arial" pitchFamily="34" charset="0"/>
              </a:endParaRPr>
            </a:p>
          </p:txBody>
        </p:sp>
        <p:sp>
          <p:nvSpPr>
            <p:cNvPr id="32" name="312912339"/>
            <p:cNvSpPr/>
            <p:nvPr/>
          </p:nvSpPr>
          <p:spPr bwMode="auto">
            <a:xfrm>
              <a:off x="796681" y="1387889"/>
              <a:ext cx="3553129" cy="401642"/>
            </a:xfrm>
            <a:prstGeom prst="rect">
              <a:avLst/>
            </a:prstGeom>
            <a:solidFill>
              <a:srgbClr val="FFFFFF">
                <a:lumMod val="85000"/>
              </a:srgbClr>
            </a:solidFill>
            <a:ln w="9525" cap="flat" cmpd="sng" algn="ctr">
              <a:solidFill>
                <a:srgbClr val="FFFFFF"/>
              </a:solidFill>
              <a:prstDash val="solid"/>
              <a:round/>
              <a:headEnd type="none" w="med" len="med"/>
              <a:tailEnd type="none" w="med" len="med"/>
            </a:ln>
            <a:effectLst/>
          </p:spPr>
          <p:txBody>
            <a:bodyPr vert="horz" wrap="square" lIns="68523" tIns="34263" rIns="68523" bIns="34263" numCol="1" rtlCol="0" anchor="ctr" anchorCtr="0" compatLnSpc="1">
              <a:prstTxWarp prst="textNoShape">
                <a:avLst/>
              </a:prstTxWarp>
              <a:noAutofit/>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Chair/Vice Chair of Multiple ONF WGs</a:t>
              </a:r>
            </a:p>
          </p:txBody>
        </p:sp>
        <p:sp>
          <p:nvSpPr>
            <p:cNvPr id="33" name="2066530779"/>
            <p:cNvSpPr/>
            <p:nvPr/>
          </p:nvSpPr>
          <p:spPr bwMode="auto">
            <a:xfrm>
              <a:off x="4912692" y="1450863"/>
              <a:ext cx="3690038" cy="305149"/>
            </a:xfrm>
            <a:prstGeom prst="rect">
              <a:avLst/>
            </a:prstGeom>
            <a:solidFill>
              <a:srgbClr val="FFFFFF">
                <a:lumMod val="85000"/>
              </a:srgbClr>
            </a:solidFill>
            <a:ln w="9525" cap="flat" cmpd="sng" algn="ctr">
              <a:solidFill>
                <a:srgbClr val="FFFFFF"/>
              </a:solidFill>
              <a:prstDash val="solid"/>
              <a:round/>
              <a:headEnd type="none" w="med" len="med"/>
              <a:tailEnd type="none" w="med" len="med"/>
            </a:ln>
            <a:effectLst/>
          </p:spPr>
          <p:txBody>
            <a:bodyPr vert="horz" wrap="square" lIns="68523" tIns="34263" rIns="68523" bIns="34263" numCol="1" rtlCol="0" anchor="ctr" anchorCtr="0" compatLnSpc="1">
              <a:prstTxWarp prst="textNoShape">
                <a:avLst/>
              </a:prstTxWarp>
              <a:spAutoFit/>
            </a:bodyPr>
            <a:lstStyle/>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Vice Chair of the NFV Architecture WG, </a:t>
              </a:r>
            </a:p>
            <a:p>
              <a:pPr algn="ctr" defTabSz="685229" eaLnBrk="0" fontAlgn="ctr" hangingPunct="0">
                <a:spcBef>
                  <a:spcPts val="0"/>
                </a:spcBef>
                <a:spcAft>
                  <a:spcPts val="0"/>
                </a:spcAft>
                <a:buClr>
                  <a:srgbClr val="CC9900"/>
                </a:buClr>
                <a:defRPr/>
              </a:pPr>
              <a:r>
                <a:rPr lang="en-US" altLang="zh-CN" sz="1200" kern="0" dirty="0">
                  <a:solidFill>
                    <a:srgbClr val="000000"/>
                  </a:solidFill>
                  <a:latin typeface="+mn-lt"/>
                  <a:ea typeface="华文细黑" panose="02010600040101010101" pitchFamily="2" charset="-122"/>
                  <a:cs typeface="Arial" pitchFamily="34" charset="0"/>
                </a:rPr>
                <a:t>Contributing the Most Articles</a:t>
              </a:r>
            </a:p>
          </p:txBody>
        </p:sp>
        <p:sp>
          <p:nvSpPr>
            <p:cNvPr id="34" name="1439798042"/>
            <p:cNvSpPr/>
            <p:nvPr/>
          </p:nvSpPr>
          <p:spPr bwMode="auto">
            <a:xfrm>
              <a:off x="3626411" y="2081599"/>
              <a:ext cx="132098" cy="145449"/>
            </a:xfrm>
            <a:prstGeom prst="rect">
              <a:avLst/>
            </a:prstGeom>
            <a:solidFill>
              <a:srgbClr val="C00000"/>
            </a:solidFill>
            <a:ln w="9525" cap="flat" cmpd="sng" algn="ctr">
              <a:no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eaLnBrk="0" fontAlgn="ctr" hangingPunct="0">
                <a:buClr>
                  <a:srgbClr val="CC9900"/>
                </a:buClr>
                <a:buFont typeface="Wingdings" pitchFamily="2" charset="2"/>
                <a:buNone/>
              </a:pPr>
              <a:endParaRPr lang="en-US" altLang="zh-CN" sz="1200" b="1" dirty="0">
                <a:solidFill>
                  <a:srgbClr val="000000"/>
                </a:solidFill>
                <a:latin typeface="+mn-lt"/>
                <a:ea typeface="华文细黑" panose="02010600040101010101" pitchFamily="2" charset="-122"/>
                <a:cs typeface="Arial" pitchFamily="34" charset="0"/>
              </a:endParaRPr>
            </a:p>
          </p:txBody>
        </p:sp>
        <p:sp>
          <p:nvSpPr>
            <p:cNvPr id="51" name="850192618"/>
            <p:cNvSpPr txBox="1"/>
            <p:nvPr/>
          </p:nvSpPr>
          <p:spPr>
            <a:xfrm>
              <a:off x="3736770" y="2040091"/>
              <a:ext cx="685778" cy="176649"/>
            </a:xfrm>
            <a:prstGeom prst="rect">
              <a:avLst/>
            </a:prstGeom>
            <a:noFill/>
            <a:ln>
              <a:noFill/>
            </a:ln>
          </p:spPr>
          <p:txBody>
            <a:bodyPr wrap="none" lIns="68523" tIns="34263" rIns="68523" bIns="34263" rtlCol="0">
              <a:spAutoFit/>
            </a:bodyPr>
            <a:lstStyle/>
            <a:p>
              <a:pPr fontAlgn="ctr">
                <a:buClr>
                  <a:srgbClr val="CC9900"/>
                </a:buClr>
                <a:buFont typeface="Wingdings" pitchFamily="2" charset="2"/>
                <a:buNone/>
              </a:pPr>
              <a:r>
                <a:rPr lang="en-US" altLang="zh-CN" sz="1200" dirty="0">
                  <a:solidFill>
                    <a:srgbClr val="000000"/>
                  </a:solidFill>
                  <a:latin typeface="+mn-lt"/>
                  <a:ea typeface="华文细黑" panose="02010600040101010101" pitchFamily="2" charset="-122"/>
                  <a:cs typeface="Arial" pitchFamily="34" charset="0"/>
                </a:rPr>
                <a:t>Huawei</a:t>
              </a:r>
            </a:p>
          </p:txBody>
        </p:sp>
        <p:sp>
          <p:nvSpPr>
            <p:cNvPr id="52" name="1616979275"/>
            <p:cNvSpPr/>
            <p:nvPr/>
          </p:nvSpPr>
          <p:spPr bwMode="auto">
            <a:xfrm>
              <a:off x="7941413" y="2058698"/>
              <a:ext cx="132098" cy="145449"/>
            </a:xfrm>
            <a:prstGeom prst="rect">
              <a:avLst/>
            </a:prstGeom>
            <a:solidFill>
              <a:srgbClr val="C00000"/>
            </a:solidFill>
            <a:ln w="9525" cap="flat" cmpd="sng" algn="ctr">
              <a:noFill/>
              <a:prstDash val="solid"/>
              <a:round/>
              <a:headEnd type="none" w="med" len="med"/>
              <a:tailEnd type="none" w="med" len="med"/>
            </a:ln>
            <a:effectLst/>
          </p:spPr>
          <p:txBody>
            <a:bodyPr vert="horz" wrap="square" lIns="68523" tIns="34263" rIns="68523" bIns="34263" numCol="1" rtlCol="0" anchor="t" anchorCtr="0" compatLnSpc="1">
              <a:prstTxWarp prst="textNoShape">
                <a:avLst/>
              </a:prstTxWarp>
            </a:bodyPr>
            <a:lstStyle/>
            <a:p>
              <a:pPr eaLnBrk="0" fontAlgn="ctr" hangingPunct="0">
                <a:buClr>
                  <a:srgbClr val="CC9900"/>
                </a:buClr>
                <a:buFont typeface="Wingdings" pitchFamily="2" charset="2"/>
                <a:buNone/>
              </a:pPr>
              <a:endParaRPr lang="en-US" altLang="zh-CN" sz="1200" b="1" dirty="0">
                <a:solidFill>
                  <a:srgbClr val="000000"/>
                </a:solidFill>
                <a:latin typeface="+mn-lt"/>
                <a:ea typeface="华文细黑" panose="02010600040101010101" pitchFamily="2" charset="-122"/>
                <a:cs typeface="Arial" pitchFamily="34" charset="0"/>
              </a:endParaRPr>
            </a:p>
          </p:txBody>
        </p:sp>
        <p:sp>
          <p:nvSpPr>
            <p:cNvPr id="53" name="982123581"/>
            <p:cNvSpPr txBox="1"/>
            <p:nvPr/>
          </p:nvSpPr>
          <p:spPr>
            <a:xfrm>
              <a:off x="8031375" y="2019234"/>
              <a:ext cx="685778" cy="176649"/>
            </a:xfrm>
            <a:prstGeom prst="rect">
              <a:avLst/>
            </a:prstGeom>
            <a:noFill/>
            <a:ln>
              <a:noFill/>
            </a:ln>
          </p:spPr>
          <p:txBody>
            <a:bodyPr wrap="none" lIns="68523" tIns="34263" rIns="68523" bIns="34263" rtlCol="0">
              <a:spAutoFit/>
            </a:bodyPr>
            <a:lstStyle/>
            <a:p>
              <a:pPr fontAlgn="ctr">
                <a:buClr>
                  <a:srgbClr val="CC9900"/>
                </a:buClr>
                <a:buFont typeface="Wingdings" pitchFamily="2" charset="2"/>
                <a:buNone/>
              </a:pPr>
              <a:r>
                <a:rPr lang="en-US" altLang="zh-CN" sz="1200" dirty="0">
                  <a:solidFill>
                    <a:srgbClr val="000000"/>
                  </a:solidFill>
                  <a:latin typeface="+mn-lt"/>
                  <a:ea typeface="华文细黑" panose="02010600040101010101" pitchFamily="2" charset="-122"/>
                  <a:cs typeface="Arial" pitchFamily="34" charset="0"/>
                </a:rPr>
                <a:t>Huawei</a:t>
              </a:r>
            </a:p>
          </p:txBody>
        </p:sp>
      </p:grpSp>
    </p:spTree>
    <p:extLst>
      <p:ext uri="{BB962C8B-B14F-4D97-AF65-F5344CB8AC3E}">
        <p14:creationId xmlns:p14="http://schemas.microsoft.com/office/powerpoint/2010/main" val="36351482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2"/>
          </p:nvPr>
        </p:nvSpPr>
        <p:spPr>
          <a:xfrm>
            <a:off x="1595500" y="410400"/>
            <a:ext cx="10441160" cy="1024280"/>
          </a:xfrm>
        </p:spPr>
        <p:txBody>
          <a:bodyPr/>
          <a:lstStyle/>
          <a:p>
            <a:r>
              <a:rPr lang="en-US" altLang="zh-CN" sz="3000" dirty="0"/>
              <a:t>Huawei Actively Promotes SDN Standardization (2)</a:t>
            </a:r>
            <a:endParaRPr lang="zh-CN" altLang="en-US" sz="3000" dirty="0"/>
          </a:p>
        </p:txBody>
      </p:sp>
      <p:grpSp>
        <p:nvGrpSpPr>
          <p:cNvPr id="3" name="组合 2"/>
          <p:cNvGrpSpPr/>
          <p:nvPr/>
        </p:nvGrpSpPr>
        <p:grpSpPr>
          <a:xfrm>
            <a:off x="1883532" y="1289105"/>
            <a:ext cx="8676767" cy="4967821"/>
            <a:chOff x="755651" y="3071739"/>
            <a:chExt cx="7848599" cy="2247912"/>
          </a:xfrm>
        </p:grpSpPr>
        <p:sp>
          <p:nvSpPr>
            <p:cNvPr id="54" name="1946188978"/>
            <p:cNvSpPr/>
            <p:nvPr/>
          </p:nvSpPr>
          <p:spPr bwMode="auto">
            <a:xfrm>
              <a:off x="755651" y="3071739"/>
              <a:ext cx="7848599" cy="2247912"/>
            </a:xfrm>
            <a:prstGeom prst="roundRect">
              <a:avLst>
                <a:gd name="adj" fmla="val 4726"/>
              </a:avLst>
            </a:prstGeom>
            <a:noFill/>
            <a:ln w="9525" cap="flat" cmpd="sng" algn="ctr">
              <a:solidFill>
                <a:srgbClr val="080808"/>
              </a:solidFill>
              <a:prstDash val="solid"/>
              <a:round/>
              <a:headEnd type="none" w="med" len="med"/>
              <a:tailEnd type="none" w="med" len="med"/>
            </a:ln>
            <a:effectLst/>
          </p:spPr>
          <p:txBody>
            <a:bodyPr vert="horz" wrap="square" lIns="59352" tIns="29675" rIns="59352" bIns="29675" numCol="1" rtlCol="0" anchor="t" anchorCtr="0" compatLnSpc="1">
              <a:prstTxWarp prst="textNoShape">
                <a:avLst/>
              </a:prstTxWarp>
              <a:noAutofit/>
            </a:bodyPr>
            <a:lstStyle/>
            <a:p>
              <a:pPr defTabSz="600765" fontAlgn="ctr">
                <a:spcBef>
                  <a:spcPts val="0"/>
                </a:spcBef>
                <a:spcAft>
                  <a:spcPts val="0"/>
                </a:spcAft>
                <a:buClr>
                  <a:srgbClr val="CC9900"/>
                </a:buClr>
                <a:defRPr/>
              </a:pPr>
              <a:endParaRPr lang="en-US" altLang="zh-CN" sz="1200" b="1" kern="0" dirty="0">
                <a:solidFill>
                  <a:srgbClr val="000000"/>
                </a:solidFill>
                <a:latin typeface="+mn-lt"/>
                <a:ea typeface="华文细黑" panose="02010600040101010101" pitchFamily="2" charset="-122"/>
                <a:cs typeface="Arial" pitchFamily="34" charset="0"/>
              </a:endParaRPr>
            </a:p>
          </p:txBody>
        </p:sp>
        <p:graphicFrame>
          <p:nvGraphicFramePr>
            <p:cNvPr id="35" name="903801361"/>
            <p:cNvGraphicFramePr/>
            <p:nvPr/>
          </p:nvGraphicFramePr>
          <p:xfrm>
            <a:off x="2738973" y="3433490"/>
            <a:ext cx="3785726" cy="14002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 name="2054906201"/>
            <p:cNvSpPr txBox="1">
              <a:spLocks noChangeArrowheads="1"/>
            </p:cNvSpPr>
            <p:nvPr/>
          </p:nvSpPr>
          <p:spPr bwMode="auto">
            <a:xfrm>
              <a:off x="3880740" y="4161919"/>
              <a:ext cx="1265149" cy="110154"/>
            </a:xfrm>
            <a:prstGeom prst="rect">
              <a:avLst/>
            </a:prstGeom>
            <a:noFill/>
            <a:ln w="9525">
              <a:noFill/>
              <a:miter lim="800000"/>
              <a:headEnd/>
              <a:tailEnd/>
            </a:ln>
          </p:spPr>
          <p:txBody>
            <a:bodyPr wrap="none" lIns="51274" tIns="25634" rIns="51274" bIns="25634">
              <a:spAutoFit/>
            </a:bodyPr>
            <a:lstStyle/>
            <a:p>
              <a:pPr fontAlgn="ctr">
                <a:buClr>
                  <a:srgbClr val="CC9900"/>
                </a:buClr>
                <a:buFont typeface="Wingdings" pitchFamily="2" charset="2"/>
                <a:buNone/>
              </a:pPr>
              <a:r>
                <a:rPr lang="en-US" altLang="zh-CN" sz="1200" dirty="0">
                  <a:solidFill>
                    <a:srgbClr val="C00000"/>
                  </a:solidFill>
                  <a:latin typeface="+mn-lt"/>
                  <a:ea typeface="华文细黑" panose="02010600040101010101" pitchFamily="2" charset="-122"/>
                  <a:cs typeface="Arial" pitchFamily="34" charset="0"/>
                </a:rPr>
                <a:t>Main battlefield</a:t>
              </a:r>
            </a:p>
          </p:txBody>
        </p:sp>
        <p:sp>
          <p:nvSpPr>
            <p:cNvPr id="37" name="836842879"/>
            <p:cNvSpPr>
              <a:spLocks noChangeArrowheads="1"/>
            </p:cNvSpPr>
            <p:nvPr/>
          </p:nvSpPr>
          <p:spPr bwMode="auto">
            <a:xfrm>
              <a:off x="3611267" y="4988734"/>
              <a:ext cx="1535051" cy="202352"/>
            </a:xfrm>
            <a:prstGeom prst="roundRect">
              <a:avLst>
                <a:gd name="adj" fmla="val 16667"/>
              </a:avLst>
            </a:prstGeom>
            <a:solidFill>
              <a:srgbClr val="CCECFF"/>
            </a:solidFill>
            <a:ln w="9525">
              <a:noFill/>
              <a:round/>
              <a:headEnd/>
              <a:tailEnd/>
            </a:ln>
          </p:spPr>
          <p:txBody>
            <a:bodyPr lIns="51260" tIns="25628" rIns="51260" bIns="25628" anchor="ctr" anchorCtr="1"/>
            <a:lstStyle/>
            <a:p>
              <a:pPr algn="ctr" fontAlgn="ctr">
                <a:buClr>
                  <a:srgbClr val="CC9900"/>
                </a:buClr>
                <a:buFont typeface="Wingdings" pitchFamily="2" charset="2"/>
                <a:buNone/>
              </a:pPr>
              <a:r>
                <a:rPr lang="en-US" altLang="zh-CN" sz="1200">
                  <a:solidFill>
                    <a:srgbClr val="000000"/>
                  </a:solidFill>
                  <a:latin typeface="+mn-lt"/>
                  <a:ea typeface="华文细黑" panose="02010600040101010101" pitchFamily="2" charset="-122"/>
                  <a:cs typeface="Arial" pitchFamily="34" charset="0"/>
                </a:rPr>
                <a:t>BBF: SIMR WG</a:t>
              </a:r>
              <a:endParaRPr lang="en-US" altLang="zh-CN" sz="1200" dirty="0">
                <a:solidFill>
                  <a:srgbClr val="000000"/>
                </a:solidFill>
                <a:latin typeface="+mn-lt"/>
                <a:ea typeface="华文细黑" panose="02010600040101010101" pitchFamily="2" charset="-122"/>
                <a:cs typeface="Arial" pitchFamily="34" charset="0"/>
              </a:endParaRPr>
            </a:p>
          </p:txBody>
        </p:sp>
        <p:sp>
          <p:nvSpPr>
            <p:cNvPr id="38" name="1126439048"/>
            <p:cNvSpPr>
              <a:spLocks noChangeArrowheads="1"/>
            </p:cNvSpPr>
            <p:nvPr/>
          </p:nvSpPr>
          <p:spPr bwMode="auto">
            <a:xfrm>
              <a:off x="1540646" y="3566754"/>
              <a:ext cx="1353256" cy="279379"/>
            </a:xfrm>
            <a:prstGeom prst="roundRect">
              <a:avLst>
                <a:gd name="adj" fmla="val 16667"/>
              </a:avLst>
            </a:prstGeom>
            <a:solidFill>
              <a:srgbClr val="CCECFF"/>
            </a:solidFill>
            <a:ln w="9525">
              <a:noFill/>
              <a:round/>
              <a:headEnd/>
              <a:tailEnd/>
            </a:ln>
          </p:spPr>
          <p:txBody>
            <a:bodyPr lIns="51260" tIns="25628" rIns="51260" bIns="25628" anchor="ctr" anchorCtr="1"/>
            <a:lstStyle/>
            <a:p>
              <a:pPr algn="ctr" fontAlgn="ctr">
                <a:buClr>
                  <a:srgbClr val="CC9900"/>
                </a:buClr>
                <a:buFont typeface="Wingdings" pitchFamily="2" charset="2"/>
                <a:buNone/>
              </a:pPr>
              <a:r>
                <a:rPr lang="en-US" altLang="zh-CN" sz="1200">
                  <a:solidFill>
                    <a:srgbClr val="000000"/>
                  </a:solidFill>
                  <a:latin typeface="+mn-lt"/>
                  <a:ea typeface="华文细黑" panose="02010600040101010101" pitchFamily="2" charset="-122"/>
                  <a:cs typeface="Arial" pitchFamily="34" charset="0"/>
                </a:rPr>
                <a:t>IETF</a:t>
              </a:r>
            </a:p>
            <a:p>
              <a:pPr algn="ctr" fontAlgn="ctr">
                <a:buClr>
                  <a:srgbClr val="CC9900"/>
                </a:buClr>
                <a:buFont typeface="Wingdings" pitchFamily="2" charset="2"/>
                <a:buNone/>
              </a:pPr>
              <a:r>
                <a:rPr lang="en-US" altLang="zh-CN" sz="1200">
                  <a:solidFill>
                    <a:srgbClr val="000000"/>
                  </a:solidFill>
                  <a:latin typeface="+mn-lt"/>
                  <a:ea typeface="华文细黑" panose="02010600040101010101" pitchFamily="2" charset="-122"/>
                  <a:cs typeface="Arial" pitchFamily="34" charset="0"/>
                </a:rPr>
                <a:t>ALTO/PCE/I2RS</a:t>
              </a:r>
              <a:endParaRPr lang="en-US" altLang="zh-CN" sz="1200" dirty="0">
                <a:solidFill>
                  <a:srgbClr val="000000"/>
                </a:solidFill>
                <a:latin typeface="+mn-lt"/>
                <a:ea typeface="华文细黑" panose="02010600040101010101" pitchFamily="2" charset="-122"/>
                <a:cs typeface="Arial" pitchFamily="34" charset="0"/>
              </a:endParaRPr>
            </a:p>
          </p:txBody>
        </p:sp>
        <p:sp>
          <p:nvSpPr>
            <p:cNvPr id="39" name="1410046159"/>
            <p:cNvSpPr>
              <a:spLocks noChangeArrowheads="1"/>
            </p:cNvSpPr>
            <p:nvPr/>
          </p:nvSpPr>
          <p:spPr bwMode="auto">
            <a:xfrm>
              <a:off x="6190396" y="3491094"/>
              <a:ext cx="1418832" cy="279379"/>
            </a:xfrm>
            <a:prstGeom prst="roundRect">
              <a:avLst>
                <a:gd name="adj" fmla="val 16667"/>
              </a:avLst>
            </a:prstGeom>
            <a:solidFill>
              <a:srgbClr val="CCECFF"/>
            </a:solidFill>
            <a:ln w="9525">
              <a:noFill/>
              <a:round/>
              <a:headEnd/>
              <a:tailEnd/>
            </a:ln>
          </p:spPr>
          <p:txBody>
            <a:bodyPr lIns="51260" tIns="25628" rIns="51260" bIns="25628" anchor="ctr" anchorCtr="1"/>
            <a:lstStyle/>
            <a:p>
              <a:pPr algn="ctr" fontAlgn="ctr">
                <a:buClr>
                  <a:srgbClr val="CC9900"/>
                </a:buClr>
                <a:buFont typeface="Wingdings" pitchFamily="2" charset="2"/>
                <a:buNone/>
              </a:pPr>
              <a:r>
                <a:rPr lang="en-US" altLang="zh-CN" sz="1200" dirty="0">
                  <a:solidFill>
                    <a:srgbClr val="000000"/>
                  </a:solidFill>
                  <a:latin typeface="+mn-lt"/>
                  <a:ea typeface="华文细黑" panose="02010600040101010101" pitchFamily="2" charset="-122"/>
                  <a:cs typeface="Arial" pitchFamily="34" charset="0"/>
                </a:rPr>
                <a:t>ITU-T SG11/SG13</a:t>
              </a:r>
            </a:p>
            <a:p>
              <a:pPr algn="ctr" fontAlgn="ctr">
                <a:buClr>
                  <a:srgbClr val="CC9900"/>
                </a:buClr>
                <a:buFont typeface="Wingdings" pitchFamily="2" charset="2"/>
                <a:buNone/>
              </a:pPr>
              <a:r>
                <a:rPr lang="en-US" altLang="zh-CN" sz="1200" dirty="0">
                  <a:solidFill>
                    <a:srgbClr val="000000"/>
                  </a:solidFill>
                  <a:latin typeface="+mn-lt"/>
                  <a:ea typeface="华文细黑" panose="02010600040101010101" pitchFamily="2" charset="-122"/>
                  <a:cs typeface="Arial" pitchFamily="34" charset="0"/>
                </a:rPr>
                <a:t>SDN JCA</a:t>
              </a:r>
            </a:p>
          </p:txBody>
        </p:sp>
        <p:cxnSp>
          <p:nvCxnSpPr>
            <p:cNvPr id="40" name="174674754"/>
            <p:cNvCxnSpPr>
              <a:cxnSpLocks noChangeShapeType="1"/>
            </p:cNvCxnSpPr>
            <p:nvPr/>
          </p:nvCxnSpPr>
          <p:spPr bwMode="auto">
            <a:xfrm flipH="1" flipV="1">
              <a:off x="4064308" y="4687901"/>
              <a:ext cx="314485" cy="280156"/>
            </a:xfrm>
            <a:prstGeom prst="straightConnector1">
              <a:avLst/>
            </a:prstGeom>
            <a:noFill/>
            <a:ln w="9525" algn="ctr">
              <a:solidFill>
                <a:srgbClr val="00B0F0"/>
              </a:solidFill>
              <a:round/>
              <a:headEnd/>
              <a:tailEnd type="arrow" w="med" len="med"/>
            </a:ln>
          </p:spPr>
        </p:cxnSp>
        <p:cxnSp>
          <p:nvCxnSpPr>
            <p:cNvPr id="41" name="95808187"/>
            <p:cNvCxnSpPr>
              <a:cxnSpLocks noChangeShapeType="1"/>
            </p:cNvCxnSpPr>
            <p:nvPr/>
          </p:nvCxnSpPr>
          <p:spPr bwMode="auto">
            <a:xfrm flipV="1">
              <a:off x="4378791" y="4687901"/>
              <a:ext cx="496276" cy="280156"/>
            </a:xfrm>
            <a:prstGeom prst="straightConnector1">
              <a:avLst/>
            </a:prstGeom>
            <a:noFill/>
            <a:ln w="9525" algn="ctr">
              <a:solidFill>
                <a:srgbClr val="00B0F0"/>
              </a:solidFill>
              <a:round/>
              <a:headEnd/>
              <a:tailEnd type="arrow" w="med" len="med"/>
            </a:ln>
          </p:spPr>
        </p:cxnSp>
        <p:cxnSp>
          <p:nvCxnSpPr>
            <p:cNvPr id="42" name="920900877"/>
            <p:cNvCxnSpPr>
              <a:cxnSpLocks noChangeShapeType="1"/>
              <a:stCxn id="38" idx="3"/>
            </p:cNvCxnSpPr>
            <p:nvPr/>
          </p:nvCxnSpPr>
          <p:spPr bwMode="auto">
            <a:xfrm>
              <a:off x="2893898" y="3706440"/>
              <a:ext cx="1013451" cy="0"/>
            </a:xfrm>
            <a:prstGeom prst="straightConnector1">
              <a:avLst/>
            </a:prstGeom>
            <a:noFill/>
            <a:ln w="9525" algn="ctr">
              <a:solidFill>
                <a:srgbClr val="00B0F0"/>
              </a:solidFill>
              <a:round/>
              <a:headEnd/>
              <a:tailEnd type="arrow" w="med" len="med"/>
            </a:ln>
          </p:spPr>
        </p:cxnSp>
        <p:cxnSp>
          <p:nvCxnSpPr>
            <p:cNvPr id="45" name="769155187"/>
            <p:cNvCxnSpPr>
              <a:cxnSpLocks noChangeShapeType="1"/>
              <a:stCxn id="39" idx="1"/>
            </p:cNvCxnSpPr>
            <p:nvPr/>
          </p:nvCxnSpPr>
          <p:spPr bwMode="auto">
            <a:xfrm flipH="1">
              <a:off x="5513772" y="3630782"/>
              <a:ext cx="676628" cy="411350"/>
            </a:xfrm>
            <a:prstGeom prst="straightConnector1">
              <a:avLst/>
            </a:prstGeom>
            <a:noFill/>
            <a:ln w="9525" algn="ctr">
              <a:solidFill>
                <a:srgbClr val="00B0F0"/>
              </a:solidFill>
              <a:round/>
              <a:headEnd/>
              <a:tailEnd type="arrow" w="med" len="med"/>
            </a:ln>
          </p:spPr>
        </p:cxnSp>
        <p:sp>
          <p:nvSpPr>
            <p:cNvPr id="46" name="656584592"/>
            <p:cNvSpPr/>
            <p:nvPr/>
          </p:nvSpPr>
          <p:spPr bwMode="auto">
            <a:xfrm>
              <a:off x="5588639" y="4735968"/>
              <a:ext cx="2844540" cy="542002"/>
            </a:xfrm>
            <a:prstGeom prst="wedgeRectCallout">
              <a:avLst>
                <a:gd name="adj1" fmla="val -64590"/>
                <a:gd name="adj2" fmla="val 48174"/>
              </a:avLst>
            </a:prstGeom>
            <a:noFill/>
            <a:ln w="9525" cap="flat" cmpd="sng" algn="ctr">
              <a:solidFill>
                <a:srgbClr val="C00000"/>
              </a:solidFill>
              <a:prstDash val="solid"/>
              <a:round/>
              <a:headEnd type="none" w="med" len="med"/>
              <a:tailEnd type="none" w="med" len="med"/>
            </a:ln>
            <a:effectLst/>
          </p:spPr>
          <p:txBody>
            <a:bodyPr lIns="44409" tIns="22208" rIns="44409" bIns="22208" anchor="ctr"/>
            <a:lstStyle/>
            <a:p>
              <a:pPr defTabSz="449516" fontAlgn="ctr">
                <a:buClr>
                  <a:srgbClr val="CC9900"/>
                </a:buClr>
                <a:defRPr/>
              </a:pPr>
              <a:r>
                <a:rPr lang="en-US" altLang="zh-CN" sz="1200" dirty="0">
                  <a:solidFill>
                    <a:srgbClr val="C00000"/>
                  </a:solidFill>
                  <a:latin typeface="+mn-lt"/>
                  <a:ea typeface="华文细黑" panose="02010600040101010101" pitchFamily="2" charset="-122"/>
                  <a:cs typeface="Arial" pitchFamily="34" charset="0"/>
                </a:rPr>
                <a:t>Huawei is the chair of the Service Innovation WG, and is the first to propose multi-layer and multi-domain carrier SDN architecture and scenario. Huawei leads the carrier SDN and carrier cloud project initiation.</a:t>
              </a:r>
            </a:p>
          </p:txBody>
        </p:sp>
        <p:sp>
          <p:nvSpPr>
            <p:cNvPr id="48" name="203192408"/>
            <p:cNvSpPr/>
            <p:nvPr/>
          </p:nvSpPr>
          <p:spPr bwMode="auto">
            <a:xfrm>
              <a:off x="6078066" y="3883620"/>
              <a:ext cx="2087524" cy="174491"/>
            </a:xfrm>
            <a:prstGeom prst="wedgeRectCallout">
              <a:avLst>
                <a:gd name="adj1" fmla="val -220"/>
                <a:gd name="adj2" fmla="val -116379"/>
              </a:avLst>
            </a:prstGeom>
            <a:noFill/>
            <a:ln w="9525" cap="flat" cmpd="sng" algn="ctr">
              <a:solidFill>
                <a:srgbClr val="C00000"/>
              </a:solidFill>
              <a:prstDash val="solid"/>
              <a:round/>
              <a:headEnd type="none" w="med" len="med"/>
              <a:tailEnd type="none" w="med" len="med"/>
            </a:ln>
            <a:effectLst/>
          </p:spPr>
          <p:txBody>
            <a:bodyPr lIns="44409" tIns="22208" rIns="44409" bIns="22208"/>
            <a:lstStyle/>
            <a:p>
              <a:pPr algn="ctr" defTabSz="449516" fontAlgn="ctr">
                <a:buClr>
                  <a:srgbClr val="CC9900"/>
                </a:buClr>
                <a:defRPr/>
              </a:pPr>
              <a:r>
                <a:rPr lang="en-US" altLang="zh-CN" sz="1200" dirty="0">
                  <a:solidFill>
                    <a:srgbClr val="C00000"/>
                  </a:solidFill>
                  <a:latin typeface="+mn-lt"/>
                  <a:ea typeface="华文细黑" panose="02010600040101010101" pitchFamily="2" charset="-122"/>
                  <a:cs typeface="Arial" pitchFamily="34" charset="0"/>
                </a:rPr>
                <a:t>Huawei is the co-chair of the joint WG on SDN.</a:t>
              </a:r>
            </a:p>
          </p:txBody>
        </p:sp>
        <p:sp>
          <p:nvSpPr>
            <p:cNvPr id="49" name="670157583"/>
            <p:cNvSpPr/>
            <p:nvPr/>
          </p:nvSpPr>
          <p:spPr bwMode="auto">
            <a:xfrm>
              <a:off x="1007604" y="3094587"/>
              <a:ext cx="3056704" cy="384817"/>
            </a:xfrm>
            <a:prstGeom prst="wedgeRectCallout">
              <a:avLst>
                <a:gd name="adj1" fmla="val -19266"/>
                <a:gd name="adj2" fmla="val 81176"/>
              </a:avLst>
            </a:prstGeom>
            <a:solidFill>
              <a:srgbClr val="FFFFFF">
                <a:lumMod val="85000"/>
              </a:srgbClr>
            </a:solidFill>
            <a:ln w="25400" cap="flat" cmpd="sng" algn="ctr">
              <a:noFill/>
              <a:prstDash val="solid"/>
              <a:round/>
              <a:headEnd type="none" w="med" len="med"/>
              <a:tailEnd type="none" w="med" len="med"/>
            </a:ln>
            <a:effectLst/>
          </p:spPr>
          <p:txBody>
            <a:bodyPr lIns="54000" tIns="54000" rIns="0" bIns="0"/>
            <a:lstStyle/>
            <a:p>
              <a:pPr defTabSz="449516" fontAlgn="ctr">
                <a:spcBef>
                  <a:spcPts val="0"/>
                </a:spcBef>
                <a:spcAft>
                  <a:spcPts val="0"/>
                </a:spcAft>
                <a:buClr>
                  <a:srgbClr val="CC9900"/>
                </a:buClr>
                <a:defRPr/>
              </a:pPr>
              <a:r>
                <a:rPr lang="en-US" altLang="zh-CN" sz="1200" kern="0" dirty="0">
                  <a:solidFill>
                    <a:srgbClr val="080808"/>
                  </a:solidFill>
                  <a:latin typeface="+mn-lt"/>
                  <a:ea typeface="华文细黑" panose="02010600040101010101" pitchFamily="2" charset="-122"/>
                  <a:cs typeface="Arial" pitchFamily="34" charset="0"/>
                </a:rPr>
                <a:t>Huawei cooperates with the industry's leading ALTO/PCE experts to formulate standards and prototype, and participates in I2RS standardization.</a:t>
              </a:r>
            </a:p>
          </p:txBody>
        </p:sp>
        <p:sp>
          <p:nvSpPr>
            <p:cNvPr id="50" name="428779087"/>
            <p:cNvSpPr/>
            <p:nvPr/>
          </p:nvSpPr>
          <p:spPr bwMode="auto">
            <a:xfrm>
              <a:off x="4963877" y="3103028"/>
              <a:ext cx="3258015" cy="362686"/>
            </a:xfrm>
            <a:prstGeom prst="wedgeRectCallout">
              <a:avLst>
                <a:gd name="adj1" fmla="val -48881"/>
                <a:gd name="adj2" fmla="val 119645"/>
              </a:avLst>
            </a:prstGeom>
            <a:solidFill>
              <a:srgbClr val="FFFFFF">
                <a:lumMod val="85000"/>
              </a:srgbClr>
            </a:solidFill>
            <a:ln w="25400" cap="flat" cmpd="sng" algn="ctr">
              <a:noFill/>
              <a:prstDash val="solid"/>
              <a:round/>
              <a:headEnd type="none" w="med" len="med"/>
              <a:tailEnd type="none" w="med" len="med"/>
            </a:ln>
            <a:effectLst/>
          </p:spPr>
          <p:txBody>
            <a:bodyPr lIns="72000" tIns="22208" rIns="44409" bIns="22208"/>
            <a:lstStyle/>
            <a:p>
              <a:pPr defTabSz="449516" fontAlgn="ctr">
                <a:spcBef>
                  <a:spcPts val="0"/>
                </a:spcBef>
                <a:spcAft>
                  <a:spcPts val="0"/>
                </a:spcAft>
                <a:buClr>
                  <a:srgbClr val="CC9900"/>
                </a:buClr>
                <a:defRPr/>
              </a:pPr>
              <a:r>
                <a:rPr lang="en-US" altLang="zh-CN" sz="1200" kern="0" dirty="0">
                  <a:solidFill>
                    <a:srgbClr val="080808"/>
                  </a:solidFill>
                  <a:latin typeface="+mn-lt"/>
                  <a:ea typeface="华文细黑" panose="02010600040101010101" pitchFamily="2" charset="-122"/>
                  <a:cs typeface="Arial" pitchFamily="34" charset="0"/>
                </a:rPr>
                <a:t>Huawei joins the community, signs the enterprise contribution agreement, and promotes cloud interconnection/cloud access VPN APIs and Huawei device plug-ins.</a:t>
              </a:r>
            </a:p>
          </p:txBody>
        </p:sp>
        <p:sp>
          <p:nvSpPr>
            <p:cNvPr id="56" name="1340003052"/>
            <p:cNvSpPr txBox="1"/>
            <p:nvPr/>
          </p:nvSpPr>
          <p:spPr>
            <a:xfrm>
              <a:off x="866201" y="5013467"/>
              <a:ext cx="2702146" cy="196244"/>
            </a:xfrm>
            <a:prstGeom prst="rect">
              <a:avLst/>
            </a:prstGeom>
            <a:noFill/>
          </p:spPr>
          <p:txBody>
            <a:bodyPr wrap="square" lIns="51386" tIns="25693" rIns="51386" bIns="25693" rtlCol="0">
              <a:spAutoFit/>
            </a:bodyPr>
            <a:lstStyle/>
            <a:p>
              <a:pPr fontAlgn="ctr">
                <a:buClr>
                  <a:schemeClr val="bg1">
                    <a:lumMod val="50000"/>
                  </a:schemeClr>
                </a:buClr>
                <a:buSzPct val="60000"/>
                <a:buFont typeface="Wingdings" pitchFamily="2" charset="2"/>
                <a:buChar char="l"/>
              </a:pPr>
              <a:r>
                <a:rPr lang="en-US" altLang="zh-CN" sz="1200" dirty="0">
                  <a:solidFill>
                    <a:srgbClr val="C00000"/>
                  </a:solidFill>
                  <a:latin typeface="+mn-lt"/>
                  <a:ea typeface="华文细黑" panose="02010600040101010101" pitchFamily="2" charset="-122"/>
                  <a:cs typeface="Arial" pitchFamily="34" charset="0"/>
                </a:rPr>
                <a:t>Huawei joined </a:t>
              </a:r>
              <a:r>
                <a:rPr lang="en-US" altLang="zh-CN" sz="1200" dirty="0" err="1">
                  <a:solidFill>
                    <a:srgbClr val="C00000"/>
                  </a:solidFill>
                  <a:latin typeface="+mn-lt"/>
                  <a:ea typeface="华文细黑" panose="02010600040101010101" pitchFamily="2" charset="-122"/>
                  <a:cs typeface="Arial" pitchFamily="34" charset="0"/>
                </a:rPr>
                <a:t>OpenDaylight</a:t>
              </a:r>
              <a:r>
                <a:rPr lang="en-US" altLang="zh-CN" sz="1200" dirty="0">
                  <a:solidFill>
                    <a:srgbClr val="C00000"/>
                  </a:solidFill>
                  <a:latin typeface="+mn-lt"/>
                  <a:ea typeface="华文细黑" panose="02010600040101010101" pitchFamily="2" charset="-122"/>
                  <a:cs typeface="Arial" pitchFamily="34" charset="0"/>
                </a:rPr>
                <a:t> as a Silver member in June 2013.</a:t>
              </a:r>
            </a:p>
          </p:txBody>
        </p:sp>
        <p:sp>
          <p:nvSpPr>
            <p:cNvPr id="57" name="448146752"/>
            <p:cNvSpPr/>
            <p:nvPr/>
          </p:nvSpPr>
          <p:spPr bwMode="auto">
            <a:xfrm>
              <a:off x="5871448" y="4078372"/>
              <a:ext cx="2451625" cy="636943"/>
            </a:xfrm>
            <a:prstGeom prst="wedgeRectCallout">
              <a:avLst>
                <a:gd name="adj1" fmla="val -66129"/>
                <a:gd name="adj2" fmla="val -2818"/>
              </a:avLst>
            </a:prstGeom>
            <a:solidFill>
              <a:srgbClr val="FFFFFF">
                <a:lumMod val="75000"/>
              </a:srgbClr>
            </a:solidFill>
            <a:ln w="25400" cap="flat" cmpd="sng" algn="ctr">
              <a:noFill/>
              <a:prstDash val="solid"/>
              <a:round/>
              <a:headEnd type="none" w="med" len="med"/>
              <a:tailEnd type="none" w="med" len="med"/>
            </a:ln>
            <a:effectLst/>
          </p:spPr>
          <p:txBody>
            <a:bodyPr lIns="54000" tIns="72000" rIns="44404" bIns="22205"/>
            <a:lstStyle/>
            <a:p>
              <a:pPr defTabSz="449453" fontAlgn="ctr">
                <a:spcBef>
                  <a:spcPts val="0"/>
                </a:spcBef>
                <a:spcAft>
                  <a:spcPts val="0"/>
                </a:spcAft>
                <a:buClr>
                  <a:srgbClr val="CC9900"/>
                </a:buClr>
                <a:defRPr/>
              </a:pPr>
              <a:r>
                <a:rPr lang="en-US" altLang="zh-CN" sz="1200" kern="0" dirty="0">
                  <a:solidFill>
                    <a:srgbClr val="080808"/>
                  </a:solidFill>
                  <a:latin typeface="+mn-lt"/>
                  <a:ea typeface="华文细黑" panose="02010600040101010101" pitchFamily="2" charset="-122"/>
                  <a:cs typeface="Arial" pitchFamily="34" charset="0"/>
                </a:rPr>
                <a:t>Huawei is the chair of the Architecture WG. Huawei carries out joint innovation on NFV with the industry's leading carriers, and is the first to launch the technical prototype demo for </a:t>
              </a:r>
              <a:r>
                <a:rPr lang="en-US" altLang="zh-CN" sz="1200" kern="0" dirty="0" err="1">
                  <a:solidFill>
                    <a:srgbClr val="080808"/>
                  </a:solidFill>
                  <a:latin typeface="+mn-lt"/>
                  <a:ea typeface="华文细黑" panose="02010600040101010101" pitchFamily="2" charset="-122"/>
                  <a:cs typeface="Arial" pitchFamily="34" charset="0"/>
                </a:rPr>
                <a:t>SoftBNG</a:t>
              </a:r>
              <a:r>
                <a:rPr lang="en-US" altLang="zh-CN" sz="1200" kern="0" dirty="0">
                  <a:solidFill>
                    <a:srgbClr val="080808"/>
                  </a:solidFill>
                  <a:latin typeface="+mn-lt"/>
                  <a:ea typeface="华文细黑" panose="02010600040101010101" pitchFamily="2" charset="-122"/>
                  <a:cs typeface="Arial" pitchFamily="34" charset="0"/>
                </a:rPr>
                <a:t> and </a:t>
              </a:r>
              <a:r>
                <a:rPr lang="en-US" altLang="zh-CN" sz="1200" kern="0" dirty="0" err="1">
                  <a:solidFill>
                    <a:srgbClr val="080808"/>
                  </a:solidFill>
                  <a:latin typeface="+mn-lt"/>
                  <a:ea typeface="华文细黑" panose="02010600040101010101" pitchFamily="2" charset="-122"/>
                  <a:cs typeface="Arial" pitchFamily="34" charset="0"/>
                </a:rPr>
                <a:t>vHGW</a:t>
              </a:r>
              <a:r>
                <a:rPr lang="en-US" altLang="zh-CN" sz="1200" kern="0" dirty="0">
                  <a:solidFill>
                    <a:srgbClr val="080808"/>
                  </a:solidFill>
                  <a:latin typeface="+mn-lt"/>
                  <a:ea typeface="华文细黑" panose="02010600040101010101" pitchFamily="2" charset="-122"/>
                  <a:cs typeface="Arial" pitchFamily="34" charset="0"/>
                </a:rPr>
                <a:t>.</a:t>
              </a:r>
            </a:p>
          </p:txBody>
        </p:sp>
        <p:sp>
          <p:nvSpPr>
            <p:cNvPr id="58" name="1870802734"/>
            <p:cNvSpPr/>
            <p:nvPr/>
          </p:nvSpPr>
          <p:spPr>
            <a:xfrm>
              <a:off x="3314195" y="4336419"/>
              <a:ext cx="894388" cy="301122"/>
            </a:xfrm>
            <a:prstGeom prst="rect">
              <a:avLst/>
            </a:prstGeom>
          </p:spPr>
          <p:txBody>
            <a:bodyPr wrap="square">
              <a:spAutoFit/>
            </a:bodyPr>
            <a:lstStyle/>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ONF</a:t>
              </a:r>
            </a:p>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(control plane)</a:t>
              </a:r>
            </a:p>
          </p:txBody>
        </p:sp>
        <p:sp>
          <p:nvSpPr>
            <p:cNvPr id="59" name="1283863192"/>
            <p:cNvSpPr/>
            <p:nvPr/>
          </p:nvSpPr>
          <p:spPr>
            <a:xfrm>
              <a:off x="3878864" y="3562674"/>
              <a:ext cx="1090067" cy="387156"/>
            </a:xfrm>
            <a:prstGeom prst="rect">
              <a:avLst/>
            </a:prstGeom>
          </p:spPr>
          <p:txBody>
            <a:bodyPr wrap="square">
              <a:spAutoFit/>
            </a:bodyPr>
            <a:lstStyle/>
            <a:p>
              <a:pPr lvl="0" algn="ctr" fontAlgn="ctr"/>
              <a:r>
                <a:rPr lang="en-US" altLang="zh-CN" sz="1200" dirty="0" err="1">
                  <a:solidFill>
                    <a:srgbClr val="080808">
                      <a:hueOff val="0"/>
                      <a:satOff val="0"/>
                      <a:lumOff val="0"/>
                      <a:alphaOff val="0"/>
                    </a:srgbClr>
                  </a:solidFill>
                  <a:latin typeface="+mn-lt"/>
                  <a:ea typeface="华文细黑" panose="02010600040101010101" pitchFamily="2" charset="-122"/>
                  <a:cs typeface="Arial" pitchFamily="34" charset="0"/>
                </a:rPr>
                <a:t>OpenStack</a:t>
              </a:r>
              <a:endPar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endParaRPr>
            </a:p>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Neutron (collaboration layer)</a:t>
              </a:r>
            </a:p>
          </p:txBody>
        </p:sp>
        <p:sp>
          <p:nvSpPr>
            <p:cNvPr id="60" name="1111651366"/>
            <p:cNvSpPr/>
            <p:nvPr/>
          </p:nvSpPr>
          <p:spPr>
            <a:xfrm>
              <a:off x="4572000" y="4308639"/>
              <a:ext cx="1126319" cy="344139"/>
            </a:xfrm>
            <a:prstGeom prst="rect">
              <a:avLst/>
            </a:prstGeom>
          </p:spPr>
          <p:txBody>
            <a:bodyPr wrap="square" lIns="0" tIns="0" rIns="0" bIns="0">
              <a:spAutoFit/>
            </a:bodyPr>
            <a:lstStyle/>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ETSI </a:t>
              </a:r>
            </a:p>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NFV</a:t>
              </a:r>
            </a:p>
            <a:p>
              <a:pPr lvl="0" algn="ctr" fontAlgn="ctr"/>
              <a:r>
                <a:rPr lang="en-US" altLang="zh-CN" sz="1200" dirty="0">
                  <a:solidFill>
                    <a:srgbClr val="080808">
                      <a:hueOff val="0"/>
                      <a:satOff val="0"/>
                      <a:lumOff val="0"/>
                      <a:alphaOff val="0"/>
                    </a:srgbClr>
                  </a:solidFill>
                  <a:latin typeface="+mn-lt"/>
                  <a:ea typeface="华文细黑" panose="02010600040101010101" pitchFamily="2" charset="-122"/>
                  <a:cs typeface="Arial" pitchFamily="34" charset="0"/>
                </a:rPr>
                <a:t>(service processing)</a:t>
              </a:r>
            </a:p>
          </p:txBody>
        </p:sp>
        <p:sp>
          <p:nvSpPr>
            <p:cNvPr id="47" name="414146210"/>
            <p:cNvSpPr/>
            <p:nvPr/>
          </p:nvSpPr>
          <p:spPr bwMode="auto">
            <a:xfrm>
              <a:off x="919453" y="3878736"/>
              <a:ext cx="2309995" cy="1060559"/>
            </a:xfrm>
            <a:prstGeom prst="wedgeRectCallout">
              <a:avLst>
                <a:gd name="adj1" fmla="val 66466"/>
                <a:gd name="adj2" fmla="val 44001"/>
              </a:avLst>
            </a:prstGeom>
            <a:solidFill>
              <a:srgbClr val="FFFFFF">
                <a:lumMod val="85000"/>
              </a:srgbClr>
            </a:solidFill>
            <a:ln w="25400" cap="flat" cmpd="sng" algn="ctr">
              <a:noFill/>
              <a:prstDash val="solid"/>
              <a:round/>
              <a:headEnd type="none" w="med" len="med"/>
              <a:tailEnd type="none" w="med" len="med"/>
            </a:ln>
            <a:effectLst/>
          </p:spPr>
          <p:txBody>
            <a:bodyPr lIns="54000" tIns="54000" rIns="44409" bIns="22208"/>
            <a:lstStyle/>
            <a:p>
              <a:pPr defTabSz="449516" fontAlgn="ctr">
                <a:spcBef>
                  <a:spcPts val="0"/>
                </a:spcBef>
                <a:spcAft>
                  <a:spcPts val="0"/>
                </a:spcAft>
                <a:buClr>
                  <a:srgbClr val="CC9900"/>
                </a:buClr>
                <a:defRPr/>
              </a:pPr>
              <a:r>
                <a:rPr lang="en-US" altLang="zh-CN" sz="1200" kern="0" dirty="0">
                  <a:solidFill>
                    <a:srgbClr val="080808"/>
                  </a:solidFill>
                  <a:latin typeface="+mn-lt"/>
                  <a:ea typeface="华文细黑" panose="02010600040101010101" pitchFamily="2" charset="-122"/>
                  <a:cs typeface="Arial" pitchFamily="34" charset="0"/>
                </a:rPr>
                <a:t>Huawei is the chair of the Migration WG, vice chair of the Optical Transport WG, vice chair of the Security WG, and member of the Chip Advisory Board. Huawei is the first to propose the POF concept and demonstrate the prototype, and is a main contributor to the Forwarding Abstractions WG, Protocol Extension WG, and Architecture WG.</a:t>
              </a:r>
            </a:p>
          </p:txBody>
        </p:sp>
        <p:cxnSp>
          <p:nvCxnSpPr>
            <p:cNvPr id="43" name="2118823173"/>
            <p:cNvCxnSpPr>
              <a:cxnSpLocks noChangeShapeType="1"/>
              <a:stCxn id="38" idx="3"/>
            </p:cNvCxnSpPr>
            <p:nvPr/>
          </p:nvCxnSpPr>
          <p:spPr bwMode="auto">
            <a:xfrm>
              <a:off x="2893902" y="3706443"/>
              <a:ext cx="499348" cy="629976"/>
            </a:xfrm>
            <a:prstGeom prst="straightConnector1">
              <a:avLst/>
            </a:prstGeom>
            <a:noFill/>
            <a:ln w="9525" algn="ctr">
              <a:solidFill>
                <a:srgbClr val="00B0F0"/>
              </a:solidFill>
              <a:round/>
              <a:headEnd/>
              <a:tailEnd type="arrow" w="med" len="med"/>
            </a:ln>
          </p:spPr>
        </p:cxnSp>
        <p:cxnSp>
          <p:nvCxnSpPr>
            <p:cNvPr id="44" name="1442226993"/>
            <p:cNvCxnSpPr>
              <a:cxnSpLocks noChangeShapeType="1"/>
              <a:stCxn id="39" idx="1"/>
            </p:cNvCxnSpPr>
            <p:nvPr/>
          </p:nvCxnSpPr>
          <p:spPr bwMode="auto">
            <a:xfrm flipH="1">
              <a:off x="5041321" y="3630782"/>
              <a:ext cx="1149077" cy="0"/>
            </a:xfrm>
            <a:prstGeom prst="straightConnector1">
              <a:avLst/>
            </a:prstGeom>
            <a:noFill/>
            <a:ln w="9525" algn="ctr">
              <a:solidFill>
                <a:srgbClr val="00B0F0"/>
              </a:solidFill>
              <a:round/>
              <a:headEnd/>
              <a:tailEnd type="arrow" w="med" len="med"/>
            </a:ln>
          </p:spPr>
        </p:cxnSp>
      </p:grpSp>
    </p:spTree>
    <p:extLst>
      <p:ext uri="{BB962C8B-B14F-4D97-AF65-F5344CB8AC3E}">
        <p14:creationId xmlns:p14="http://schemas.microsoft.com/office/powerpoint/2010/main" val="18709290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069141764"/>
          <p:cNvSpPr>
            <a:spLocks noGrp="1"/>
          </p:cNvSpPr>
          <p:nvPr>
            <p:ph type="body" sz="quarter" idx="10"/>
          </p:nvPr>
        </p:nvSpPr>
        <p:spPr/>
        <p:txBody>
          <a:bodyPr/>
          <a:lstStyle/>
          <a:p>
            <a:pPr algn="l"/>
            <a:r>
              <a:rPr lang="en-US" altLang="zh-CN" dirty="0"/>
              <a:t>This course describes data center SDN network basics, helping you learn about challenges faced by cloud data centers and the industry's SDN development and technologies.</a:t>
            </a:r>
          </a:p>
        </p:txBody>
      </p:sp>
    </p:spTree>
    <p:extLst>
      <p:ext uri="{BB962C8B-B14F-4D97-AF65-F5344CB8AC3E}">
        <p14:creationId xmlns:p14="http://schemas.microsoft.com/office/powerpoint/2010/main" val="21264784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282656252"/>
          <p:cNvSpPr>
            <a:spLocks noGrp="1"/>
          </p:cNvSpPr>
          <p:nvPr>
            <p:ph type="body" sz="quarter" idx="10"/>
          </p:nvPr>
        </p:nvSpPr>
        <p:spPr/>
        <p:txBody>
          <a:bodyPr/>
          <a:lstStyle/>
          <a:p>
            <a:r>
              <a:rPr lang="en-US" altLang="zh-CN">
                <a:solidFill>
                  <a:schemeClr val="bg1">
                    <a:lumMod val="50000"/>
                  </a:schemeClr>
                </a:solidFill>
              </a:rPr>
              <a:t>Limitations of Traditional Networks</a:t>
            </a:r>
          </a:p>
          <a:p>
            <a:r>
              <a:rPr lang="en-US">
                <a:solidFill>
                  <a:schemeClr val="bg1">
                    <a:lumMod val="50000"/>
                  </a:schemeClr>
                </a:solidFill>
              </a:rPr>
              <a:t>SDN Overview</a:t>
            </a:r>
            <a:endParaRPr lang="en-US" altLang="zh-CN">
              <a:solidFill>
                <a:schemeClr val="bg1">
                  <a:lumMod val="50000"/>
                </a:schemeClr>
              </a:solidFill>
            </a:endParaRPr>
          </a:p>
          <a:p>
            <a:r>
              <a:rPr lang="en-US">
                <a:solidFill>
                  <a:schemeClr val="bg1">
                    <a:lumMod val="50000"/>
                  </a:schemeClr>
                </a:solidFill>
              </a:rPr>
              <a:t>SDN Value</a:t>
            </a:r>
            <a:endParaRPr lang="en-US" altLang="zh-CN">
              <a:solidFill>
                <a:schemeClr val="bg1">
                  <a:lumMod val="50000"/>
                </a:schemeClr>
              </a:solidFill>
            </a:endParaRPr>
          </a:p>
          <a:p>
            <a:r>
              <a:rPr lang="en-US" altLang="zh-CN">
                <a:solidFill>
                  <a:schemeClr val="bg1">
                    <a:lumMod val="50000"/>
                  </a:schemeClr>
                </a:solidFill>
              </a:rPr>
              <a:t>SDN Standards Organizations</a:t>
            </a:r>
          </a:p>
          <a:p>
            <a:r>
              <a:rPr lang="en-US" altLang="zh-CN" b="1"/>
              <a:t>SDN Applications</a:t>
            </a:r>
          </a:p>
          <a:p>
            <a:endParaRPr lang="en-US" dirty="0"/>
          </a:p>
        </p:txBody>
      </p:sp>
    </p:spTree>
    <p:extLst>
      <p:ext uri="{BB962C8B-B14F-4D97-AF65-F5344CB8AC3E}">
        <p14:creationId xmlns:p14="http://schemas.microsoft.com/office/powerpoint/2010/main" val="988260782"/>
      </p:ext>
    </p:extLst>
  </p:cSld>
  <p:clrMapOvr>
    <a:masterClrMapping/>
  </p:clrMapOvr>
  <p:transition advTm="10000"/>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2"/>
          </p:nvPr>
        </p:nvSpPr>
        <p:spPr>
          <a:xfrm>
            <a:off x="1595500" y="410400"/>
            <a:ext cx="9831600" cy="1024280"/>
          </a:xfrm>
        </p:spPr>
        <p:txBody>
          <a:bodyPr/>
          <a:lstStyle/>
          <a:p>
            <a:r>
              <a:rPr lang="en-US" altLang="zh-CN" sz="3000" dirty="0"/>
              <a:t>Cloud-based Management of Government/Enterprise Campus Networks</a:t>
            </a:r>
            <a:endParaRPr lang="zh-CN" altLang="en-US" sz="3000" dirty="0"/>
          </a:p>
        </p:txBody>
      </p:sp>
      <p:grpSp>
        <p:nvGrpSpPr>
          <p:cNvPr id="3" name="组合 2"/>
          <p:cNvGrpSpPr/>
          <p:nvPr/>
        </p:nvGrpSpPr>
        <p:grpSpPr>
          <a:xfrm>
            <a:off x="2027548" y="1520788"/>
            <a:ext cx="8388932" cy="4684266"/>
            <a:chOff x="576596" y="1218977"/>
            <a:chExt cx="7034520" cy="4315709"/>
          </a:xfrm>
        </p:grpSpPr>
        <p:grpSp>
          <p:nvGrpSpPr>
            <p:cNvPr id="56" name="组合 80"/>
            <p:cNvGrpSpPr>
              <a:grpSpLocks/>
            </p:cNvGrpSpPr>
            <p:nvPr/>
          </p:nvGrpSpPr>
          <p:grpSpPr bwMode="auto">
            <a:xfrm>
              <a:off x="755576" y="4689957"/>
              <a:ext cx="2908638" cy="844729"/>
              <a:chOff x="399149" y="4528920"/>
              <a:chExt cx="4701410" cy="1674098"/>
            </a:xfrm>
          </p:grpSpPr>
          <p:sp>
            <p:nvSpPr>
              <p:cNvPr id="60" name="椭圆 59"/>
              <p:cNvSpPr/>
              <p:nvPr/>
            </p:nvSpPr>
            <p:spPr bwMode="auto">
              <a:xfrm>
                <a:off x="399149" y="4570144"/>
                <a:ext cx="4701410" cy="1632874"/>
              </a:xfrm>
              <a:prstGeom prst="ellipse">
                <a:avLst/>
              </a:prstGeom>
              <a:solidFill>
                <a:srgbClr val="00B0F0">
                  <a:alpha val="16000"/>
                </a:srgbClr>
              </a:solidFill>
              <a:ln w="9525" cap="flat" cmpd="sng" algn="ctr">
                <a:solidFill>
                  <a:srgbClr val="6996BF"/>
                </a:solidFill>
                <a:prstDash val="sysDash"/>
                <a:round/>
                <a:headEnd type="none" w="med" len="med"/>
                <a:tailEnd type="none" w="med" len="med"/>
              </a:ln>
              <a:effectLst>
                <a:outerShdw blurRad="50800" dist="38100" dir="2700000" algn="tl" rotWithShape="0">
                  <a:prstClr val="black">
                    <a:alpha val="40000"/>
                  </a:prst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pic>
            <p:nvPicPr>
              <p:cNvPr id="61" name="Picture 209" descr="公寓"/>
              <p:cNvPicPr>
                <a:picLocks noChangeAspect="1" noChangeArrowheads="1"/>
              </p:cNvPicPr>
              <p:nvPr>
                <p:custDataLst>
                  <p:tags r:id="rId1"/>
                </p:custDataLst>
              </p:nvPr>
            </p:nvPicPr>
            <p:blipFill>
              <a:blip r:embed="rId9" cstate="print"/>
              <a:srcRect/>
              <a:stretch>
                <a:fillRect/>
              </a:stretch>
            </p:blipFill>
            <p:spPr bwMode="auto">
              <a:xfrm>
                <a:off x="3672306" y="4528920"/>
                <a:ext cx="1049357" cy="938034"/>
              </a:xfrm>
              <a:prstGeom prst="rect">
                <a:avLst/>
              </a:prstGeom>
              <a:ln>
                <a:noFill/>
              </a:ln>
              <a:effectLst>
                <a:outerShdw blurRad="292100" dist="139700" dir="2700000" algn="tl" rotWithShape="0">
                  <a:srgbClr val="333333">
                    <a:alpha val="65000"/>
                  </a:srgbClr>
                </a:outerShdw>
              </a:effectLst>
            </p:spPr>
          </p:pic>
          <p:pic>
            <p:nvPicPr>
              <p:cNvPr id="62" name="Picture 209" descr="公寓"/>
              <p:cNvPicPr>
                <a:picLocks noChangeAspect="1" noChangeArrowheads="1"/>
              </p:cNvPicPr>
              <p:nvPr>
                <p:custDataLst>
                  <p:tags r:id="rId2"/>
                </p:custDataLst>
              </p:nvPr>
            </p:nvPicPr>
            <p:blipFill>
              <a:blip r:embed="rId10" cstate="print"/>
              <a:srcRect/>
              <a:stretch>
                <a:fillRect/>
              </a:stretch>
            </p:blipFill>
            <p:spPr bwMode="auto">
              <a:xfrm>
                <a:off x="3164970" y="5551094"/>
                <a:ext cx="528331" cy="496607"/>
              </a:xfrm>
              <a:prstGeom prst="rect">
                <a:avLst/>
              </a:prstGeom>
              <a:ln>
                <a:noFill/>
              </a:ln>
              <a:effectLst>
                <a:outerShdw blurRad="292100" dist="139700" dir="2700000" algn="tl" rotWithShape="0">
                  <a:srgbClr val="333333">
                    <a:alpha val="65000"/>
                  </a:srgbClr>
                </a:outerShdw>
              </a:effectLst>
            </p:spPr>
          </p:pic>
          <p:grpSp>
            <p:nvGrpSpPr>
              <p:cNvPr id="63" name="Group 181"/>
              <p:cNvGrpSpPr>
                <a:grpSpLocks/>
              </p:cNvGrpSpPr>
              <p:nvPr/>
            </p:nvGrpSpPr>
            <p:grpSpPr bwMode="auto">
              <a:xfrm>
                <a:off x="3670986" y="5645493"/>
                <a:ext cx="314325" cy="263525"/>
                <a:chOff x="4684" y="2437"/>
                <a:chExt cx="242" cy="325"/>
              </a:xfrm>
            </p:grpSpPr>
            <p:sp>
              <p:nvSpPr>
                <p:cNvPr id="86" name="Freeform 182"/>
                <p:cNvSpPr>
                  <a:spLocks/>
                </p:cNvSpPr>
                <p:nvPr/>
              </p:nvSpPr>
              <p:spPr bwMode="auto">
                <a:xfrm>
                  <a:off x="4696" y="2439"/>
                  <a:ext cx="223" cy="169"/>
                </a:xfrm>
                <a:custGeom>
                  <a:avLst/>
                  <a:gdLst>
                    <a:gd name="T0" fmla="*/ 63 w 297"/>
                    <a:gd name="T1" fmla="*/ 82 h 321"/>
                    <a:gd name="T2" fmla="*/ 55 w 297"/>
                    <a:gd name="T3" fmla="*/ 86 h 321"/>
                    <a:gd name="T4" fmla="*/ 48 w 297"/>
                    <a:gd name="T5" fmla="*/ 87 h 321"/>
                    <a:gd name="T6" fmla="*/ 39 w 297"/>
                    <a:gd name="T7" fmla="*/ 86 h 321"/>
                    <a:gd name="T8" fmla="*/ 29 w 297"/>
                    <a:gd name="T9" fmla="*/ 81 h 321"/>
                    <a:gd name="T10" fmla="*/ 24 w 297"/>
                    <a:gd name="T11" fmla="*/ 72 h 321"/>
                    <a:gd name="T12" fmla="*/ 17 w 297"/>
                    <a:gd name="T13" fmla="*/ 68 h 321"/>
                    <a:gd name="T14" fmla="*/ 8 w 297"/>
                    <a:gd name="T15" fmla="*/ 65 h 321"/>
                    <a:gd name="T16" fmla="*/ 2 w 297"/>
                    <a:gd name="T17" fmla="*/ 59 h 321"/>
                    <a:gd name="T18" fmla="*/ 0 w 297"/>
                    <a:gd name="T19" fmla="*/ 52 h 321"/>
                    <a:gd name="T20" fmla="*/ 2 w 297"/>
                    <a:gd name="T21" fmla="*/ 43 h 321"/>
                    <a:gd name="T22" fmla="*/ 11 w 297"/>
                    <a:gd name="T23" fmla="*/ 37 h 321"/>
                    <a:gd name="T24" fmla="*/ 14 w 297"/>
                    <a:gd name="T25" fmla="*/ 30 h 321"/>
                    <a:gd name="T26" fmla="*/ 19 w 297"/>
                    <a:gd name="T27" fmla="*/ 21 h 321"/>
                    <a:gd name="T28" fmla="*/ 28 w 297"/>
                    <a:gd name="T29" fmla="*/ 14 h 321"/>
                    <a:gd name="T30" fmla="*/ 40 w 297"/>
                    <a:gd name="T31" fmla="*/ 11 h 321"/>
                    <a:gd name="T32" fmla="*/ 51 w 297"/>
                    <a:gd name="T33" fmla="*/ 10 h 321"/>
                    <a:gd name="T34" fmla="*/ 60 w 297"/>
                    <a:gd name="T35" fmla="*/ 11 h 321"/>
                    <a:gd name="T36" fmla="*/ 69 w 297"/>
                    <a:gd name="T37" fmla="*/ 15 h 321"/>
                    <a:gd name="T38" fmla="*/ 78 w 297"/>
                    <a:gd name="T39" fmla="*/ 23 h 321"/>
                    <a:gd name="T40" fmla="*/ 75 w 297"/>
                    <a:gd name="T41" fmla="*/ 14 h 321"/>
                    <a:gd name="T42" fmla="*/ 80 w 297"/>
                    <a:gd name="T43" fmla="*/ 6 h 321"/>
                    <a:gd name="T44" fmla="*/ 91 w 297"/>
                    <a:gd name="T45" fmla="*/ 4 h 321"/>
                    <a:gd name="T46" fmla="*/ 100 w 297"/>
                    <a:gd name="T47" fmla="*/ 7 h 321"/>
                    <a:gd name="T48" fmla="*/ 110 w 297"/>
                    <a:gd name="T49" fmla="*/ 2 h 321"/>
                    <a:gd name="T50" fmla="*/ 119 w 297"/>
                    <a:gd name="T51" fmla="*/ 0 h 321"/>
                    <a:gd name="T52" fmla="*/ 127 w 297"/>
                    <a:gd name="T53" fmla="*/ 1 h 321"/>
                    <a:gd name="T54" fmla="*/ 135 w 297"/>
                    <a:gd name="T55" fmla="*/ 4 h 321"/>
                    <a:gd name="T56" fmla="*/ 143 w 297"/>
                    <a:gd name="T57" fmla="*/ 12 h 321"/>
                    <a:gd name="T58" fmla="*/ 143 w 297"/>
                    <a:gd name="T59" fmla="*/ 17 h 321"/>
                    <a:gd name="T60" fmla="*/ 154 w 297"/>
                    <a:gd name="T61" fmla="*/ 20 h 321"/>
                    <a:gd name="T62" fmla="*/ 162 w 297"/>
                    <a:gd name="T63" fmla="*/ 25 h 321"/>
                    <a:gd name="T64" fmla="*/ 167 w 297"/>
                    <a:gd name="T65" fmla="*/ 32 h 321"/>
                    <a:gd name="T66" fmla="*/ 169 w 297"/>
                    <a:gd name="T67" fmla="*/ 40 h 321"/>
                    <a:gd name="T68" fmla="*/ 167 w 297"/>
                    <a:gd name="T69" fmla="*/ 46 h 321"/>
                    <a:gd name="T70" fmla="*/ 159 w 297"/>
                    <a:gd name="T71" fmla="*/ 54 h 321"/>
                    <a:gd name="T72" fmla="*/ 152 w 297"/>
                    <a:gd name="T73" fmla="*/ 57 h 321"/>
                    <a:gd name="T74" fmla="*/ 149 w 297"/>
                    <a:gd name="T75" fmla="*/ 59 h 321"/>
                    <a:gd name="T76" fmla="*/ 151 w 297"/>
                    <a:gd name="T77" fmla="*/ 62 h 321"/>
                    <a:gd name="T78" fmla="*/ 149 w 297"/>
                    <a:gd name="T79" fmla="*/ 65 h 321"/>
                    <a:gd name="T80" fmla="*/ 146 w 297"/>
                    <a:gd name="T81" fmla="*/ 66 h 321"/>
                    <a:gd name="T82" fmla="*/ 145 w 297"/>
                    <a:gd name="T83" fmla="*/ 68 h 321"/>
                    <a:gd name="T84" fmla="*/ 146 w 297"/>
                    <a:gd name="T85" fmla="*/ 76 h 321"/>
                    <a:gd name="T86" fmla="*/ 140 w 297"/>
                    <a:gd name="T87" fmla="*/ 82 h 321"/>
                    <a:gd name="T88" fmla="*/ 134 w 297"/>
                    <a:gd name="T89" fmla="*/ 84 h 321"/>
                    <a:gd name="T90" fmla="*/ 128 w 297"/>
                    <a:gd name="T91" fmla="*/ 84 h 321"/>
                    <a:gd name="T92" fmla="*/ 122 w 297"/>
                    <a:gd name="T93" fmla="*/ 83 h 321"/>
                    <a:gd name="T94" fmla="*/ 119 w 297"/>
                    <a:gd name="T95" fmla="*/ 82 h 321"/>
                    <a:gd name="T96" fmla="*/ 115 w 297"/>
                    <a:gd name="T97" fmla="*/ 88 h 321"/>
                    <a:gd name="T98" fmla="*/ 108 w 297"/>
                    <a:gd name="T99" fmla="*/ 90 h 321"/>
                    <a:gd name="T100" fmla="*/ 100 w 297"/>
                    <a:gd name="T101" fmla="*/ 89 h 321"/>
                    <a:gd name="T102" fmla="*/ 94 w 297"/>
                    <a:gd name="T103" fmla="*/ 83 h 321"/>
                    <a:gd name="T104" fmla="*/ 91 w 297"/>
                    <a:gd name="T105" fmla="*/ 84 h 321"/>
                    <a:gd name="T106" fmla="*/ 84 w 297"/>
                    <a:gd name="T107" fmla="*/ 86 h 321"/>
                    <a:gd name="T108" fmla="*/ 78 w 297"/>
                    <a:gd name="T109" fmla="*/ 86 h 321"/>
                    <a:gd name="T110" fmla="*/ 72 w 297"/>
                    <a:gd name="T111" fmla="*/ 84 h 321"/>
                    <a:gd name="T112" fmla="*/ 66 w 297"/>
                    <a:gd name="T113" fmla="*/ 79 h 3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7" h="321">
                      <a:moveTo>
                        <a:pt x="116" y="278"/>
                      </a:moveTo>
                      <a:lnTo>
                        <a:pt x="114" y="283"/>
                      </a:lnTo>
                      <a:lnTo>
                        <a:pt x="112" y="288"/>
                      </a:lnTo>
                      <a:lnTo>
                        <a:pt x="110" y="292"/>
                      </a:lnTo>
                      <a:lnTo>
                        <a:pt x="106" y="296"/>
                      </a:lnTo>
                      <a:lnTo>
                        <a:pt x="104" y="300"/>
                      </a:lnTo>
                      <a:lnTo>
                        <a:pt x="101" y="303"/>
                      </a:lnTo>
                      <a:lnTo>
                        <a:pt x="97" y="305"/>
                      </a:lnTo>
                      <a:lnTo>
                        <a:pt x="94" y="308"/>
                      </a:lnTo>
                      <a:lnTo>
                        <a:pt x="91" y="309"/>
                      </a:lnTo>
                      <a:lnTo>
                        <a:pt x="86" y="310"/>
                      </a:lnTo>
                      <a:lnTo>
                        <a:pt x="83" y="310"/>
                      </a:lnTo>
                      <a:lnTo>
                        <a:pt x="80" y="310"/>
                      </a:lnTo>
                      <a:lnTo>
                        <a:pt x="75" y="310"/>
                      </a:lnTo>
                      <a:lnTo>
                        <a:pt x="72" y="309"/>
                      </a:lnTo>
                      <a:lnTo>
                        <a:pt x="69" y="308"/>
                      </a:lnTo>
                      <a:lnTo>
                        <a:pt x="64" y="305"/>
                      </a:lnTo>
                      <a:lnTo>
                        <a:pt x="59" y="301"/>
                      </a:lnTo>
                      <a:lnTo>
                        <a:pt x="54" y="296"/>
                      </a:lnTo>
                      <a:lnTo>
                        <a:pt x="51" y="289"/>
                      </a:lnTo>
                      <a:lnTo>
                        <a:pt x="47" y="282"/>
                      </a:lnTo>
                      <a:lnTo>
                        <a:pt x="44" y="274"/>
                      </a:lnTo>
                      <a:lnTo>
                        <a:pt x="43" y="266"/>
                      </a:lnTo>
                      <a:lnTo>
                        <a:pt x="42" y="257"/>
                      </a:lnTo>
                      <a:lnTo>
                        <a:pt x="42" y="249"/>
                      </a:lnTo>
                      <a:lnTo>
                        <a:pt x="37" y="247"/>
                      </a:lnTo>
                      <a:lnTo>
                        <a:pt x="33" y="246"/>
                      </a:lnTo>
                      <a:lnTo>
                        <a:pt x="30" y="244"/>
                      </a:lnTo>
                      <a:lnTo>
                        <a:pt x="25" y="241"/>
                      </a:lnTo>
                      <a:lnTo>
                        <a:pt x="22" y="238"/>
                      </a:lnTo>
                      <a:lnTo>
                        <a:pt x="17" y="234"/>
                      </a:lnTo>
                      <a:lnTo>
                        <a:pt x="14" y="230"/>
                      </a:lnTo>
                      <a:lnTo>
                        <a:pt x="12" y="227"/>
                      </a:lnTo>
                      <a:lnTo>
                        <a:pt x="9" y="221"/>
                      </a:lnTo>
                      <a:lnTo>
                        <a:pt x="6" y="216"/>
                      </a:lnTo>
                      <a:lnTo>
                        <a:pt x="4" y="211"/>
                      </a:lnTo>
                      <a:lnTo>
                        <a:pt x="3" y="204"/>
                      </a:lnTo>
                      <a:lnTo>
                        <a:pt x="2" y="198"/>
                      </a:lnTo>
                      <a:lnTo>
                        <a:pt x="1" y="192"/>
                      </a:lnTo>
                      <a:lnTo>
                        <a:pt x="0" y="186"/>
                      </a:lnTo>
                      <a:lnTo>
                        <a:pt x="1" y="179"/>
                      </a:lnTo>
                      <a:lnTo>
                        <a:pt x="1" y="170"/>
                      </a:lnTo>
                      <a:lnTo>
                        <a:pt x="2" y="162"/>
                      </a:lnTo>
                      <a:lnTo>
                        <a:pt x="4" y="154"/>
                      </a:lnTo>
                      <a:lnTo>
                        <a:pt x="7" y="148"/>
                      </a:lnTo>
                      <a:lnTo>
                        <a:pt x="11" y="141"/>
                      </a:lnTo>
                      <a:lnTo>
                        <a:pt x="14" y="135"/>
                      </a:lnTo>
                      <a:lnTo>
                        <a:pt x="19" y="130"/>
                      </a:lnTo>
                      <a:lnTo>
                        <a:pt x="23" y="126"/>
                      </a:lnTo>
                      <a:lnTo>
                        <a:pt x="23" y="116"/>
                      </a:lnTo>
                      <a:lnTo>
                        <a:pt x="24" y="107"/>
                      </a:lnTo>
                      <a:lnTo>
                        <a:pt x="25" y="98"/>
                      </a:lnTo>
                      <a:lnTo>
                        <a:pt x="27" y="90"/>
                      </a:lnTo>
                      <a:lnTo>
                        <a:pt x="30" y="82"/>
                      </a:lnTo>
                      <a:lnTo>
                        <a:pt x="33" y="76"/>
                      </a:lnTo>
                      <a:lnTo>
                        <a:pt x="36" y="68"/>
                      </a:lnTo>
                      <a:lnTo>
                        <a:pt x="40" y="61"/>
                      </a:lnTo>
                      <a:lnTo>
                        <a:pt x="44" y="56"/>
                      </a:lnTo>
                      <a:lnTo>
                        <a:pt x="49" y="51"/>
                      </a:lnTo>
                      <a:lnTo>
                        <a:pt x="53" y="46"/>
                      </a:lnTo>
                      <a:lnTo>
                        <a:pt x="59" y="42"/>
                      </a:lnTo>
                      <a:lnTo>
                        <a:pt x="64" y="39"/>
                      </a:lnTo>
                      <a:lnTo>
                        <a:pt x="70" y="37"/>
                      </a:lnTo>
                      <a:lnTo>
                        <a:pt x="75" y="35"/>
                      </a:lnTo>
                      <a:lnTo>
                        <a:pt x="82" y="34"/>
                      </a:lnTo>
                      <a:lnTo>
                        <a:pt x="86" y="34"/>
                      </a:lnTo>
                      <a:lnTo>
                        <a:pt x="90" y="35"/>
                      </a:lnTo>
                      <a:lnTo>
                        <a:pt x="94" y="35"/>
                      </a:lnTo>
                      <a:lnTo>
                        <a:pt x="99" y="37"/>
                      </a:lnTo>
                      <a:lnTo>
                        <a:pt x="102" y="39"/>
                      </a:lnTo>
                      <a:lnTo>
                        <a:pt x="106" y="40"/>
                      </a:lnTo>
                      <a:lnTo>
                        <a:pt x="110" y="43"/>
                      </a:lnTo>
                      <a:lnTo>
                        <a:pt x="114" y="46"/>
                      </a:lnTo>
                      <a:lnTo>
                        <a:pt x="117" y="50"/>
                      </a:lnTo>
                      <a:lnTo>
                        <a:pt x="121" y="54"/>
                      </a:lnTo>
                      <a:lnTo>
                        <a:pt x="124" y="57"/>
                      </a:lnTo>
                      <a:lnTo>
                        <a:pt x="126" y="61"/>
                      </a:lnTo>
                      <a:lnTo>
                        <a:pt x="132" y="71"/>
                      </a:lnTo>
                      <a:lnTo>
                        <a:pt x="136" y="81"/>
                      </a:lnTo>
                      <a:lnTo>
                        <a:pt x="133" y="75"/>
                      </a:lnTo>
                      <a:lnTo>
                        <a:pt x="132" y="67"/>
                      </a:lnTo>
                      <a:lnTo>
                        <a:pt x="131" y="59"/>
                      </a:lnTo>
                      <a:lnTo>
                        <a:pt x="131" y="51"/>
                      </a:lnTo>
                      <a:lnTo>
                        <a:pt x="132" y="43"/>
                      </a:lnTo>
                      <a:lnTo>
                        <a:pt x="134" y="37"/>
                      </a:lnTo>
                      <a:lnTo>
                        <a:pt x="136" y="30"/>
                      </a:lnTo>
                      <a:lnTo>
                        <a:pt x="141" y="23"/>
                      </a:lnTo>
                      <a:lnTo>
                        <a:pt x="145" y="19"/>
                      </a:lnTo>
                      <a:lnTo>
                        <a:pt x="150" y="17"/>
                      </a:lnTo>
                      <a:lnTo>
                        <a:pt x="154" y="16"/>
                      </a:lnTo>
                      <a:lnTo>
                        <a:pt x="159" y="16"/>
                      </a:lnTo>
                      <a:lnTo>
                        <a:pt x="163" y="16"/>
                      </a:lnTo>
                      <a:lnTo>
                        <a:pt x="167" y="17"/>
                      </a:lnTo>
                      <a:lnTo>
                        <a:pt x="172" y="21"/>
                      </a:lnTo>
                      <a:lnTo>
                        <a:pt x="176" y="25"/>
                      </a:lnTo>
                      <a:lnTo>
                        <a:pt x="186" y="10"/>
                      </a:lnTo>
                      <a:lnTo>
                        <a:pt x="190" y="8"/>
                      </a:lnTo>
                      <a:lnTo>
                        <a:pt x="193" y="5"/>
                      </a:lnTo>
                      <a:lnTo>
                        <a:pt x="196" y="2"/>
                      </a:lnTo>
                      <a:lnTo>
                        <a:pt x="201" y="1"/>
                      </a:lnTo>
                      <a:lnTo>
                        <a:pt x="205" y="0"/>
                      </a:lnTo>
                      <a:lnTo>
                        <a:pt x="209" y="0"/>
                      </a:lnTo>
                      <a:lnTo>
                        <a:pt x="213" y="0"/>
                      </a:lnTo>
                      <a:lnTo>
                        <a:pt x="216" y="0"/>
                      </a:lnTo>
                      <a:lnTo>
                        <a:pt x="221" y="1"/>
                      </a:lnTo>
                      <a:lnTo>
                        <a:pt x="224" y="4"/>
                      </a:lnTo>
                      <a:lnTo>
                        <a:pt x="227" y="6"/>
                      </a:lnTo>
                      <a:lnTo>
                        <a:pt x="231" y="9"/>
                      </a:lnTo>
                      <a:lnTo>
                        <a:pt x="234" y="12"/>
                      </a:lnTo>
                      <a:lnTo>
                        <a:pt x="237" y="16"/>
                      </a:lnTo>
                      <a:lnTo>
                        <a:pt x="241" y="21"/>
                      </a:lnTo>
                      <a:lnTo>
                        <a:pt x="243" y="25"/>
                      </a:lnTo>
                      <a:lnTo>
                        <a:pt x="246" y="34"/>
                      </a:lnTo>
                      <a:lnTo>
                        <a:pt x="250" y="43"/>
                      </a:lnTo>
                      <a:lnTo>
                        <a:pt x="250" y="48"/>
                      </a:lnTo>
                      <a:lnTo>
                        <a:pt x="251" y="54"/>
                      </a:lnTo>
                      <a:lnTo>
                        <a:pt x="251" y="57"/>
                      </a:lnTo>
                      <a:lnTo>
                        <a:pt x="251" y="63"/>
                      </a:lnTo>
                      <a:lnTo>
                        <a:pt x="256" y="64"/>
                      </a:lnTo>
                      <a:lnTo>
                        <a:pt x="261" y="65"/>
                      </a:lnTo>
                      <a:lnTo>
                        <a:pt x="265" y="68"/>
                      </a:lnTo>
                      <a:lnTo>
                        <a:pt x="270" y="71"/>
                      </a:lnTo>
                      <a:lnTo>
                        <a:pt x="274" y="75"/>
                      </a:lnTo>
                      <a:lnTo>
                        <a:pt x="279" y="78"/>
                      </a:lnTo>
                      <a:lnTo>
                        <a:pt x="282" y="84"/>
                      </a:lnTo>
                      <a:lnTo>
                        <a:pt x="285" y="89"/>
                      </a:lnTo>
                      <a:lnTo>
                        <a:pt x="287" y="94"/>
                      </a:lnTo>
                      <a:lnTo>
                        <a:pt x="291" y="101"/>
                      </a:lnTo>
                      <a:lnTo>
                        <a:pt x="293" y="107"/>
                      </a:lnTo>
                      <a:lnTo>
                        <a:pt x="294" y="114"/>
                      </a:lnTo>
                      <a:lnTo>
                        <a:pt x="296" y="120"/>
                      </a:lnTo>
                      <a:lnTo>
                        <a:pt x="296" y="127"/>
                      </a:lnTo>
                      <a:lnTo>
                        <a:pt x="297" y="135"/>
                      </a:lnTo>
                      <a:lnTo>
                        <a:pt x="297" y="143"/>
                      </a:lnTo>
                      <a:lnTo>
                        <a:pt x="296" y="148"/>
                      </a:lnTo>
                      <a:lnTo>
                        <a:pt x="295" y="154"/>
                      </a:lnTo>
                      <a:lnTo>
                        <a:pt x="294" y="160"/>
                      </a:lnTo>
                      <a:lnTo>
                        <a:pt x="293" y="165"/>
                      </a:lnTo>
                      <a:lnTo>
                        <a:pt x="290" y="175"/>
                      </a:lnTo>
                      <a:lnTo>
                        <a:pt x="285" y="185"/>
                      </a:lnTo>
                      <a:lnTo>
                        <a:pt x="283" y="189"/>
                      </a:lnTo>
                      <a:lnTo>
                        <a:pt x="280" y="192"/>
                      </a:lnTo>
                      <a:lnTo>
                        <a:pt x="276" y="196"/>
                      </a:lnTo>
                      <a:lnTo>
                        <a:pt x="273" y="199"/>
                      </a:lnTo>
                      <a:lnTo>
                        <a:pt x="270" y="202"/>
                      </a:lnTo>
                      <a:lnTo>
                        <a:pt x="266" y="204"/>
                      </a:lnTo>
                      <a:lnTo>
                        <a:pt x="263" y="207"/>
                      </a:lnTo>
                      <a:lnTo>
                        <a:pt x="259" y="208"/>
                      </a:lnTo>
                      <a:lnTo>
                        <a:pt x="261" y="209"/>
                      </a:lnTo>
                      <a:lnTo>
                        <a:pt x="262" y="211"/>
                      </a:lnTo>
                      <a:lnTo>
                        <a:pt x="263" y="213"/>
                      </a:lnTo>
                      <a:lnTo>
                        <a:pt x="264" y="215"/>
                      </a:lnTo>
                      <a:lnTo>
                        <a:pt x="265" y="217"/>
                      </a:lnTo>
                      <a:lnTo>
                        <a:pt x="265" y="220"/>
                      </a:lnTo>
                      <a:lnTo>
                        <a:pt x="265" y="223"/>
                      </a:lnTo>
                      <a:lnTo>
                        <a:pt x="265" y="225"/>
                      </a:lnTo>
                      <a:lnTo>
                        <a:pt x="264" y="228"/>
                      </a:lnTo>
                      <a:lnTo>
                        <a:pt x="263" y="230"/>
                      </a:lnTo>
                      <a:lnTo>
                        <a:pt x="262" y="232"/>
                      </a:lnTo>
                      <a:lnTo>
                        <a:pt x="260" y="233"/>
                      </a:lnTo>
                      <a:lnTo>
                        <a:pt x="259" y="234"/>
                      </a:lnTo>
                      <a:lnTo>
                        <a:pt x="256" y="234"/>
                      </a:lnTo>
                      <a:lnTo>
                        <a:pt x="255" y="234"/>
                      </a:lnTo>
                      <a:lnTo>
                        <a:pt x="253" y="234"/>
                      </a:lnTo>
                      <a:lnTo>
                        <a:pt x="252" y="233"/>
                      </a:lnTo>
                      <a:lnTo>
                        <a:pt x="254" y="241"/>
                      </a:lnTo>
                      <a:lnTo>
                        <a:pt x="256" y="247"/>
                      </a:lnTo>
                      <a:lnTo>
                        <a:pt x="257" y="255"/>
                      </a:lnTo>
                      <a:lnTo>
                        <a:pt x="257" y="263"/>
                      </a:lnTo>
                      <a:lnTo>
                        <a:pt x="256" y="271"/>
                      </a:lnTo>
                      <a:lnTo>
                        <a:pt x="255" y="279"/>
                      </a:lnTo>
                      <a:lnTo>
                        <a:pt x="252" y="285"/>
                      </a:lnTo>
                      <a:lnTo>
                        <a:pt x="247" y="291"/>
                      </a:lnTo>
                      <a:lnTo>
                        <a:pt x="245" y="293"/>
                      </a:lnTo>
                      <a:lnTo>
                        <a:pt x="243" y="296"/>
                      </a:lnTo>
                      <a:lnTo>
                        <a:pt x="241" y="297"/>
                      </a:lnTo>
                      <a:lnTo>
                        <a:pt x="239" y="299"/>
                      </a:lnTo>
                      <a:lnTo>
                        <a:pt x="236" y="300"/>
                      </a:lnTo>
                      <a:lnTo>
                        <a:pt x="233" y="300"/>
                      </a:lnTo>
                      <a:lnTo>
                        <a:pt x="231" y="300"/>
                      </a:lnTo>
                      <a:lnTo>
                        <a:pt x="229" y="300"/>
                      </a:lnTo>
                      <a:lnTo>
                        <a:pt x="225" y="300"/>
                      </a:lnTo>
                      <a:lnTo>
                        <a:pt x="223" y="299"/>
                      </a:lnTo>
                      <a:lnTo>
                        <a:pt x="221" y="297"/>
                      </a:lnTo>
                      <a:lnTo>
                        <a:pt x="219" y="296"/>
                      </a:lnTo>
                      <a:lnTo>
                        <a:pt x="215" y="295"/>
                      </a:lnTo>
                      <a:lnTo>
                        <a:pt x="213" y="292"/>
                      </a:lnTo>
                      <a:lnTo>
                        <a:pt x="212" y="289"/>
                      </a:lnTo>
                      <a:lnTo>
                        <a:pt x="210" y="287"/>
                      </a:lnTo>
                      <a:lnTo>
                        <a:pt x="210" y="293"/>
                      </a:lnTo>
                      <a:lnTo>
                        <a:pt x="209" y="300"/>
                      </a:lnTo>
                      <a:lnTo>
                        <a:pt x="206" y="305"/>
                      </a:lnTo>
                      <a:lnTo>
                        <a:pt x="203" y="310"/>
                      </a:lnTo>
                      <a:lnTo>
                        <a:pt x="201" y="314"/>
                      </a:lnTo>
                      <a:lnTo>
                        <a:pt x="196" y="318"/>
                      </a:lnTo>
                      <a:lnTo>
                        <a:pt x="193" y="320"/>
                      </a:lnTo>
                      <a:lnTo>
                        <a:pt x="191" y="321"/>
                      </a:lnTo>
                      <a:lnTo>
                        <a:pt x="189" y="321"/>
                      </a:lnTo>
                      <a:lnTo>
                        <a:pt x="185" y="321"/>
                      </a:lnTo>
                      <a:lnTo>
                        <a:pt x="183" y="321"/>
                      </a:lnTo>
                      <a:lnTo>
                        <a:pt x="180" y="320"/>
                      </a:lnTo>
                      <a:lnTo>
                        <a:pt x="175" y="317"/>
                      </a:lnTo>
                      <a:lnTo>
                        <a:pt x="172" y="313"/>
                      </a:lnTo>
                      <a:lnTo>
                        <a:pt x="170" y="308"/>
                      </a:lnTo>
                      <a:lnTo>
                        <a:pt x="167" y="303"/>
                      </a:lnTo>
                      <a:lnTo>
                        <a:pt x="165" y="297"/>
                      </a:lnTo>
                      <a:lnTo>
                        <a:pt x="165" y="291"/>
                      </a:lnTo>
                      <a:lnTo>
                        <a:pt x="163" y="293"/>
                      </a:lnTo>
                      <a:lnTo>
                        <a:pt x="161" y="297"/>
                      </a:lnTo>
                      <a:lnTo>
                        <a:pt x="159" y="299"/>
                      </a:lnTo>
                      <a:lnTo>
                        <a:pt x="156" y="301"/>
                      </a:lnTo>
                      <a:lnTo>
                        <a:pt x="153" y="303"/>
                      </a:lnTo>
                      <a:lnTo>
                        <a:pt x="151" y="304"/>
                      </a:lnTo>
                      <a:lnTo>
                        <a:pt x="149" y="305"/>
                      </a:lnTo>
                      <a:lnTo>
                        <a:pt x="145" y="305"/>
                      </a:lnTo>
                      <a:lnTo>
                        <a:pt x="143" y="305"/>
                      </a:lnTo>
                      <a:lnTo>
                        <a:pt x="140" y="305"/>
                      </a:lnTo>
                      <a:lnTo>
                        <a:pt x="137" y="305"/>
                      </a:lnTo>
                      <a:lnTo>
                        <a:pt x="134" y="304"/>
                      </a:lnTo>
                      <a:lnTo>
                        <a:pt x="132" y="303"/>
                      </a:lnTo>
                      <a:lnTo>
                        <a:pt x="130" y="301"/>
                      </a:lnTo>
                      <a:lnTo>
                        <a:pt x="126" y="299"/>
                      </a:lnTo>
                      <a:lnTo>
                        <a:pt x="124" y="296"/>
                      </a:lnTo>
                      <a:lnTo>
                        <a:pt x="122" y="292"/>
                      </a:lnTo>
                      <a:lnTo>
                        <a:pt x="120" y="288"/>
                      </a:lnTo>
                      <a:lnTo>
                        <a:pt x="117" y="283"/>
                      </a:lnTo>
                      <a:lnTo>
                        <a:pt x="116" y="278"/>
                      </a:lnTo>
                      <a:close/>
                    </a:path>
                  </a:pathLst>
                </a:custGeom>
                <a:blipFill dpi="0" rotWithShape="0">
                  <a:blip r:embed="rId11" cstate="print"/>
                  <a:srcRect/>
                  <a:tile tx="0" ty="0" sx="100000" sy="100000" flip="none" algn="tl"/>
                </a:blipFill>
                <a:ln w="9525">
                  <a:solidFill>
                    <a:srgbClr val="FFFFFF"/>
                  </a:solid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87" name="Freeform 183"/>
                <p:cNvSpPr>
                  <a:spLocks/>
                </p:cNvSpPr>
                <p:nvPr/>
              </p:nvSpPr>
              <p:spPr bwMode="auto">
                <a:xfrm>
                  <a:off x="4684" y="2527"/>
                  <a:ext cx="174" cy="229"/>
                </a:xfrm>
                <a:custGeom>
                  <a:avLst/>
                  <a:gdLst>
                    <a:gd name="T0" fmla="*/ 63 w 235"/>
                    <a:gd name="T1" fmla="*/ 11 h 434"/>
                    <a:gd name="T2" fmla="*/ 104 w 235"/>
                    <a:gd name="T3" fmla="*/ 0 h 434"/>
                    <a:gd name="T4" fmla="*/ 111 w 235"/>
                    <a:gd name="T5" fmla="*/ 13 h 434"/>
                    <a:gd name="T6" fmla="*/ 106 w 235"/>
                    <a:gd name="T7" fmla="*/ 23 h 434"/>
                    <a:gd name="T8" fmla="*/ 101 w 235"/>
                    <a:gd name="T9" fmla="*/ 34 h 434"/>
                    <a:gd name="T10" fmla="*/ 98 w 235"/>
                    <a:gd name="T11" fmla="*/ 45 h 434"/>
                    <a:gd name="T12" fmla="*/ 97 w 235"/>
                    <a:gd name="T13" fmla="*/ 55 h 434"/>
                    <a:gd name="T14" fmla="*/ 97 w 235"/>
                    <a:gd name="T15" fmla="*/ 67 h 434"/>
                    <a:gd name="T16" fmla="*/ 98 w 235"/>
                    <a:gd name="T17" fmla="*/ 77 h 434"/>
                    <a:gd name="T18" fmla="*/ 101 w 235"/>
                    <a:gd name="T19" fmla="*/ 88 h 434"/>
                    <a:gd name="T20" fmla="*/ 104 w 235"/>
                    <a:gd name="T21" fmla="*/ 99 h 434"/>
                    <a:gd name="T22" fmla="*/ 123 w 235"/>
                    <a:gd name="T23" fmla="*/ 105 h 434"/>
                    <a:gd name="T24" fmla="*/ 128 w 235"/>
                    <a:gd name="T25" fmla="*/ 112 h 434"/>
                    <a:gd name="T26" fmla="*/ 124 w 235"/>
                    <a:gd name="T27" fmla="*/ 111 h 434"/>
                    <a:gd name="T28" fmla="*/ 121 w 235"/>
                    <a:gd name="T29" fmla="*/ 110 h 434"/>
                    <a:gd name="T30" fmla="*/ 117 w 235"/>
                    <a:gd name="T31" fmla="*/ 109 h 434"/>
                    <a:gd name="T32" fmla="*/ 115 w 235"/>
                    <a:gd name="T33" fmla="*/ 109 h 434"/>
                    <a:gd name="T34" fmla="*/ 104 w 235"/>
                    <a:gd name="T35" fmla="*/ 112 h 434"/>
                    <a:gd name="T36" fmla="*/ 90 w 235"/>
                    <a:gd name="T37" fmla="*/ 111 h 434"/>
                    <a:gd name="T38" fmla="*/ 84 w 235"/>
                    <a:gd name="T39" fmla="*/ 109 h 434"/>
                    <a:gd name="T40" fmla="*/ 77 w 235"/>
                    <a:gd name="T41" fmla="*/ 107 h 434"/>
                    <a:gd name="T42" fmla="*/ 70 w 235"/>
                    <a:gd name="T43" fmla="*/ 106 h 434"/>
                    <a:gd name="T44" fmla="*/ 67 w 235"/>
                    <a:gd name="T45" fmla="*/ 107 h 434"/>
                    <a:gd name="T46" fmla="*/ 53 w 235"/>
                    <a:gd name="T47" fmla="*/ 105 h 434"/>
                    <a:gd name="T48" fmla="*/ 47 w 235"/>
                    <a:gd name="T49" fmla="*/ 110 h 434"/>
                    <a:gd name="T50" fmla="*/ 41 w 235"/>
                    <a:gd name="T51" fmla="*/ 112 h 434"/>
                    <a:gd name="T52" fmla="*/ 35 w 235"/>
                    <a:gd name="T53" fmla="*/ 114 h 434"/>
                    <a:gd name="T54" fmla="*/ 29 w 235"/>
                    <a:gd name="T55" fmla="*/ 115 h 434"/>
                    <a:gd name="T56" fmla="*/ 22 w 235"/>
                    <a:gd name="T57" fmla="*/ 116 h 434"/>
                    <a:gd name="T58" fmla="*/ 16 w 235"/>
                    <a:gd name="T59" fmla="*/ 115 h 434"/>
                    <a:gd name="T60" fmla="*/ 10 w 235"/>
                    <a:gd name="T61" fmla="*/ 114 h 434"/>
                    <a:gd name="T62" fmla="*/ 3 w 235"/>
                    <a:gd name="T63" fmla="*/ 112 h 434"/>
                    <a:gd name="T64" fmla="*/ 3 w 235"/>
                    <a:gd name="T65" fmla="*/ 111 h 434"/>
                    <a:gd name="T66" fmla="*/ 7 w 235"/>
                    <a:gd name="T67" fmla="*/ 111 h 434"/>
                    <a:gd name="T68" fmla="*/ 14 w 235"/>
                    <a:gd name="T69" fmla="*/ 111 h 434"/>
                    <a:gd name="T70" fmla="*/ 22 w 235"/>
                    <a:gd name="T71" fmla="*/ 109 h 434"/>
                    <a:gd name="T72" fmla="*/ 30 w 235"/>
                    <a:gd name="T73" fmla="*/ 106 h 434"/>
                    <a:gd name="T74" fmla="*/ 33 w 235"/>
                    <a:gd name="T75" fmla="*/ 104 h 434"/>
                    <a:gd name="T76" fmla="*/ 37 w 235"/>
                    <a:gd name="T77" fmla="*/ 101 h 434"/>
                    <a:gd name="T78" fmla="*/ 44 w 235"/>
                    <a:gd name="T79" fmla="*/ 95 h 434"/>
                    <a:gd name="T80" fmla="*/ 51 w 235"/>
                    <a:gd name="T81" fmla="*/ 90 h 434"/>
                    <a:gd name="T82" fmla="*/ 56 w 235"/>
                    <a:gd name="T83" fmla="*/ 86 h 434"/>
                    <a:gd name="T84" fmla="*/ 61 w 235"/>
                    <a:gd name="T85" fmla="*/ 80 h 434"/>
                    <a:gd name="T86" fmla="*/ 64 w 235"/>
                    <a:gd name="T87" fmla="*/ 74 h 434"/>
                    <a:gd name="T88" fmla="*/ 68 w 235"/>
                    <a:gd name="T89" fmla="*/ 69 h 434"/>
                    <a:gd name="T90" fmla="*/ 70 w 235"/>
                    <a:gd name="T91" fmla="*/ 63 h 434"/>
                    <a:gd name="T92" fmla="*/ 71 w 235"/>
                    <a:gd name="T93" fmla="*/ 57 h 434"/>
                    <a:gd name="T94" fmla="*/ 72 w 235"/>
                    <a:gd name="T95" fmla="*/ 51 h 434"/>
                    <a:gd name="T96" fmla="*/ 71 w 235"/>
                    <a:gd name="T97" fmla="*/ 45 h 434"/>
                    <a:gd name="T98" fmla="*/ 71 w 235"/>
                    <a:gd name="T99" fmla="*/ 39 h 434"/>
                    <a:gd name="T100" fmla="*/ 69 w 235"/>
                    <a:gd name="T101" fmla="*/ 33 h 434"/>
                    <a:gd name="T102" fmla="*/ 66 w 235"/>
                    <a:gd name="T103" fmla="*/ 27 h 434"/>
                    <a:gd name="T104" fmla="*/ 62 w 235"/>
                    <a:gd name="T105" fmla="*/ 21 h 434"/>
                    <a:gd name="T106" fmla="*/ 58 w 235"/>
                    <a:gd name="T107" fmla="*/ 17 h 434"/>
                    <a:gd name="T108" fmla="*/ 53 w 235"/>
                    <a:gd name="T109" fmla="*/ 11 h 434"/>
                    <a:gd name="T110" fmla="*/ 47 w 235"/>
                    <a:gd name="T111" fmla="*/ 6 h 434"/>
                    <a:gd name="T112" fmla="*/ 45 w 235"/>
                    <a:gd name="T113" fmla="*/ 5 h 4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5" h="434">
                      <a:moveTo>
                        <a:pt x="83" y="19"/>
                      </a:moveTo>
                      <a:lnTo>
                        <a:pt x="115" y="40"/>
                      </a:lnTo>
                      <a:lnTo>
                        <a:pt x="144" y="95"/>
                      </a:lnTo>
                      <a:lnTo>
                        <a:pt x="189" y="0"/>
                      </a:lnTo>
                      <a:lnTo>
                        <a:pt x="226" y="2"/>
                      </a:lnTo>
                      <a:lnTo>
                        <a:pt x="203" y="45"/>
                      </a:lnTo>
                      <a:lnTo>
                        <a:pt x="197" y="63"/>
                      </a:lnTo>
                      <a:lnTo>
                        <a:pt x="193" y="81"/>
                      </a:lnTo>
                      <a:lnTo>
                        <a:pt x="188" y="100"/>
                      </a:lnTo>
                      <a:lnTo>
                        <a:pt x="185" y="119"/>
                      </a:lnTo>
                      <a:lnTo>
                        <a:pt x="181" y="138"/>
                      </a:lnTo>
                      <a:lnTo>
                        <a:pt x="179" y="157"/>
                      </a:lnTo>
                      <a:lnTo>
                        <a:pt x="178" y="176"/>
                      </a:lnTo>
                      <a:lnTo>
                        <a:pt x="177" y="195"/>
                      </a:lnTo>
                      <a:lnTo>
                        <a:pt x="177" y="215"/>
                      </a:lnTo>
                      <a:lnTo>
                        <a:pt x="177" y="235"/>
                      </a:lnTo>
                      <a:lnTo>
                        <a:pt x="177" y="253"/>
                      </a:lnTo>
                      <a:lnTo>
                        <a:pt x="179" y="273"/>
                      </a:lnTo>
                      <a:lnTo>
                        <a:pt x="180" y="292"/>
                      </a:lnTo>
                      <a:lnTo>
                        <a:pt x="184" y="311"/>
                      </a:lnTo>
                      <a:lnTo>
                        <a:pt x="186" y="330"/>
                      </a:lnTo>
                      <a:lnTo>
                        <a:pt x="190" y="349"/>
                      </a:lnTo>
                      <a:lnTo>
                        <a:pt x="224" y="370"/>
                      </a:lnTo>
                      <a:lnTo>
                        <a:pt x="235" y="401"/>
                      </a:lnTo>
                      <a:lnTo>
                        <a:pt x="233" y="397"/>
                      </a:lnTo>
                      <a:lnTo>
                        <a:pt x="230" y="395"/>
                      </a:lnTo>
                      <a:lnTo>
                        <a:pt x="227" y="392"/>
                      </a:lnTo>
                      <a:lnTo>
                        <a:pt x="224" y="389"/>
                      </a:lnTo>
                      <a:lnTo>
                        <a:pt x="220" y="388"/>
                      </a:lnTo>
                      <a:lnTo>
                        <a:pt x="217" y="387"/>
                      </a:lnTo>
                      <a:lnTo>
                        <a:pt x="214" y="385"/>
                      </a:lnTo>
                      <a:lnTo>
                        <a:pt x="210" y="385"/>
                      </a:lnTo>
                      <a:lnTo>
                        <a:pt x="166" y="378"/>
                      </a:lnTo>
                      <a:lnTo>
                        <a:pt x="191" y="395"/>
                      </a:lnTo>
                      <a:lnTo>
                        <a:pt x="168" y="400"/>
                      </a:lnTo>
                      <a:lnTo>
                        <a:pt x="164" y="393"/>
                      </a:lnTo>
                      <a:lnTo>
                        <a:pt x="158" y="388"/>
                      </a:lnTo>
                      <a:lnTo>
                        <a:pt x="153" y="384"/>
                      </a:lnTo>
                      <a:lnTo>
                        <a:pt x="147" y="380"/>
                      </a:lnTo>
                      <a:lnTo>
                        <a:pt x="141" y="378"/>
                      </a:lnTo>
                      <a:lnTo>
                        <a:pt x="135" y="376"/>
                      </a:lnTo>
                      <a:lnTo>
                        <a:pt x="128" y="376"/>
                      </a:lnTo>
                      <a:lnTo>
                        <a:pt x="123" y="378"/>
                      </a:lnTo>
                      <a:lnTo>
                        <a:pt x="91" y="434"/>
                      </a:lnTo>
                      <a:lnTo>
                        <a:pt x="97" y="372"/>
                      </a:lnTo>
                      <a:lnTo>
                        <a:pt x="90" y="382"/>
                      </a:lnTo>
                      <a:lnTo>
                        <a:pt x="86" y="387"/>
                      </a:lnTo>
                      <a:lnTo>
                        <a:pt x="80" y="391"/>
                      </a:lnTo>
                      <a:lnTo>
                        <a:pt x="75" y="396"/>
                      </a:lnTo>
                      <a:lnTo>
                        <a:pt x="69" y="399"/>
                      </a:lnTo>
                      <a:lnTo>
                        <a:pt x="64" y="403"/>
                      </a:lnTo>
                      <a:lnTo>
                        <a:pt x="58" y="404"/>
                      </a:lnTo>
                      <a:lnTo>
                        <a:pt x="53" y="406"/>
                      </a:lnTo>
                      <a:lnTo>
                        <a:pt x="47" y="406"/>
                      </a:lnTo>
                      <a:lnTo>
                        <a:pt x="40" y="408"/>
                      </a:lnTo>
                      <a:lnTo>
                        <a:pt x="35" y="408"/>
                      </a:lnTo>
                      <a:lnTo>
                        <a:pt x="28" y="406"/>
                      </a:lnTo>
                      <a:lnTo>
                        <a:pt x="23" y="405"/>
                      </a:lnTo>
                      <a:lnTo>
                        <a:pt x="17" y="403"/>
                      </a:lnTo>
                      <a:lnTo>
                        <a:pt x="11" y="400"/>
                      </a:lnTo>
                      <a:lnTo>
                        <a:pt x="6" y="396"/>
                      </a:lnTo>
                      <a:lnTo>
                        <a:pt x="0" y="392"/>
                      </a:lnTo>
                      <a:lnTo>
                        <a:pt x="5" y="393"/>
                      </a:lnTo>
                      <a:lnTo>
                        <a:pt x="8" y="393"/>
                      </a:lnTo>
                      <a:lnTo>
                        <a:pt x="13" y="393"/>
                      </a:lnTo>
                      <a:lnTo>
                        <a:pt x="17" y="393"/>
                      </a:lnTo>
                      <a:lnTo>
                        <a:pt x="25" y="392"/>
                      </a:lnTo>
                      <a:lnTo>
                        <a:pt x="33" y="389"/>
                      </a:lnTo>
                      <a:lnTo>
                        <a:pt x="40" y="385"/>
                      </a:lnTo>
                      <a:lnTo>
                        <a:pt x="48" y="380"/>
                      </a:lnTo>
                      <a:lnTo>
                        <a:pt x="55" y="375"/>
                      </a:lnTo>
                      <a:lnTo>
                        <a:pt x="61" y="367"/>
                      </a:lnTo>
                      <a:lnTo>
                        <a:pt x="9" y="354"/>
                      </a:lnTo>
                      <a:lnTo>
                        <a:pt x="67" y="355"/>
                      </a:lnTo>
                      <a:lnTo>
                        <a:pt x="81" y="336"/>
                      </a:lnTo>
                      <a:lnTo>
                        <a:pt x="88" y="328"/>
                      </a:lnTo>
                      <a:lnTo>
                        <a:pt x="93" y="319"/>
                      </a:lnTo>
                      <a:lnTo>
                        <a:pt x="98" y="309"/>
                      </a:lnTo>
                      <a:lnTo>
                        <a:pt x="103" y="302"/>
                      </a:lnTo>
                      <a:lnTo>
                        <a:pt x="107" y="292"/>
                      </a:lnTo>
                      <a:lnTo>
                        <a:pt x="111" y="282"/>
                      </a:lnTo>
                      <a:lnTo>
                        <a:pt x="115" y="273"/>
                      </a:lnTo>
                      <a:lnTo>
                        <a:pt x="118" y="262"/>
                      </a:lnTo>
                      <a:lnTo>
                        <a:pt x="121" y="253"/>
                      </a:lnTo>
                      <a:lnTo>
                        <a:pt x="124" y="243"/>
                      </a:lnTo>
                      <a:lnTo>
                        <a:pt x="126" y="232"/>
                      </a:lnTo>
                      <a:lnTo>
                        <a:pt x="128" y="222"/>
                      </a:lnTo>
                      <a:lnTo>
                        <a:pt x="129" y="211"/>
                      </a:lnTo>
                      <a:lnTo>
                        <a:pt x="130" y="201"/>
                      </a:lnTo>
                      <a:lnTo>
                        <a:pt x="130" y="190"/>
                      </a:lnTo>
                      <a:lnTo>
                        <a:pt x="131" y="180"/>
                      </a:lnTo>
                      <a:lnTo>
                        <a:pt x="131" y="169"/>
                      </a:lnTo>
                      <a:lnTo>
                        <a:pt x="130" y="159"/>
                      </a:lnTo>
                      <a:lnTo>
                        <a:pt x="130" y="148"/>
                      </a:lnTo>
                      <a:lnTo>
                        <a:pt x="129" y="138"/>
                      </a:lnTo>
                      <a:lnTo>
                        <a:pt x="127" y="127"/>
                      </a:lnTo>
                      <a:lnTo>
                        <a:pt x="125" y="117"/>
                      </a:lnTo>
                      <a:lnTo>
                        <a:pt x="123" y="106"/>
                      </a:lnTo>
                      <a:lnTo>
                        <a:pt x="120" y="96"/>
                      </a:lnTo>
                      <a:lnTo>
                        <a:pt x="117" y="87"/>
                      </a:lnTo>
                      <a:lnTo>
                        <a:pt x="114" y="76"/>
                      </a:lnTo>
                      <a:lnTo>
                        <a:pt x="110" y="67"/>
                      </a:lnTo>
                      <a:lnTo>
                        <a:pt x="106" y="58"/>
                      </a:lnTo>
                      <a:lnTo>
                        <a:pt x="101" y="49"/>
                      </a:lnTo>
                      <a:lnTo>
                        <a:pt x="96" y="40"/>
                      </a:lnTo>
                      <a:lnTo>
                        <a:pt x="91" y="30"/>
                      </a:lnTo>
                      <a:lnTo>
                        <a:pt x="86" y="23"/>
                      </a:lnTo>
                      <a:lnTo>
                        <a:pt x="84" y="21"/>
                      </a:lnTo>
                      <a:lnTo>
                        <a:pt x="83" y="19"/>
                      </a:lnTo>
                      <a:close/>
                    </a:path>
                  </a:pathLst>
                </a:custGeom>
                <a:solidFill>
                  <a:srgbClr val="5A4848"/>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88" name="Freeform 184"/>
                <p:cNvSpPr>
                  <a:spLocks noEditPoints="1"/>
                </p:cNvSpPr>
                <p:nvPr/>
              </p:nvSpPr>
              <p:spPr bwMode="auto">
                <a:xfrm>
                  <a:off x="4690" y="2437"/>
                  <a:ext cx="236" cy="325"/>
                </a:xfrm>
                <a:custGeom>
                  <a:avLst/>
                  <a:gdLst>
                    <a:gd name="T0" fmla="*/ 74 w 317"/>
                    <a:gd name="T1" fmla="*/ 6 h 609"/>
                    <a:gd name="T2" fmla="*/ 21 w 317"/>
                    <a:gd name="T3" fmla="*/ 161 h 609"/>
                    <a:gd name="T4" fmla="*/ 2 w 317"/>
                    <a:gd name="T5" fmla="*/ 162 h 609"/>
                    <a:gd name="T6" fmla="*/ 26 w 317"/>
                    <a:gd name="T7" fmla="*/ 161 h 609"/>
                    <a:gd name="T8" fmla="*/ 22 w 317"/>
                    <a:gd name="T9" fmla="*/ 152 h 609"/>
                    <a:gd name="T10" fmla="*/ 32 w 317"/>
                    <a:gd name="T11" fmla="*/ 160 h 609"/>
                    <a:gd name="T12" fmla="*/ 29 w 317"/>
                    <a:gd name="T13" fmla="*/ 161 h 609"/>
                    <a:gd name="T14" fmla="*/ 74 w 317"/>
                    <a:gd name="T15" fmla="*/ 158 h 609"/>
                    <a:gd name="T16" fmla="*/ 83 w 317"/>
                    <a:gd name="T17" fmla="*/ 159 h 609"/>
                    <a:gd name="T18" fmla="*/ 52 w 317"/>
                    <a:gd name="T19" fmla="*/ 171 h 609"/>
                    <a:gd name="T20" fmla="*/ 25 w 317"/>
                    <a:gd name="T21" fmla="*/ 164 h 609"/>
                    <a:gd name="T22" fmla="*/ 27 w 317"/>
                    <a:gd name="T23" fmla="*/ 165 h 609"/>
                    <a:gd name="T24" fmla="*/ 50 w 317"/>
                    <a:gd name="T25" fmla="*/ 173 h 609"/>
                    <a:gd name="T26" fmla="*/ 89 w 317"/>
                    <a:gd name="T27" fmla="*/ 157 h 609"/>
                    <a:gd name="T28" fmla="*/ 94 w 317"/>
                    <a:gd name="T29" fmla="*/ 150 h 609"/>
                    <a:gd name="T30" fmla="*/ 61 w 317"/>
                    <a:gd name="T31" fmla="*/ 134 h 609"/>
                    <a:gd name="T32" fmla="*/ 43 w 317"/>
                    <a:gd name="T33" fmla="*/ 152 h 609"/>
                    <a:gd name="T34" fmla="*/ 65 w 317"/>
                    <a:gd name="T35" fmla="*/ 129 h 609"/>
                    <a:gd name="T36" fmla="*/ 103 w 317"/>
                    <a:gd name="T37" fmla="*/ 72 h 609"/>
                    <a:gd name="T38" fmla="*/ 91 w 317"/>
                    <a:gd name="T39" fmla="*/ 132 h 609"/>
                    <a:gd name="T40" fmla="*/ 96 w 317"/>
                    <a:gd name="T41" fmla="*/ 138 h 609"/>
                    <a:gd name="T42" fmla="*/ 101 w 317"/>
                    <a:gd name="T43" fmla="*/ 77 h 609"/>
                    <a:gd name="T44" fmla="*/ 45 w 317"/>
                    <a:gd name="T45" fmla="*/ 54 h 609"/>
                    <a:gd name="T46" fmla="*/ 68 w 317"/>
                    <a:gd name="T47" fmla="*/ 94 h 609"/>
                    <a:gd name="T48" fmla="*/ 50 w 317"/>
                    <a:gd name="T49" fmla="*/ 140 h 609"/>
                    <a:gd name="T50" fmla="*/ 45 w 317"/>
                    <a:gd name="T51" fmla="*/ 147 h 609"/>
                    <a:gd name="T52" fmla="*/ 70 w 317"/>
                    <a:gd name="T53" fmla="*/ 107 h 609"/>
                    <a:gd name="T54" fmla="*/ 61 w 317"/>
                    <a:gd name="T55" fmla="*/ 59 h 609"/>
                    <a:gd name="T56" fmla="*/ 79 w 317"/>
                    <a:gd name="T57" fmla="*/ 79 h 609"/>
                    <a:gd name="T58" fmla="*/ 163 w 317"/>
                    <a:gd name="T59" fmla="*/ 60 h 609"/>
                    <a:gd name="T60" fmla="*/ 177 w 317"/>
                    <a:gd name="T61" fmla="*/ 47 h 609"/>
                    <a:gd name="T62" fmla="*/ 161 w 317"/>
                    <a:gd name="T63" fmla="*/ 60 h 609"/>
                    <a:gd name="T64" fmla="*/ 150 w 317"/>
                    <a:gd name="T65" fmla="*/ 88 h 609"/>
                    <a:gd name="T66" fmla="*/ 142 w 317"/>
                    <a:gd name="T67" fmla="*/ 90 h 609"/>
                    <a:gd name="T68" fmla="*/ 108 w 317"/>
                    <a:gd name="T69" fmla="*/ 4 h 609"/>
                    <a:gd name="T70" fmla="*/ 128 w 317"/>
                    <a:gd name="T71" fmla="*/ 2 h 609"/>
                    <a:gd name="T72" fmla="*/ 144 w 317"/>
                    <a:gd name="T73" fmla="*/ 15 h 609"/>
                    <a:gd name="T74" fmla="*/ 162 w 317"/>
                    <a:gd name="T75" fmla="*/ 27 h 609"/>
                    <a:gd name="T76" fmla="*/ 166 w 317"/>
                    <a:gd name="T77" fmla="*/ 48 h 609"/>
                    <a:gd name="T78" fmla="*/ 150 w 317"/>
                    <a:gd name="T79" fmla="*/ 61 h 609"/>
                    <a:gd name="T80" fmla="*/ 146 w 317"/>
                    <a:gd name="T81" fmla="*/ 67 h 609"/>
                    <a:gd name="T82" fmla="*/ 145 w 317"/>
                    <a:gd name="T83" fmla="*/ 80 h 609"/>
                    <a:gd name="T84" fmla="*/ 120 w 317"/>
                    <a:gd name="T85" fmla="*/ 82 h 609"/>
                    <a:gd name="T86" fmla="*/ 107 w 317"/>
                    <a:gd name="T87" fmla="*/ 92 h 609"/>
                    <a:gd name="T88" fmla="*/ 108 w 317"/>
                    <a:gd name="T89" fmla="*/ 92 h 609"/>
                    <a:gd name="T90" fmla="*/ 125 w 317"/>
                    <a:gd name="T91" fmla="*/ 86 h 609"/>
                    <a:gd name="T92" fmla="*/ 141 w 317"/>
                    <a:gd name="T93" fmla="*/ 86 h 609"/>
                    <a:gd name="T94" fmla="*/ 150 w 317"/>
                    <a:gd name="T95" fmla="*/ 72 h 609"/>
                    <a:gd name="T96" fmla="*/ 153 w 317"/>
                    <a:gd name="T97" fmla="*/ 63 h 609"/>
                    <a:gd name="T98" fmla="*/ 167 w 317"/>
                    <a:gd name="T99" fmla="*/ 52 h 609"/>
                    <a:gd name="T100" fmla="*/ 173 w 317"/>
                    <a:gd name="T101" fmla="*/ 33 h 609"/>
                    <a:gd name="T102" fmla="*/ 157 w 317"/>
                    <a:gd name="T103" fmla="*/ 20 h 609"/>
                    <a:gd name="T104" fmla="*/ 144 w 317"/>
                    <a:gd name="T105" fmla="*/ 10 h 609"/>
                    <a:gd name="T106" fmla="*/ 127 w 317"/>
                    <a:gd name="T107" fmla="*/ 1 h 609"/>
                    <a:gd name="T108" fmla="*/ 105 w 317"/>
                    <a:gd name="T109" fmla="*/ 6 h 609"/>
                    <a:gd name="T110" fmla="*/ 78 w 317"/>
                    <a:gd name="T111" fmla="*/ 15 h 609"/>
                    <a:gd name="T112" fmla="*/ 93 w 317"/>
                    <a:gd name="T113" fmla="*/ 6 h 609"/>
                    <a:gd name="T114" fmla="*/ 95 w 317"/>
                    <a:gd name="T115" fmla="*/ 5 h 609"/>
                    <a:gd name="T116" fmla="*/ 80 w 317"/>
                    <a:gd name="T117" fmla="*/ 7 h 609"/>
                    <a:gd name="T118" fmla="*/ 75 w 317"/>
                    <a:gd name="T119" fmla="*/ 20 h 609"/>
                    <a:gd name="T120" fmla="*/ 10 w 317"/>
                    <a:gd name="T121" fmla="*/ 34 h 6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17" h="609">
                      <a:moveTo>
                        <a:pt x="133" y="23"/>
                      </a:moveTo>
                      <a:lnTo>
                        <a:pt x="133" y="23"/>
                      </a:lnTo>
                      <a:lnTo>
                        <a:pt x="133" y="24"/>
                      </a:lnTo>
                      <a:lnTo>
                        <a:pt x="133" y="26"/>
                      </a:lnTo>
                      <a:lnTo>
                        <a:pt x="133" y="24"/>
                      </a:lnTo>
                      <a:lnTo>
                        <a:pt x="133" y="23"/>
                      </a:lnTo>
                      <a:close/>
                      <a:moveTo>
                        <a:pt x="12" y="530"/>
                      </a:moveTo>
                      <a:lnTo>
                        <a:pt x="61" y="545"/>
                      </a:lnTo>
                      <a:lnTo>
                        <a:pt x="58" y="549"/>
                      </a:lnTo>
                      <a:lnTo>
                        <a:pt x="54" y="553"/>
                      </a:lnTo>
                      <a:lnTo>
                        <a:pt x="51" y="556"/>
                      </a:lnTo>
                      <a:lnTo>
                        <a:pt x="48" y="559"/>
                      </a:lnTo>
                      <a:lnTo>
                        <a:pt x="44" y="562"/>
                      </a:lnTo>
                      <a:lnTo>
                        <a:pt x="40" y="564"/>
                      </a:lnTo>
                      <a:lnTo>
                        <a:pt x="37" y="566"/>
                      </a:lnTo>
                      <a:lnTo>
                        <a:pt x="32" y="568"/>
                      </a:lnTo>
                      <a:lnTo>
                        <a:pt x="29" y="570"/>
                      </a:lnTo>
                      <a:lnTo>
                        <a:pt x="24" y="570"/>
                      </a:lnTo>
                      <a:lnTo>
                        <a:pt x="20" y="571"/>
                      </a:lnTo>
                      <a:lnTo>
                        <a:pt x="17" y="571"/>
                      </a:lnTo>
                      <a:lnTo>
                        <a:pt x="12" y="571"/>
                      </a:lnTo>
                      <a:lnTo>
                        <a:pt x="8" y="570"/>
                      </a:lnTo>
                      <a:lnTo>
                        <a:pt x="4" y="568"/>
                      </a:lnTo>
                      <a:lnTo>
                        <a:pt x="0" y="567"/>
                      </a:lnTo>
                      <a:lnTo>
                        <a:pt x="4" y="570"/>
                      </a:lnTo>
                      <a:lnTo>
                        <a:pt x="9" y="571"/>
                      </a:lnTo>
                      <a:lnTo>
                        <a:pt x="13" y="572"/>
                      </a:lnTo>
                      <a:lnTo>
                        <a:pt x="18" y="574"/>
                      </a:lnTo>
                      <a:lnTo>
                        <a:pt x="22" y="574"/>
                      </a:lnTo>
                      <a:lnTo>
                        <a:pt x="27" y="574"/>
                      </a:lnTo>
                      <a:lnTo>
                        <a:pt x="30" y="572"/>
                      </a:lnTo>
                      <a:lnTo>
                        <a:pt x="34" y="571"/>
                      </a:lnTo>
                      <a:lnTo>
                        <a:pt x="39" y="570"/>
                      </a:lnTo>
                      <a:lnTo>
                        <a:pt x="43" y="567"/>
                      </a:lnTo>
                      <a:lnTo>
                        <a:pt x="47" y="564"/>
                      </a:lnTo>
                      <a:lnTo>
                        <a:pt x="51" y="560"/>
                      </a:lnTo>
                      <a:lnTo>
                        <a:pt x="54" y="556"/>
                      </a:lnTo>
                      <a:lnTo>
                        <a:pt x="58" y="553"/>
                      </a:lnTo>
                      <a:lnTo>
                        <a:pt x="61" y="549"/>
                      </a:lnTo>
                      <a:lnTo>
                        <a:pt x="63" y="543"/>
                      </a:lnTo>
                      <a:lnTo>
                        <a:pt x="58" y="541"/>
                      </a:lnTo>
                      <a:lnTo>
                        <a:pt x="51" y="538"/>
                      </a:lnTo>
                      <a:lnTo>
                        <a:pt x="44" y="536"/>
                      </a:lnTo>
                      <a:lnTo>
                        <a:pt x="39" y="534"/>
                      </a:lnTo>
                      <a:lnTo>
                        <a:pt x="32" y="533"/>
                      </a:lnTo>
                      <a:lnTo>
                        <a:pt x="26" y="532"/>
                      </a:lnTo>
                      <a:lnTo>
                        <a:pt x="19" y="532"/>
                      </a:lnTo>
                      <a:lnTo>
                        <a:pt x="12" y="530"/>
                      </a:lnTo>
                      <a:close/>
                      <a:moveTo>
                        <a:pt x="47" y="567"/>
                      </a:moveTo>
                      <a:lnTo>
                        <a:pt x="49" y="567"/>
                      </a:lnTo>
                      <a:lnTo>
                        <a:pt x="52" y="566"/>
                      </a:lnTo>
                      <a:lnTo>
                        <a:pt x="56" y="563"/>
                      </a:lnTo>
                      <a:lnTo>
                        <a:pt x="58" y="560"/>
                      </a:lnTo>
                      <a:lnTo>
                        <a:pt x="60" y="558"/>
                      </a:lnTo>
                      <a:lnTo>
                        <a:pt x="61" y="554"/>
                      </a:lnTo>
                      <a:lnTo>
                        <a:pt x="63" y="550"/>
                      </a:lnTo>
                      <a:lnTo>
                        <a:pt x="63" y="546"/>
                      </a:lnTo>
                      <a:lnTo>
                        <a:pt x="62" y="550"/>
                      </a:lnTo>
                      <a:lnTo>
                        <a:pt x="61" y="553"/>
                      </a:lnTo>
                      <a:lnTo>
                        <a:pt x="59" y="556"/>
                      </a:lnTo>
                      <a:lnTo>
                        <a:pt x="57" y="559"/>
                      </a:lnTo>
                      <a:lnTo>
                        <a:pt x="54" y="562"/>
                      </a:lnTo>
                      <a:lnTo>
                        <a:pt x="52" y="564"/>
                      </a:lnTo>
                      <a:lnTo>
                        <a:pt x="49" y="566"/>
                      </a:lnTo>
                      <a:lnTo>
                        <a:pt x="47" y="567"/>
                      </a:lnTo>
                      <a:close/>
                      <a:moveTo>
                        <a:pt x="111" y="549"/>
                      </a:moveTo>
                      <a:lnTo>
                        <a:pt x="118" y="538"/>
                      </a:lnTo>
                      <a:lnTo>
                        <a:pt x="140" y="546"/>
                      </a:lnTo>
                      <a:lnTo>
                        <a:pt x="118" y="536"/>
                      </a:lnTo>
                      <a:lnTo>
                        <a:pt x="111" y="549"/>
                      </a:lnTo>
                      <a:close/>
                      <a:moveTo>
                        <a:pt x="132" y="554"/>
                      </a:moveTo>
                      <a:lnTo>
                        <a:pt x="140" y="559"/>
                      </a:lnTo>
                      <a:lnTo>
                        <a:pt x="148" y="564"/>
                      </a:lnTo>
                      <a:lnTo>
                        <a:pt x="156" y="571"/>
                      </a:lnTo>
                      <a:lnTo>
                        <a:pt x="162" y="579"/>
                      </a:lnTo>
                      <a:lnTo>
                        <a:pt x="188" y="567"/>
                      </a:lnTo>
                      <a:lnTo>
                        <a:pt x="162" y="570"/>
                      </a:lnTo>
                      <a:lnTo>
                        <a:pt x="159" y="566"/>
                      </a:lnTo>
                      <a:lnTo>
                        <a:pt x="156" y="563"/>
                      </a:lnTo>
                      <a:lnTo>
                        <a:pt x="152" y="560"/>
                      </a:lnTo>
                      <a:lnTo>
                        <a:pt x="148" y="558"/>
                      </a:lnTo>
                      <a:lnTo>
                        <a:pt x="144" y="556"/>
                      </a:lnTo>
                      <a:lnTo>
                        <a:pt x="140" y="555"/>
                      </a:lnTo>
                      <a:lnTo>
                        <a:pt x="137" y="555"/>
                      </a:lnTo>
                      <a:lnTo>
                        <a:pt x="132" y="554"/>
                      </a:lnTo>
                      <a:close/>
                      <a:moveTo>
                        <a:pt x="132" y="554"/>
                      </a:moveTo>
                      <a:lnTo>
                        <a:pt x="126" y="551"/>
                      </a:lnTo>
                      <a:lnTo>
                        <a:pt x="120" y="549"/>
                      </a:lnTo>
                      <a:lnTo>
                        <a:pt x="92" y="600"/>
                      </a:lnTo>
                      <a:lnTo>
                        <a:pt x="99" y="543"/>
                      </a:lnTo>
                      <a:lnTo>
                        <a:pt x="91" y="551"/>
                      </a:lnTo>
                      <a:lnTo>
                        <a:pt x="82" y="559"/>
                      </a:lnTo>
                      <a:lnTo>
                        <a:pt x="73" y="566"/>
                      </a:lnTo>
                      <a:lnTo>
                        <a:pt x="69" y="568"/>
                      </a:lnTo>
                      <a:lnTo>
                        <a:pt x="64" y="570"/>
                      </a:lnTo>
                      <a:lnTo>
                        <a:pt x="60" y="572"/>
                      </a:lnTo>
                      <a:lnTo>
                        <a:pt x="54" y="574"/>
                      </a:lnTo>
                      <a:lnTo>
                        <a:pt x="50" y="575"/>
                      </a:lnTo>
                      <a:lnTo>
                        <a:pt x="46" y="576"/>
                      </a:lnTo>
                      <a:lnTo>
                        <a:pt x="40" y="576"/>
                      </a:lnTo>
                      <a:lnTo>
                        <a:pt x="36" y="576"/>
                      </a:lnTo>
                      <a:lnTo>
                        <a:pt x="30" y="576"/>
                      </a:lnTo>
                      <a:lnTo>
                        <a:pt x="26" y="576"/>
                      </a:lnTo>
                      <a:lnTo>
                        <a:pt x="30" y="577"/>
                      </a:lnTo>
                      <a:lnTo>
                        <a:pt x="34" y="577"/>
                      </a:lnTo>
                      <a:lnTo>
                        <a:pt x="39" y="579"/>
                      </a:lnTo>
                      <a:lnTo>
                        <a:pt x="43" y="579"/>
                      </a:lnTo>
                      <a:lnTo>
                        <a:pt x="48" y="579"/>
                      </a:lnTo>
                      <a:lnTo>
                        <a:pt x="52" y="579"/>
                      </a:lnTo>
                      <a:lnTo>
                        <a:pt x="57" y="577"/>
                      </a:lnTo>
                      <a:lnTo>
                        <a:pt x="61" y="576"/>
                      </a:lnTo>
                      <a:lnTo>
                        <a:pt x="64" y="575"/>
                      </a:lnTo>
                      <a:lnTo>
                        <a:pt x="69" y="574"/>
                      </a:lnTo>
                      <a:lnTo>
                        <a:pt x="78" y="568"/>
                      </a:lnTo>
                      <a:lnTo>
                        <a:pt x="86" y="563"/>
                      </a:lnTo>
                      <a:lnTo>
                        <a:pt x="92" y="555"/>
                      </a:lnTo>
                      <a:lnTo>
                        <a:pt x="89" y="609"/>
                      </a:lnTo>
                      <a:lnTo>
                        <a:pt x="98" y="596"/>
                      </a:lnTo>
                      <a:lnTo>
                        <a:pt x="106" y="583"/>
                      </a:lnTo>
                      <a:lnTo>
                        <a:pt x="114" y="570"/>
                      </a:lnTo>
                      <a:lnTo>
                        <a:pt x="122" y="555"/>
                      </a:lnTo>
                      <a:lnTo>
                        <a:pt x="127" y="554"/>
                      </a:lnTo>
                      <a:lnTo>
                        <a:pt x="132" y="554"/>
                      </a:lnTo>
                      <a:close/>
                      <a:moveTo>
                        <a:pt x="159" y="550"/>
                      </a:moveTo>
                      <a:lnTo>
                        <a:pt x="159" y="553"/>
                      </a:lnTo>
                      <a:lnTo>
                        <a:pt x="159" y="555"/>
                      </a:lnTo>
                      <a:lnTo>
                        <a:pt x="218" y="564"/>
                      </a:lnTo>
                      <a:lnTo>
                        <a:pt x="159" y="550"/>
                      </a:lnTo>
                      <a:close/>
                      <a:moveTo>
                        <a:pt x="157" y="456"/>
                      </a:moveTo>
                      <a:lnTo>
                        <a:pt x="161" y="490"/>
                      </a:lnTo>
                      <a:lnTo>
                        <a:pt x="166" y="525"/>
                      </a:lnTo>
                      <a:lnTo>
                        <a:pt x="169" y="526"/>
                      </a:lnTo>
                      <a:lnTo>
                        <a:pt x="157" y="456"/>
                      </a:lnTo>
                      <a:close/>
                      <a:moveTo>
                        <a:pt x="123" y="404"/>
                      </a:moveTo>
                      <a:lnTo>
                        <a:pt x="122" y="414"/>
                      </a:lnTo>
                      <a:lnTo>
                        <a:pt x="121" y="424"/>
                      </a:lnTo>
                      <a:lnTo>
                        <a:pt x="120" y="433"/>
                      </a:lnTo>
                      <a:lnTo>
                        <a:pt x="118" y="444"/>
                      </a:lnTo>
                      <a:lnTo>
                        <a:pt x="116" y="453"/>
                      </a:lnTo>
                      <a:lnTo>
                        <a:pt x="112" y="462"/>
                      </a:lnTo>
                      <a:lnTo>
                        <a:pt x="110" y="471"/>
                      </a:lnTo>
                      <a:lnTo>
                        <a:pt x="107" y="479"/>
                      </a:lnTo>
                      <a:lnTo>
                        <a:pt x="103" y="488"/>
                      </a:lnTo>
                      <a:lnTo>
                        <a:pt x="100" y="496"/>
                      </a:lnTo>
                      <a:lnTo>
                        <a:pt x="96" y="504"/>
                      </a:lnTo>
                      <a:lnTo>
                        <a:pt x="91" y="511"/>
                      </a:lnTo>
                      <a:lnTo>
                        <a:pt x="87" y="518"/>
                      </a:lnTo>
                      <a:lnTo>
                        <a:pt x="82" y="525"/>
                      </a:lnTo>
                      <a:lnTo>
                        <a:pt x="77" y="532"/>
                      </a:lnTo>
                      <a:lnTo>
                        <a:pt x="72" y="537"/>
                      </a:lnTo>
                      <a:lnTo>
                        <a:pt x="78" y="532"/>
                      </a:lnTo>
                      <a:lnTo>
                        <a:pt x="82" y="526"/>
                      </a:lnTo>
                      <a:lnTo>
                        <a:pt x="88" y="520"/>
                      </a:lnTo>
                      <a:lnTo>
                        <a:pt x="92" y="513"/>
                      </a:lnTo>
                      <a:lnTo>
                        <a:pt x="97" y="505"/>
                      </a:lnTo>
                      <a:lnTo>
                        <a:pt x="101" y="498"/>
                      </a:lnTo>
                      <a:lnTo>
                        <a:pt x="104" y="490"/>
                      </a:lnTo>
                      <a:lnTo>
                        <a:pt x="109" y="482"/>
                      </a:lnTo>
                      <a:lnTo>
                        <a:pt x="111" y="473"/>
                      </a:lnTo>
                      <a:lnTo>
                        <a:pt x="114" y="463"/>
                      </a:lnTo>
                      <a:lnTo>
                        <a:pt x="117" y="454"/>
                      </a:lnTo>
                      <a:lnTo>
                        <a:pt x="119" y="445"/>
                      </a:lnTo>
                      <a:lnTo>
                        <a:pt x="121" y="435"/>
                      </a:lnTo>
                      <a:lnTo>
                        <a:pt x="122" y="424"/>
                      </a:lnTo>
                      <a:lnTo>
                        <a:pt x="123" y="415"/>
                      </a:lnTo>
                      <a:lnTo>
                        <a:pt x="123" y="404"/>
                      </a:lnTo>
                      <a:close/>
                      <a:moveTo>
                        <a:pt x="207" y="194"/>
                      </a:moveTo>
                      <a:lnTo>
                        <a:pt x="199" y="212"/>
                      </a:lnTo>
                      <a:lnTo>
                        <a:pt x="191" y="232"/>
                      </a:lnTo>
                      <a:lnTo>
                        <a:pt x="184" y="251"/>
                      </a:lnTo>
                      <a:lnTo>
                        <a:pt x="178" y="271"/>
                      </a:lnTo>
                      <a:lnTo>
                        <a:pt x="173" y="292"/>
                      </a:lnTo>
                      <a:lnTo>
                        <a:pt x="169" y="313"/>
                      </a:lnTo>
                      <a:lnTo>
                        <a:pt x="166" y="334"/>
                      </a:lnTo>
                      <a:lnTo>
                        <a:pt x="163" y="355"/>
                      </a:lnTo>
                      <a:lnTo>
                        <a:pt x="161" y="377"/>
                      </a:lnTo>
                      <a:lnTo>
                        <a:pt x="161" y="398"/>
                      </a:lnTo>
                      <a:lnTo>
                        <a:pt x="161" y="420"/>
                      </a:lnTo>
                      <a:lnTo>
                        <a:pt x="161" y="441"/>
                      </a:lnTo>
                      <a:lnTo>
                        <a:pt x="163" y="463"/>
                      </a:lnTo>
                      <a:lnTo>
                        <a:pt x="166" y="484"/>
                      </a:lnTo>
                      <a:lnTo>
                        <a:pt x="169" y="507"/>
                      </a:lnTo>
                      <a:lnTo>
                        <a:pt x="173" y="528"/>
                      </a:lnTo>
                      <a:lnTo>
                        <a:pt x="213" y="547"/>
                      </a:lnTo>
                      <a:lnTo>
                        <a:pt x="230" y="585"/>
                      </a:lnTo>
                      <a:lnTo>
                        <a:pt x="217" y="542"/>
                      </a:lnTo>
                      <a:lnTo>
                        <a:pt x="181" y="525"/>
                      </a:lnTo>
                      <a:lnTo>
                        <a:pt x="177" y="504"/>
                      </a:lnTo>
                      <a:lnTo>
                        <a:pt x="172" y="483"/>
                      </a:lnTo>
                      <a:lnTo>
                        <a:pt x="170" y="462"/>
                      </a:lnTo>
                      <a:lnTo>
                        <a:pt x="168" y="440"/>
                      </a:lnTo>
                      <a:lnTo>
                        <a:pt x="167" y="419"/>
                      </a:lnTo>
                      <a:lnTo>
                        <a:pt x="166" y="398"/>
                      </a:lnTo>
                      <a:lnTo>
                        <a:pt x="167" y="376"/>
                      </a:lnTo>
                      <a:lnTo>
                        <a:pt x="168" y="355"/>
                      </a:lnTo>
                      <a:lnTo>
                        <a:pt x="169" y="334"/>
                      </a:lnTo>
                      <a:lnTo>
                        <a:pt x="172" y="313"/>
                      </a:lnTo>
                      <a:lnTo>
                        <a:pt x="176" y="292"/>
                      </a:lnTo>
                      <a:lnTo>
                        <a:pt x="180" y="272"/>
                      </a:lnTo>
                      <a:lnTo>
                        <a:pt x="186" y="251"/>
                      </a:lnTo>
                      <a:lnTo>
                        <a:pt x="192" y="232"/>
                      </a:lnTo>
                      <a:lnTo>
                        <a:pt x="199" y="212"/>
                      </a:lnTo>
                      <a:lnTo>
                        <a:pt x="207" y="194"/>
                      </a:lnTo>
                      <a:close/>
                      <a:moveTo>
                        <a:pt x="108" y="250"/>
                      </a:moveTo>
                      <a:lnTo>
                        <a:pt x="102" y="234"/>
                      </a:lnTo>
                      <a:lnTo>
                        <a:pt x="94" y="218"/>
                      </a:lnTo>
                      <a:lnTo>
                        <a:pt x="88" y="204"/>
                      </a:lnTo>
                      <a:lnTo>
                        <a:pt x="80" y="190"/>
                      </a:lnTo>
                      <a:lnTo>
                        <a:pt x="108" y="250"/>
                      </a:lnTo>
                      <a:close/>
                      <a:moveTo>
                        <a:pt x="108" y="250"/>
                      </a:moveTo>
                      <a:lnTo>
                        <a:pt x="114" y="266"/>
                      </a:lnTo>
                      <a:lnTo>
                        <a:pt x="119" y="281"/>
                      </a:lnTo>
                      <a:lnTo>
                        <a:pt x="121" y="298"/>
                      </a:lnTo>
                      <a:lnTo>
                        <a:pt x="122" y="315"/>
                      </a:lnTo>
                      <a:lnTo>
                        <a:pt x="122" y="332"/>
                      </a:lnTo>
                      <a:lnTo>
                        <a:pt x="122" y="349"/>
                      </a:lnTo>
                      <a:lnTo>
                        <a:pt x="121" y="366"/>
                      </a:lnTo>
                      <a:lnTo>
                        <a:pt x="119" y="382"/>
                      </a:lnTo>
                      <a:lnTo>
                        <a:pt x="117" y="399"/>
                      </a:lnTo>
                      <a:lnTo>
                        <a:pt x="113" y="415"/>
                      </a:lnTo>
                      <a:lnTo>
                        <a:pt x="110" y="431"/>
                      </a:lnTo>
                      <a:lnTo>
                        <a:pt x="106" y="446"/>
                      </a:lnTo>
                      <a:lnTo>
                        <a:pt x="100" y="462"/>
                      </a:lnTo>
                      <a:lnTo>
                        <a:pt x="94" y="477"/>
                      </a:lnTo>
                      <a:lnTo>
                        <a:pt x="89" y="491"/>
                      </a:lnTo>
                      <a:lnTo>
                        <a:pt x="81" y="504"/>
                      </a:lnTo>
                      <a:lnTo>
                        <a:pt x="73" y="517"/>
                      </a:lnTo>
                      <a:lnTo>
                        <a:pt x="66" y="530"/>
                      </a:lnTo>
                      <a:lnTo>
                        <a:pt x="13" y="530"/>
                      </a:lnTo>
                      <a:lnTo>
                        <a:pt x="40" y="533"/>
                      </a:lnTo>
                      <a:lnTo>
                        <a:pt x="67" y="537"/>
                      </a:lnTo>
                      <a:lnTo>
                        <a:pt x="80" y="518"/>
                      </a:lnTo>
                      <a:lnTo>
                        <a:pt x="87" y="505"/>
                      </a:lnTo>
                      <a:lnTo>
                        <a:pt x="93" y="492"/>
                      </a:lnTo>
                      <a:lnTo>
                        <a:pt x="99" y="479"/>
                      </a:lnTo>
                      <a:lnTo>
                        <a:pt x="104" y="465"/>
                      </a:lnTo>
                      <a:lnTo>
                        <a:pt x="109" y="452"/>
                      </a:lnTo>
                      <a:lnTo>
                        <a:pt x="113" y="437"/>
                      </a:lnTo>
                      <a:lnTo>
                        <a:pt x="117" y="423"/>
                      </a:lnTo>
                      <a:lnTo>
                        <a:pt x="120" y="407"/>
                      </a:lnTo>
                      <a:lnTo>
                        <a:pt x="122" y="393"/>
                      </a:lnTo>
                      <a:lnTo>
                        <a:pt x="124" y="377"/>
                      </a:lnTo>
                      <a:lnTo>
                        <a:pt x="126" y="361"/>
                      </a:lnTo>
                      <a:lnTo>
                        <a:pt x="127" y="346"/>
                      </a:lnTo>
                      <a:lnTo>
                        <a:pt x="127" y="330"/>
                      </a:lnTo>
                      <a:lnTo>
                        <a:pt x="127" y="314"/>
                      </a:lnTo>
                      <a:lnTo>
                        <a:pt x="126" y="298"/>
                      </a:lnTo>
                      <a:lnTo>
                        <a:pt x="123" y="283"/>
                      </a:lnTo>
                      <a:lnTo>
                        <a:pt x="108" y="250"/>
                      </a:lnTo>
                      <a:close/>
                      <a:moveTo>
                        <a:pt x="109" y="208"/>
                      </a:moveTo>
                      <a:lnTo>
                        <a:pt x="116" y="224"/>
                      </a:lnTo>
                      <a:lnTo>
                        <a:pt x="123" y="241"/>
                      </a:lnTo>
                      <a:lnTo>
                        <a:pt x="131" y="256"/>
                      </a:lnTo>
                      <a:lnTo>
                        <a:pt x="139" y="272"/>
                      </a:lnTo>
                      <a:lnTo>
                        <a:pt x="186" y="167"/>
                      </a:lnTo>
                      <a:lnTo>
                        <a:pt x="138" y="266"/>
                      </a:lnTo>
                      <a:lnTo>
                        <a:pt x="109" y="208"/>
                      </a:lnTo>
                      <a:close/>
                      <a:moveTo>
                        <a:pt x="163" y="232"/>
                      </a:moveTo>
                      <a:lnTo>
                        <a:pt x="141" y="277"/>
                      </a:lnTo>
                      <a:lnTo>
                        <a:pt x="141" y="336"/>
                      </a:lnTo>
                      <a:lnTo>
                        <a:pt x="143" y="280"/>
                      </a:lnTo>
                      <a:lnTo>
                        <a:pt x="149" y="268"/>
                      </a:lnTo>
                      <a:lnTo>
                        <a:pt x="154" y="256"/>
                      </a:lnTo>
                      <a:lnTo>
                        <a:pt x="159" y="243"/>
                      </a:lnTo>
                      <a:lnTo>
                        <a:pt x="163" y="232"/>
                      </a:lnTo>
                      <a:close/>
                      <a:moveTo>
                        <a:pt x="288" y="211"/>
                      </a:moveTo>
                      <a:lnTo>
                        <a:pt x="291" y="209"/>
                      </a:lnTo>
                      <a:lnTo>
                        <a:pt x="294" y="208"/>
                      </a:lnTo>
                      <a:lnTo>
                        <a:pt x="297" y="207"/>
                      </a:lnTo>
                      <a:lnTo>
                        <a:pt x="300" y="204"/>
                      </a:lnTo>
                      <a:lnTo>
                        <a:pt x="302" y="201"/>
                      </a:lnTo>
                      <a:lnTo>
                        <a:pt x="306" y="199"/>
                      </a:lnTo>
                      <a:lnTo>
                        <a:pt x="309" y="192"/>
                      </a:lnTo>
                      <a:lnTo>
                        <a:pt x="312" y="184"/>
                      </a:lnTo>
                      <a:lnTo>
                        <a:pt x="315" y="175"/>
                      </a:lnTo>
                      <a:lnTo>
                        <a:pt x="316" y="171"/>
                      </a:lnTo>
                      <a:lnTo>
                        <a:pt x="317" y="166"/>
                      </a:lnTo>
                      <a:lnTo>
                        <a:pt x="317" y="162"/>
                      </a:lnTo>
                      <a:lnTo>
                        <a:pt x="317" y="157"/>
                      </a:lnTo>
                      <a:lnTo>
                        <a:pt x="315" y="166"/>
                      </a:lnTo>
                      <a:lnTo>
                        <a:pt x="313" y="174"/>
                      </a:lnTo>
                      <a:lnTo>
                        <a:pt x="310" y="182"/>
                      </a:lnTo>
                      <a:lnTo>
                        <a:pt x="307" y="190"/>
                      </a:lnTo>
                      <a:lnTo>
                        <a:pt x="303" y="196"/>
                      </a:lnTo>
                      <a:lnTo>
                        <a:pt x="299" y="201"/>
                      </a:lnTo>
                      <a:lnTo>
                        <a:pt x="293" y="207"/>
                      </a:lnTo>
                      <a:lnTo>
                        <a:pt x="288" y="211"/>
                      </a:lnTo>
                      <a:close/>
                      <a:moveTo>
                        <a:pt x="231" y="315"/>
                      </a:moveTo>
                      <a:lnTo>
                        <a:pt x="236" y="317"/>
                      </a:lnTo>
                      <a:lnTo>
                        <a:pt x="240" y="318"/>
                      </a:lnTo>
                      <a:lnTo>
                        <a:pt x="244" y="319"/>
                      </a:lnTo>
                      <a:lnTo>
                        <a:pt x="249" y="319"/>
                      </a:lnTo>
                      <a:lnTo>
                        <a:pt x="254" y="318"/>
                      </a:lnTo>
                      <a:lnTo>
                        <a:pt x="259" y="315"/>
                      </a:lnTo>
                      <a:lnTo>
                        <a:pt x="263" y="313"/>
                      </a:lnTo>
                      <a:lnTo>
                        <a:pt x="268" y="309"/>
                      </a:lnTo>
                      <a:lnTo>
                        <a:pt x="270" y="305"/>
                      </a:lnTo>
                      <a:lnTo>
                        <a:pt x="272" y="301"/>
                      </a:lnTo>
                      <a:lnTo>
                        <a:pt x="274" y="297"/>
                      </a:lnTo>
                      <a:lnTo>
                        <a:pt x="274" y="292"/>
                      </a:lnTo>
                      <a:lnTo>
                        <a:pt x="273" y="297"/>
                      </a:lnTo>
                      <a:lnTo>
                        <a:pt x="271" y="302"/>
                      </a:lnTo>
                      <a:lnTo>
                        <a:pt x="268" y="306"/>
                      </a:lnTo>
                      <a:lnTo>
                        <a:pt x="263" y="310"/>
                      </a:lnTo>
                      <a:lnTo>
                        <a:pt x="260" y="313"/>
                      </a:lnTo>
                      <a:lnTo>
                        <a:pt x="254" y="315"/>
                      </a:lnTo>
                      <a:lnTo>
                        <a:pt x="249" y="317"/>
                      </a:lnTo>
                      <a:lnTo>
                        <a:pt x="244" y="318"/>
                      </a:lnTo>
                      <a:lnTo>
                        <a:pt x="241" y="318"/>
                      </a:lnTo>
                      <a:lnTo>
                        <a:pt x="238" y="317"/>
                      </a:lnTo>
                      <a:lnTo>
                        <a:pt x="234" y="317"/>
                      </a:lnTo>
                      <a:lnTo>
                        <a:pt x="231" y="315"/>
                      </a:lnTo>
                      <a:close/>
                      <a:moveTo>
                        <a:pt x="188" y="23"/>
                      </a:moveTo>
                      <a:lnTo>
                        <a:pt x="190" y="19"/>
                      </a:lnTo>
                      <a:lnTo>
                        <a:pt x="193" y="15"/>
                      </a:lnTo>
                      <a:lnTo>
                        <a:pt x="197" y="11"/>
                      </a:lnTo>
                      <a:lnTo>
                        <a:pt x="200" y="9"/>
                      </a:lnTo>
                      <a:lnTo>
                        <a:pt x="203" y="7"/>
                      </a:lnTo>
                      <a:lnTo>
                        <a:pt x="207" y="5"/>
                      </a:lnTo>
                      <a:lnTo>
                        <a:pt x="210" y="4"/>
                      </a:lnTo>
                      <a:lnTo>
                        <a:pt x="214" y="4"/>
                      </a:lnTo>
                      <a:lnTo>
                        <a:pt x="218" y="4"/>
                      </a:lnTo>
                      <a:lnTo>
                        <a:pt x="222" y="4"/>
                      </a:lnTo>
                      <a:lnTo>
                        <a:pt x="226" y="5"/>
                      </a:lnTo>
                      <a:lnTo>
                        <a:pt x="229" y="6"/>
                      </a:lnTo>
                      <a:lnTo>
                        <a:pt x="233" y="9"/>
                      </a:lnTo>
                      <a:lnTo>
                        <a:pt x="237" y="10"/>
                      </a:lnTo>
                      <a:lnTo>
                        <a:pt x="240" y="14"/>
                      </a:lnTo>
                      <a:lnTo>
                        <a:pt x="243" y="18"/>
                      </a:lnTo>
                      <a:lnTo>
                        <a:pt x="247" y="22"/>
                      </a:lnTo>
                      <a:lnTo>
                        <a:pt x="250" y="28"/>
                      </a:lnTo>
                      <a:lnTo>
                        <a:pt x="252" y="34"/>
                      </a:lnTo>
                      <a:lnTo>
                        <a:pt x="254" y="40"/>
                      </a:lnTo>
                      <a:lnTo>
                        <a:pt x="256" y="47"/>
                      </a:lnTo>
                      <a:lnTo>
                        <a:pt x="257" y="53"/>
                      </a:lnTo>
                      <a:lnTo>
                        <a:pt x="257" y="61"/>
                      </a:lnTo>
                      <a:lnTo>
                        <a:pt x="257" y="68"/>
                      </a:lnTo>
                      <a:lnTo>
                        <a:pt x="261" y="69"/>
                      </a:lnTo>
                      <a:lnTo>
                        <a:pt x="267" y="72"/>
                      </a:lnTo>
                      <a:lnTo>
                        <a:pt x="271" y="74"/>
                      </a:lnTo>
                      <a:lnTo>
                        <a:pt x="276" y="77"/>
                      </a:lnTo>
                      <a:lnTo>
                        <a:pt x="280" y="81"/>
                      </a:lnTo>
                      <a:lnTo>
                        <a:pt x="283" y="85"/>
                      </a:lnTo>
                      <a:lnTo>
                        <a:pt x="287" y="90"/>
                      </a:lnTo>
                      <a:lnTo>
                        <a:pt x="290" y="95"/>
                      </a:lnTo>
                      <a:lnTo>
                        <a:pt x="292" y="100"/>
                      </a:lnTo>
                      <a:lnTo>
                        <a:pt x="296" y="106"/>
                      </a:lnTo>
                      <a:lnTo>
                        <a:pt x="298" y="112"/>
                      </a:lnTo>
                      <a:lnTo>
                        <a:pt x="299" y="119"/>
                      </a:lnTo>
                      <a:lnTo>
                        <a:pt x="300" y="125"/>
                      </a:lnTo>
                      <a:lnTo>
                        <a:pt x="301" y="133"/>
                      </a:lnTo>
                      <a:lnTo>
                        <a:pt x="301" y="140"/>
                      </a:lnTo>
                      <a:lnTo>
                        <a:pt x="301" y="148"/>
                      </a:lnTo>
                      <a:lnTo>
                        <a:pt x="299" y="158"/>
                      </a:lnTo>
                      <a:lnTo>
                        <a:pt x="297" y="169"/>
                      </a:lnTo>
                      <a:lnTo>
                        <a:pt x="293" y="178"/>
                      </a:lnTo>
                      <a:lnTo>
                        <a:pt x="289" y="186"/>
                      </a:lnTo>
                      <a:lnTo>
                        <a:pt x="284" y="194"/>
                      </a:lnTo>
                      <a:lnTo>
                        <a:pt x="279" y="200"/>
                      </a:lnTo>
                      <a:lnTo>
                        <a:pt x="276" y="203"/>
                      </a:lnTo>
                      <a:lnTo>
                        <a:pt x="272" y="205"/>
                      </a:lnTo>
                      <a:lnTo>
                        <a:pt x="269" y="207"/>
                      </a:lnTo>
                      <a:lnTo>
                        <a:pt x="266" y="209"/>
                      </a:lnTo>
                      <a:lnTo>
                        <a:pt x="267" y="211"/>
                      </a:lnTo>
                      <a:lnTo>
                        <a:pt x="268" y="213"/>
                      </a:lnTo>
                      <a:lnTo>
                        <a:pt x="269" y="214"/>
                      </a:lnTo>
                      <a:lnTo>
                        <a:pt x="270" y="217"/>
                      </a:lnTo>
                      <a:lnTo>
                        <a:pt x="270" y="220"/>
                      </a:lnTo>
                      <a:lnTo>
                        <a:pt x="270" y="222"/>
                      </a:lnTo>
                      <a:lnTo>
                        <a:pt x="270" y="226"/>
                      </a:lnTo>
                      <a:lnTo>
                        <a:pt x="269" y="229"/>
                      </a:lnTo>
                      <a:lnTo>
                        <a:pt x="267" y="232"/>
                      </a:lnTo>
                      <a:lnTo>
                        <a:pt x="264" y="234"/>
                      </a:lnTo>
                      <a:lnTo>
                        <a:pt x="263" y="235"/>
                      </a:lnTo>
                      <a:lnTo>
                        <a:pt x="261" y="235"/>
                      </a:lnTo>
                      <a:lnTo>
                        <a:pt x="260" y="235"/>
                      </a:lnTo>
                      <a:lnTo>
                        <a:pt x="259" y="235"/>
                      </a:lnTo>
                      <a:lnTo>
                        <a:pt x="260" y="239"/>
                      </a:lnTo>
                      <a:lnTo>
                        <a:pt x="261" y="242"/>
                      </a:lnTo>
                      <a:lnTo>
                        <a:pt x="262" y="246"/>
                      </a:lnTo>
                      <a:lnTo>
                        <a:pt x="262" y="250"/>
                      </a:lnTo>
                      <a:lnTo>
                        <a:pt x="263" y="258"/>
                      </a:lnTo>
                      <a:lnTo>
                        <a:pt x="263" y="266"/>
                      </a:lnTo>
                      <a:lnTo>
                        <a:pt x="261" y="273"/>
                      </a:lnTo>
                      <a:lnTo>
                        <a:pt x="259" y="280"/>
                      </a:lnTo>
                      <a:lnTo>
                        <a:pt x="256" y="287"/>
                      </a:lnTo>
                      <a:lnTo>
                        <a:pt x="251" y="292"/>
                      </a:lnTo>
                      <a:lnTo>
                        <a:pt x="247" y="296"/>
                      </a:lnTo>
                      <a:lnTo>
                        <a:pt x="242" y="298"/>
                      </a:lnTo>
                      <a:lnTo>
                        <a:pt x="238" y="300"/>
                      </a:lnTo>
                      <a:lnTo>
                        <a:pt x="232" y="300"/>
                      </a:lnTo>
                      <a:lnTo>
                        <a:pt x="228" y="298"/>
                      </a:lnTo>
                      <a:lnTo>
                        <a:pt x="223" y="296"/>
                      </a:lnTo>
                      <a:lnTo>
                        <a:pt x="219" y="293"/>
                      </a:lnTo>
                      <a:lnTo>
                        <a:pt x="216" y="288"/>
                      </a:lnTo>
                      <a:lnTo>
                        <a:pt x="216" y="294"/>
                      </a:lnTo>
                      <a:lnTo>
                        <a:pt x="214" y="301"/>
                      </a:lnTo>
                      <a:lnTo>
                        <a:pt x="213" y="306"/>
                      </a:lnTo>
                      <a:lnTo>
                        <a:pt x="211" y="310"/>
                      </a:lnTo>
                      <a:lnTo>
                        <a:pt x="208" y="315"/>
                      </a:lnTo>
                      <a:lnTo>
                        <a:pt x="204" y="318"/>
                      </a:lnTo>
                      <a:lnTo>
                        <a:pt x="201" y="321"/>
                      </a:lnTo>
                      <a:lnTo>
                        <a:pt x="197" y="322"/>
                      </a:lnTo>
                      <a:lnTo>
                        <a:pt x="194" y="322"/>
                      </a:lnTo>
                      <a:lnTo>
                        <a:pt x="191" y="322"/>
                      </a:lnTo>
                      <a:lnTo>
                        <a:pt x="189" y="322"/>
                      </a:lnTo>
                      <a:lnTo>
                        <a:pt x="187" y="321"/>
                      </a:lnTo>
                      <a:lnTo>
                        <a:pt x="183" y="318"/>
                      </a:lnTo>
                      <a:lnTo>
                        <a:pt x="181" y="317"/>
                      </a:lnTo>
                      <a:lnTo>
                        <a:pt x="180" y="314"/>
                      </a:lnTo>
                      <a:lnTo>
                        <a:pt x="178" y="311"/>
                      </a:lnTo>
                      <a:lnTo>
                        <a:pt x="181" y="317"/>
                      </a:lnTo>
                      <a:lnTo>
                        <a:pt x="184" y="321"/>
                      </a:lnTo>
                      <a:lnTo>
                        <a:pt x="188" y="323"/>
                      </a:lnTo>
                      <a:lnTo>
                        <a:pt x="192" y="325"/>
                      </a:lnTo>
                      <a:lnTo>
                        <a:pt x="196" y="326"/>
                      </a:lnTo>
                      <a:lnTo>
                        <a:pt x="200" y="325"/>
                      </a:lnTo>
                      <a:lnTo>
                        <a:pt x="204" y="323"/>
                      </a:lnTo>
                      <a:lnTo>
                        <a:pt x="209" y="321"/>
                      </a:lnTo>
                      <a:lnTo>
                        <a:pt x="212" y="315"/>
                      </a:lnTo>
                      <a:lnTo>
                        <a:pt x="214" y="310"/>
                      </a:lnTo>
                      <a:lnTo>
                        <a:pt x="217" y="305"/>
                      </a:lnTo>
                      <a:lnTo>
                        <a:pt x="218" y="298"/>
                      </a:lnTo>
                      <a:lnTo>
                        <a:pt x="221" y="301"/>
                      </a:lnTo>
                      <a:lnTo>
                        <a:pt x="223" y="302"/>
                      </a:lnTo>
                      <a:lnTo>
                        <a:pt x="227" y="305"/>
                      </a:lnTo>
                      <a:lnTo>
                        <a:pt x="229" y="306"/>
                      </a:lnTo>
                      <a:lnTo>
                        <a:pt x="232" y="306"/>
                      </a:lnTo>
                      <a:lnTo>
                        <a:pt x="234" y="308"/>
                      </a:lnTo>
                      <a:lnTo>
                        <a:pt x="238" y="308"/>
                      </a:lnTo>
                      <a:lnTo>
                        <a:pt x="241" y="308"/>
                      </a:lnTo>
                      <a:lnTo>
                        <a:pt x="243" y="306"/>
                      </a:lnTo>
                      <a:lnTo>
                        <a:pt x="247" y="305"/>
                      </a:lnTo>
                      <a:lnTo>
                        <a:pt x="250" y="304"/>
                      </a:lnTo>
                      <a:lnTo>
                        <a:pt x="252" y="302"/>
                      </a:lnTo>
                      <a:lnTo>
                        <a:pt x="254" y="300"/>
                      </a:lnTo>
                      <a:lnTo>
                        <a:pt x="258" y="297"/>
                      </a:lnTo>
                      <a:lnTo>
                        <a:pt x="260" y="293"/>
                      </a:lnTo>
                      <a:lnTo>
                        <a:pt x="262" y="290"/>
                      </a:lnTo>
                      <a:lnTo>
                        <a:pt x="264" y="284"/>
                      </a:lnTo>
                      <a:lnTo>
                        <a:pt x="267" y="279"/>
                      </a:lnTo>
                      <a:lnTo>
                        <a:pt x="268" y="272"/>
                      </a:lnTo>
                      <a:lnTo>
                        <a:pt x="268" y="266"/>
                      </a:lnTo>
                      <a:lnTo>
                        <a:pt x="268" y="259"/>
                      </a:lnTo>
                      <a:lnTo>
                        <a:pt x="268" y="251"/>
                      </a:lnTo>
                      <a:lnTo>
                        <a:pt x="266" y="246"/>
                      </a:lnTo>
                      <a:lnTo>
                        <a:pt x="263" y="239"/>
                      </a:lnTo>
                      <a:lnTo>
                        <a:pt x="266" y="238"/>
                      </a:lnTo>
                      <a:lnTo>
                        <a:pt x="268" y="237"/>
                      </a:lnTo>
                      <a:lnTo>
                        <a:pt x="270" y="235"/>
                      </a:lnTo>
                      <a:lnTo>
                        <a:pt x="271" y="233"/>
                      </a:lnTo>
                      <a:lnTo>
                        <a:pt x="272" y="230"/>
                      </a:lnTo>
                      <a:lnTo>
                        <a:pt x="273" y="228"/>
                      </a:lnTo>
                      <a:lnTo>
                        <a:pt x="273" y="224"/>
                      </a:lnTo>
                      <a:lnTo>
                        <a:pt x="273" y="221"/>
                      </a:lnTo>
                      <a:lnTo>
                        <a:pt x="272" y="216"/>
                      </a:lnTo>
                      <a:lnTo>
                        <a:pt x="271" y="214"/>
                      </a:lnTo>
                      <a:lnTo>
                        <a:pt x="270" y="212"/>
                      </a:lnTo>
                      <a:lnTo>
                        <a:pt x="276" y="209"/>
                      </a:lnTo>
                      <a:lnTo>
                        <a:pt x="280" y="207"/>
                      </a:lnTo>
                      <a:lnTo>
                        <a:pt x="284" y="204"/>
                      </a:lnTo>
                      <a:lnTo>
                        <a:pt x="289" y="200"/>
                      </a:lnTo>
                      <a:lnTo>
                        <a:pt x="293" y="195"/>
                      </a:lnTo>
                      <a:lnTo>
                        <a:pt x="297" y="191"/>
                      </a:lnTo>
                      <a:lnTo>
                        <a:pt x="300" y="184"/>
                      </a:lnTo>
                      <a:lnTo>
                        <a:pt x="303" y="179"/>
                      </a:lnTo>
                      <a:lnTo>
                        <a:pt x="306" y="173"/>
                      </a:lnTo>
                      <a:lnTo>
                        <a:pt x="308" y="166"/>
                      </a:lnTo>
                      <a:lnTo>
                        <a:pt x="309" y="159"/>
                      </a:lnTo>
                      <a:lnTo>
                        <a:pt x="310" y="152"/>
                      </a:lnTo>
                      <a:lnTo>
                        <a:pt x="311" y="145"/>
                      </a:lnTo>
                      <a:lnTo>
                        <a:pt x="311" y="137"/>
                      </a:lnTo>
                      <a:lnTo>
                        <a:pt x="311" y="131"/>
                      </a:lnTo>
                      <a:lnTo>
                        <a:pt x="310" y="123"/>
                      </a:lnTo>
                      <a:lnTo>
                        <a:pt x="309" y="116"/>
                      </a:lnTo>
                      <a:lnTo>
                        <a:pt x="307" y="111"/>
                      </a:lnTo>
                      <a:lnTo>
                        <a:pt x="306" y="104"/>
                      </a:lnTo>
                      <a:lnTo>
                        <a:pt x="303" y="99"/>
                      </a:lnTo>
                      <a:lnTo>
                        <a:pt x="301" y="94"/>
                      </a:lnTo>
                      <a:lnTo>
                        <a:pt x="298" y="90"/>
                      </a:lnTo>
                      <a:lnTo>
                        <a:pt x="296" y="85"/>
                      </a:lnTo>
                      <a:lnTo>
                        <a:pt x="292" y="81"/>
                      </a:lnTo>
                      <a:lnTo>
                        <a:pt x="289" y="77"/>
                      </a:lnTo>
                      <a:lnTo>
                        <a:pt x="286" y="74"/>
                      </a:lnTo>
                      <a:lnTo>
                        <a:pt x="281" y="72"/>
                      </a:lnTo>
                      <a:lnTo>
                        <a:pt x="278" y="69"/>
                      </a:lnTo>
                      <a:lnTo>
                        <a:pt x="273" y="66"/>
                      </a:lnTo>
                      <a:lnTo>
                        <a:pt x="269" y="65"/>
                      </a:lnTo>
                      <a:lnTo>
                        <a:pt x="264" y="65"/>
                      </a:lnTo>
                      <a:lnTo>
                        <a:pt x="260" y="64"/>
                      </a:lnTo>
                      <a:lnTo>
                        <a:pt x="260" y="59"/>
                      </a:lnTo>
                      <a:lnTo>
                        <a:pt x="260" y="52"/>
                      </a:lnTo>
                      <a:lnTo>
                        <a:pt x="260" y="47"/>
                      </a:lnTo>
                      <a:lnTo>
                        <a:pt x="259" y="42"/>
                      </a:lnTo>
                      <a:lnTo>
                        <a:pt x="258" y="36"/>
                      </a:lnTo>
                      <a:lnTo>
                        <a:pt x="256" y="31"/>
                      </a:lnTo>
                      <a:lnTo>
                        <a:pt x="253" y="26"/>
                      </a:lnTo>
                      <a:lnTo>
                        <a:pt x="251" y="22"/>
                      </a:lnTo>
                      <a:lnTo>
                        <a:pt x="249" y="17"/>
                      </a:lnTo>
                      <a:lnTo>
                        <a:pt x="246" y="13"/>
                      </a:lnTo>
                      <a:lnTo>
                        <a:pt x="242" y="10"/>
                      </a:lnTo>
                      <a:lnTo>
                        <a:pt x="239" y="7"/>
                      </a:lnTo>
                      <a:lnTo>
                        <a:pt x="236" y="5"/>
                      </a:lnTo>
                      <a:lnTo>
                        <a:pt x="232" y="2"/>
                      </a:lnTo>
                      <a:lnTo>
                        <a:pt x="228" y="1"/>
                      </a:lnTo>
                      <a:lnTo>
                        <a:pt x="224" y="0"/>
                      </a:lnTo>
                      <a:lnTo>
                        <a:pt x="219" y="0"/>
                      </a:lnTo>
                      <a:lnTo>
                        <a:pt x="213" y="1"/>
                      </a:lnTo>
                      <a:lnTo>
                        <a:pt x="209" y="2"/>
                      </a:lnTo>
                      <a:lnTo>
                        <a:pt x="203" y="5"/>
                      </a:lnTo>
                      <a:lnTo>
                        <a:pt x="199" y="7"/>
                      </a:lnTo>
                      <a:lnTo>
                        <a:pt x="194" y="13"/>
                      </a:lnTo>
                      <a:lnTo>
                        <a:pt x="191" y="17"/>
                      </a:lnTo>
                      <a:lnTo>
                        <a:pt x="188" y="23"/>
                      </a:lnTo>
                      <a:close/>
                      <a:moveTo>
                        <a:pt x="134" y="70"/>
                      </a:moveTo>
                      <a:lnTo>
                        <a:pt x="139" y="78"/>
                      </a:lnTo>
                      <a:lnTo>
                        <a:pt x="142" y="86"/>
                      </a:lnTo>
                      <a:lnTo>
                        <a:pt x="140" y="80"/>
                      </a:lnTo>
                      <a:lnTo>
                        <a:pt x="139" y="74"/>
                      </a:lnTo>
                      <a:lnTo>
                        <a:pt x="138" y="70"/>
                      </a:lnTo>
                      <a:lnTo>
                        <a:pt x="138" y="66"/>
                      </a:lnTo>
                      <a:lnTo>
                        <a:pt x="138" y="62"/>
                      </a:lnTo>
                      <a:lnTo>
                        <a:pt x="139" y="55"/>
                      </a:lnTo>
                      <a:lnTo>
                        <a:pt x="141" y="47"/>
                      </a:lnTo>
                      <a:lnTo>
                        <a:pt x="143" y="40"/>
                      </a:lnTo>
                      <a:lnTo>
                        <a:pt x="148" y="34"/>
                      </a:lnTo>
                      <a:lnTo>
                        <a:pt x="150" y="31"/>
                      </a:lnTo>
                      <a:lnTo>
                        <a:pt x="152" y="28"/>
                      </a:lnTo>
                      <a:lnTo>
                        <a:pt x="154" y="27"/>
                      </a:lnTo>
                      <a:lnTo>
                        <a:pt x="158" y="26"/>
                      </a:lnTo>
                      <a:lnTo>
                        <a:pt x="161" y="24"/>
                      </a:lnTo>
                      <a:lnTo>
                        <a:pt x="164" y="23"/>
                      </a:lnTo>
                      <a:lnTo>
                        <a:pt x="167" y="23"/>
                      </a:lnTo>
                      <a:lnTo>
                        <a:pt x="170" y="23"/>
                      </a:lnTo>
                      <a:lnTo>
                        <a:pt x="173" y="24"/>
                      </a:lnTo>
                      <a:lnTo>
                        <a:pt x="177" y="26"/>
                      </a:lnTo>
                      <a:lnTo>
                        <a:pt x="180" y="27"/>
                      </a:lnTo>
                      <a:lnTo>
                        <a:pt x="182" y="30"/>
                      </a:lnTo>
                      <a:lnTo>
                        <a:pt x="180" y="27"/>
                      </a:lnTo>
                      <a:lnTo>
                        <a:pt x="178" y="24"/>
                      </a:lnTo>
                      <a:lnTo>
                        <a:pt x="176" y="22"/>
                      </a:lnTo>
                      <a:lnTo>
                        <a:pt x="173" y="21"/>
                      </a:lnTo>
                      <a:lnTo>
                        <a:pt x="170" y="19"/>
                      </a:lnTo>
                      <a:lnTo>
                        <a:pt x="168" y="18"/>
                      </a:lnTo>
                      <a:lnTo>
                        <a:pt x="164" y="18"/>
                      </a:lnTo>
                      <a:lnTo>
                        <a:pt x="162" y="18"/>
                      </a:lnTo>
                      <a:lnTo>
                        <a:pt x="159" y="18"/>
                      </a:lnTo>
                      <a:lnTo>
                        <a:pt x="157" y="18"/>
                      </a:lnTo>
                      <a:lnTo>
                        <a:pt x="153" y="19"/>
                      </a:lnTo>
                      <a:lnTo>
                        <a:pt x="151" y="21"/>
                      </a:lnTo>
                      <a:lnTo>
                        <a:pt x="149" y="22"/>
                      </a:lnTo>
                      <a:lnTo>
                        <a:pt x="146" y="24"/>
                      </a:lnTo>
                      <a:lnTo>
                        <a:pt x="143" y="27"/>
                      </a:lnTo>
                      <a:lnTo>
                        <a:pt x="141" y="30"/>
                      </a:lnTo>
                      <a:lnTo>
                        <a:pt x="139" y="34"/>
                      </a:lnTo>
                      <a:lnTo>
                        <a:pt x="137" y="39"/>
                      </a:lnTo>
                      <a:lnTo>
                        <a:pt x="136" y="43"/>
                      </a:lnTo>
                      <a:lnTo>
                        <a:pt x="133" y="48"/>
                      </a:lnTo>
                      <a:lnTo>
                        <a:pt x="133" y="55"/>
                      </a:lnTo>
                      <a:lnTo>
                        <a:pt x="133" y="60"/>
                      </a:lnTo>
                      <a:lnTo>
                        <a:pt x="133" y="65"/>
                      </a:lnTo>
                      <a:lnTo>
                        <a:pt x="134" y="70"/>
                      </a:lnTo>
                      <a:close/>
                      <a:moveTo>
                        <a:pt x="134" y="70"/>
                      </a:moveTo>
                      <a:lnTo>
                        <a:pt x="131" y="66"/>
                      </a:lnTo>
                      <a:lnTo>
                        <a:pt x="128" y="61"/>
                      </a:lnTo>
                      <a:lnTo>
                        <a:pt x="131" y="66"/>
                      </a:lnTo>
                      <a:lnTo>
                        <a:pt x="134" y="73"/>
                      </a:lnTo>
                      <a:lnTo>
                        <a:pt x="134" y="72"/>
                      </a:lnTo>
                      <a:lnTo>
                        <a:pt x="134" y="70"/>
                      </a:lnTo>
                      <a:close/>
                      <a:moveTo>
                        <a:pt x="18" y="118"/>
                      </a:moveTo>
                      <a:lnTo>
                        <a:pt x="18" y="118"/>
                      </a:lnTo>
                      <a:lnTo>
                        <a:pt x="18" y="119"/>
                      </a:lnTo>
                      <a:lnTo>
                        <a:pt x="19" y="119"/>
                      </a:lnTo>
                      <a:lnTo>
                        <a:pt x="19" y="118"/>
                      </a:lnTo>
                      <a:lnTo>
                        <a:pt x="18" y="118"/>
                      </a:lnTo>
                      <a:close/>
                    </a:path>
                  </a:pathLst>
                </a:custGeom>
                <a:solidFill>
                  <a:srgbClr val="000000"/>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grpSp>
          <p:grpSp>
            <p:nvGrpSpPr>
              <p:cNvPr id="64" name="Group 181"/>
              <p:cNvGrpSpPr>
                <a:grpSpLocks/>
              </p:cNvGrpSpPr>
              <p:nvPr/>
            </p:nvGrpSpPr>
            <p:grpSpPr bwMode="auto">
              <a:xfrm>
                <a:off x="3858311" y="5602631"/>
                <a:ext cx="315913" cy="263525"/>
                <a:chOff x="4684" y="2437"/>
                <a:chExt cx="242" cy="325"/>
              </a:xfrm>
            </p:grpSpPr>
            <p:sp>
              <p:nvSpPr>
                <p:cNvPr id="83" name="Freeform 182"/>
                <p:cNvSpPr>
                  <a:spLocks/>
                </p:cNvSpPr>
                <p:nvPr/>
              </p:nvSpPr>
              <p:spPr bwMode="auto">
                <a:xfrm>
                  <a:off x="4694" y="2439"/>
                  <a:ext cx="229" cy="169"/>
                </a:xfrm>
                <a:custGeom>
                  <a:avLst/>
                  <a:gdLst>
                    <a:gd name="T0" fmla="*/ 63 w 297"/>
                    <a:gd name="T1" fmla="*/ 82 h 321"/>
                    <a:gd name="T2" fmla="*/ 55 w 297"/>
                    <a:gd name="T3" fmla="*/ 86 h 321"/>
                    <a:gd name="T4" fmla="*/ 48 w 297"/>
                    <a:gd name="T5" fmla="*/ 87 h 321"/>
                    <a:gd name="T6" fmla="*/ 39 w 297"/>
                    <a:gd name="T7" fmla="*/ 86 h 321"/>
                    <a:gd name="T8" fmla="*/ 29 w 297"/>
                    <a:gd name="T9" fmla="*/ 81 h 321"/>
                    <a:gd name="T10" fmla="*/ 24 w 297"/>
                    <a:gd name="T11" fmla="*/ 72 h 321"/>
                    <a:gd name="T12" fmla="*/ 17 w 297"/>
                    <a:gd name="T13" fmla="*/ 68 h 321"/>
                    <a:gd name="T14" fmla="*/ 8 w 297"/>
                    <a:gd name="T15" fmla="*/ 65 h 321"/>
                    <a:gd name="T16" fmla="*/ 2 w 297"/>
                    <a:gd name="T17" fmla="*/ 59 h 321"/>
                    <a:gd name="T18" fmla="*/ 0 w 297"/>
                    <a:gd name="T19" fmla="*/ 52 h 321"/>
                    <a:gd name="T20" fmla="*/ 2 w 297"/>
                    <a:gd name="T21" fmla="*/ 43 h 321"/>
                    <a:gd name="T22" fmla="*/ 11 w 297"/>
                    <a:gd name="T23" fmla="*/ 37 h 321"/>
                    <a:gd name="T24" fmla="*/ 14 w 297"/>
                    <a:gd name="T25" fmla="*/ 30 h 321"/>
                    <a:gd name="T26" fmla="*/ 19 w 297"/>
                    <a:gd name="T27" fmla="*/ 21 h 321"/>
                    <a:gd name="T28" fmla="*/ 28 w 297"/>
                    <a:gd name="T29" fmla="*/ 14 h 321"/>
                    <a:gd name="T30" fmla="*/ 40 w 297"/>
                    <a:gd name="T31" fmla="*/ 11 h 321"/>
                    <a:gd name="T32" fmla="*/ 51 w 297"/>
                    <a:gd name="T33" fmla="*/ 10 h 321"/>
                    <a:gd name="T34" fmla="*/ 60 w 297"/>
                    <a:gd name="T35" fmla="*/ 11 h 321"/>
                    <a:gd name="T36" fmla="*/ 69 w 297"/>
                    <a:gd name="T37" fmla="*/ 15 h 321"/>
                    <a:gd name="T38" fmla="*/ 78 w 297"/>
                    <a:gd name="T39" fmla="*/ 23 h 321"/>
                    <a:gd name="T40" fmla="*/ 75 w 297"/>
                    <a:gd name="T41" fmla="*/ 14 h 321"/>
                    <a:gd name="T42" fmla="*/ 80 w 297"/>
                    <a:gd name="T43" fmla="*/ 6 h 321"/>
                    <a:gd name="T44" fmla="*/ 91 w 297"/>
                    <a:gd name="T45" fmla="*/ 4 h 321"/>
                    <a:gd name="T46" fmla="*/ 100 w 297"/>
                    <a:gd name="T47" fmla="*/ 7 h 321"/>
                    <a:gd name="T48" fmla="*/ 110 w 297"/>
                    <a:gd name="T49" fmla="*/ 2 h 321"/>
                    <a:gd name="T50" fmla="*/ 119 w 297"/>
                    <a:gd name="T51" fmla="*/ 0 h 321"/>
                    <a:gd name="T52" fmla="*/ 127 w 297"/>
                    <a:gd name="T53" fmla="*/ 1 h 321"/>
                    <a:gd name="T54" fmla="*/ 135 w 297"/>
                    <a:gd name="T55" fmla="*/ 4 h 321"/>
                    <a:gd name="T56" fmla="*/ 143 w 297"/>
                    <a:gd name="T57" fmla="*/ 12 h 321"/>
                    <a:gd name="T58" fmla="*/ 143 w 297"/>
                    <a:gd name="T59" fmla="*/ 17 h 321"/>
                    <a:gd name="T60" fmla="*/ 154 w 297"/>
                    <a:gd name="T61" fmla="*/ 20 h 321"/>
                    <a:gd name="T62" fmla="*/ 162 w 297"/>
                    <a:gd name="T63" fmla="*/ 25 h 321"/>
                    <a:gd name="T64" fmla="*/ 167 w 297"/>
                    <a:gd name="T65" fmla="*/ 32 h 321"/>
                    <a:gd name="T66" fmla="*/ 169 w 297"/>
                    <a:gd name="T67" fmla="*/ 40 h 321"/>
                    <a:gd name="T68" fmla="*/ 167 w 297"/>
                    <a:gd name="T69" fmla="*/ 46 h 321"/>
                    <a:gd name="T70" fmla="*/ 159 w 297"/>
                    <a:gd name="T71" fmla="*/ 54 h 321"/>
                    <a:gd name="T72" fmla="*/ 152 w 297"/>
                    <a:gd name="T73" fmla="*/ 57 h 321"/>
                    <a:gd name="T74" fmla="*/ 149 w 297"/>
                    <a:gd name="T75" fmla="*/ 59 h 321"/>
                    <a:gd name="T76" fmla="*/ 151 w 297"/>
                    <a:gd name="T77" fmla="*/ 62 h 321"/>
                    <a:gd name="T78" fmla="*/ 149 w 297"/>
                    <a:gd name="T79" fmla="*/ 65 h 321"/>
                    <a:gd name="T80" fmla="*/ 146 w 297"/>
                    <a:gd name="T81" fmla="*/ 66 h 321"/>
                    <a:gd name="T82" fmla="*/ 145 w 297"/>
                    <a:gd name="T83" fmla="*/ 68 h 321"/>
                    <a:gd name="T84" fmla="*/ 146 w 297"/>
                    <a:gd name="T85" fmla="*/ 76 h 321"/>
                    <a:gd name="T86" fmla="*/ 140 w 297"/>
                    <a:gd name="T87" fmla="*/ 82 h 321"/>
                    <a:gd name="T88" fmla="*/ 134 w 297"/>
                    <a:gd name="T89" fmla="*/ 84 h 321"/>
                    <a:gd name="T90" fmla="*/ 128 w 297"/>
                    <a:gd name="T91" fmla="*/ 84 h 321"/>
                    <a:gd name="T92" fmla="*/ 122 w 297"/>
                    <a:gd name="T93" fmla="*/ 83 h 321"/>
                    <a:gd name="T94" fmla="*/ 119 w 297"/>
                    <a:gd name="T95" fmla="*/ 82 h 321"/>
                    <a:gd name="T96" fmla="*/ 115 w 297"/>
                    <a:gd name="T97" fmla="*/ 88 h 321"/>
                    <a:gd name="T98" fmla="*/ 108 w 297"/>
                    <a:gd name="T99" fmla="*/ 90 h 321"/>
                    <a:gd name="T100" fmla="*/ 100 w 297"/>
                    <a:gd name="T101" fmla="*/ 89 h 321"/>
                    <a:gd name="T102" fmla="*/ 94 w 297"/>
                    <a:gd name="T103" fmla="*/ 83 h 321"/>
                    <a:gd name="T104" fmla="*/ 91 w 297"/>
                    <a:gd name="T105" fmla="*/ 84 h 321"/>
                    <a:gd name="T106" fmla="*/ 84 w 297"/>
                    <a:gd name="T107" fmla="*/ 86 h 321"/>
                    <a:gd name="T108" fmla="*/ 78 w 297"/>
                    <a:gd name="T109" fmla="*/ 86 h 321"/>
                    <a:gd name="T110" fmla="*/ 72 w 297"/>
                    <a:gd name="T111" fmla="*/ 84 h 321"/>
                    <a:gd name="T112" fmla="*/ 66 w 297"/>
                    <a:gd name="T113" fmla="*/ 79 h 3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7" h="321">
                      <a:moveTo>
                        <a:pt x="116" y="278"/>
                      </a:moveTo>
                      <a:lnTo>
                        <a:pt x="114" y="283"/>
                      </a:lnTo>
                      <a:lnTo>
                        <a:pt x="112" y="288"/>
                      </a:lnTo>
                      <a:lnTo>
                        <a:pt x="110" y="292"/>
                      </a:lnTo>
                      <a:lnTo>
                        <a:pt x="106" y="296"/>
                      </a:lnTo>
                      <a:lnTo>
                        <a:pt x="104" y="300"/>
                      </a:lnTo>
                      <a:lnTo>
                        <a:pt x="101" y="303"/>
                      </a:lnTo>
                      <a:lnTo>
                        <a:pt x="97" y="305"/>
                      </a:lnTo>
                      <a:lnTo>
                        <a:pt x="94" y="308"/>
                      </a:lnTo>
                      <a:lnTo>
                        <a:pt x="91" y="309"/>
                      </a:lnTo>
                      <a:lnTo>
                        <a:pt x="86" y="310"/>
                      </a:lnTo>
                      <a:lnTo>
                        <a:pt x="83" y="310"/>
                      </a:lnTo>
                      <a:lnTo>
                        <a:pt x="80" y="310"/>
                      </a:lnTo>
                      <a:lnTo>
                        <a:pt x="75" y="310"/>
                      </a:lnTo>
                      <a:lnTo>
                        <a:pt x="72" y="309"/>
                      </a:lnTo>
                      <a:lnTo>
                        <a:pt x="69" y="308"/>
                      </a:lnTo>
                      <a:lnTo>
                        <a:pt x="64" y="305"/>
                      </a:lnTo>
                      <a:lnTo>
                        <a:pt x="59" y="301"/>
                      </a:lnTo>
                      <a:lnTo>
                        <a:pt x="54" y="296"/>
                      </a:lnTo>
                      <a:lnTo>
                        <a:pt x="51" y="289"/>
                      </a:lnTo>
                      <a:lnTo>
                        <a:pt x="47" y="282"/>
                      </a:lnTo>
                      <a:lnTo>
                        <a:pt x="44" y="274"/>
                      </a:lnTo>
                      <a:lnTo>
                        <a:pt x="43" y="266"/>
                      </a:lnTo>
                      <a:lnTo>
                        <a:pt x="42" y="257"/>
                      </a:lnTo>
                      <a:lnTo>
                        <a:pt x="42" y="249"/>
                      </a:lnTo>
                      <a:lnTo>
                        <a:pt x="37" y="247"/>
                      </a:lnTo>
                      <a:lnTo>
                        <a:pt x="33" y="246"/>
                      </a:lnTo>
                      <a:lnTo>
                        <a:pt x="30" y="244"/>
                      </a:lnTo>
                      <a:lnTo>
                        <a:pt x="25" y="241"/>
                      </a:lnTo>
                      <a:lnTo>
                        <a:pt x="22" y="238"/>
                      </a:lnTo>
                      <a:lnTo>
                        <a:pt x="17" y="234"/>
                      </a:lnTo>
                      <a:lnTo>
                        <a:pt x="14" y="230"/>
                      </a:lnTo>
                      <a:lnTo>
                        <a:pt x="12" y="227"/>
                      </a:lnTo>
                      <a:lnTo>
                        <a:pt x="9" y="221"/>
                      </a:lnTo>
                      <a:lnTo>
                        <a:pt x="6" y="216"/>
                      </a:lnTo>
                      <a:lnTo>
                        <a:pt x="4" y="211"/>
                      </a:lnTo>
                      <a:lnTo>
                        <a:pt x="3" y="204"/>
                      </a:lnTo>
                      <a:lnTo>
                        <a:pt x="2" y="198"/>
                      </a:lnTo>
                      <a:lnTo>
                        <a:pt x="1" y="192"/>
                      </a:lnTo>
                      <a:lnTo>
                        <a:pt x="0" y="186"/>
                      </a:lnTo>
                      <a:lnTo>
                        <a:pt x="1" y="179"/>
                      </a:lnTo>
                      <a:lnTo>
                        <a:pt x="1" y="170"/>
                      </a:lnTo>
                      <a:lnTo>
                        <a:pt x="2" y="162"/>
                      </a:lnTo>
                      <a:lnTo>
                        <a:pt x="4" y="154"/>
                      </a:lnTo>
                      <a:lnTo>
                        <a:pt x="7" y="148"/>
                      </a:lnTo>
                      <a:lnTo>
                        <a:pt x="11" y="141"/>
                      </a:lnTo>
                      <a:lnTo>
                        <a:pt x="14" y="135"/>
                      </a:lnTo>
                      <a:lnTo>
                        <a:pt x="19" y="130"/>
                      </a:lnTo>
                      <a:lnTo>
                        <a:pt x="23" y="126"/>
                      </a:lnTo>
                      <a:lnTo>
                        <a:pt x="23" y="116"/>
                      </a:lnTo>
                      <a:lnTo>
                        <a:pt x="24" y="107"/>
                      </a:lnTo>
                      <a:lnTo>
                        <a:pt x="25" y="98"/>
                      </a:lnTo>
                      <a:lnTo>
                        <a:pt x="27" y="90"/>
                      </a:lnTo>
                      <a:lnTo>
                        <a:pt x="30" y="82"/>
                      </a:lnTo>
                      <a:lnTo>
                        <a:pt x="33" y="76"/>
                      </a:lnTo>
                      <a:lnTo>
                        <a:pt x="36" y="68"/>
                      </a:lnTo>
                      <a:lnTo>
                        <a:pt x="40" y="61"/>
                      </a:lnTo>
                      <a:lnTo>
                        <a:pt x="44" y="56"/>
                      </a:lnTo>
                      <a:lnTo>
                        <a:pt x="49" y="51"/>
                      </a:lnTo>
                      <a:lnTo>
                        <a:pt x="53" y="46"/>
                      </a:lnTo>
                      <a:lnTo>
                        <a:pt x="59" y="42"/>
                      </a:lnTo>
                      <a:lnTo>
                        <a:pt x="64" y="39"/>
                      </a:lnTo>
                      <a:lnTo>
                        <a:pt x="70" y="37"/>
                      </a:lnTo>
                      <a:lnTo>
                        <a:pt x="75" y="35"/>
                      </a:lnTo>
                      <a:lnTo>
                        <a:pt x="82" y="34"/>
                      </a:lnTo>
                      <a:lnTo>
                        <a:pt x="86" y="34"/>
                      </a:lnTo>
                      <a:lnTo>
                        <a:pt x="90" y="35"/>
                      </a:lnTo>
                      <a:lnTo>
                        <a:pt x="94" y="35"/>
                      </a:lnTo>
                      <a:lnTo>
                        <a:pt x="99" y="37"/>
                      </a:lnTo>
                      <a:lnTo>
                        <a:pt x="102" y="39"/>
                      </a:lnTo>
                      <a:lnTo>
                        <a:pt x="106" y="40"/>
                      </a:lnTo>
                      <a:lnTo>
                        <a:pt x="110" y="43"/>
                      </a:lnTo>
                      <a:lnTo>
                        <a:pt x="114" y="46"/>
                      </a:lnTo>
                      <a:lnTo>
                        <a:pt x="117" y="50"/>
                      </a:lnTo>
                      <a:lnTo>
                        <a:pt x="121" y="54"/>
                      </a:lnTo>
                      <a:lnTo>
                        <a:pt x="124" y="57"/>
                      </a:lnTo>
                      <a:lnTo>
                        <a:pt x="126" y="61"/>
                      </a:lnTo>
                      <a:lnTo>
                        <a:pt x="132" y="71"/>
                      </a:lnTo>
                      <a:lnTo>
                        <a:pt x="136" y="81"/>
                      </a:lnTo>
                      <a:lnTo>
                        <a:pt x="133" y="75"/>
                      </a:lnTo>
                      <a:lnTo>
                        <a:pt x="132" y="67"/>
                      </a:lnTo>
                      <a:lnTo>
                        <a:pt x="131" y="59"/>
                      </a:lnTo>
                      <a:lnTo>
                        <a:pt x="131" y="51"/>
                      </a:lnTo>
                      <a:lnTo>
                        <a:pt x="132" y="43"/>
                      </a:lnTo>
                      <a:lnTo>
                        <a:pt x="134" y="37"/>
                      </a:lnTo>
                      <a:lnTo>
                        <a:pt x="136" y="30"/>
                      </a:lnTo>
                      <a:lnTo>
                        <a:pt x="141" y="23"/>
                      </a:lnTo>
                      <a:lnTo>
                        <a:pt x="145" y="19"/>
                      </a:lnTo>
                      <a:lnTo>
                        <a:pt x="150" y="17"/>
                      </a:lnTo>
                      <a:lnTo>
                        <a:pt x="154" y="16"/>
                      </a:lnTo>
                      <a:lnTo>
                        <a:pt x="159" y="16"/>
                      </a:lnTo>
                      <a:lnTo>
                        <a:pt x="163" y="16"/>
                      </a:lnTo>
                      <a:lnTo>
                        <a:pt x="167" y="17"/>
                      </a:lnTo>
                      <a:lnTo>
                        <a:pt x="172" y="21"/>
                      </a:lnTo>
                      <a:lnTo>
                        <a:pt x="176" y="25"/>
                      </a:lnTo>
                      <a:lnTo>
                        <a:pt x="186" y="10"/>
                      </a:lnTo>
                      <a:lnTo>
                        <a:pt x="190" y="8"/>
                      </a:lnTo>
                      <a:lnTo>
                        <a:pt x="193" y="5"/>
                      </a:lnTo>
                      <a:lnTo>
                        <a:pt x="196" y="2"/>
                      </a:lnTo>
                      <a:lnTo>
                        <a:pt x="201" y="1"/>
                      </a:lnTo>
                      <a:lnTo>
                        <a:pt x="205" y="0"/>
                      </a:lnTo>
                      <a:lnTo>
                        <a:pt x="209" y="0"/>
                      </a:lnTo>
                      <a:lnTo>
                        <a:pt x="213" y="0"/>
                      </a:lnTo>
                      <a:lnTo>
                        <a:pt x="216" y="0"/>
                      </a:lnTo>
                      <a:lnTo>
                        <a:pt x="221" y="1"/>
                      </a:lnTo>
                      <a:lnTo>
                        <a:pt x="224" y="4"/>
                      </a:lnTo>
                      <a:lnTo>
                        <a:pt x="227" y="6"/>
                      </a:lnTo>
                      <a:lnTo>
                        <a:pt x="231" y="9"/>
                      </a:lnTo>
                      <a:lnTo>
                        <a:pt x="234" y="12"/>
                      </a:lnTo>
                      <a:lnTo>
                        <a:pt x="237" y="16"/>
                      </a:lnTo>
                      <a:lnTo>
                        <a:pt x="241" y="21"/>
                      </a:lnTo>
                      <a:lnTo>
                        <a:pt x="243" y="25"/>
                      </a:lnTo>
                      <a:lnTo>
                        <a:pt x="246" y="34"/>
                      </a:lnTo>
                      <a:lnTo>
                        <a:pt x="250" y="43"/>
                      </a:lnTo>
                      <a:lnTo>
                        <a:pt x="250" y="48"/>
                      </a:lnTo>
                      <a:lnTo>
                        <a:pt x="251" y="54"/>
                      </a:lnTo>
                      <a:lnTo>
                        <a:pt x="251" y="57"/>
                      </a:lnTo>
                      <a:lnTo>
                        <a:pt x="251" y="63"/>
                      </a:lnTo>
                      <a:lnTo>
                        <a:pt x="256" y="64"/>
                      </a:lnTo>
                      <a:lnTo>
                        <a:pt x="261" y="65"/>
                      </a:lnTo>
                      <a:lnTo>
                        <a:pt x="265" y="68"/>
                      </a:lnTo>
                      <a:lnTo>
                        <a:pt x="270" y="71"/>
                      </a:lnTo>
                      <a:lnTo>
                        <a:pt x="274" y="75"/>
                      </a:lnTo>
                      <a:lnTo>
                        <a:pt x="279" y="78"/>
                      </a:lnTo>
                      <a:lnTo>
                        <a:pt x="282" y="84"/>
                      </a:lnTo>
                      <a:lnTo>
                        <a:pt x="285" y="89"/>
                      </a:lnTo>
                      <a:lnTo>
                        <a:pt x="287" y="94"/>
                      </a:lnTo>
                      <a:lnTo>
                        <a:pt x="291" y="101"/>
                      </a:lnTo>
                      <a:lnTo>
                        <a:pt x="293" y="107"/>
                      </a:lnTo>
                      <a:lnTo>
                        <a:pt x="294" y="114"/>
                      </a:lnTo>
                      <a:lnTo>
                        <a:pt x="296" y="120"/>
                      </a:lnTo>
                      <a:lnTo>
                        <a:pt x="296" y="127"/>
                      </a:lnTo>
                      <a:lnTo>
                        <a:pt x="297" y="135"/>
                      </a:lnTo>
                      <a:lnTo>
                        <a:pt x="297" y="143"/>
                      </a:lnTo>
                      <a:lnTo>
                        <a:pt x="296" y="148"/>
                      </a:lnTo>
                      <a:lnTo>
                        <a:pt x="295" y="154"/>
                      </a:lnTo>
                      <a:lnTo>
                        <a:pt x="294" y="160"/>
                      </a:lnTo>
                      <a:lnTo>
                        <a:pt x="293" y="165"/>
                      </a:lnTo>
                      <a:lnTo>
                        <a:pt x="290" y="175"/>
                      </a:lnTo>
                      <a:lnTo>
                        <a:pt x="285" y="185"/>
                      </a:lnTo>
                      <a:lnTo>
                        <a:pt x="283" y="189"/>
                      </a:lnTo>
                      <a:lnTo>
                        <a:pt x="280" y="192"/>
                      </a:lnTo>
                      <a:lnTo>
                        <a:pt x="276" y="196"/>
                      </a:lnTo>
                      <a:lnTo>
                        <a:pt x="273" y="199"/>
                      </a:lnTo>
                      <a:lnTo>
                        <a:pt x="270" y="202"/>
                      </a:lnTo>
                      <a:lnTo>
                        <a:pt x="266" y="204"/>
                      </a:lnTo>
                      <a:lnTo>
                        <a:pt x="263" y="207"/>
                      </a:lnTo>
                      <a:lnTo>
                        <a:pt x="259" y="208"/>
                      </a:lnTo>
                      <a:lnTo>
                        <a:pt x="261" y="209"/>
                      </a:lnTo>
                      <a:lnTo>
                        <a:pt x="262" y="211"/>
                      </a:lnTo>
                      <a:lnTo>
                        <a:pt x="263" y="213"/>
                      </a:lnTo>
                      <a:lnTo>
                        <a:pt x="264" y="215"/>
                      </a:lnTo>
                      <a:lnTo>
                        <a:pt x="265" y="217"/>
                      </a:lnTo>
                      <a:lnTo>
                        <a:pt x="265" y="220"/>
                      </a:lnTo>
                      <a:lnTo>
                        <a:pt x="265" y="223"/>
                      </a:lnTo>
                      <a:lnTo>
                        <a:pt x="265" y="225"/>
                      </a:lnTo>
                      <a:lnTo>
                        <a:pt x="264" y="228"/>
                      </a:lnTo>
                      <a:lnTo>
                        <a:pt x="263" y="230"/>
                      </a:lnTo>
                      <a:lnTo>
                        <a:pt x="262" y="232"/>
                      </a:lnTo>
                      <a:lnTo>
                        <a:pt x="260" y="233"/>
                      </a:lnTo>
                      <a:lnTo>
                        <a:pt x="259" y="234"/>
                      </a:lnTo>
                      <a:lnTo>
                        <a:pt x="256" y="234"/>
                      </a:lnTo>
                      <a:lnTo>
                        <a:pt x="255" y="234"/>
                      </a:lnTo>
                      <a:lnTo>
                        <a:pt x="253" y="234"/>
                      </a:lnTo>
                      <a:lnTo>
                        <a:pt x="252" y="233"/>
                      </a:lnTo>
                      <a:lnTo>
                        <a:pt x="254" y="241"/>
                      </a:lnTo>
                      <a:lnTo>
                        <a:pt x="256" y="247"/>
                      </a:lnTo>
                      <a:lnTo>
                        <a:pt x="257" y="255"/>
                      </a:lnTo>
                      <a:lnTo>
                        <a:pt x="257" y="263"/>
                      </a:lnTo>
                      <a:lnTo>
                        <a:pt x="256" y="271"/>
                      </a:lnTo>
                      <a:lnTo>
                        <a:pt x="255" y="279"/>
                      </a:lnTo>
                      <a:lnTo>
                        <a:pt x="252" y="285"/>
                      </a:lnTo>
                      <a:lnTo>
                        <a:pt x="247" y="291"/>
                      </a:lnTo>
                      <a:lnTo>
                        <a:pt x="245" y="293"/>
                      </a:lnTo>
                      <a:lnTo>
                        <a:pt x="243" y="296"/>
                      </a:lnTo>
                      <a:lnTo>
                        <a:pt x="241" y="297"/>
                      </a:lnTo>
                      <a:lnTo>
                        <a:pt x="239" y="299"/>
                      </a:lnTo>
                      <a:lnTo>
                        <a:pt x="236" y="300"/>
                      </a:lnTo>
                      <a:lnTo>
                        <a:pt x="233" y="300"/>
                      </a:lnTo>
                      <a:lnTo>
                        <a:pt x="231" y="300"/>
                      </a:lnTo>
                      <a:lnTo>
                        <a:pt x="229" y="300"/>
                      </a:lnTo>
                      <a:lnTo>
                        <a:pt x="225" y="300"/>
                      </a:lnTo>
                      <a:lnTo>
                        <a:pt x="223" y="299"/>
                      </a:lnTo>
                      <a:lnTo>
                        <a:pt x="221" y="297"/>
                      </a:lnTo>
                      <a:lnTo>
                        <a:pt x="219" y="296"/>
                      </a:lnTo>
                      <a:lnTo>
                        <a:pt x="215" y="295"/>
                      </a:lnTo>
                      <a:lnTo>
                        <a:pt x="213" y="292"/>
                      </a:lnTo>
                      <a:lnTo>
                        <a:pt x="212" y="289"/>
                      </a:lnTo>
                      <a:lnTo>
                        <a:pt x="210" y="287"/>
                      </a:lnTo>
                      <a:lnTo>
                        <a:pt x="210" y="293"/>
                      </a:lnTo>
                      <a:lnTo>
                        <a:pt x="209" y="300"/>
                      </a:lnTo>
                      <a:lnTo>
                        <a:pt x="206" y="305"/>
                      </a:lnTo>
                      <a:lnTo>
                        <a:pt x="203" y="310"/>
                      </a:lnTo>
                      <a:lnTo>
                        <a:pt x="201" y="314"/>
                      </a:lnTo>
                      <a:lnTo>
                        <a:pt x="196" y="318"/>
                      </a:lnTo>
                      <a:lnTo>
                        <a:pt x="193" y="320"/>
                      </a:lnTo>
                      <a:lnTo>
                        <a:pt x="191" y="321"/>
                      </a:lnTo>
                      <a:lnTo>
                        <a:pt x="189" y="321"/>
                      </a:lnTo>
                      <a:lnTo>
                        <a:pt x="185" y="321"/>
                      </a:lnTo>
                      <a:lnTo>
                        <a:pt x="183" y="321"/>
                      </a:lnTo>
                      <a:lnTo>
                        <a:pt x="180" y="320"/>
                      </a:lnTo>
                      <a:lnTo>
                        <a:pt x="175" y="317"/>
                      </a:lnTo>
                      <a:lnTo>
                        <a:pt x="172" y="313"/>
                      </a:lnTo>
                      <a:lnTo>
                        <a:pt x="170" y="308"/>
                      </a:lnTo>
                      <a:lnTo>
                        <a:pt x="167" y="303"/>
                      </a:lnTo>
                      <a:lnTo>
                        <a:pt x="165" y="297"/>
                      </a:lnTo>
                      <a:lnTo>
                        <a:pt x="165" y="291"/>
                      </a:lnTo>
                      <a:lnTo>
                        <a:pt x="163" y="293"/>
                      </a:lnTo>
                      <a:lnTo>
                        <a:pt x="161" y="297"/>
                      </a:lnTo>
                      <a:lnTo>
                        <a:pt x="159" y="299"/>
                      </a:lnTo>
                      <a:lnTo>
                        <a:pt x="156" y="301"/>
                      </a:lnTo>
                      <a:lnTo>
                        <a:pt x="153" y="303"/>
                      </a:lnTo>
                      <a:lnTo>
                        <a:pt x="151" y="304"/>
                      </a:lnTo>
                      <a:lnTo>
                        <a:pt x="149" y="305"/>
                      </a:lnTo>
                      <a:lnTo>
                        <a:pt x="145" y="305"/>
                      </a:lnTo>
                      <a:lnTo>
                        <a:pt x="143" y="305"/>
                      </a:lnTo>
                      <a:lnTo>
                        <a:pt x="140" y="305"/>
                      </a:lnTo>
                      <a:lnTo>
                        <a:pt x="137" y="305"/>
                      </a:lnTo>
                      <a:lnTo>
                        <a:pt x="134" y="304"/>
                      </a:lnTo>
                      <a:lnTo>
                        <a:pt x="132" y="303"/>
                      </a:lnTo>
                      <a:lnTo>
                        <a:pt x="130" y="301"/>
                      </a:lnTo>
                      <a:lnTo>
                        <a:pt x="126" y="299"/>
                      </a:lnTo>
                      <a:lnTo>
                        <a:pt x="124" y="296"/>
                      </a:lnTo>
                      <a:lnTo>
                        <a:pt x="122" y="292"/>
                      </a:lnTo>
                      <a:lnTo>
                        <a:pt x="120" y="288"/>
                      </a:lnTo>
                      <a:lnTo>
                        <a:pt x="117" y="283"/>
                      </a:lnTo>
                      <a:lnTo>
                        <a:pt x="116" y="278"/>
                      </a:lnTo>
                      <a:close/>
                    </a:path>
                  </a:pathLst>
                </a:custGeom>
                <a:blipFill dpi="0" rotWithShape="0">
                  <a:blip r:embed="rId11" cstate="print"/>
                  <a:srcRect/>
                  <a:tile tx="0" ty="0" sx="100000" sy="100000" flip="none" algn="tl"/>
                </a:blipFill>
                <a:ln w="9525">
                  <a:solidFill>
                    <a:srgbClr val="FFFFFF"/>
                  </a:solid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84" name="Freeform 183"/>
                <p:cNvSpPr>
                  <a:spLocks/>
                </p:cNvSpPr>
                <p:nvPr/>
              </p:nvSpPr>
              <p:spPr bwMode="auto">
                <a:xfrm>
                  <a:off x="4684" y="2525"/>
                  <a:ext cx="177" cy="232"/>
                </a:xfrm>
                <a:custGeom>
                  <a:avLst/>
                  <a:gdLst>
                    <a:gd name="T0" fmla="*/ 63 w 235"/>
                    <a:gd name="T1" fmla="*/ 11 h 434"/>
                    <a:gd name="T2" fmla="*/ 104 w 235"/>
                    <a:gd name="T3" fmla="*/ 0 h 434"/>
                    <a:gd name="T4" fmla="*/ 111 w 235"/>
                    <a:gd name="T5" fmla="*/ 13 h 434"/>
                    <a:gd name="T6" fmla="*/ 106 w 235"/>
                    <a:gd name="T7" fmla="*/ 23 h 434"/>
                    <a:gd name="T8" fmla="*/ 101 w 235"/>
                    <a:gd name="T9" fmla="*/ 34 h 434"/>
                    <a:gd name="T10" fmla="*/ 98 w 235"/>
                    <a:gd name="T11" fmla="*/ 45 h 434"/>
                    <a:gd name="T12" fmla="*/ 97 w 235"/>
                    <a:gd name="T13" fmla="*/ 55 h 434"/>
                    <a:gd name="T14" fmla="*/ 97 w 235"/>
                    <a:gd name="T15" fmla="*/ 67 h 434"/>
                    <a:gd name="T16" fmla="*/ 98 w 235"/>
                    <a:gd name="T17" fmla="*/ 77 h 434"/>
                    <a:gd name="T18" fmla="*/ 101 w 235"/>
                    <a:gd name="T19" fmla="*/ 88 h 434"/>
                    <a:gd name="T20" fmla="*/ 104 w 235"/>
                    <a:gd name="T21" fmla="*/ 99 h 434"/>
                    <a:gd name="T22" fmla="*/ 123 w 235"/>
                    <a:gd name="T23" fmla="*/ 105 h 434"/>
                    <a:gd name="T24" fmla="*/ 128 w 235"/>
                    <a:gd name="T25" fmla="*/ 112 h 434"/>
                    <a:gd name="T26" fmla="*/ 124 w 235"/>
                    <a:gd name="T27" fmla="*/ 111 h 434"/>
                    <a:gd name="T28" fmla="*/ 121 w 235"/>
                    <a:gd name="T29" fmla="*/ 110 h 434"/>
                    <a:gd name="T30" fmla="*/ 117 w 235"/>
                    <a:gd name="T31" fmla="*/ 109 h 434"/>
                    <a:gd name="T32" fmla="*/ 115 w 235"/>
                    <a:gd name="T33" fmla="*/ 109 h 434"/>
                    <a:gd name="T34" fmla="*/ 104 w 235"/>
                    <a:gd name="T35" fmla="*/ 112 h 434"/>
                    <a:gd name="T36" fmla="*/ 90 w 235"/>
                    <a:gd name="T37" fmla="*/ 111 h 434"/>
                    <a:gd name="T38" fmla="*/ 84 w 235"/>
                    <a:gd name="T39" fmla="*/ 109 h 434"/>
                    <a:gd name="T40" fmla="*/ 77 w 235"/>
                    <a:gd name="T41" fmla="*/ 107 h 434"/>
                    <a:gd name="T42" fmla="*/ 70 w 235"/>
                    <a:gd name="T43" fmla="*/ 106 h 434"/>
                    <a:gd name="T44" fmla="*/ 67 w 235"/>
                    <a:gd name="T45" fmla="*/ 107 h 434"/>
                    <a:gd name="T46" fmla="*/ 53 w 235"/>
                    <a:gd name="T47" fmla="*/ 105 h 434"/>
                    <a:gd name="T48" fmla="*/ 47 w 235"/>
                    <a:gd name="T49" fmla="*/ 110 h 434"/>
                    <a:gd name="T50" fmla="*/ 41 w 235"/>
                    <a:gd name="T51" fmla="*/ 112 h 434"/>
                    <a:gd name="T52" fmla="*/ 35 w 235"/>
                    <a:gd name="T53" fmla="*/ 114 h 434"/>
                    <a:gd name="T54" fmla="*/ 29 w 235"/>
                    <a:gd name="T55" fmla="*/ 115 h 434"/>
                    <a:gd name="T56" fmla="*/ 22 w 235"/>
                    <a:gd name="T57" fmla="*/ 116 h 434"/>
                    <a:gd name="T58" fmla="*/ 16 w 235"/>
                    <a:gd name="T59" fmla="*/ 115 h 434"/>
                    <a:gd name="T60" fmla="*/ 10 w 235"/>
                    <a:gd name="T61" fmla="*/ 114 h 434"/>
                    <a:gd name="T62" fmla="*/ 3 w 235"/>
                    <a:gd name="T63" fmla="*/ 112 h 434"/>
                    <a:gd name="T64" fmla="*/ 3 w 235"/>
                    <a:gd name="T65" fmla="*/ 111 h 434"/>
                    <a:gd name="T66" fmla="*/ 7 w 235"/>
                    <a:gd name="T67" fmla="*/ 111 h 434"/>
                    <a:gd name="T68" fmla="*/ 14 w 235"/>
                    <a:gd name="T69" fmla="*/ 111 h 434"/>
                    <a:gd name="T70" fmla="*/ 22 w 235"/>
                    <a:gd name="T71" fmla="*/ 109 h 434"/>
                    <a:gd name="T72" fmla="*/ 30 w 235"/>
                    <a:gd name="T73" fmla="*/ 106 h 434"/>
                    <a:gd name="T74" fmla="*/ 33 w 235"/>
                    <a:gd name="T75" fmla="*/ 104 h 434"/>
                    <a:gd name="T76" fmla="*/ 37 w 235"/>
                    <a:gd name="T77" fmla="*/ 101 h 434"/>
                    <a:gd name="T78" fmla="*/ 44 w 235"/>
                    <a:gd name="T79" fmla="*/ 95 h 434"/>
                    <a:gd name="T80" fmla="*/ 51 w 235"/>
                    <a:gd name="T81" fmla="*/ 90 h 434"/>
                    <a:gd name="T82" fmla="*/ 56 w 235"/>
                    <a:gd name="T83" fmla="*/ 86 h 434"/>
                    <a:gd name="T84" fmla="*/ 61 w 235"/>
                    <a:gd name="T85" fmla="*/ 80 h 434"/>
                    <a:gd name="T86" fmla="*/ 64 w 235"/>
                    <a:gd name="T87" fmla="*/ 74 h 434"/>
                    <a:gd name="T88" fmla="*/ 68 w 235"/>
                    <a:gd name="T89" fmla="*/ 69 h 434"/>
                    <a:gd name="T90" fmla="*/ 70 w 235"/>
                    <a:gd name="T91" fmla="*/ 63 h 434"/>
                    <a:gd name="T92" fmla="*/ 71 w 235"/>
                    <a:gd name="T93" fmla="*/ 57 h 434"/>
                    <a:gd name="T94" fmla="*/ 72 w 235"/>
                    <a:gd name="T95" fmla="*/ 51 h 434"/>
                    <a:gd name="T96" fmla="*/ 71 w 235"/>
                    <a:gd name="T97" fmla="*/ 45 h 434"/>
                    <a:gd name="T98" fmla="*/ 71 w 235"/>
                    <a:gd name="T99" fmla="*/ 39 h 434"/>
                    <a:gd name="T100" fmla="*/ 69 w 235"/>
                    <a:gd name="T101" fmla="*/ 33 h 434"/>
                    <a:gd name="T102" fmla="*/ 66 w 235"/>
                    <a:gd name="T103" fmla="*/ 27 h 434"/>
                    <a:gd name="T104" fmla="*/ 62 w 235"/>
                    <a:gd name="T105" fmla="*/ 21 h 434"/>
                    <a:gd name="T106" fmla="*/ 58 w 235"/>
                    <a:gd name="T107" fmla="*/ 17 h 434"/>
                    <a:gd name="T108" fmla="*/ 53 w 235"/>
                    <a:gd name="T109" fmla="*/ 11 h 434"/>
                    <a:gd name="T110" fmla="*/ 47 w 235"/>
                    <a:gd name="T111" fmla="*/ 6 h 434"/>
                    <a:gd name="T112" fmla="*/ 45 w 235"/>
                    <a:gd name="T113" fmla="*/ 5 h 4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5" h="434">
                      <a:moveTo>
                        <a:pt x="83" y="19"/>
                      </a:moveTo>
                      <a:lnTo>
                        <a:pt x="115" y="40"/>
                      </a:lnTo>
                      <a:lnTo>
                        <a:pt x="144" y="95"/>
                      </a:lnTo>
                      <a:lnTo>
                        <a:pt x="189" y="0"/>
                      </a:lnTo>
                      <a:lnTo>
                        <a:pt x="226" y="2"/>
                      </a:lnTo>
                      <a:lnTo>
                        <a:pt x="203" y="45"/>
                      </a:lnTo>
                      <a:lnTo>
                        <a:pt x="197" y="63"/>
                      </a:lnTo>
                      <a:lnTo>
                        <a:pt x="193" y="81"/>
                      </a:lnTo>
                      <a:lnTo>
                        <a:pt x="188" y="100"/>
                      </a:lnTo>
                      <a:lnTo>
                        <a:pt x="185" y="119"/>
                      </a:lnTo>
                      <a:lnTo>
                        <a:pt x="181" y="138"/>
                      </a:lnTo>
                      <a:lnTo>
                        <a:pt x="179" y="157"/>
                      </a:lnTo>
                      <a:lnTo>
                        <a:pt x="178" y="176"/>
                      </a:lnTo>
                      <a:lnTo>
                        <a:pt x="177" y="195"/>
                      </a:lnTo>
                      <a:lnTo>
                        <a:pt x="177" y="215"/>
                      </a:lnTo>
                      <a:lnTo>
                        <a:pt x="177" y="235"/>
                      </a:lnTo>
                      <a:lnTo>
                        <a:pt x="177" y="253"/>
                      </a:lnTo>
                      <a:lnTo>
                        <a:pt x="179" y="273"/>
                      </a:lnTo>
                      <a:lnTo>
                        <a:pt x="180" y="292"/>
                      </a:lnTo>
                      <a:lnTo>
                        <a:pt x="184" y="311"/>
                      </a:lnTo>
                      <a:lnTo>
                        <a:pt x="186" y="330"/>
                      </a:lnTo>
                      <a:lnTo>
                        <a:pt x="190" y="349"/>
                      </a:lnTo>
                      <a:lnTo>
                        <a:pt x="224" y="370"/>
                      </a:lnTo>
                      <a:lnTo>
                        <a:pt x="235" y="401"/>
                      </a:lnTo>
                      <a:lnTo>
                        <a:pt x="233" y="397"/>
                      </a:lnTo>
                      <a:lnTo>
                        <a:pt x="230" y="395"/>
                      </a:lnTo>
                      <a:lnTo>
                        <a:pt x="227" y="392"/>
                      </a:lnTo>
                      <a:lnTo>
                        <a:pt x="224" y="389"/>
                      </a:lnTo>
                      <a:lnTo>
                        <a:pt x="220" y="388"/>
                      </a:lnTo>
                      <a:lnTo>
                        <a:pt x="217" y="387"/>
                      </a:lnTo>
                      <a:lnTo>
                        <a:pt x="214" y="385"/>
                      </a:lnTo>
                      <a:lnTo>
                        <a:pt x="210" y="385"/>
                      </a:lnTo>
                      <a:lnTo>
                        <a:pt x="166" y="378"/>
                      </a:lnTo>
                      <a:lnTo>
                        <a:pt x="191" y="395"/>
                      </a:lnTo>
                      <a:lnTo>
                        <a:pt x="168" y="400"/>
                      </a:lnTo>
                      <a:lnTo>
                        <a:pt x="164" y="393"/>
                      </a:lnTo>
                      <a:lnTo>
                        <a:pt x="158" y="388"/>
                      </a:lnTo>
                      <a:lnTo>
                        <a:pt x="153" y="384"/>
                      </a:lnTo>
                      <a:lnTo>
                        <a:pt x="147" y="380"/>
                      </a:lnTo>
                      <a:lnTo>
                        <a:pt x="141" y="378"/>
                      </a:lnTo>
                      <a:lnTo>
                        <a:pt x="135" y="376"/>
                      </a:lnTo>
                      <a:lnTo>
                        <a:pt x="128" y="376"/>
                      </a:lnTo>
                      <a:lnTo>
                        <a:pt x="123" y="378"/>
                      </a:lnTo>
                      <a:lnTo>
                        <a:pt x="91" y="434"/>
                      </a:lnTo>
                      <a:lnTo>
                        <a:pt x="97" y="372"/>
                      </a:lnTo>
                      <a:lnTo>
                        <a:pt x="90" y="382"/>
                      </a:lnTo>
                      <a:lnTo>
                        <a:pt x="86" y="387"/>
                      </a:lnTo>
                      <a:lnTo>
                        <a:pt x="80" y="391"/>
                      </a:lnTo>
                      <a:lnTo>
                        <a:pt x="75" y="396"/>
                      </a:lnTo>
                      <a:lnTo>
                        <a:pt x="69" y="399"/>
                      </a:lnTo>
                      <a:lnTo>
                        <a:pt x="64" y="403"/>
                      </a:lnTo>
                      <a:lnTo>
                        <a:pt x="58" y="404"/>
                      </a:lnTo>
                      <a:lnTo>
                        <a:pt x="53" y="406"/>
                      </a:lnTo>
                      <a:lnTo>
                        <a:pt x="47" y="406"/>
                      </a:lnTo>
                      <a:lnTo>
                        <a:pt x="40" y="408"/>
                      </a:lnTo>
                      <a:lnTo>
                        <a:pt x="35" y="408"/>
                      </a:lnTo>
                      <a:lnTo>
                        <a:pt x="28" y="406"/>
                      </a:lnTo>
                      <a:lnTo>
                        <a:pt x="23" y="405"/>
                      </a:lnTo>
                      <a:lnTo>
                        <a:pt x="17" y="403"/>
                      </a:lnTo>
                      <a:lnTo>
                        <a:pt x="11" y="400"/>
                      </a:lnTo>
                      <a:lnTo>
                        <a:pt x="6" y="396"/>
                      </a:lnTo>
                      <a:lnTo>
                        <a:pt x="0" y="392"/>
                      </a:lnTo>
                      <a:lnTo>
                        <a:pt x="5" y="393"/>
                      </a:lnTo>
                      <a:lnTo>
                        <a:pt x="8" y="393"/>
                      </a:lnTo>
                      <a:lnTo>
                        <a:pt x="13" y="393"/>
                      </a:lnTo>
                      <a:lnTo>
                        <a:pt x="17" y="393"/>
                      </a:lnTo>
                      <a:lnTo>
                        <a:pt x="25" y="392"/>
                      </a:lnTo>
                      <a:lnTo>
                        <a:pt x="33" y="389"/>
                      </a:lnTo>
                      <a:lnTo>
                        <a:pt x="40" y="385"/>
                      </a:lnTo>
                      <a:lnTo>
                        <a:pt x="48" y="380"/>
                      </a:lnTo>
                      <a:lnTo>
                        <a:pt x="55" y="375"/>
                      </a:lnTo>
                      <a:lnTo>
                        <a:pt x="61" y="367"/>
                      </a:lnTo>
                      <a:lnTo>
                        <a:pt x="9" y="354"/>
                      </a:lnTo>
                      <a:lnTo>
                        <a:pt x="67" y="355"/>
                      </a:lnTo>
                      <a:lnTo>
                        <a:pt x="81" y="336"/>
                      </a:lnTo>
                      <a:lnTo>
                        <a:pt x="88" y="328"/>
                      </a:lnTo>
                      <a:lnTo>
                        <a:pt x="93" y="319"/>
                      </a:lnTo>
                      <a:lnTo>
                        <a:pt x="98" y="309"/>
                      </a:lnTo>
                      <a:lnTo>
                        <a:pt x="103" y="302"/>
                      </a:lnTo>
                      <a:lnTo>
                        <a:pt x="107" y="292"/>
                      </a:lnTo>
                      <a:lnTo>
                        <a:pt x="111" y="282"/>
                      </a:lnTo>
                      <a:lnTo>
                        <a:pt x="115" y="273"/>
                      </a:lnTo>
                      <a:lnTo>
                        <a:pt x="118" y="262"/>
                      </a:lnTo>
                      <a:lnTo>
                        <a:pt x="121" y="253"/>
                      </a:lnTo>
                      <a:lnTo>
                        <a:pt x="124" y="243"/>
                      </a:lnTo>
                      <a:lnTo>
                        <a:pt x="126" y="232"/>
                      </a:lnTo>
                      <a:lnTo>
                        <a:pt x="128" y="222"/>
                      </a:lnTo>
                      <a:lnTo>
                        <a:pt x="129" y="211"/>
                      </a:lnTo>
                      <a:lnTo>
                        <a:pt x="130" y="201"/>
                      </a:lnTo>
                      <a:lnTo>
                        <a:pt x="130" y="190"/>
                      </a:lnTo>
                      <a:lnTo>
                        <a:pt x="131" y="180"/>
                      </a:lnTo>
                      <a:lnTo>
                        <a:pt x="131" y="169"/>
                      </a:lnTo>
                      <a:lnTo>
                        <a:pt x="130" y="159"/>
                      </a:lnTo>
                      <a:lnTo>
                        <a:pt x="130" y="148"/>
                      </a:lnTo>
                      <a:lnTo>
                        <a:pt x="129" y="138"/>
                      </a:lnTo>
                      <a:lnTo>
                        <a:pt x="127" y="127"/>
                      </a:lnTo>
                      <a:lnTo>
                        <a:pt x="125" y="117"/>
                      </a:lnTo>
                      <a:lnTo>
                        <a:pt x="123" y="106"/>
                      </a:lnTo>
                      <a:lnTo>
                        <a:pt x="120" y="96"/>
                      </a:lnTo>
                      <a:lnTo>
                        <a:pt x="117" y="87"/>
                      </a:lnTo>
                      <a:lnTo>
                        <a:pt x="114" y="76"/>
                      </a:lnTo>
                      <a:lnTo>
                        <a:pt x="110" y="67"/>
                      </a:lnTo>
                      <a:lnTo>
                        <a:pt x="106" y="58"/>
                      </a:lnTo>
                      <a:lnTo>
                        <a:pt x="101" y="49"/>
                      </a:lnTo>
                      <a:lnTo>
                        <a:pt x="96" y="40"/>
                      </a:lnTo>
                      <a:lnTo>
                        <a:pt x="91" y="30"/>
                      </a:lnTo>
                      <a:lnTo>
                        <a:pt x="86" y="23"/>
                      </a:lnTo>
                      <a:lnTo>
                        <a:pt x="84" y="21"/>
                      </a:lnTo>
                      <a:lnTo>
                        <a:pt x="83" y="19"/>
                      </a:lnTo>
                      <a:close/>
                    </a:path>
                  </a:pathLst>
                </a:custGeom>
                <a:solidFill>
                  <a:srgbClr val="5A4848"/>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85" name="Freeform 184"/>
                <p:cNvSpPr>
                  <a:spLocks noEditPoints="1"/>
                </p:cNvSpPr>
                <p:nvPr/>
              </p:nvSpPr>
              <p:spPr bwMode="auto">
                <a:xfrm>
                  <a:off x="4688" y="2436"/>
                  <a:ext cx="242" cy="325"/>
                </a:xfrm>
                <a:custGeom>
                  <a:avLst/>
                  <a:gdLst>
                    <a:gd name="T0" fmla="*/ 74 w 317"/>
                    <a:gd name="T1" fmla="*/ 6 h 609"/>
                    <a:gd name="T2" fmla="*/ 21 w 317"/>
                    <a:gd name="T3" fmla="*/ 161 h 609"/>
                    <a:gd name="T4" fmla="*/ 2 w 317"/>
                    <a:gd name="T5" fmla="*/ 162 h 609"/>
                    <a:gd name="T6" fmla="*/ 26 w 317"/>
                    <a:gd name="T7" fmla="*/ 161 h 609"/>
                    <a:gd name="T8" fmla="*/ 22 w 317"/>
                    <a:gd name="T9" fmla="*/ 152 h 609"/>
                    <a:gd name="T10" fmla="*/ 32 w 317"/>
                    <a:gd name="T11" fmla="*/ 160 h 609"/>
                    <a:gd name="T12" fmla="*/ 29 w 317"/>
                    <a:gd name="T13" fmla="*/ 161 h 609"/>
                    <a:gd name="T14" fmla="*/ 74 w 317"/>
                    <a:gd name="T15" fmla="*/ 158 h 609"/>
                    <a:gd name="T16" fmla="*/ 83 w 317"/>
                    <a:gd name="T17" fmla="*/ 159 h 609"/>
                    <a:gd name="T18" fmla="*/ 52 w 317"/>
                    <a:gd name="T19" fmla="*/ 171 h 609"/>
                    <a:gd name="T20" fmla="*/ 25 w 317"/>
                    <a:gd name="T21" fmla="*/ 164 h 609"/>
                    <a:gd name="T22" fmla="*/ 27 w 317"/>
                    <a:gd name="T23" fmla="*/ 165 h 609"/>
                    <a:gd name="T24" fmla="*/ 50 w 317"/>
                    <a:gd name="T25" fmla="*/ 173 h 609"/>
                    <a:gd name="T26" fmla="*/ 89 w 317"/>
                    <a:gd name="T27" fmla="*/ 157 h 609"/>
                    <a:gd name="T28" fmla="*/ 94 w 317"/>
                    <a:gd name="T29" fmla="*/ 150 h 609"/>
                    <a:gd name="T30" fmla="*/ 61 w 317"/>
                    <a:gd name="T31" fmla="*/ 134 h 609"/>
                    <a:gd name="T32" fmla="*/ 43 w 317"/>
                    <a:gd name="T33" fmla="*/ 152 h 609"/>
                    <a:gd name="T34" fmla="*/ 65 w 317"/>
                    <a:gd name="T35" fmla="*/ 129 h 609"/>
                    <a:gd name="T36" fmla="*/ 103 w 317"/>
                    <a:gd name="T37" fmla="*/ 72 h 609"/>
                    <a:gd name="T38" fmla="*/ 91 w 317"/>
                    <a:gd name="T39" fmla="*/ 132 h 609"/>
                    <a:gd name="T40" fmla="*/ 96 w 317"/>
                    <a:gd name="T41" fmla="*/ 138 h 609"/>
                    <a:gd name="T42" fmla="*/ 101 w 317"/>
                    <a:gd name="T43" fmla="*/ 77 h 609"/>
                    <a:gd name="T44" fmla="*/ 45 w 317"/>
                    <a:gd name="T45" fmla="*/ 54 h 609"/>
                    <a:gd name="T46" fmla="*/ 68 w 317"/>
                    <a:gd name="T47" fmla="*/ 94 h 609"/>
                    <a:gd name="T48" fmla="*/ 50 w 317"/>
                    <a:gd name="T49" fmla="*/ 140 h 609"/>
                    <a:gd name="T50" fmla="*/ 45 w 317"/>
                    <a:gd name="T51" fmla="*/ 147 h 609"/>
                    <a:gd name="T52" fmla="*/ 70 w 317"/>
                    <a:gd name="T53" fmla="*/ 107 h 609"/>
                    <a:gd name="T54" fmla="*/ 61 w 317"/>
                    <a:gd name="T55" fmla="*/ 59 h 609"/>
                    <a:gd name="T56" fmla="*/ 79 w 317"/>
                    <a:gd name="T57" fmla="*/ 79 h 609"/>
                    <a:gd name="T58" fmla="*/ 163 w 317"/>
                    <a:gd name="T59" fmla="*/ 60 h 609"/>
                    <a:gd name="T60" fmla="*/ 177 w 317"/>
                    <a:gd name="T61" fmla="*/ 47 h 609"/>
                    <a:gd name="T62" fmla="*/ 161 w 317"/>
                    <a:gd name="T63" fmla="*/ 60 h 609"/>
                    <a:gd name="T64" fmla="*/ 150 w 317"/>
                    <a:gd name="T65" fmla="*/ 88 h 609"/>
                    <a:gd name="T66" fmla="*/ 142 w 317"/>
                    <a:gd name="T67" fmla="*/ 90 h 609"/>
                    <a:gd name="T68" fmla="*/ 108 w 317"/>
                    <a:gd name="T69" fmla="*/ 4 h 609"/>
                    <a:gd name="T70" fmla="*/ 128 w 317"/>
                    <a:gd name="T71" fmla="*/ 2 h 609"/>
                    <a:gd name="T72" fmla="*/ 144 w 317"/>
                    <a:gd name="T73" fmla="*/ 15 h 609"/>
                    <a:gd name="T74" fmla="*/ 162 w 317"/>
                    <a:gd name="T75" fmla="*/ 27 h 609"/>
                    <a:gd name="T76" fmla="*/ 166 w 317"/>
                    <a:gd name="T77" fmla="*/ 48 h 609"/>
                    <a:gd name="T78" fmla="*/ 150 w 317"/>
                    <a:gd name="T79" fmla="*/ 61 h 609"/>
                    <a:gd name="T80" fmla="*/ 146 w 317"/>
                    <a:gd name="T81" fmla="*/ 67 h 609"/>
                    <a:gd name="T82" fmla="*/ 145 w 317"/>
                    <a:gd name="T83" fmla="*/ 80 h 609"/>
                    <a:gd name="T84" fmla="*/ 120 w 317"/>
                    <a:gd name="T85" fmla="*/ 82 h 609"/>
                    <a:gd name="T86" fmla="*/ 107 w 317"/>
                    <a:gd name="T87" fmla="*/ 92 h 609"/>
                    <a:gd name="T88" fmla="*/ 108 w 317"/>
                    <a:gd name="T89" fmla="*/ 92 h 609"/>
                    <a:gd name="T90" fmla="*/ 125 w 317"/>
                    <a:gd name="T91" fmla="*/ 86 h 609"/>
                    <a:gd name="T92" fmla="*/ 141 w 317"/>
                    <a:gd name="T93" fmla="*/ 86 h 609"/>
                    <a:gd name="T94" fmla="*/ 150 w 317"/>
                    <a:gd name="T95" fmla="*/ 72 h 609"/>
                    <a:gd name="T96" fmla="*/ 153 w 317"/>
                    <a:gd name="T97" fmla="*/ 63 h 609"/>
                    <a:gd name="T98" fmla="*/ 167 w 317"/>
                    <a:gd name="T99" fmla="*/ 52 h 609"/>
                    <a:gd name="T100" fmla="*/ 173 w 317"/>
                    <a:gd name="T101" fmla="*/ 33 h 609"/>
                    <a:gd name="T102" fmla="*/ 157 w 317"/>
                    <a:gd name="T103" fmla="*/ 20 h 609"/>
                    <a:gd name="T104" fmla="*/ 144 w 317"/>
                    <a:gd name="T105" fmla="*/ 10 h 609"/>
                    <a:gd name="T106" fmla="*/ 127 w 317"/>
                    <a:gd name="T107" fmla="*/ 1 h 609"/>
                    <a:gd name="T108" fmla="*/ 105 w 317"/>
                    <a:gd name="T109" fmla="*/ 6 h 609"/>
                    <a:gd name="T110" fmla="*/ 78 w 317"/>
                    <a:gd name="T111" fmla="*/ 15 h 609"/>
                    <a:gd name="T112" fmla="*/ 93 w 317"/>
                    <a:gd name="T113" fmla="*/ 6 h 609"/>
                    <a:gd name="T114" fmla="*/ 95 w 317"/>
                    <a:gd name="T115" fmla="*/ 5 h 609"/>
                    <a:gd name="T116" fmla="*/ 80 w 317"/>
                    <a:gd name="T117" fmla="*/ 7 h 609"/>
                    <a:gd name="T118" fmla="*/ 75 w 317"/>
                    <a:gd name="T119" fmla="*/ 20 h 609"/>
                    <a:gd name="T120" fmla="*/ 10 w 317"/>
                    <a:gd name="T121" fmla="*/ 34 h 6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17" h="609">
                      <a:moveTo>
                        <a:pt x="133" y="23"/>
                      </a:moveTo>
                      <a:lnTo>
                        <a:pt x="133" y="23"/>
                      </a:lnTo>
                      <a:lnTo>
                        <a:pt x="133" y="24"/>
                      </a:lnTo>
                      <a:lnTo>
                        <a:pt x="133" y="26"/>
                      </a:lnTo>
                      <a:lnTo>
                        <a:pt x="133" y="24"/>
                      </a:lnTo>
                      <a:lnTo>
                        <a:pt x="133" y="23"/>
                      </a:lnTo>
                      <a:close/>
                      <a:moveTo>
                        <a:pt x="12" y="530"/>
                      </a:moveTo>
                      <a:lnTo>
                        <a:pt x="61" y="545"/>
                      </a:lnTo>
                      <a:lnTo>
                        <a:pt x="58" y="549"/>
                      </a:lnTo>
                      <a:lnTo>
                        <a:pt x="54" y="553"/>
                      </a:lnTo>
                      <a:lnTo>
                        <a:pt x="51" y="556"/>
                      </a:lnTo>
                      <a:lnTo>
                        <a:pt x="48" y="559"/>
                      </a:lnTo>
                      <a:lnTo>
                        <a:pt x="44" y="562"/>
                      </a:lnTo>
                      <a:lnTo>
                        <a:pt x="40" y="564"/>
                      </a:lnTo>
                      <a:lnTo>
                        <a:pt x="37" y="566"/>
                      </a:lnTo>
                      <a:lnTo>
                        <a:pt x="32" y="568"/>
                      </a:lnTo>
                      <a:lnTo>
                        <a:pt x="29" y="570"/>
                      </a:lnTo>
                      <a:lnTo>
                        <a:pt x="24" y="570"/>
                      </a:lnTo>
                      <a:lnTo>
                        <a:pt x="20" y="571"/>
                      </a:lnTo>
                      <a:lnTo>
                        <a:pt x="17" y="571"/>
                      </a:lnTo>
                      <a:lnTo>
                        <a:pt x="12" y="571"/>
                      </a:lnTo>
                      <a:lnTo>
                        <a:pt x="8" y="570"/>
                      </a:lnTo>
                      <a:lnTo>
                        <a:pt x="4" y="568"/>
                      </a:lnTo>
                      <a:lnTo>
                        <a:pt x="0" y="567"/>
                      </a:lnTo>
                      <a:lnTo>
                        <a:pt x="4" y="570"/>
                      </a:lnTo>
                      <a:lnTo>
                        <a:pt x="9" y="571"/>
                      </a:lnTo>
                      <a:lnTo>
                        <a:pt x="13" y="572"/>
                      </a:lnTo>
                      <a:lnTo>
                        <a:pt x="18" y="574"/>
                      </a:lnTo>
                      <a:lnTo>
                        <a:pt x="22" y="574"/>
                      </a:lnTo>
                      <a:lnTo>
                        <a:pt x="27" y="574"/>
                      </a:lnTo>
                      <a:lnTo>
                        <a:pt x="30" y="572"/>
                      </a:lnTo>
                      <a:lnTo>
                        <a:pt x="34" y="571"/>
                      </a:lnTo>
                      <a:lnTo>
                        <a:pt x="39" y="570"/>
                      </a:lnTo>
                      <a:lnTo>
                        <a:pt x="43" y="567"/>
                      </a:lnTo>
                      <a:lnTo>
                        <a:pt x="47" y="564"/>
                      </a:lnTo>
                      <a:lnTo>
                        <a:pt x="51" y="560"/>
                      </a:lnTo>
                      <a:lnTo>
                        <a:pt x="54" y="556"/>
                      </a:lnTo>
                      <a:lnTo>
                        <a:pt x="58" y="553"/>
                      </a:lnTo>
                      <a:lnTo>
                        <a:pt x="61" y="549"/>
                      </a:lnTo>
                      <a:lnTo>
                        <a:pt x="63" y="543"/>
                      </a:lnTo>
                      <a:lnTo>
                        <a:pt x="58" y="541"/>
                      </a:lnTo>
                      <a:lnTo>
                        <a:pt x="51" y="538"/>
                      </a:lnTo>
                      <a:lnTo>
                        <a:pt x="44" y="536"/>
                      </a:lnTo>
                      <a:lnTo>
                        <a:pt x="39" y="534"/>
                      </a:lnTo>
                      <a:lnTo>
                        <a:pt x="32" y="533"/>
                      </a:lnTo>
                      <a:lnTo>
                        <a:pt x="26" y="532"/>
                      </a:lnTo>
                      <a:lnTo>
                        <a:pt x="19" y="532"/>
                      </a:lnTo>
                      <a:lnTo>
                        <a:pt x="12" y="530"/>
                      </a:lnTo>
                      <a:close/>
                      <a:moveTo>
                        <a:pt x="47" y="567"/>
                      </a:moveTo>
                      <a:lnTo>
                        <a:pt x="49" y="567"/>
                      </a:lnTo>
                      <a:lnTo>
                        <a:pt x="52" y="566"/>
                      </a:lnTo>
                      <a:lnTo>
                        <a:pt x="56" y="563"/>
                      </a:lnTo>
                      <a:lnTo>
                        <a:pt x="58" y="560"/>
                      </a:lnTo>
                      <a:lnTo>
                        <a:pt x="60" y="558"/>
                      </a:lnTo>
                      <a:lnTo>
                        <a:pt x="61" y="554"/>
                      </a:lnTo>
                      <a:lnTo>
                        <a:pt x="63" y="550"/>
                      </a:lnTo>
                      <a:lnTo>
                        <a:pt x="63" y="546"/>
                      </a:lnTo>
                      <a:lnTo>
                        <a:pt x="62" y="550"/>
                      </a:lnTo>
                      <a:lnTo>
                        <a:pt x="61" y="553"/>
                      </a:lnTo>
                      <a:lnTo>
                        <a:pt x="59" y="556"/>
                      </a:lnTo>
                      <a:lnTo>
                        <a:pt x="57" y="559"/>
                      </a:lnTo>
                      <a:lnTo>
                        <a:pt x="54" y="562"/>
                      </a:lnTo>
                      <a:lnTo>
                        <a:pt x="52" y="564"/>
                      </a:lnTo>
                      <a:lnTo>
                        <a:pt x="49" y="566"/>
                      </a:lnTo>
                      <a:lnTo>
                        <a:pt x="47" y="567"/>
                      </a:lnTo>
                      <a:close/>
                      <a:moveTo>
                        <a:pt x="111" y="549"/>
                      </a:moveTo>
                      <a:lnTo>
                        <a:pt x="118" y="538"/>
                      </a:lnTo>
                      <a:lnTo>
                        <a:pt x="140" y="546"/>
                      </a:lnTo>
                      <a:lnTo>
                        <a:pt x="118" y="536"/>
                      </a:lnTo>
                      <a:lnTo>
                        <a:pt x="111" y="549"/>
                      </a:lnTo>
                      <a:close/>
                      <a:moveTo>
                        <a:pt x="132" y="554"/>
                      </a:moveTo>
                      <a:lnTo>
                        <a:pt x="140" y="559"/>
                      </a:lnTo>
                      <a:lnTo>
                        <a:pt x="148" y="564"/>
                      </a:lnTo>
                      <a:lnTo>
                        <a:pt x="156" y="571"/>
                      </a:lnTo>
                      <a:lnTo>
                        <a:pt x="162" y="579"/>
                      </a:lnTo>
                      <a:lnTo>
                        <a:pt x="188" y="567"/>
                      </a:lnTo>
                      <a:lnTo>
                        <a:pt x="162" y="570"/>
                      </a:lnTo>
                      <a:lnTo>
                        <a:pt x="159" y="566"/>
                      </a:lnTo>
                      <a:lnTo>
                        <a:pt x="156" y="563"/>
                      </a:lnTo>
                      <a:lnTo>
                        <a:pt x="152" y="560"/>
                      </a:lnTo>
                      <a:lnTo>
                        <a:pt x="148" y="558"/>
                      </a:lnTo>
                      <a:lnTo>
                        <a:pt x="144" y="556"/>
                      </a:lnTo>
                      <a:lnTo>
                        <a:pt x="140" y="555"/>
                      </a:lnTo>
                      <a:lnTo>
                        <a:pt x="137" y="555"/>
                      </a:lnTo>
                      <a:lnTo>
                        <a:pt x="132" y="554"/>
                      </a:lnTo>
                      <a:close/>
                      <a:moveTo>
                        <a:pt x="132" y="554"/>
                      </a:moveTo>
                      <a:lnTo>
                        <a:pt x="126" y="551"/>
                      </a:lnTo>
                      <a:lnTo>
                        <a:pt x="120" y="549"/>
                      </a:lnTo>
                      <a:lnTo>
                        <a:pt x="92" y="600"/>
                      </a:lnTo>
                      <a:lnTo>
                        <a:pt x="99" y="543"/>
                      </a:lnTo>
                      <a:lnTo>
                        <a:pt x="91" y="551"/>
                      </a:lnTo>
                      <a:lnTo>
                        <a:pt x="82" y="559"/>
                      </a:lnTo>
                      <a:lnTo>
                        <a:pt x="73" y="566"/>
                      </a:lnTo>
                      <a:lnTo>
                        <a:pt x="69" y="568"/>
                      </a:lnTo>
                      <a:lnTo>
                        <a:pt x="64" y="570"/>
                      </a:lnTo>
                      <a:lnTo>
                        <a:pt x="60" y="572"/>
                      </a:lnTo>
                      <a:lnTo>
                        <a:pt x="54" y="574"/>
                      </a:lnTo>
                      <a:lnTo>
                        <a:pt x="50" y="575"/>
                      </a:lnTo>
                      <a:lnTo>
                        <a:pt x="46" y="576"/>
                      </a:lnTo>
                      <a:lnTo>
                        <a:pt x="40" y="576"/>
                      </a:lnTo>
                      <a:lnTo>
                        <a:pt x="36" y="576"/>
                      </a:lnTo>
                      <a:lnTo>
                        <a:pt x="30" y="576"/>
                      </a:lnTo>
                      <a:lnTo>
                        <a:pt x="26" y="576"/>
                      </a:lnTo>
                      <a:lnTo>
                        <a:pt x="30" y="577"/>
                      </a:lnTo>
                      <a:lnTo>
                        <a:pt x="34" y="577"/>
                      </a:lnTo>
                      <a:lnTo>
                        <a:pt x="39" y="579"/>
                      </a:lnTo>
                      <a:lnTo>
                        <a:pt x="43" y="579"/>
                      </a:lnTo>
                      <a:lnTo>
                        <a:pt x="48" y="579"/>
                      </a:lnTo>
                      <a:lnTo>
                        <a:pt x="52" y="579"/>
                      </a:lnTo>
                      <a:lnTo>
                        <a:pt x="57" y="577"/>
                      </a:lnTo>
                      <a:lnTo>
                        <a:pt x="61" y="576"/>
                      </a:lnTo>
                      <a:lnTo>
                        <a:pt x="64" y="575"/>
                      </a:lnTo>
                      <a:lnTo>
                        <a:pt x="69" y="574"/>
                      </a:lnTo>
                      <a:lnTo>
                        <a:pt x="78" y="568"/>
                      </a:lnTo>
                      <a:lnTo>
                        <a:pt x="86" y="563"/>
                      </a:lnTo>
                      <a:lnTo>
                        <a:pt x="92" y="555"/>
                      </a:lnTo>
                      <a:lnTo>
                        <a:pt x="89" y="609"/>
                      </a:lnTo>
                      <a:lnTo>
                        <a:pt x="98" y="596"/>
                      </a:lnTo>
                      <a:lnTo>
                        <a:pt x="106" y="583"/>
                      </a:lnTo>
                      <a:lnTo>
                        <a:pt x="114" y="570"/>
                      </a:lnTo>
                      <a:lnTo>
                        <a:pt x="122" y="555"/>
                      </a:lnTo>
                      <a:lnTo>
                        <a:pt x="127" y="554"/>
                      </a:lnTo>
                      <a:lnTo>
                        <a:pt x="132" y="554"/>
                      </a:lnTo>
                      <a:close/>
                      <a:moveTo>
                        <a:pt x="159" y="550"/>
                      </a:moveTo>
                      <a:lnTo>
                        <a:pt x="159" y="553"/>
                      </a:lnTo>
                      <a:lnTo>
                        <a:pt x="159" y="555"/>
                      </a:lnTo>
                      <a:lnTo>
                        <a:pt x="218" y="564"/>
                      </a:lnTo>
                      <a:lnTo>
                        <a:pt x="159" y="550"/>
                      </a:lnTo>
                      <a:close/>
                      <a:moveTo>
                        <a:pt x="157" y="456"/>
                      </a:moveTo>
                      <a:lnTo>
                        <a:pt x="161" y="490"/>
                      </a:lnTo>
                      <a:lnTo>
                        <a:pt x="166" y="525"/>
                      </a:lnTo>
                      <a:lnTo>
                        <a:pt x="169" y="526"/>
                      </a:lnTo>
                      <a:lnTo>
                        <a:pt x="157" y="456"/>
                      </a:lnTo>
                      <a:close/>
                      <a:moveTo>
                        <a:pt x="123" y="404"/>
                      </a:moveTo>
                      <a:lnTo>
                        <a:pt x="122" y="414"/>
                      </a:lnTo>
                      <a:lnTo>
                        <a:pt x="121" y="424"/>
                      </a:lnTo>
                      <a:lnTo>
                        <a:pt x="120" y="433"/>
                      </a:lnTo>
                      <a:lnTo>
                        <a:pt x="118" y="444"/>
                      </a:lnTo>
                      <a:lnTo>
                        <a:pt x="116" y="453"/>
                      </a:lnTo>
                      <a:lnTo>
                        <a:pt x="112" y="462"/>
                      </a:lnTo>
                      <a:lnTo>
                        <a:pt x="110" y="471"/>
                      </a:lnTo>
                      <a:lnTo>
                        <a:pt x="107" y="479"/>
                      </a:lnTo>
                      <a:lnTo>
                        <a:pt x="103" y="488"/>
                      </a:lnTo>
                      <a:lnTo>
                        <a:pt x="100" y="496"/>
                      </a:lnTo>
                      <a:lnTo>
                        <a:pt x="96" y="504"/>
                      </a:lnTo>
                      <a:lnTo>
                        <a:pt x="91" y="511"/>
                      </a:lnTo>
                      <a:lnTo>
                        <a:pt x="87" y="518"/>
                      </a:lnTo>
                      <a:lnTo>
                        <a:pt x="82" y="525"/>
                      </a:lnTo>
                      <a:lnTo>
                        <a:pt x="77" y="532"/>
                      </a:lnTo>
                      <a:lnTo>
                        <a:pt x="72" y="537"/>
                      </a:lnTo>
                      <a:lnTo>
                        <a:pt x="78" y="532"/>
                      </a:lnTo>
                      <a:lnTo>
                        <a:pt x="82" y="526"/>
                      </a:lnTo>
                      <a:lnTo>
                        <a:pt x="88" y="520"/>
                      </a:lnTo>
                      <a:lnTo>
                        <a:pt x="92" y="513"/>
                      </a:lnTo>
                      <a:lnTo>
                        <a:pt x="97" y="505"/>
                      </a:lnTo>
                      <a:lnTo>
                        <a:pt x="101" y="498"/>
                      </a:lnTo>
                      <a:lnTo>
                        <a:pt x="104" y="490"/>
                      </a:lnTo>
                      <a:lnTo>
                        <a:pt x="109" y="482"/>
                      </a:lnTo>
                      <a:lnTo>
                        <a:pt x="111" y="473"/>
                      </a:lnTo>
                      <a:lnTo>
                        <a:pt x="114" y="463"/>
                      </a:lnTo>
                      <a:lnTo>
                        <a:pt x="117" y="454"/>
                      </a:lnTo>
                      <a:lnTo>
                        <a:pt x="119" y="445"/>
                      </a:lnTo>
                      <a:lnTo>
                        <a:pt x="121" y="435"/>
                      </a:lnTo>
                      <a:lnTo>
                        <a:pt x="122" y="424"/>
                      </a:lnTo>
                      <a:lnTo>
                        <a:pt x="123" y="415"/>
                      </a:lnTo>
                      <a:lnTo>
                        <a:pt x="123" y="404"/>
                      </a:lnTo>
                      <a:close/>
                      <a:moveTo>
                        <a:pt x="207" y="194"/>
                      </a:moveTo>
                      <a:lnTo>
                        <a:pt x="199" y="212"/>
                      </a:lnTo>
                      <a:lnTo>
                        <a:pt x="191" y="232"/>
                      </a:lnTo>
                      <a:lnTo>
                        <a:pt x="184" y="251"/>
                      </a:lnTo>
                      <a:lnTo>
                        <a:pt x="178" y="271"/>
                      </a:lnTo>
                      <a:lnTo>
                        <a:pt x="173" y="292"/>
                      </a:lnTo>
                      <a:lnTo>
                        <a:pt x="169" y="313"/>
                      </a:lnTo>
                      <a:lnTo>
                        <a:pt x="166" y="334"/>
                      </a:lnTo>
                      <a:lnTo>
                        <a:pt x="163" y="355"/>
                      </a:lnTo>
                      <a:lnTo>
                        <a:pt x="161" y="377"/>
                      </a:lnTo>
                      <a:lnTo>
                        <a:pt x="161" y="398"/>
                      </a:lnTo>
                      <a:lnTo>
                        <a:pt x="161" y="420"/>
                      </a:lnTo>
                      <a:lnTo>
                        <a:pt x="161" y="441"/>
                      </a:lnTo>
                      <a:lnTo>
                        <a:pt x="163" y="463"/>
                      </a:lnTo>
                      <a:lnTo>
                        <a:pt x="166" y="484"/>
                      </a:lnTo>
                      <a:lnTo>
                        <a:pt x="169" y="507"/>
                      </a:lnTo>
                      <a:lnTo>
                        <a:pt x="173" y="528"/>
                      </a:lnTo>
                      <a:lnTo>
                        <a:pt x="213" y="547"/>
                      </a:lnTo>
                      <a:lnTo>
                        <a:pt x="230" y="585"/>
                      </a:lnTo>
                      <a:lnTo>
                        <a:pt x="217" y="542"/>
                      </a:lnTo>
                      <a:lnTo>
                        <a:pt x="181" y="525"/>
                      </a:lnTo>
                      <a:lnTo>
                        <a:pt x="177" y="504"/>
                      </a:lnTo>
                      <a:lnTo>
                        <a:pt x="172" y="483"/>
                      </a:lnTo>
                      <a:lnTo>
                        <a:pt x="170" y="462"/>
                      </a:lnTo>
                      <a:lnTo>
                        <a:pt x="168" y="440"/>
                      </a:lnTo>
                      <a:lnTo>
                        <a:pt x="167" y="419"/>
                      </a:lnTo>
                      <a:lnTo>
                        <a:pt x="166" y="398"/>
                      </a:lnTo>
                      <a:lnTo>
                        <a:pt x="167" y="376"/>
                      </a:lnTo>
                      <a:lnTo>
                        <a:pt x="168" y="355"/>
                      </a:lnTo>
                      <a:lnTo>
                        <a:pt x="169" y="334"/>
                      </a:lnTo>
                      <a:lnTo>
                        <a:pt x="172" y="313"/>
                      </a:lnTo>
                      <a:lnTo>
                        <a:pt x="176" y="292"/>
                      </a:lnTo>
                      <a:lnTo>
                        <a:pt x="180" y="272"/>
                      </a:lnTo>
                      <a:lnTo>
                        <a:pt x="186" y="251"/>
                      </a:lnTo>
                      <a:lnTo>
                        <a:pt x="192" y="232"/>
                      </a:lnTo>
                      <a:lnTo>
                        <a:pt x="199" y="212"/>
                      </a:lnTo>
                      <a:lnTo>
                        <a:pt x="207" y="194"/>
                      </a:lnTo>
                      <a:close/>
                      <a:moveTo>
                        <a:pt x="108" y="250"/>
                      </a:moveTo>
                      <a:lnTo>
                        <a:pt x="102" y="234"/>
                      </a:lnTo>
                      <a:lnTo>
                        <a:pt x="94" y="218"/>
                      </a:lnTo>
                      <a:lnTo>
                        <a:pt x="88" y="204"/>
                      </a:lnTo>
                      <a:lnTo>
                        <a:pt x="80" y="190"/>
                      </a:lnTo>
                      <a:lnTo>
                        <a:pt x="108" y="250"/>
                      </a:lnTo>
                      <a:close/>
                      <a:moveTo>
                        <a:pt x="108" y="250"/>
                      </a:moveTo>
                      <a:lnTo>
                        <a:pt x="114" y="266"/>
                      </a:lnTo>
                      <a:lnTo>
                        <a:pt x="119" y="281"/>
                      </a:lnTo>
                      <a:lnTo>
                        <a:pt x="121" y="298"/>
                      </a:lnTo>
                      <a:lnTo>
                        <a:pt x="122" y="315"/>
                      </a:lnTo>
                      <a:lnTo>
                        <a:pt x="122" y="332"/>
                      </a:lnTo>
                      <a:lnTo>
                        <a:pt x="122" y="349"/>
                      </a:lnTo>
                      <a:lnTo>
                        <a:pt x="121" y="366"/>
                      </a:lnTo>
                      <a:lnTo>
                        <a:pt x="119" y="382"/>
                      </a:lnTo>
                      <a:lnTo>
                        <a:pt x="117" y="399"/>
                      </a:lnTo>
                      <a:lnTo>
                        <a:pt x="113" y="415"/>
                      </a:lnTo>
                      <a:lnTo>
                        <a:pt x="110" y="431"/>
                      </a:lnTo>
                      <a:lnTo>
                        <a:pt x="106" y="446"/>
                      </a:lnTo>
                      <a:lnTo>
                        <a:pt x="100" y="462"/>
                      </a:lnTo>
                      <a:lnTo>
                        <a:pt x="94" y="477"/>
                      </a:lnTo>
                      <a:lnTo>
                        <a:pt x="89" y="491"/>
                      </a:lnTo>
                      <a:lnTo>
                        <a:pt x="81" y="504"/>
                      </a:lnTo>
                      <a:lnTo>
                        <a:pt x="73" y="517"/>
                      </a:lnTo>
                      <a:lnTo>
                        <a:pt x="66" y="530"/>
                      </a:lnTo>
                      <a:lnTo>
                        <a:pt x="13" y="530"/>
                      </a:lnTo>
                      <a:lnTo>
                        <a:pt x="40" y="533"/>
                      </a:lnTo>
                      <a:lnTo>
                        <a:pt x="67" y="537"/>
                      </a:lnTo>
                      <a:lnTo>
                        <a:pt x="80" y="518"/>
                      </a:lnTo>
                      <a:lnTo>
                        <a:pt x="87" y="505"/>
                      </a:lnTo>
                      <a:lnTo>
                        <a:pt x="93" y="492"/>
                      </a:lnTo>
                      <a:lnTo>
                        <a:pt x="99" y="479"/>
                      </a:lnTo>
                      <a:lnTo>
                        <a:pt x="104" y="465"/>
                      </a:lnTo>
                      <a:lnTo>
                        <a:pt x="109" y="452"/>
                      </a:lnTo>
                      <a:lnTo>
                        <a:pt x="113" y="437"/>
                      </a:lnTo>
                      <a:lnTo>
                        <a:pt x="117" y="423"/>
                      </a:lnTo>
                      <a:lnTo>
                        <a:pt x="120" y="407"/>
                      </a:lnTo>
                      <a:lnTo>
                        <a:pt x="122" y="393"/>
                      </a:lnTo>
                      <a:lnTo>
                        <a:pt x="124" y="377"/>
                      </a:lnTo>
                      <a:lnTo>
                        <a:pt x="126" y="361"/>
                      </a:lnTo>
                      <a:lnTo>
                        <a:pt x="127" y="346"/>
                      </a:lnTo>
                      <a:lnTo>
                        <a:pt x="127" y="330"/>
                      </a:lnTo>
                      <a:lnTo>
                        <a:pt x="127" y="314"/>
                      </a:lnTo>
                      <a:lnTo>
                        <a:pt x="126" y="298"/>
                      </a:lnTo>
                      <a:lnTo>
                        <a:pt x="123" y="283"/>
                      </a:lnTo>
                      <a:lnTo>
                        <a:pt x="108" y="250"/>
                      </a:lnTo>
                      <a:close/>
                      <a:moveTo>
                        <a:pt x="109" y="208"/>
                      </a:moveTo>
                      <a:lnTo>
                        <a:pt x="116" y="224"/>
                      </a:lnTo>
                      <a:lnTo>
                        <a:pt x="123" y="241"/>
                      </a:lnTo>
                      <a:lnTo>
                        <a:pt x="131" y="256"/>
                      </a:lnTo>
                      <a:lnTo>
                        <a:pt x="139" y="272"/>
                      </a:lnTo>
                      <a:lnTo>
                        <a:pt x="186" y="167"/>
                      </a:lnTo>
                      <a:lnTo>
                        <a:pt x="138" y="266"/>
                      </a:lnTo>
                      <a:lnTo>
                        <a:pt x="109" y="208"/>
                      </a:lnTo>
                      <a:close/>
                      <a:moveTo>
                        <a:pt x="163" y="232"/>
                      </a:moveTo>
                      <a:lnTo>
                        <a:pt x="141" y="277"/>
                      </a:lnTo>
                      <a:lnTo>
                        <a:pt x="141" y="336"/>
                      </a:lnTo>
                      <a:lnTo>
                        <a:pt x="143" y="280"/>
                      </a:lnTo>
                      <a:lnTo>
                        <a:pt x="149" y="268"/>
                      </a:lnTo>
                      <a:lnTo>
                        <a:pt x="154" y="256"/>
                      </a:lnTo>
                      <a:lnTo>
                        <a:pt x="159" y="243"/>
                      </a:lnTo>
                      <a:lnTo>
                        <a:pt x="163" y="232"/>
                      </a:lnTo>
                      <a:close/>
                      <a:moveTo>
                        <a:pt x="288" y="211"/>
                      </a:moveTo>
                      <a:lnTo>
                        <a:pt x="291" y="209"/>
                      </a:lnTo>
                      <a:lnTo>
                        <a:pt x="294" y="208"/>
                      </a:lnTo>
                      <a:lnTo>
                        <a:pt x="297" y="207"/>
                      </a:lnTo>
                      <a:lnTo>
                        <a:pt x="300" y="204"/>
                      </a:lnTo>
                      <a:lnTo>
                        <a:pt x="302" y="201"/>
                      </a:lnTo>
                      <a:lnTo>
                        <a:pt x="306" y="199"/>
                      </a:lnTo>
                      <a:lnTo>
                        <a:pt x="309" y="192"/>
                      </a:lnTo>
                      <a:lnTo>
                        <a:pt x="312" y="184"/>
                      </a:lnTo>
                      <a:lnTo>
                        <a:pt x="315" y="175"/>
                      </a:lnTo>
                      <a:lnTo>
                        <a:pt x="316" y="171"/>
                      </a:lnTo>
                      <a:lnTo>
                        <a:pt x="317" y="166"/>
                      </a:lnTo>
                      <a:lnTo>
                        <a:pt x="317" y="162"/>
                      </a:lnTo>
                      <a:lnTo>
                        <a:pt x="317" y="157"/>
                      </a:lnTo>
                      <a:lnTo>
                        <a:pt x="315" y="166"/>
                      </a:lnTo>
                      <a:lnTo>
                        <a:pt x="313" y="174"/>
                      </a:lnTo>
                      <a:lnTo>
                        <a:pt x="310" y="182"/>
                      </a:lnTo>
                      <a:lnTo>
                        <a:pt x="307" y="190"/>
                      </a:lnTo>
                      <a:lnTo>
                        <a:pt x="303" y="196"/>
                      </a:lnTo>
                      <a:lnTo>
                        <a:pt x="299" y="201"/>
                      </a:lnTo>
                      <a:lnTo>
                        <a:pt x="293" y="207"/>
                      </a:lnTo>
                      <a:lnTo>
                        <a:pt x="288" y="211"/>
                      </a:lnTo>
                      <a:close/>
                      <a:moveTo>
                        <a:pt x="231" y="315"/>
                      </a:moveTo>
                      <a:lnTo>
                        <a:pt x="236" y="317"/>
                      </a:lnTo>
                      <a:lnTo>
                        <a:pt x="240" y="318"/>
                      </a:lnTo>
                      <a:lnTo>
                        <a:pt x="244" y="319"/>
                      </a:lnTo>
                      <a:lnTo>
                        <a:pt x="249" y="319"/>
                      </a:lnTo>
                      <a:lnTo>
                        <a:pt x="254" y="318"/>
                      </a:lnTo>
                      <a:lnTo>
                        <a:pt x="259" y="315"/>
                      </a:lnTo>
                      <a:lnTo>
                        <a:pt x="263" y="313"/>
                      </a:lnTo>
                      <a:lnTo>
                        <a:pt x="268" y="309"/>
                      </a:lnTo>
                      <a:lnTo>
                        <a:pt x="270" y="305"/>
                      </a:lnTo>
                      <a:lnTo>
                        <a:pt x="272" y="301"/>
                      </a:lnTo>
                      <a:lnTo>
                        <a:pt x="274" y="297"/>
                      </a:lnTo>
                      <a:lnTo>
                        <a:pt x="274" y="292"/>
                      </a:lnTo>
                      <a:lnTo>
                        <a:pt x="273" y="297"/>
                      </a:lnTo>
                      <a:lnTo>
                        <a:pt x="271" y="302"/>
                      </a:lnTo>
                      <a:lnTo>
                        <a:pt x="268" y="306"/>
                      </a:lnTo>
                      <a:lnTo>
                        <a:pt x="263" y="310"/>
                      </a:lnTo>
                      <a:lnTo>
                        <a:pt x="260" y="313"/>
                      </a:lnTo>
                      <a:lnTo>
                        <a:pt x="254" y="315"/>
                      </a:lnTo>
                      <a:lnTo>
                        <a:pt x="249" y="317"/>
                      </a:lnTo>
                      <a:lnTo>
                        <a:pt x="244" y="318"/>
                      </a:lnTo>
                      <a:lnTo>
                        <a:pt x="241" y="318"/>
                      </a:lnTo>
                      <a:lnTo>
                        <a:pt x="238" y="317"/>
                      </a:lnTo>
                      <a:lnTo>
                        <a:pt x="234" y="317"/>
                      </a:lnTo>
                      <a:lnTo>
                        <a:pt x="231" y="315"/>
                      </a:lnTo>
                      <a:close/>
                      <a:moveTo>
                        <a:pt x="188" y="23"/>
                      </a:moveTo>
                      <a:lnTo>
                        <a:pt x="190" y="19"/>
                      </a:lnTo>
                      <a:lnTo>
                        <a:pt x="193" y="15"/>
                      </a:lnTo>
                      <a:lnTo>
                        <a:pt x="197" y="11"/>
                      </a:lnTo>
                      <a:lnTo>
                        <a:pt x="200" y="9"/>
                      </a:lnTo>
                      <a:lnTo>
                        <a:pt x="203" y="7"/>
                      </a:lnTo>
                      <a:lnTo>
                        <a:pt x="207" y="5"/>
                      </a:lnTo>
                      <a:lnTo>
                        <a:pt x="210" y="4"/>
                      </a:lnTo>
                      <a:lnTo>
                        <a:pt x="214" y="4"/>
                      </a:lnTo>
                      <a:lnTo>
                        <a:pt x="218" y="4"/>
                      </a:lnTo>
                      <a:lnTo>
                        <a:pt x="222" y="4"/>
                      </a:lnTo>
                      <a:lnTo>
                        <a:pt x="226" y="5"/>
                      </a:lnTo>
                      <a:lnTo>
                        <a:pt x="229" y="6"/>
                      </a:lnTo>
                      <a:lnTo>
                        <a:pt x="233" y="9"/>
                      </a:lnTo>
                      <a:lnTo>
                        <a:pt x="237" y="10"/>
                      </a:lnTo>
                      <a:lnTo>
                        <a:pt x="240" y="14"/>
                      </a:lnTo>
                      <a:lnTo>
                        <a:pt x="243" y="18"/>
                      </a:lnTo>
                      <a:lnTo>
                        <a:pt x="247" y="22"/>
                      </a:lnTo>
                      <a:lnTo>
                        <a:pt x="250" y="28"/>
                      </a:lnTo>
                      <a:lnTo>
                        <a:pt x="252" y="34"/>
                      </a:lnTo>
                      <a:lnTo>
                        <a:pt x="254" y="40"/>
                      </a:lnTo>
                      <a:lnTo>
                        <a:pt x="256" y="47"/>
                      </a:lnTo>
                      <a:lnTo>
                        <a:pt x="257" y="53"/>
                      </a:lnTo>
                      <a:lnTo>
                        <a:pt x="257" y="61"/>
                      </a:lnTo>
                      <a:lnTo>
                        <a:pt x="257" y="68"/>
                      </a:lnTo>
                      <a:lnTo>
                        <a:pt x="261" y="69"/>
                      </a:lnTo>
                      <a:lnTo>
                        <a:pt x="267" y="72"/>
                      </a:lnTo>
                      <a:lnTo>
                        <a:pt x="271" y="74"/>
                      </a:lnTo>
                      <a:lnTo>
                        <a:pt x="276" y="77"/>
                      </a:lnTo>
                      <a:lnTo>
                        <a:pt x="280" y="81"/>
                      </a:lnTo>
                      <a:lnTo>
                        <a:pt x="283" y="85"/>
                      </a:lnTo>
                      <a:lnTo>
                        <a:pt x="287" y="90"/>
                      </a:lnTo>
                      <a:lnTo>
                        <a:pt x="290" y="95"/>
                      </a:lnTo>
                      <a:lnTo>
                        <a:pt x="292" y="100"/>
                      </a:lnTo>
                      <a:lnTo>
                        <a:pt x="296" y="106"/>
                      </a:lnTo>
                      <a:lnTo>
                        <a:pt x="298" y="112"/>
                      </a:lnTo>
                      <a:lnTo>
                        <a:pt x="299" y="119"/>
                      </a:lnTo>
                      <a:lnTo>
                        <a:pt x="300" y="125"/>
                      </a:lnTo>
                      <a:lnTo>
                        <a:pt x="301" y="133"/>
                      </a:lnTo>
                      <a:lnTo>
                        <a:pt x="301" y="140"/>
                      </a:lnTo>
                      <a:lnTo>
                        <a:pt x="301" y="148"/>
                      </a:lnTo>
                      <a:lnTo>
                        <a:pt x="299" y="158"/>
                      </a:lnTo>
                      <a:lnTo>
                        <a:pt x="297" y="169"/>
                      </a:lnTo>
                      <a:lnTo>
                        <a:pt x="293" y="178"/>
                      </a:lnTo>
                      <a:lnTo>
                        <a:pt x="289" y="186"/>
                      </a:lnTo>
                      <a:lnTo>
                        <a:pt x="284" y="194"/>
                      </a:lnTo>
                      <a:lnTo>
                        <a:pt x="279" y="200"/>
                      </a:lnTo>
                      <a:lnTo>
                        <a:pt x="276" y="203"/>
                      </a:lnTo>
                      <a:lnTo>
                        <a:pt x="272" y="205"/>
                      </a:lnTo>
                      <a:lnTo>
                        <a:pt x="269" y="207"/>
                      </a:lnTo>
                      <a:lnTo>
                        <a:pt x="266" y="209"/>
                      </a:lnTo>
                      <a:lnTo>
                        <a:pt x="267" y="211"/>
                      </a:lnTo>
                      <a:lnTo>
                        <a:pt x="268" y="213"/>
                      </a:lnTo>
                      <a:lnTo>
                        <a:pt x="269" y="214"/>
                      </a:lnTo>
                      <a:lnTo>
                        <a:pt x="270" y="217"/>
                      </a:lnTo>
                      <a:lnTo>
                        <a:pt x="270" y="220"/>
                      </a:lnTo>
                      <a:lnTo>
                        <a:pt x="270" y="222"/>
                      </a:lnTo>
                      <a:lnTo>
                        <a:pt x="270" y="226"/>
                      </a:lnTo>
                      <a:lnTo>
                        <a:pt x="269" y="229"/>
                      </a:lnTo>
                      <a:lnTo>
                        <a:pt x="267" y="232"/>
                      </a:lnTo>
                      <a:lnTo>
                        <a:pt x="264" y="234"/>
                      </a:lnTo>
                      <a:lnTo>
                        <a:pt x="263" y="235"/>
                      </a:lnTo>
                      <a:lnTo>
                        <a:pt x="261" y="235"/>
                      </a:lnTo>
                      <a:lnTo>
                        <a:pt x="260" y="235"/>
                      </a:lnTo>
                      <a:lnTo>
                        <a:pt x="259" y="235"/>
                      </a:lnTo>
                      <a:lnTo>
                        <a:pt x="260" y="239"/>
                      </a:lnTo>
                      <a:lnTo>
                        <a:pt x="261" y="242"/>
                      </a:lnTo>
                      <a:lnTo>
                        <a:pt x="262" y="246"/>
                      </a:lnTo>
                      <a:lnTo>
                        <a:pt x="262" y="250"/>
                      </a:lnTo>
                      <a:lnTo>
                        <a:pt x="263" y="258"/>
                      </a:lnTo>
                      <a:lnTo>
                        <a:pt x="263" y="266"/>
                      </a:lnTo>
                      <a:lnTo>
                        <a:pt x="261" y="273"/>
                      </a:lnTo>
                      <a:lnTo>
                        <a:pt x="259" y="280"/>
                      </a:lnTo>
                      <a:lnTo>
                        <a:pt x="256" y="287"/>
                      </a:lnTo>
                      <a:lnTo>
                        <a:pt x="251" y="292"/>
                      </a:lnTo>
                      <a:lnTo>
                        <a:pt x="247" y="296"/>
                      </a:lnTo>
                      <a:lnTo>
                        <a:pt x="242" y="298"/>
                      </a:lnTo>
                      <a:lnTo>
                        <a:pt x="238" y="300"/>
                      </a:lnTo>
                      <a:lnTo>
                        <a:pt x="232" y="300"/>
                      </a:lnTo>
                      <a:lnTo>
                        <a:pt x="228" y="298"/>
                      </a:lnTo>
                      <a:lnTo>
                        <a:pt x="223" y="296"/>
                      </a:lnTo>
                      <a:lnTo>
                        <a:pt x="219" y="293"/>
                      </a:lnTo>
                      <a:lnTo>
                        <a:pt x="216" y="288"/>
                      </a:lnTo>
                      <a:lnTo>
                        <a:pt x="216" y="294"/>
                      </a:lnTo>
                      <a:lnTo>
                        <a:pt x="214" y="301"/>
                      </a:lnTo>
                      <a:lnTo>
                        <a:pt x="213" y="306"/>
                      </a:lnTo>
                      <a:lnTo>
                        <a:pt x="211" y="310"/>
                      </a:lnTo>
                      <a:lnTo>
                        <a:pt x="208" y="315"/>
                      </a:lnTo>
                      <a:lnTo>
                        <a:pt x="204" y="318"/>
                      </a:lnTo>
                      <a:lnTo>
                        <a:pt x="201" y="321"/>
                      </a:lnTo>
                      <a:lnTo>
                        <a:pt x="197" y="322"/>
                      </a:lnTo>
                      <a:lnTo>
                        <a:pt x="194" y="322"/>
                      </a:lnTo>
                      <a:lnTo>
                        <a:pt x="191" y="322"/>
                      </a:lnTo>
                      <a:lnTo>
                        <a:pt x="189" y="322"/>
                      </a:lnTo>
                      <a:lnTo>
                        <a:pt x="187" y="321"/>
                      </a:lnTo>
                      <a:lnTo>
                        <a:pt x="183" y="318"/>
                      </a:lnTo>
                      <a:lnTo>
                        <a:pt x="181" y="317"/>
                      </a:lnTo>
                      <a:lnTo>
                        <a:pt x="180" y="314"/>
                      </a:lnTo>
                      <a:lnTo>
                        <a:pt x="178" y="311"/>
                      </a:lnTo>
                      <a:lnTo>
                        <a:pt x="181" y="317"/>
                      </a:lnTo>
                      <a:lnTo>
                        <a:pt x="184" y="321"/>
                      </a:lnTo>
                      <a:lnTo>
                        <a:pt x="188" y="323"/>
                      </a:lnTo>
                      <a:lnTo>
                        <a:pt x="192" y="325"/>
                      </a:lnTo>
                      <a:lnTo>
                        <a:pt x="196" y="326"/>
                      </a:lnTo>
                      <a:lnTo>
                        <a:pt x="200" y="325"/>
                      </a:lnTo>
                      <a:lnTo>
                        <a:pt x="204" y="323"/>
                      </a:lnTo>
                      <a:lnTo>
                        <a:pt x="209" y="321"/>
                      </a:lnTo>
                      <a:lnTo>
                        <a:pt x="212" y="315"/>
                      </a:lnTo>
                      <a:lnTo>
                        <a:pt x="214" y="310"/>
                      </a:lnTo>
                      <a:lnTo>
                        <a:pt x="217" y="305"/>
                      </a:lnTo>
                      <a:lnTo>
                        <a:pt x="218" y="298"/>
                      </a:lnTo>
                      <a:lnTo>
                        <a:pt x="221" y="301"/>
                      </a:lnTo>
                      <a:lnTo>
                        <a:pt x="223" y="302"/>
                      </a:lnTo>
                      <a:lnTo>
                        <a:pt x="227" y="305"/>
                      </a:lnTo>
                      <a:lnTo>
                        <a:pt x="229" y="306"/>
                      </a:lnTo>
                      <a:lnTo>
                        <a:pt x="232" y="306"/>
                      </a:lnTo>
                      <a:lnTo>
                        <a:pt x="234" y="308"/>
                      </a:lnTo>
                      <a:lnTo>
                        <a:pt x="238" y="308"/>
                      </a:lnTo>
                      <a:lnTo>
                        <a:pt x="241" y="308"/>
                      </a:lnTo>
                      <a:lnTo>
                        <a:pt x="243" y="306"/>
                      </a:lnTo>
                      <a:lnTo>
                        <a:pt x="247" y="305"/>
                      </a:lnTo>
                      <a:lnTo>
                        <a:pt x="250" y="304"/>
                      </a:lnTo>
                      <a:lnTo>
                        <a:pt x="252" y="302"/>
                      </a:lnTo>
                      <a:lnTo>
                        <a:pt x="254" y="300"/>
                      </a:lnTo>
                      <a:lnTo>
                        <a:pt x="258" y="297"/>
                      </a:lnTo>
                      <a:lnTo>
                        <a:pt x="260" y="293"/>
                      </a:lnTo>
                      <a:lnTo>
                        <a:pt x="262" y="290"/>
                      </a:lnTo>
                      <a:lnTo>
                        <a:pt x="264" y="284"/>
                      </a:lnTo>
                      <a:lnTo>
                        <a:pt x="267" y="279"/>
                      </a:lnTo>
                      <a:lnTo>
                        <a:pt x="268" y="272"/>
                      </a:lnTo>
                      <a:lnTo>
                        <a:pt x="268" y="266"/>
                      </a:lnTo>
                      <a:lnTo>
                        <a:pt x="268" y="259"/>
                      </a:lnTo>
                      <a:lnTo>
                        <a:pt x="268" y="251"/>
                      </a:lnTo>
                      <a:lnTo>
                        <a:pt x="266" y="246"/>
                      </a:lnTo>
                      <a:lnTo>
                        <a:pt x="263" y="239"/>
                      </a:lnTo>
                      <a:lnTo>
                        <a:pt x="266" y="238"/>
                      </a:lnTo>
                      <a:lnTo>
                        <a:pt x="268" y="237"/>
                      </a:lnTo>
                      <a:lnTo>
                        <a:pt x="270" y="235"/>
                      </a:lnTo>
                      <a:lnTo>
                        <a:pt x="271" y="233"/>
                      </a:lnTo>
                      <a:lnTo>
                        <a:pt x="272" y="230"/>
                      </a:lnTo>
                      <a:lnTo>
                        <a:pt x="273" y="228"/>
                      </a:lnTo>
                      <a:lnTo>
                        <a:pt x="273" y="224"/>
                      </a:lnTo>
                      <a:lnTo>
                        <a:pt x="273" y="221"/>
                      </a:lnTo>
                      <a:lnTo>
                        <a:pt x="272" y="216"/>
                      </a:lnTo>
                      <a:lnTo>
                        <a:pt x="271" y="214"/>
                      </a:lnTo>
                      <a:lnTo>
                        <a:pt x="270" y="212"/>
                      </a:lnTo>
                      <a:lnTo>
                        <a:pt x="276" y="209"/>
                      </a:lnTo>
                      <a:lnTo>
                        <a:pt x="280" y="207"/>
                      </a:lnTo>
                      <a:lnTo>
                        <a:pt x="284" y="204"/>
                      </a:lnTo>
                      <a:lnTo>
                        <a:pt x="289" y="200"/>
                      </a:lnTo>
                      <a:lnTo>
                        <a:pt x="293" y="195"/>
                      </a:lnTo>
                      <a:lnTo>
                        <a:pt x="297" y="191"/>
                      </a:lnTo>
                      <a:lnTo>
                        <a:pt x="300" y="184"/>
                      </a:lnTo>
                      <a:lnTo>
                        <a:pt x="303" y="179"/>
                      </a:lnTo>
                      <a:lnTo>
                        <a:pt x="306" y="173"/>
                      </a:lnTo>
                      <a:lnTo>
                        <a:pt x="308" y="166"/>
                      </a:lnTo>
                      <a:lnTo>
                        <a:pt x="309" y="159"/>
                      </a:lnTo>
                      <a:lnTo>
                        <a:pt x="310" y="152"/>
                      </a:lnTo>
                      <a:lnTo>
                        <a:pt x="311" y="145"/>
                      </a:lnTo>
                      <a:lnTo>
                        <a:pt x="311" y="137"/>
                      </a:lnTo>
                      <a:lnTo>
                        <a:pt x="311" y="131"/>
                      </a:lnTo>
                      <a:lnTo>
                        <a:pt x="310" y="123"/>
                      </a:lnTo>
                      <a:lnTo>
                        <a:pt x="309" y="116"/>
                      </a:lnTo>
                      <a:lnTo>
                        <a:pt x="307" y="111"/>
                      </a:lnTo>
                      <a:lnTo>
                        <a:pt x="306" y="104"/>
                      </a:lnTo>
                      <a:lnTo>
                        <a:pt x="303" y="99"/>
                      </a:lnTo>
                      <a:lnTo>
                        <a:pt x="301" y="94"/>
                      </a:lnTo>
                      <a:lnTo>
                        <a:pt x="298" y="90"/>
                      </a:lnTo>
                      <a:lnTo>
                        <a:pt x="296" y="85"/>
                      </a:lnTo>
                      <a:lnTo>
                        <a:pt x="292" y="81"/>
                      </a:lnTo>
                      <a:lnTo>
                        <a:pt x="289" y="77"/>
                      </a:lnTo>
                      <a:lnTo>
                        <a:pt x="286" y="74"/>
                      </a:lnTo>
                      <a:lnTo>
                        <a:pt x="281" y="72"/>
                      </a:lnTo>
                      <a:lnTo>
                        <a:pt x="278" y="69"/>
                      </a:lnTo>
                      <a:lnTo>
                        <a:pt x="273" y="66"/>
                      </a:lnTo>
                      <a:lnTo>
                        <a:pt x="269" y="65"/>
                      </a:lnTo>
                      <a:lnTo>
                        <a:pt x="264" y="65"/>
                      </a:lnTo>
                      <a:lnTo>
                        <a:pt x="260" y="64"/>
                      </a:lnTo>
                      <a:lnTo>
                        <a:pt x="260" y="59"/>
                      </a:lnTo>
                      <a:lnTo>
                        <a:pt x="260" y="52"/>
                      </a:lnTo>
                      <a:lnTo>
                        <a:pt x="260" y="47"/>
                      </a:lnTo>
                      <a:lnTo>
                        <a:pt x="259" y="42"/>
                      </a:lnTo>
                      <a:lnTo>
                        <a:pt x="258" y="36"/>
                      </a:lnTo>
                      <a:lnTo>
                        <a:pt x="256" y="31"/>
                      </a:lnTo>
                      <a:lnTo>
                        <a:pt x="253" y="26"/>
                      </a:lnTo>
                      <a:lnTo>
                        <a:pt x="251" y="22"/>
                      </a:lnTo>
                      <a:lnTo>
                        <a:pt x="249" y="17"/>
                      </a:lnTo>
                      <a:lnTo>
                        <a:pt x="246" y="13"/>
                      </a:lnTo>
                      <a:lnTo>
                        <a:pt x="242" y="10"/>
                      </a:lnTo>
                      <a:lnTo>
                        <a:pt x="239" y="7"/>
                      </a:lnTo>
                      <a:lnTo>
                        <a:pt x="236" y="5"/>
                      </a:lnTo>
                      <a:lnTo>
                        <a:pt x="232" y="2"/>
                      </a:lnTo>
                      <a:lnTo>
                        <a:pt x="228" y="1"/>
                      </a:lnTo>
                      <a:lnTo>
                        <a:pt x="224" y="0"/>
                      </a:lnTo>
                      <a:lnTo>
                        <a:pt x="219" y="0"/>
                      </a:lnTo>
                      <a:lnTo>
                        <a:pt x="213" y="1"/>
                      </a:lnTo>
                      <a:lnTo>
                        <a:pt x="209" y="2"/>
                      </a:lnTo>
                      <a:lnTo>
                        <a:pt x="203" y="5"/>
                      </a:lnTo>
                      <a:lnTo>
                        <a:pt x="199" y="7"/>
                      </a:lnTo>
                      <a:lnTo>
                        <a:pt x="194" y="13"/>
                      </a:lnTo>
                      <a:lnTo>
                        <a:pt x="191" y="17"/>
                      </a:lnTo>
                      <a:lnTo>
                        <a:pt x="188" y="23"/>
                      </a:lnTo>
                      <a:close/>
                      <a:moveTo>
                        <a:pt x="134" y="70"/>
                      </a:moveTo>
                      <a:lnTo>
                        <a:pt x="139" y="78"/>
                      </a:lnTo>
                      <a:lnTo>
                        <a:pt x="142" y="86"/>
                      </a:lnTo>
                      <a:lnTo>
                        <a:pt x="140" y="80"/>
                      </a:lnTo>
                      <a:lnTo>
                        <a:pt x="139" y="74"/>
                      </a:lnTo>
                      <a:lnTo>
                        <a:pt x="138" y="70"/>
                      </a:lnTo>
                      <a:lnTo>
                        <a:pt x="138" y="66"/>
                      </a:lnTo>
                      <a:lnTo>
                        <a:pt x="138" y="62"/>
                      </a:lnTo>
                      <a:lnTo>
                        <a:pt x="139" y="55"/>
                      </a:lnTo>
                      <a:lnTo>
                        <a:pt x="141" y="47"/>
                      </a:lnTo>
                      <a:lnTo>
                        <a:pt x="143" y="40"/>
                      </a:lnTo>
                      <a:lnTo>
                        <a:pt x="148" y="34"/>
                      </a:lnTo>
                      <a:lnTo>
                        <a:pt x="150" y="31"/>
                      </a:lnTo>
                      <a:lnTo>
                        <a:pt x="152" y="28"/>
                      </a:lnTo>
                      <a:lnTo>
                        <a:pt x="154" y="27"/>
                      </a:lnTo>
                      <a:lnTo>
                        <a:pt x="158" y="26"/>
                      </a:lnTo>
                      <a:lnTo>
                        <a:pt x="161" y="24"/>
                      </a:lnTo>
                      <a:lnTo>
                        <a:pt x="164" y="23"/>
                      </a:lnTo>
                      <a:lnTo>
                        <a:pt x="167" y="23"/>
                      </a:lnTo>
                      <a:lnTo>
                        <a:pt x="170" y="23"/>
                      </a:lnTo>
                      <a:lnTo>
                        <a:pt x="173" y="24"/>
                      </a:lnTo>
                      <a:lnTo>
                        <a:pt x="177" y="26"/>
                      </a:lnTo>
                      <a:lnTo>
                        <a:pt x="180" y="27"/>
                      </a:lnTo>
                      <a:lnTo>
                        <a:pt x="182" y="30"/>
                      </a:lnTo>
                      <a:lnTo>
                        <a:pt x="180" y="27"/>
                      </a:lnTo>
                      <a:lnTo>
                        <a:pt x="178" y="24"/>
                      </a:lnTo>
                      <a:lnTo>
                        <a:pt x="176" y="22"/>
                      </a:lnTo>
                      <a:lnTo>
                        <a:pt x="173" y="21"/>
                      </a:lnTo>
                      <a:lnTo>
                        <a:pt x="170" y="19"/>
                      </a:lnTo>
                      <a:lnTo>
                        <a:pt x="168" y="18"/>
                      </a:lnTo>
                      <a:lnTo>
                        <a:pt x="164" y="18"/>
                      </a:lnTo>
                      <a:lnTo>
                        <a:pt x="162" y="18"/>
                      </a:lnTo>
                      <a:lnTo>
                        <a:pt x="159" y="18"/>
                      </a:lnTo>
                      <a:lnTo>
                        <a:pt x="157" y="18"/>
                      </a:lnTo>
                      <a:lnTo>
                        <a:pt x="153" y="19"/>
                      </a:lnTo>
                      <a:lnTo>
                        <a:pt x="151" y="21"/>
                      </a:lnTo>
                      <a:lnTo>
                        <a:pt x="149" y="22"/>
                      </a:lnTo>
                      <a:lnTo>
                        <a:pt x="146" y="24"/>
                      </a:lnTo>
                      <a:lnTo>
                        <a:pt x="143" y="27"/>
                      </a:lnTo>
                      <a:lnTo>
                        <a:pt x="141" y="30"/>
                      </a:lnTo>
                      <a:lnTo>
                        <a:pt x="139" y="34"/>
                      </a:lnTo>
                      <a:lnTo>
                        <a:pt x="137" y="39"/>
                      </a:lnTo>
                      <a:lnTo>
                        <a:pt x="136" y="43"/>
                      </a:lnTo>
                      <a:lnTo>
                        <a:pt x="133" y="48"/>
                      </a:lnTo>
                      <a:lnTo>
                        <a:pt x="133" y="55"/>
                      </a:lnTo>
                      <a:lnTo>
                        <a:pt x="133" y="60"/>
                      </a:lnTo>
                      <a:lnTo>
                        <a:pt x="133" y="65"/>
                      </a:lnTo>
                      <a:lnTo>
                        <a:pt x="134" y="70"/>
                      </a:lnTo>
                      <a:close/>
                      <a:moveTo>
                        <a:pt x="134" y="70"/>
                      </a:moveTo>
                      <a:lnTo>
                        <a:pt x="131" y="66"/>
                      </a:lnTo>
                      <a:lnTo>
                        <a:pt x="128" y="61"/>
                      </a:lnTo>
                      <a:lnTo>
                        <a:pt x="131" y="66"/>
                      </a:lnTo>
                      <a:lnTo>
                        <a:pt x="134" y="73"/>
                      </a:lnTo>
                      <a:lnTo>
                        <a:pt x="134" y="72"/>
                      </a:lnTo>
                      <a:lnTo>
                        <a:pt x="134" y="70"/>
                      </a:lnTo>
                      <a:close/>
                      <a:moveTo>
                        <a:pt x="18" y="118"/>
                      </a:moveTo>
                      <a:lnTo>
                        <a:pt x="18" y="118"/>
                      </a:lnTo>
                      <a:lnTo>
                        <a:pt x="18" y="119"/>
                      </a:lnTo>
                      <a:lnTo>
                        <a:pt x="19" y="119"/>
                      </a:lnTo>
                      <a:lnTo>
                        <a:pt x="19" y="118"/>
                      </a:lnTo>
                      <a:lnTo>
                        <a:pt x="18" y="118"/>
                      </a:lnTo>
                      <a:close/>
                    </a:path>
                  </a:pathLst>
                </a:custGeom>
                <a:solidFill>
                  <a:srgbClr val="000000"/>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dirty="0">
                    <a:latin typeface="+mn-lt"/>
                    <a:ea typeface="华文细黑" panose="02010600040101010101" pitchFamily="2" charset="-122"/>
                    <a:cs typeface="Arial" pitchFamily="34" charset="0"/>
                  </a:endParaRPr>
                </a:p>
              </p:txBody>
            </p:sp>
          </p:grpSp>
          <p:grpSp>
            <p:nvGrpSpPr>
              <p:cNvPr id="65" name="Group 177"/>
              <p:cNvGrpSpPr>
                <a:grpSpLocks/>
              </p:cNvGrpSpPr>
              <p:nvPr/>
            </p:nvGrpSpPr>
            <p:grpSpPr bwMode="auto">
              <a:xfrm>
                <a:off x="1311961" y="5148606"/>
                <a:ext cx="315913" cy="263525"/>
                <a:chOff x="4684" y="2437"/>
                <a:chExt cx="242" cy="325"/>
              </a:xfrm>
            </p:grpSpPr>
            <p:sp>
              <p:nvSpPr>
                <p:cNvPr id="80" name="Freeform 178"/>
                <p:cNvSpPr>
                  <a:spLocks/>
                </p:cNvSpPr>
                <p:nvPr/>
              </p:nvSpPr>
              <p:spPr bwMode="auto">
                <a:xfrm>
                  <a:off x="4693" y="2439"/>
                  <a:ext cx="224" cy="170"/>
                </a:xfrm>
                <a:custGeom>
                  <a:avLst/>
                  <a:gdLst>
                    <a:gd name="T0" fmla="*/ 2 w 297"/>
                    <a:gd name="T1" fmla="*/ 1 h 321"/>
                    <a:gd name="T2" fmla="*/ 2 w 297"/>
                    <a:gd name="T3" fmla="*/ 1 h 321"/>
                    <a:gd name="T4" fmla="*/ 2 w 297"/>
                    <a:gd name="T5" fmla="*/ 1 h 321"/>
                    <a:gd name="T6" fmla="*/ 2 w 297"/>
                    <a:gd name="T7" fmla="*/ 1 h 321"/>
                    <a:gd name="T8" fmla="*/ 2 w 297"/>
                    <a:gd name="T9" fmla="*/ 1 h 321"/>
                    <a:gd name="T10" fmla="*/ 2 w 297"/>
                    <a:gd name="T11" fmla="*/ 1 h 321"/>
                    <a:gd name="T12" fmla="*/ 2 w 297"/>
                    <a:gd name="T13" fmla="*/ 1 h 321"/>
                    <a:gd name="T14" fmla="*/ 2 w 297"/>
                    <a:gd name="T15" fmla="*/ 1 h 321"/>
                    <a:gd name="T16" fmla="*/ 2 w 297"/>
                    <a:gd name="T17" fmla="*/ 1 h 321"/>
                    <a:gd name="T18" fmla="*/ 0 w 297"/>
                    <a:gd name="T19" fmla="*/ 1 h 321"/>
                    <a:gd name="T20" fmla="*/ 2 w 297"/>
                    <a:gd name="T21" fmla="*/ 1 h 321"/>
                    <a:gd name="T22" fmla="*/ 2 w 297"/>
                    <a:gd name="T23" fmla="*/ 1 h 321"/>
                    <a:gd name="T24" fmla="*/ 2 w 297"/>
                    <a:gd name="T25" fmla="*/ 1 h 321"/>
                    <a:gd name="T26" fmla="*/ 2 w 297"/>
                    <a:gd name="T27" fmla="*/ 1 h 321"/>
                    <a:gd name="T28" fmla="*/ 2 w 297"/>
                    <a:gd name="T29" fmla="*/ 1 h 321"/>
                    <a:gd name="T30" fmla="*/ 2 w 297"/>
                    <a:gd name="T31" fmla="*/ 1 h 321"/>
                    <a:gd name="T32" fmla="*/ 2 w 297"/>
                    <a:gd name="T33" fmla="*/ 1 h 321"/>
                    <a:gd name="T34" fmla="*/ 2 w 297"/>
                    <a:gd name="T35" fmla="*/ 1 h 321"/>
                    <a:gd name="T36" fmla="*/ 2 w 297"/>
                    <a:gd name="T37" fmla="*/ 1 h 321"/>
                    <a:gd name="T38" fmla="*/ 2 w 297"/>
                    <a:gd name="T39" fmla="*/ 1 h 321"/>
                    <a:gd name="T40" fmla="*/ 2 w 297"/>
                    <a:gd name="T41" fmla="*/ 1 h 321"/>
                    <a:gd name="T42" fmla="*/ 2 w 297"/>
                    <a:gd name="T43" fmla="*/ 1 h 321"/>
                    <a:gd name="T44" fmla="*/ 2 w 297"/>
                    <a:gd name="T45" fmla="*/ 1 h 321"/>
                    <a:gd name="T46" fmla="*/ 2 w 297"/>
                    <a:gd name="T47" fmla="*/ 1 h 321"/>
                    <a:gd name="T48" fmla="*/ 2 w 297"/>
                    <a:gd name="T49" fmla="*/ 1 h 321"/>
                    <a:gd name="T50" fmla="*/ 2 w 297"/>
                    <a:gd name="T51" fmla="*/ 0 h 321"/>
                    <a:gd name="T52" fmla="*/ 2 w 297"/>
                    <a:gd name="T53" fmla="*/ 1 h 321"/>
                    <a:gd name="T54" fmla="*/ 2 w 297"/>
                    <a:gd name="T55" fmla="*/ 1 h 321"/>
                    <a:gd name="T56" fmla="*/ 2 w 297"/>
                    <a:gd name="T57" fmla="*/ 1 h 321"/>
                    <a:gd name="T58" fmla="*/ 2 w 297"/>
                    <a:gd name="T59" fmla="*/ 1 h 321"/>
                    <a:gd name="T60" fmla="*/ 2 w 297"/>
                    <a:gd name="T61" fmla="*/ 1 h 321"/>
                    <a:gd name="T62" fmla="*/ 2 w 297"/>
                    <a:gd name="T63" fmla="*/ 1 h 321"/>
                    <a:gd name="T64" fmla="*/ 2 w 297"/>
                    <a:gd name="T65" fmla="*/ 1 h 321"/>
                    <a:gd name="T66" fmla="*/ 2 w 297"/>
                    <a:gd name="T67" fmla="*/ 1 h 321"/>
                    <a:gd name="T68" fmla="*/ 2 w 297"/>
                    <a:gd name="T69" fmla="*/ 1 h 321"/>
                    <a:gd name="T70" fmla="*/ 2 w 297"/>
                    <a:gd name="T71" fmla="*/ 1 h 321"/>
                    <a:gd name="T72" fmla="*/ 2 w 297"/>
                    <a:gd name="T73" fmla="*/ 1 h 321"/>
                    <a:gd name="T74" fmla="*/ 2 w 297"/>
                    <a:gd name="T75" fmla="*/ 1 h 321"/>
                    <a:gd name="T76" fmla="*/ 2 w 297"/>
                    <a:gd name="T77" fmla="*/ 1 h 321"/>
                    <a:gd name="T78" fmla="*/ 2 w 297"/>
                    <a:gd name="T79" fmla="*/ 1 h 321"/>
                    <a:gd name="T80" fmla="*/ 2 w 297"/>
                    <a:gd name="T81" fmla="*/ 1 h 321"/>
                    <a:gd name="T82" fmla="*/ 2 w 297"/>
                    <a:gd name="T83" fmla="*/ 1 h 321"/>
                    <a:gd name="T84" fmla="*/ 2 w 297"/>
                    <a:gd name="T85" fmla="*/ 1 h 321"/>
                    <a:gd name="T86" fmla="*/ 2 w 297"/>
                    <a:gd name="T87" fmla="*/ 1 h 321"/>
                    <a:gd name="T88" fmla="*/ 2 w 297"/>
                    <a:gd name="T89" fmla="*/ 1 h 321"/>
                    <a:gd name="T90" fmla="*/ 2 w 297"/>
                    <a:gd name="T91" fmla="*/ 1 h 321"/>
                    <a:gd name="T92" fmla="*/ 2 w 297"/>
                    <a:gd name="T93" fmla="*/ 1 h 321"/>
                    <a:gd name="T94" fmla="*/ 2 w 297"/>
                    <a:gd name="T95" fmla="*/ 1 h 321"/>
                    <a:gd name="T96" fmla="*/ 2 w 297"/>
                    <a:gd name="T97" fmla="*/ 1 h 321"/>
                    <a:gd name="T98" fmla="*/ 2 w 297"/>
                    <a:gd name="T99" fmla="*/ 1 h 321"/>
                    <a:gd name="T100" fmla="*/ 2 w 297"/>
                    <a:gd name="T101" fmla="*/ 1 h 321"/>
                    <a:gd name="T102" fmla="*/ 2 w 297"/>
                    <a:gd name="T103" fmla="*/ 1 h 321"/>
                    <a:gd name="T104" fmla="*/ 2 w 297"/>
                    <a:gd name="T105" fmla="*/ 1 h 321"/>
                    <a:gd name="T106" fmla="*/ 2 w 297"/>
                    <a:gd name="T107" fmla="*/ 1 h 321"/>
                    <a:gd name="T108" fmla="*/ 2 w 297"/>
                    <a:gd name="T109" fmla="*/ 1 h 321"/>
                    <a:gd name="T110" fmla="*/ 2 w 297"/>
                    <a:gd name="T111" fmla="*/ 1 h 321"/>
                    <a:gd name="T112" fmla="*/ 2 w 297"/>
                    <a:gd name="T113" fmla="*/ 1 h 3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7"/>
                    <a:gd name="T172" fmla="*/ 0 h 321"/>
                    <a:gd name="T173" fmla="*/ 297 w 297"/>
                    <a:gd name="T174" fmla="*/ 321 h 3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7" h="321">
                      <a:moveTo>
                        <a:pt x="116" y="278"/>
                      </a:moveTo>
                      <a:lnTo>
                        <a:pt x="114" y="283"/>
                      </a:lnTo>
                      <a:lnTo>
                        <a:pt x="112" y="288"/>
                      </a:lnTo>
                      <a:lnTo>
                        <a:pt x="110" y="292"/>
                      </a:lnTo>
                      <a:lnTo>
                        <a:pt x="106" y="296"/>
                      </a:lnTo>
                      <a:lnTo>
                        <a:pt x="104" y="300"/>
                      </a:lnTo>
                      <a:lnTo>
                        <a:pt x="101" y="303"/>
                      </a:lnTo>
                      <a:lnTo>
                        <a:pt x="97" y="305"/>
                      </a:lnTo>
                      <a:lnTo>
                        <a:pt x="94" y="308"/>
                      </a:lnTo>
                      <a:lnTo>
                        <a:pt x="91" y="309"/>
                      </a:lnTo>
                      <a:lnTo>
                        <a:pt x="86" y="310"/>
                      </a:lnTo>
                      <a:lnTo>
                        <a:pt x="83" y="310"/>
                      </a:lnTo>
                      <a:lnTo>
                        <a:pt x="80" y="310"/>
                      </a:lnTo>
                      <a:lnTo>
                        <a:pt x="75" y="310"/>
                      </a:lnTo>
                      <a:lnTo>
                        <a:pt x="72" y="309"/>
                      </a:lnTo>
                      <a:lnTo>
                        <a:pt x="69" y="308"/>
                      </a:lnTo>
                      <a:lnTo>
                        <a:pt x="64" y="305"/>
                      </a:lnTo>
                      <a:lnTo>
                        <a:pt x="59" y="301"/>
                      </a:lnTo>
                      <a:lnTo>
                        <a:pt x="54" y="296"/>
                      </a:lnTo>
                      <a:lnTo>
                        <a:pt x="51" y="289"/>
                      </a:lnTo>
                      <a:lnTo>
                        <a:pt x="47" y="282"/>
                      </a:lnTo>
                      <a:lnTo>
                        <a:pt x="44" y="274"/>
                      </a:lnTo>
                      <a:lnTo>
                        <a:pt x="43" y="266"/>
                      </a:lnTo>
                      <a:lnTo>
                        <a:pt x="42" y="257"/>
                      </a:lnTo>
                      <a:lnTo>
                        <a:pt x="42" y="249"/>
                      </a:lnTo>
                      <a:lnTo>
                        <a:pt x="37" y="247"/>
                      </a:lnTo>
                      <a:lnTo>
                        <a:pt x="33" y="246"/>
                      </a:lnTo>
                      <a:lnTo>
                        <a:pt x="30" y="244"/>
                      </a:lnTo>
                      <a:lnTo>
                        <a:pt x="25" y="241"/>
                      </a:lnTo>
                      <a:lnTo>
                        <a:pt x="22" y="238"/>
                      </a:lnTo>
                      <a:lnTo>
                        <a:pt x="17" y="234"/>
                      </a:lnTo>
                      <a:lnTo>
                        <a:pt x="14" y="230"/>
                      </a:lnTo>
                      <a:lnTo>
                        <a:pt x="12" y="227"/>
                      </a:lnTo>
                      <a:lnTo>
                        <a:pt x="9" y="221"/>
                      </a:lnTo>
                      <a:lnTo>
                        <a:pt x="6" y="216"/>
                      </a:lnTo>
                      <a:lnTo>
                        <a:pt x="4" y="211"/>
                      </a:lnTo>
                      <a:lnTo>
                        <a:pt x="3" y="204"/>
                      </a:lnTo>
                      <a:lnTo>
                        <a:pt x="2" y="198"/>
                      </a:lnTo>
                      <a:lnTo>
                        <a:pt x="1" y="192"/>
                      </a:lnTo>
                      <a:lnTo>
                        <a:pt x="0" y="186"/>
                      </a:lnTo>
                      <a:lnTo>
                        <a:pt x="1" y="179"/>
                      </a:lnTo>
                      <a:lnTo>
                        <a:pt x="1" y="170"/>
                      </a:lnTo>
                      <a:lnTo>
                        <a:pt x="2" y="162"/>
                      </a:lnTo>
                      <a:lnTo>
                        <a:pt x="4" y="154"/>
                      </a:lnTo>
                      <a:lnTo>
                        <a:pt x="7" y="148"/>
                      </a:lnTo>
                      <a:lnTo>
                        <a:pt x="11" y="141"/>
                      </a:lnTo>
                      <a:lnTo>
                        <a:pt x="14" y="135"/>
                      </a:lnTo>
                      <a:lnTo>
                        <a:pt x="19" y="130"/>
                      </a:lnTo>
                      <a:lnTo>
                        <a:pt x="23" y="126"/>
                      </a:lnTo>
                      <a:lnTo>
                        <a:pt x="23" y="116"/>
                      </a:lnTo>
                      <a:lnTo>
                        <a:pt x="24" y="107"/>
                      </a:lnTo>
                      <a:lnTo>
                        <a:pt x="25" y="98"/>
                      </a:lnTo>
                      <a:lnTo>
                        <a:pt x="27" y="90"/>
                      </a:lnTo>
                      <a:lnTo>
                        <a:pt x="30" y="82"/>
                      </a:lnTo>
                      <a:lnTo>
                        <a:pt x="33" y="76"/>
                      </a:lnTo>
                      <a:lnTo>
                        <a:pt x="36" y="68"/>
                      </a:lnTo>
                      <a:lnTo>
                        <a:pt x="40" y="61"/>
                      </a:lnTo>
                      <a:lnTo>
                        <a:pt x="44" y="56"/>
                      </a:lnTo>
                      <a:lnTo>
                        <a:pt x="49" y="51"/>
                      </a:lnTo>
                      <a:lnTo>
                        <a:pt x="53" y="46"/>
                      </a:lnTo>
                      <a:lnTo>
                        <a:pt x="59" y="42"/>
                      </a:lnTo>
                      <a:lnTo>
                        <a:pt x="64" y="39"/>
                      </a:lnTo>
                      <a:lnTo>
                        <a:pt x="70" y="37"/>
                      </a:lnTo>
                      <a:lnTo>
                        <a:pt x="75" y="35"/>
                      </a:lnTo>
                      <a:lnTo>
                        <a:pt x="82" y="34"/>
                      </a:lnTo>
                      <a:lnTo>
                        <a:pt x="86" y="34"/>
                      </a:lnTo>
                      <a:lnTo>
                        <a:pt x="90" y="35"/>
                      </a:lnTo>
                      <a:lnTo>
                        <a:pt x="94" y="35"/>
                      </a:lnTo>
                      <a:lnTo>
                        <a:pt x="99" y="37"/>
                      </a:lnTo>
                      <a:lnTo>
                        <a:pt x="102" y="39"/>
                      </a:lnTo>
                      <a:lnTo>
                        <a:pt x="106" y="40"/>
                      </a:lnTo>
                      <a:lnTo>
                        <a:pt x="110" y="43"/>
                      </a:lnTo>
                      <a:lnTo>
                        <a:pt x="114" y="46"/>
                      </a:lnTo>
                      <a:lnTo>
                        <a:pt x="117" y="50"/>
                      </a:lnTo>
                      <a:lnTo>
                        <a:pt x="121" y="54"/>
                      </a:lnTo>
                      <a:lnTo>
                        <a:pt x="124" y="57"/>
                      </a:lnTo>
                      <a:lnTo>
                        <a:pt x="126" y="61"/>
                      </a:lnTo>
                      <a:lnTo>
                        <a:pt x="132" y="71"/>
                      </a:lnTo>
                      <a:lnTo>
                        <a:pt x="136" y="81"/>
                      </a:lnTo>
                      <a:lnTo>
                        <a:pt x="133" y="75"/>
                      </a:lnTo>
                      <a:lnTo>
                        <a:pt x="132" y="67"/>
                      </a:lnTo>
                      <a:lnTo>
                        <a:pt x="131" y="59"/>
                      </a:lnTo>
                      <a:lnTo>
                        <a:pt x="131" y="51"/>
                      </a:lnTo>
                      <a:lnTo>
                        <a:pt x="132" y="43"/>
                      </a:lnTo>
                      <a:lnTo>
                        <a:pt x="134" y="37"/>
                      </a:lnTo>
                      <a:lnTo>
                        <a:pt x="136" y="30"/>
                      </a:lnTo>
                      <a:lnTo>
                        <a:pt x="141" y="23"/>
                      </a:lnTo>
                      <a:lnTo>
                        <a:pt x="145" y="19"/>
                      </a:lnTo>
                      <a:lnTo>
                        <a:pt x="150" y="17"/>
                      </a:lnTo>
                      <a:lnTo>
                        <a:pt x="154" y="16"/>
                      </a:lnTo>
                      <a:lnTo>
                        <a:pt x="159" y="16"/>
                      </a:lnTo>
                      <a:lnTo>
                        <a:pt x="163" y="16"/>
                      </a:lnTo>
                      <a:lnTo>
                        <a:pt x="167" y="17"/>
                      </a:lnTo>
                      <a:lnTo>
                        <a:pt x="172" y="21"/>
                      </a:lnTo>
                      <a:lnTo>
                        <a:pt x="176" y="25"/>
                      </a:lnTo>
                      <a:lnTo>
                        <a:pt x="186" y="10"/>
                      </a:lnTo>
                      <a:lnTo>
                        <a:pt x="190" y="8"/>
                      </a:lnTo>
                      <a:lnTo>
                        <a:pt x="193" y="5"/>
                      </a:lnTo>
                      <a:lnTo>
                        <a:pt x="196" y="2"/>
                      </a:lnTo>
                      <a:lnTo>
                        <a:pt x="201" y="1"/>
                      </a:lnTo>
                      <a:lnTo>
                        <a:pt x="205" y="0"/>
                      </a:lnTo>
                      <a:lnTo>
                        <a:pt x="209" y="0"/>
                      </a:lnTo>
                      <a:lnTo>
                        <a:pt x="213" y="0"/>
                      </a:lnTo>
                      <a:lnTo>
                        <a:pt x="216" y="0"/>
                      </a:lnTo>
                      <a:lnTo>
                        <a:pt x="221" y="1"/>
                      </a:lnTo>
                      <a:lnTo>
                        <a:pt x="224" y="4"/>
                      </a:lnTo>
                      <a:lnTo>
                        <a:pt x="227" y="6"/>
                      </a:lnTo>
                      <a:lnTo>
                        <a:pt x="231" y="9"/>
                      </a:lnTo>
                      <a:lnTo>
                        <a:pt x="234" y="12"/>
                      </a:lnTo>
                      <a:lnTo>
                        <a:pt x="237" y="16"/>
                      </a:lnTo>
                      <a:lnTo>
                        <a:pt x="241" y="21"/>
                      </a:lnTo>
                      <a:lnTo>
                        <a:pt x="243" y="25"/>
                      </a:lnTo>
                      <a:lnTo>
                        <a:pt x="246" y="34"/>
                      </a:lnTo>
                      <a:lnTo>
                        <a:pt x="250" y="43"/>
                      </a:lnTo>
                      <a:lnTo>
                        <a:pt x="250" y="48"/>
                      </a:lnTo>
                      <a:lnTo>
                        <a:pt x="251" y="54"/>
                      </a:lnTo>
                      <a:lnTo>
                        <a:pt x="251" y="57"/>
                      </a:lnTo>
                      <a:lnTo>
                        <a:pt x="251" y="63"/>
                      </a:lnTo>
                      <a:lnTo>
                        <a:pt x="256" y="64"/>
                      </a:lnTo>
                      <a:lnTo>
                        <a:pt x="261" y="65"/>
                      </a:lnTo>
                      <a:lnTo>
                        <a:pt x="265" y="68"/>
                      </a:lnTo>
                      <a:lnTo>
                        <a:pt x="270" y="71"/>
                      </a:lnTo>
                      <a:lnTo>
                        <a:pt x="274" y="75"/>
                      </a:lnTo>
                      <a:lnTo>
                        <a:pt x="279" y="78"/>
                      </a:lnTo>
                      <a:lnTo>
                        <a:pt x="282" y="84"/>
                      </a:lnTo>
                      <a:lnTo>
                        <a:pt x="285" y="89"/>
                      </a:lnTo>
                      <a:lnTo>
                        <a:pt x="287" y="94"/>
                      </a:lnTo>
                      <a:lnTo>
                        <a:pt x="291" y="101"/>
                      </a:lnTo>
                      <a:lnTo>
                        <a:pt x="293" y="107"/>
                      </a:lnTo>
                      <a:lnTo>
                        <a:pt x="294" y="114"/>
                      </a:lnTo>
                      <a:lnTo>
                        <a:pt x="296" y="120"/>
                      </a:lnTo>
                      <a:lnTo>
                        <a:pt x="296" y="127"/>
                      </a:lnTo>
                      <a:lnTo>
                        <a:pt x="297" y="135"/>
                      </a:lnTo>
                      <a:lnTo>
                        <a:pt x="297" y="143"/>
                      </a:lnTo>
                      <a:lnTo>
                        <a:pt x="296" y="148"/>
                      </a:lnTo>
                      <a:lnTo>
                        <a:pt x="295" y="154"/>
                      </a:lnTo>
                      <a:lnTo>
                        <a:pt x="294" y="160"/>
                      </a:lnTo>
                      <a:lnTo>
                        <a:pt x="293" y="165"/>
                      </a:lnTo>
                      <a:lnTo>
                        <a:pt x="290" y="175"/>
                      </a:lnTo>
                      <a:lnTo>
                        <a:pt x="285" y="185"/>
                      </a:lnTo>
                      <a:lnTo>
                        <a:pt x="283" y="189"/>
                      </a:lnTo>
                      <a:lnTo>
                        <a:pt x="280" y="192"/>
                      </a:lnTo>
                      <a:lnTo>
                        <a:pt x="276" y="196"/>
                      </a:lnTo>
                      <a:lnTo>
                        <a:pt x="273" y="199"/>
                      </a:lnTo>
                      <a:lnTo>
                        <a:pt x="270" y="202"/>
                      </a:lnTo>
                      <a:lnTo>
                        <a:pt x="266" y="204"/>
                      </a:lnTo>
                      <a:lnTo>
                        <a:pt x="263" y="207"/>
                      </a:lnTo>
                      <a:lnTo>
                        <a:pt x="259" y="208"/>
                      </a:lnTo>
                      <a:lnTo>
                        <a:pt x="261" y="209"/>
                      </a:lnTo>
                      <a:lnTo>
                        <a:pt x="262" y="211"/>
                      </a:lnTo>
                      <a:lnTo>
                        <a:pt x="263" y="213"/>
                      </a:lnTo>
                      <a:lnTo>
                        <a:pt x="264" y="215"/>
                      </a:lnTo>
                      <a:lnTo>
                        <a:pt x="265" y="217"/>
                      </a:lnTo>
                      <a:lnTo>
                        <a:pt x="265" y="220"/>
                      </a:lnTo>
                      <a:lnTo>
                        <a:pt x="265" y="223"/>
                      </a:lnTo>
                      <a:lnTo>
                        <a:pt x="265" y="225"/>
                      </a:lnTo>
                      <a:lnTo>
                        <a:pt x="264" y="228"/>
                      </a:lnTo>
                      <a:lnTo>
                        <a:pt x="263" y="230"/>
                      </a:lnTo>
                      <a:lnTo>
                        <a:pt x="262" y="232"/>
                      </a:lnTo>
                      <a:lnTo>
                        <a:pt x="260" y="233"/>
                      </a:lnTo>
                      <a:lnTo>
                        <a:pt x="259" y="234"/>
                      </a:lnTo>
                      <a:lnTo>
                        <a:pt x="256" y="234"/>
                      </a:lnTo>
                      <a:lnTo>
                        <a:pt x="255" y="234"/>
                      </a:lnTo>
                      <a:lnTo>
                        <a:pt x="253" y="234"/>
                      </a:lnTo>
                      <a:lnTo>
                        <a:pt x="252" y="233"/>
                      </a:lnTo>
                      <a:lnTo>
                        <a:pt x="254" y="241"/>
                      </a:lnTo>
                      <a:lnTo>
                        <a:pt x="256" y="247"/>
                      </a:lnTo>
                      <a:lnTo>
                        <a:pt x="257" y="255"/>
                      </a:lnTo>
                      <a:lnTo>
                        <a:pt x="257" y="263"/>
                      </a:lnTo>
                      <a:lnTo>
                        <a:pt x="256" y="271"/>
                      </a:lnTo>
                      <a:lnTo>
                        <a:pt x="255" y="279"/>
                      </a:lnTo>
                      <a:lnTo>
                        <a:pt x="252" y="285"/>
                      </a:lnTo>
                      <a:lnTo>
                        <a:pt x="247" y="291"/>
                      </a:lnTo>
                      <a:lnTo>
                        <a:pt x="245" y="293"/>
                      </a:lnTo>
                      <a:lnTo>
                        <a:pt x="243" y="296"/>
                      </a:lnTo>
                      <a:lnTo>
                        <a:pt x="241" y="297"/>
                      </a:lnTo>
                      <a:lnTo>
                        <a:pt x="239" y="299"/>
                      </a:lnTo>
                      <a:lnTo>
                        <a:pt x="236" y="300"/>
                      </a:lnTo>
                      <a:lnTo>
                        <a:pt x="233" y="300"/>
                      </a:lnTo>
                      <a:lnTo>
                        <a:pt x="231" y="300"/>
                      </a:lnTo>
                      <a:lnTo>
                        <a:pt x="229" y="300"/>
                      </a:lnTo>
                      <a:lnTo>
                        <a:pt x="225" y="300"/>
                      </a:lnTo>
                      <a:lnTo>
                        <a:pt x="223" y="299"/>
                      </a:lnTo>
                      <a:lnTo>
                        <a:pt x="221" y="297"/>
                      </a:lnTo>
                      <a:lnTo>
                        <a:pt x="219" y="296"/>
                      </a:lnTo>
                      <a:lnTo>
                        <a:pt x="215" y="295"/>
                      </a:lnTo>
                      <a:lnTo>
                        <a:pt x="213" y="292"/>
                      </a:lnTo>
                      <a:lnTo>
                        <a:pt x="212" y="289"/>
                      </a:lnTo>
                      <a:lnTo>
                        <a:pt x="210" y="287"/>
                      </a:lnTo>
                      <a:lnTo>
                        <a:pt x="210" y="293"/>
                      </a:lnTo>
                      <a:lnTo>
                        <a:pt x="209" y="300"/>
                      </a:lnTo>
                      <a:lnTo>
                        <a:pt x="206" y="305"/>
                      </a:lnTo>
                      <a:lnTo>
                        <a:pt x="203" y="310"/>
                      </a:lnTo>
                      <a:lnTo>
                        <a:pt x="201" y="314"/>
                      </a:lnTo>
                      <a:lnTo>
                        <a:pt x="196" y="318"/>
                      </a:lnTo>
                      <a:lnTo>
                        <a:pt x="193" y="320"/>
                      </a:lnTo>
                      <a:lnTo>
                        <a:pt x="191" y="321"/>
                      </a:lnTo>
                      <a:lnTo>
                        <a:pt x="189" y="321"/>
                      </a:lnTo>
                      <a:lnTo>
                        <a:pt x="185" y="321"/>
                      </a:lnTo>
                      <a:lnTo>
                        <a:pt x="183" y="321"/>
                      </a:lnTo>
                      <a:lnTo>
                        <a:pt x="180" y="320"/>
                      </a:lnTo>
                      <a:lnTo>
                        <a:pt x="175" y="317"/>
                      </a:lnTo>
                      <a:lnTo>
                        <a:pt x="172" y="313"/>
                      </a:lnTo>
                      <a:lnTo>
                        <a:pt x="170" y="308"/>
                      </a:lnTo>
                      <a:lnTo>
                        <a:pt x="167" y="303"/>
                      </a:lnTo>
                      <a:lnTo>
                        <a:pt x="165" y="297"/>
                      </a:lnTo>
                      <a:lnTo>
                        <a:pt x="165" y="291"/>
                      </a:lnTo>
                      <a:lnTo>
                        <a:pt x="163" y="293"/>
                      </a:lnTo>
                      <a:lnTo>
                        <a:pt x="161" y="297"/>
                      </a:lnTo>
                      <a:lnTo>
                        <a:pt x="159" y="299"/>
                      </a:lnTo>
                      <a:lnTo>
                        <a:pt x="156" y="301"/>
                      </a:lnTo>
                      <a:lnTo>
                        <a:pt x="153" y="303"/>
                      </a:lnTo>
                      <a:lnTo>
                        <a:pt x="151" y="304"/>
                      </a:lnTo>
                      <a:lnTo>
                        <a:pt x="149" y="305"/>
                      </a:lnTo>
                      <a:lnTo>
                        <a:pt x="145" y="305"/>
                      </a:lnTo>
                      <a:lnTo>
                        <a:pt x="143" y="305"/>
                      </a:lnTo>
                      <a:lnTo>
                        <a:pt x="140" y="305"/>
                      </a:lnTo>
                      <a:lnTo>
                        <a:pt x="137" y="305"/>
                      </a:lnTo>
                      <a:lnTo>
                        <a:pt x="134" y="304"/>
                      </a:lnTo>
                      <a:lnTo>
                        <a:pt x="132" y="303"/>
                      </a:lnTo>
                      <a:lnTo>
                        <a:pt x="130" y="301"/>
                      </a:lnTo>
                      <a:lnTo>
                        <a:pt x="126" y="299"/>
                      </a:lnTo>
                      <a:lnTo>
                        <a:pt x="124" y="296"/>
                      </a:lnTo>
                      <a:lnTo>
                        <a:pt x="122" y="292"/>
                      </a:lnTo>
                      <a:lnTo>
                        <a:pt x="120" y="288"/>
                      </a:lnTo>
                      <a:lnTo>
                        <a:pt x="117" y="283"/>
                      </a:lnTo>
                      <a:lnTo>
                        <a:pt x="116" y="278"/>
                      </a:lnTo>
                      <a:close/>
                    </a:path>
                  </a:pathLst>
                </a:custGeom>
                <a:blipFill dpi="0" rotWithShape="0">
                  <a:blip r:embed="rId11" cstate="print"/>
                  <a:srcRect/>
                  <a:tile tx="0" ty="0" sx="100000" sy="100000" flip="none" algn="tl"/>
                </a:blip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1" name="Freeform 179"/>
                <p:cNvSpPr>
                  <a:spLocks/>
                </p:cNvSpPr>
                <p:nvPr/>
              </p:nvSpPr>
              <p:spPr bwMode="auto">
                <a:xfrm>
                  <a:off x="4684" y="2527"/>
                  <a:ext cx="174" cy="231"/>
                </a:xfrm>
                <a:custGeom>
                  <a:avLst/>
                  <a:gdLst>
                    <a:gd name="T0" fmla="*/ 1 w 235"/>
                    <a:gd name="T1" fmla="*/ 1 h 434"/>
                    <a:gd name="T2" fmla="*/ 1 w 235"/>
                    <a:gd name="T3" fmla="*/ 0 h 434"/>
                    <a:gd name="T4" fmla="*/ 1 w 235"/>
                    <a:gd name="T5" fmla="*/ 1 h 434"/>
                    <a:gd name="T6" fmla="*/ 1 w 235"/>
                    <a:gd name="T7" fmla="*/ 1 h 434"/>
                    <a:gd name="T8" fmla="*/ 1 w 235"/>
                    <a:gd name="T9" fmla="*/ 1 h 434"/>
                    <a:gd name="T10" fmla="*/ 1 w 235"/>
                    <a:gd name="T11" fmla="*/ 1 h 434"/>
                    <a:gd name="T12" fmla="*/ 1 w 235"/>
                    <a:gd name="T13" fmla="*/ 1 h 434"/>
                    <a:gd name="T14" fmla="*/ 1 w 235"/>
                    <a:gd name="T15" fmla="*/ 1 h 434"/>
                    <a:gd name="T16" fmla="*/ 1 w 235"/>
                    <a:gd name="T17" fmla="*/ 1 h 434"/>
                    <a:gd name="T18" fmla="*/ 1 w 235"/>
                    <a:gd name="T19" fmla="*/ 1 h 434"/>
                    <a:gd name="T20" fmla="*/ 1 w 235"/>
                    <a:gd name="T21" fmla="*/ 1 h 434"/>
                    <a:gd name="T22" fmla="*/ 1 w 235"/>
                    <a:gd name="T23" fmla="*/ 1 h 434"/>
                    <a:gd name="T24" fmla="*/ 1 w 235"/>
                    <a:gd name="T25" fmla="*/ 1 h 434"/>
                    <a:gd name="T26" fmla="*/ 1 w 235"/>
                    <a:gd name="T27" fmla="*/ 1 h 434"/>
                    <a:gd name="T28" fmla="*/ 1 w 235"/>
                    <a:gd name="T29" fmla="*/ 1 h 434"/>
                    <a:gd name="T30" fmla="*/ 1 w 235"/>
                    <a:gd name="T31" fmla="*/ 1 h 434"/>
                    <a:gd name="T32" fmla="*/ 1 w 235"/>
                    <a:gd name="T33" fmla="*/ 1 h 434"/>
                    <a:gd name="T34" fmla="*/ 1 w 235"/>
                    <a:gd name="T35" fmla="*/ 1 h 434"/>
                    <a:gd name="T36" fmla="*/ 1 w 235"/>
                    <a:gd name="T37" fmla="*/ 1 h 434"/>
                    <a:gd name="T38" fmla="*/ 1 w 235"/>
                    <a:gd name="T39" fmla="*/ 1 h 434"/>
                    <a:gd name="T40" fmla="*/ 1 w 235"/>
                    <a:gd name="T41" fmla="*/ 1 h 434"/>
                    <a:gd name="T42" fmla="*/ 1 w 235"/>
                    <a:gd name="T43" fmla="*/ 1 h 434"/>
                    <a:gd name="T44" fmla="*/ 1 w 235"/>
                    <a:gd name="T45" fmla="*/ 1 h 434"/>
                    <a:gd name="T46" fmla="*/ 1 w 235"/>
                    <a:gd name="T47" fmla="*/ 1 h 434"/>
                    <a:gd name="T48" fmla="*/ 1 w 235"/>
                    <a:gd name="T49" fmla="*/ 1 h 434"/>
                    <a:gd name="T50" fmla="*/ 1 w 235"/>
                    <a:gd name="T51" fmla="*/ 1 h 434"/>
                    <a:gd name="T52" fmla="*/ 1 w 235"/>
                    <a:gd name="T53" fmla="*/ 1 h 434"/>
                    <a:gd name="T54" fmla="*/ 1 w 235"/>
                    <a:gd name="T55" fmla="*/ 1 h 434"/>
                    <a:gd name="T56" fmla="*/ 1 w 235"/>
                    <a:gd name="T57" fmla="*/ 1 h 434"/>
                    <a:gd name="T58" fmla="*/ 1 w 235"/>
                    <a:gd name="T59" fmla="*/ 1 h 434"/>
                    <a:gd name="T60" fmla="*/ 1 w 235"/>
                    <a:gd name="T61" fmla="*/ 1 h 434"/>
                    <a:gd name="T62" fmla="*/ 1 w 235"/>
                    <a:gd name="T63" fmla="*/ 1 h 434"/>
                    <a:gd name="T64" fmla="*/ 1 w 235"/>
                    <a:gd name="T65" fmla="*/ 1 h 434"/>
                    <a:gd name="T66" fmla="*/ 1 w 235"/>
                    <a:gd name="T67" fmla="*/ 1 h 434"/>
                    <a:gd name="T68" fmla="*/ 1 w 235"/>
                    <a:gd name="T69" fmla="*/ 1 h 434"/>
                    <a:gd name="T70" fmla="*/ 1 w 235"/>
                    <a:gd name="T71" fmla="*/ 1 h 434"/>
                    <a:gd name="T72" fmla="*/ 1 w 235"/>
                    <a:gd name="T73" fmla="*/ 1 h 434"/>
                    <a:gd name="T74" fmla="*/ 1 w 235"/>
                    <a:gd name="T75" fmla="*/ 1 h 434"/>
                    <a:gd name="T76" fmla="*/ 1 w 235"/>
                    <a:gd name="T77" fmla="*/ 1 h 434"/>
                    <a:gd name="T78" fmla="*/ 1 w 235"/>
                    <a:gd name="T79" fmla="*/ 1 h 434"/>
                    <a:gd name="T80" fmla="*/ 1 w 235"/>
                    <a:gd name="T81" fmla="*/ 1 h 434"/>
                    <a:gd name="T82" fmla="*/ 1 w 235"/>
                    <a:gd name="T83" fmla="*/ 1 h 434"/>
                    <a:gd name="T84" fmla="*/ 1 w 235"/>
                    <a:gd name="T85" fmla="*/ 1 h 434"/>
                    <a:gd name="T86" fmla="*/ 1 w 235"/>
                    <a:gd name="T87" fmla="*/ 1 h 434"/>
                    <a:gd name="T88" fmla="*/ 1 w 235"/>
                    <a:gd name="T89" fmla="*/ 1 h 434"/>
                    <a:gd name="T90" fmla="*/ 1 w 235"/>
                    <a:gd name="T91" fmla="*/ 1 h 434"/>
                    <a:gd name="T92" fmla="*/ 1 w 235"/>
                    <a:gd name="T93" fmla="*/ 1 h 434"/>
                    <a:gd name="T94" fmla="*/ 1 w 235"/>
                    <a:gd name="T95" fmla="*/ 1 h 434"/>
                    <a:gd name="T96" fmla="*/ 1 w 235"/>
                    <a:gd name="T97" fmla="*/ 1 h 434"/>
                    <a:gd name="T98" fmla="*/ 1 w 235"/>
                    <a:gd name="T99" fmla="*/ 1 h 434"/>
                    <a:gd name="T100" fmla="*/ 1 w 235"/>
                    <a:gd name="T101" fmla="*/ 1 h 434"/>
                    <a:gd name="T102" fmla="*/ 1 w 235"/>
                    <a:gd name="T103" fmla="*/ 1 h 434"/>
                    <a:gd name="T104" fmla="*/ 1 w 235"/>
                    <a:gd name="T105" fmla="*/ 1 h 434"/>
                    <a:gd name="T106" fmla="*/ 1 w 235"/>
                    <a:gd name="T107" fmla="*/ 1 h 434"/>
                    <a:gd name="T108" fmla="*/ 1 w 235"/>
                    <a:gd name="T109" fmla="*/ 1 h 434"/>
                    <a:gd name="T110" fmla="*/ 1 w 235"/>
                    <a:gd name="T111" fmla="*/ 1 h 434"/>
                    <a:gd name="T112" fmla="*/ 1 w 235"/>
                    <a:gd name="T113" fmla="*/ 1 h 4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5"/>
                    <a:gd name="T172" fmla="*/ 0 h 434"/>
                    <a:gd name="T173" fmla="*/ 235 w 235"/>
                    <a:gd name="T174" fmla="*/ 434 h 4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5" h="434">
                      <a:moveTo>
                        <a:pt x="83" y="19"/>
                      </a:moveTo>
                      <a:lnTo>
                        <a:pt x="115" y="40"/>
                      </a:lnTo>
                      <a:lnTo>
                        <a:pt x="144" y="95"/>
                      </a:lnTo>
                      <a:lnTo>
                        <a:pt x="189" y="0"/>
                      </a:lnTo>
                      <a:lnTo>
                        <a:pt x="226" y="2"/>
                      </a:lnTo>
                      <a:lnTo>
                        <a:pt x="203" y="45"/>
                      </a:lnTo>
                      <a:lnTo>
                        <a:pt x="197" y="63"/>
                      </a:lnTo>
                      <a:lnTo>
                        <a:pt x="193" y="81"/>
                      </a:lnTo>
                      <a:lnTo>
                        <a:pt x="188" y="100"/>
                      </a:lnTo>
                      <a:lnTo>
                        <a:pt x="185" y="119"/>
                      </a:lnTo>
                      <a:lnTo>
                        <a:pt x="181" y="138"/>
                      </a:lnTo>
                      <a:lnTo>
                        <a:pt x="179" y="157"/>
                      </a:lnTo>
                      <a:lnTo>
                        <a:pt x="178" y="176"/>
                      </a:lnTo>
                      <a:lnTo>
                        <a:pt x="177" y="195"/>
                      </a:lnTo>
                      <a:lnTo>
                        <a:pt x="177" y="215"/>
                      </a:lnTo>
                      <a:lnTo>
                        <a:pt x="177" y="235"/>
                      </a:lnTo>
                      <a:lnTo>
                        <a:pt x="177" y="253"/>
                      </a:lnTo>
                      <a:lnTo>
                        <a:pt x="179" y="273"/>
                      </a:lnTo>
                      <a:lnTo>
                        <a:pt x="180" y="292"/>
                      </a:lnTo>
                      <a:lnTo>
                        <a:pt x="184" y="311"/>
                      </a:lnTo>
                      <a:lnTo>
                        <a:pt x="186" y="330"/>
                      </a:lnTo>
                      <a:lnTo>
                        <a:pt x="190" y="349"/>
                      </a:lnTo>
                      <a:lnTo>
                        <a:pt x="224" y="370"/>
                      </a:lnTo>
                      <a:lnTo>
                        <a:pt x="235" y="401"/>
                      </a:lnTo>
                      <a:lnTo>
                        <a:pt x="233" y="397"/>
                      </a:lnTo>
                      <a:lnTo>
                        <a:pt x="230" y="395"/>
                      </a:lnTo>
                      <a:lnTo>
                        <a:pt x="227" y="392"/>
                      </a:lnTo>
                      <a:lnTo>
                        <a:pt x="224" y="389"/>
                      </a:lnTo>
                      <a:lnTo>
                        <a:pt x="220" y="388"/>
                      </a:lnTo>
                      <a:lnTo>
                        <a:pt x="217" y="387"/>
                      </a:lnTo>
                      <a:lnTo>
                        <a:pt x="214" y="385"/>
                      </a:lnTo>
                      <a:lnTo>
                        <a:pt x="210" y="385"/>
                      </a:lnTo>
                      <a:lnTo>
                        <a:pt x="166" y="378"/>
                      </a:lnTo>
                      <a:lnTo>
                        <a:pt x="191" y="395"/>
                      </a:lnTo>
                      <a:lnTo>
                        <a:pt x="168" y="400"/>
                      </a:lnTo>
                      <a:lnTo>
                        <a:pt x="164" y="393"/>
                      </a:lnTo>
                      <a:lnTo>
                        <a:pt x="158" y="388"/>
                      </a:lnTo>
                      <a:lnTo>
                        <a:pt x="153" y="384"/>
                      </a:lnTo>
                      <a:lnTo>
                        <a:pt x="147" y="380"/>
                      </a:lnTo>
                      <a:lnTo>
                        <a:pt x="141" y="378"/>
                      </a:lnTo>
                      <a:lnTo>
                        <a:pt x="135" y="376"/>
                      </a:lnTo>
                      <a:lnTo>
                        <a:pt x="128" y="376"/>
                      </a:lnTo>
                      <a:lnTo>
                        <a:pt x="123" y="378"/>
                      </a:lnTo>
                      <a:lnTo>
                        <a:pt x="91" y="434"/>
                      </a:lnTo>
                      <a:lnTo>
                        <a:pt x="97" y="372"/>
                      </a:lnTo>
                      <a:lnTo>
                        <a:pt x="90" y="382"/>
                      </a:lnTo>
                      <a:lnTo>
                        <a:pt x="86" y="387"/>
                      </a:lnTo>
                      <a:lnTo>
                        <a:pt x="80" y="391"/>
                      </a:lnTo>
                      <a:lnTo>
                        <a:pt x="75" y="396"/>
                      </a:lnTo>
                      <a:lnTo>
                        <a:pt x="69" y="399"/>
                      </a:lnTo>
                      <a:lnTo>
                        <a:pt x="64" y="403"/>
                      </a:lnTo>
                      <a:lnTo>
                        <a:pt x="58" y="404"/>
                      </a:lnTo>
                      <a:lnTo>
                        <a:pt x="53" y="406"/>
                      </a:lnTo>
                      <a:lnTo>
                        <a:pt x="47" y="406"/>
                      </a:lnTo>
                      <a:lnTo>
                        <a:pt x="40" y="408"/>
                      </a:lnTo>
                      <a:lnTo>
                        <a:pt x="35" y="408"/>
                      </a:lnTo>
                      <a:lnTo>
                        <a:pt x="28" y="406"/>
                      </a:lnTo>
                      <a:lnTo>
                        <a:pt x="23" y="405"/>
                      </a:lnTo>
                      <a:lnTo>
                        <a:pt x="17" y="403"/>
                      </a:lnTo>
                      <a:lnTo>
                        <a:pt x="11" y="400"/>
                      </a:lnTo>
                      <a:lnTo>
                        <a:pt x="6" y="396"/>
                      </a:lnTo>
                      <a:lnTo>
                        <a:pt x="0" y="392"/>
                      </a:lnTo>
                      <a:lnTo>
                        <a:pt x="5" y="393"/>
                      </a:lnTo>
                      <a:lnTo>
                        <a:pt x="8" y="393"/>
                      </a:lnTo>
                      <a:lnTo>
                        <a:pt x="13" y="393"/>
                      </a:lnTo>
                      <a:lnTo>
                        <a:pt x="17" y="393"/>
                      </a:lnTo>
                      <a:lnTo>
                        <a:pt x="25" y="392"/>
                      </a:lnTo>
                      <a:lnTo>
                        <a:pt x="33" y="389"/>
                      </a:lnTo>
                      <a:lnTo>
                        <a:pt x="40" y="385"/>
                      </a:lnTo>
                      <a:lnTo>
                        <a:pt x="48" y="380"/>
                      </a:lnTo>
                      <a:lnTo>
                        <a:pt x="55" y="375"/>
                      </a:lnTo>
                      <a:lnTo>
                        <a:pt x="61" y="367"/>
                      </a:lnTo>
                      <a:lnTo>
                        <a:pt x="9" y="354"/>
                      </a:lnTo>
                      <a:lnTo>
                        <a:pt x="67" y="355"/>
                      </a:lnTo>
                      <a:lnTo>
                        <a:pt x="81" y="336"/>
                      </a:lnTo>
                      <a:lnTo>
                        <a:pt x="88" y="328"/>
                      </a:lnTo>
                      <a:lnTo>
                        <a:pt x="93" y="319"/>
                      </a:lnTo>
                      <a:lnTo>
                        <a:pt x="98" y="309"/>
                      </a:lnTo>
                      <a:lnTo>
                        <a:pt x="103" y="302"/>
                      </a:lnTo>
                      <a:lnTo>
                        <a:pt x="107" y="292"/>
                      </a:lnTo>
                      <a:lnTo>
                        <a:pt x="111" y="282"/>
                      </a:lnTo>
                      <a:lnTo>
                        <a:pt x="115" y="273"/>
                      </a:lnTo>
                      <a:lnTo>
                        <a:pt x="118" y="262"/>
                      </a:lnTo>
                      <a:lnTo>
                        <a:pt x="121" y="253"/>
                      </a:lnTo>
                      <a:lnTo>
                        <a:pt x="124" y="243"/>
                      </a:lnTo>
                      <a:lnTo>
                        <a:pt x="126" y="232"/>
                      </a:lnTo>
                      <a:lnTo>
                        <a:pt x="128" y="222"/>
                      </a:lnTo>
                      <a:lnTo>
                        <a:pt x="129" y="211"/>
                      </a:lnTo>
                      <a:lnTo>
                        <a:pt x="130" y="201"/>
                      </a:lnTo>
                      <a:lnTo>
                        <a:pt x="130" y="190"/>
                      </a:lnTo>
                      <a:lnTo>
                        <a:pt x="131" y="180"/>
                      </a:lnTo>
                      <a:lnTo>
                        <a:pt x="131" y="169"/>
                      </a:lnTo>
                      <a:lnTo>
                        <a:pt x="130" y="159"/>
                      </a:lnTo>
                      <a:lnTo>
                        <a:pt x="130" y="148"/>
                      </a:lnTo>
                      <a:lnTo>
                        <a:pt x="129" y="138"/>
                      </a:lnTo>
                      <a:lnTo>
                        <a:pt x="127" y="127"/>
                      </a:lnTo>
                      <a:lnTo>
                        <a:pt x="125" y="117"/>
                      </a:lnTo>
                      <a:lnTo>
                        <a:pt x="123" y="106"/>
                      </a:lnTo>
                      <a:lnTo>
                        <a:pt x="120" y="96"/>
                      </a:lnTo>
                      <a:lnTo>
                        <a:pt x="117" y="87"/>
                      </a:lnTo>
                      <a:lnTo>
                        <a:pt x="114" y="76"/>
                      </a:lnTo>
                      <a:lnTo>
                        <a:pt x="110" y="67"/>
                      </a:lnTo>
                      <a:lnTo>
                        <a:pt x="106" y="58"/>
                      </a:lnTo>
                      <a:lnTo>
                        <a:pt x="101" y="49"/>
                      </a:lnTo>
                      <a:lnTo>
                        <a:pt x="96" y="40"/>
                      </a:lnTo>
                      <a:lnTo>
                        <a:pt x="91" y="30"/>
                      </a:lnTo>
                      <a:lnTo>
                        <a:pt x="86" y="23"/>
                      </a:lnTo>
                      <a:lnTo>
                        <a:pt x="84" y="21"/>
                      </a:lnTo>
                      <a:lnTo>
                        <a:pt x="83" y="19"/>
                      </a:lnTo>
                      <a:close/>
                    </a:path>
                  </a:pathLst>
                </a:custGeom>
                <a:solidFill>
                  <a:srgbClr val="5A4848"/>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82" name="Freeform 180"/>
                <p:cNvSpPr>
                  <a:spLocks noEditPoints="1"/>
                </p:cNvSpPr>
                <p:nvPr/>
              </p:nvSpPr>
              <p:spPr bwMode="auto">
                <a:xfrm>
                  <a:off x="4689" y="2437"/>
                  <a:ext cx="237" cy="325"/>
                </a:xfrm>
                <a:custGeom>
                  <a:avLst/>
                  <a:gdLst>
                    <a:gd name="T0" fmla="*/ 1 w 317"/>
                    <a:gd name="T1" fmla="*/ 1 h 609"/>
                    <a:gd name="T2" fmla="*/ 1 w 317"/>
                    <a:gd name="T3" fmla="*/ 1 h 609"/>
                    <a:gd name="T4" fmla="*/ 1 w 317"/>
                    <a:gd name="T5" fmla="*/ 1 h 609"/>
                    <a:gd name="T6" fmla="*/ 1 w 317"/>
                    <a:gd name="T7" fmla="*/ 1 h 609"/>
                    <a:gd name="T8" fmla="*/ 1 w 317"/>
                    <a:gd name="T9" fmla="*/ 1 h 609"/>
                    <a:gd name="T10" fmla="*/ 1 w 317"/>
                    <a:gd name="T11" fmla="*/ 1 h 609"/>
                    <a:gd name="T12" fmla="*/ 1 w 317"/>
                    <a:gd name="T13" fmla="*/ 1 h 609"/>
                    <a:gd name="T14" fmla="*/ 1 w 317"/>
                    <a:gd name="T15" fmla="*/ 1 h 609"/>
                    <a:gd name="T16" fmla="*/ 1 w 317"/>
                    <a:gd name="T17" fmla="*/ 1 h 609"/>
                    <a:gd name="T18" fmla="*/ 1 w 317"/>
                    <a:gd name="T19" fmla="*/ 1 h 609"/>
                    <a:gd name="T20" fmla="*/ 1 w 317"/>
                    <a:gd name="T21" fmla="*/ 1 h 609"/>
                    <a:gd name="T22" fmla="*/ 1 w 317"/>
                    <a:gd name="T23" fmla="*/ 1 h 609"/>
                    <a:gd name="T24" fmla="*/ 1 w 317"/>
                    <a:gd name="T25" fmla="*/ 1 h 609"/>
                    <a:gd name="T26" fmla="*/ 1 w 317"/>
                    <a:gd name="T27" fmla="*/ 1 h 609"/>
                    <a:gd name="T28" fmla="*/ 1 w 317"/>
                    <a:gd name="T29" fmla="*/ 1 h 609"/>
                    <a:gd name="T30" fmla="*/ 1 w 317"/>
                    <a:gd name="T31" fmla="*/ 1 h 609"/>
                    <a:gd name="T32" fmla="*/ 1 w 317"/>
                    <a:gd name="T33" fmla="*/ 1 h 609"/>
                    <a:gd name="T34" fmla="*/ 1 w 317"/>
                    <a:gd name="T35" fmla="*/ 1 h 609"/>
                    <a:gd name="T36" fmla="*/ 1 w 317"/>
                    <a:gd name="T37" fmla="*/ 1 h 609"/>
                    <a:gd name="T38" fmla="*/ 1 w 317"/>
                    <a:gd name="T39" fmla="*/ 1 h 609"/>
                    <a:gd name="T40" fmla="*/ 1 w 317"/>
                    <a:gd name="T41" fmla="*/ 1 h 609"/>
                    <a:gd name="T42" fmla="*/ 1 w 317"/>
                    <a:gd name="T43" fmla="*/ 1 h 609"/>
                    <a:gd name="T44" fmla="*/ 1 w 317"/>
                    <a:gd name="T45" fmla="*/ 1 h 609"/>
                    <a:gd name="T46" fmla="*/ 1 w 317"/>
                    <a:gd name="T47" fmla="*/ 1 h 609"/>
                    <a:gd name="T48" fmla="*/ 1 w 317"/>
                    <a:gd name="T49" fmla="*/ 1 h 609"/>
                    <a:gd name="T50" fmla="*/ 1 w 317"/>
                    <a:gd name="T51" fmla="*/ 1 h 609"/>
                    <a:gd name="T52" fmla="*/ 1 w 317"/>
                    <a:gd name="T53" fmla="*/ 1 h 609"/>
                    <a:gd name="T54" fmla="*/ 1 w 317"/>
                    <a:gd name="T55" fmla="*/ 1 h 609"/>
                    <a:gd name="T56" fmla="*/ 1 w 317"/>
                    <a:gd name="T57" fmla="*/ 1 h 609"/>
                    <a:gd name="T58" fmla="*/ 1 w 317"/>
                    <a:gd name="T59" fmla="*/ 1 h 609"/>
                    <a:gd name="T60" fmla="*/ 1 w 317"/>
                    <a:gd name="T61" fmla="*/ 1 h 609"/>
                    <a:gd name="T62" fmla="*/ 1 w 317"/>
                    <a:gd name="T63" fmla="*/ 1 h 609"/>
                    <a:gd name="T64" fmla="*/ 1 w 317"/>
                    <a:gd name="T65" fmla="*/ 1 h 609"/>
                    <a:gd name="T66" fmla="*/ 1 w 317"/>
                    <a:gd name="T67" fmla="*/ 1 h 609"/>
                    <a:gd name="T68" fmla="*/ 1 w 317"/>
                    <a:gd name="T69" fmla="*/ 1 h 609"/>
                    <a:gd name="T70" fmla="*/ 1 w 317"/>
                    <a:gd name="T71" fmla="*/ 1 h 609"/>
                    <a:gd name="T72" fmla="*/ 1 w 317"/>
                    <a:gd name="T73" fmla="*/ 1 h 609"/>
                    <a:gd name="T74" fmla="*/ 1 w 317"/>
                    <a:gd name="T75" fmla="*/ 1 h 609"/>
                    <a:gd name="T76" fmla="*/ 1 w 317"/>
                    <a:gd name="T77" fmla="*/ 1 h 609"/>
                    <a:gd name="T78" fmla="*/ 1 w 317"/>
                    <a:gd name="T79" fmla="*/ 1 h 609"/>
                    <a:gd name="T80" fmla="*/ 1 w 317"/>
                    <a:gd name="T81" fmla="*/ 1 h 609"/>
                    <a:gd name="T82" fmla="*/ 1 w 317"/>
                    <a:gd name="T83" fmla="*/ 1 h 609"/>
                    <a:gd name="T84" fmla="*/ 1 w 317"/>
                    <a:gd name="T85" fmla="*/ 1 h 609"/>
                    <a:gd name="T86" fmla="*/ 1 w 317"/>
                    <a:gd name="T87" fmla="*/ 1 h 609"/>
                    <a:gd name="T88" fmla="*/ 1 w 317"/>
                    <a:gd name="T89" fmla="*/ 1 h 609"/>
                    <a:gd name="T90" fmla="*/ 1 w 317"/>
                    <a:gd name="T91" fmla="*/ 1 h 609"/>
                    <a:gd name="T92" fmla="*/ 1 w 317"/>
                    <a:gd name="T93" fmla="*/ 1 h 609"/>
                    <a:gd name="T94" fmla="*/ 1 w 317"/>
                    <a:gd name="T95" fmla="*/ 1 h 609"/>
                    <a:gd name="T96" fmla="*/ 1 w 317"/>
                    <a:gd name="T97" fmla="*/ 1 h 609"/>
                    <a:gd name="T98" fmla="*/ 1 w 317"/>
                    <a:gd name="T99" fmla="*/ 1 h 609"/>
                    <a:gd name="T100" fmla="*/ 1 w 317"/>
                    <a:gd name="T101" fmla="*/ 1 h 609"/>
                    <a:gd name="T102" fmla="*/ 1 w 317"/>
                    <a:gd name="T103" fmla="*/ 1 h 609"/>
                    <a:gd name="T104" fmla="*/ 1 w 317"/>
                    <a:gd name="T105" fmla="*/ 1 h 609"/>
                    <a:gd name="T106" fmla="*/ 1 w 317"/>
                    <a:gd name="T107" fmla="*/ 1 h 609"/>
                    <a:gd name="T108" fmla="*/ 1 w 317"/>
                    <a:gd name="T109" fmla="*/ 1 h 609"/>
                    <a:gd name="T110" fmla="*/ 1 w 317"/>
                    <a:gd name="T111" fmla="*/ 1 h 609"/>
                    <a:gd name="T112" fmla="*/ 1 w 317"/>
                    <a:gd name="T113" fmla="*/ 1 h 609"/>
                    <a:gd name="T114" fmla="*/ 1 w 317"/>
                    <a:gd name="T115" fmla="*/ 1 h 609"/>
                    <a:gd name="T116" fmla="*/ 1 w 317"/>
                    <a:gd name="T117" fmla="*/ 1 h 609"/>
                    <a:gd name="T118" fmla="*/ 1 w 317"/>
                    <a:gd name="T119" fmla="*/ 1 h 609"/>
                    <a:gd name="T120" fmla="*/ 1 w 317"/>
                    <a:gd name="T121" fmla="*/ 1 h 6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7"/>
                    <a:gd name="T184" fmla="*/ 0 h 609"/>
                    <a:gd name="T185" fmla="*/ 317 w 317"/>
                    <a:gd name="T186" fmla="*/ 609 h 6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7" h="609">
                      <a:moveTo>
                        <a:pt x="133" y="23"/>
                      </a:moveTo>
                      <a:lnTo>
                        <a:pt x="133" y="23"/>
                      </a:lnTo>
                      <a:lnTo>
                        <a:pt x="133" y="24"/>
                      </a:lnTo>
                      <a:lnTo>
                        <a:pt x="133" y="26"/>
                      </a:lnTo>
                      <a:lnTo>
                        <a:pt x="133" y="24"/>
                      </a:lnTo>
                      <a:lnTo>
                        <a:pt x="133" y="23"/>
                      </a:lnTo>
                      <a:close/>
                      <a:moveTo>
                        <a:pt x="12" y="530"/>
                      </a:moveTo>
                      <a:lnTo>
                        <a:pt x="61" y="545"/>
                      </a:lnTo>
                      <a:lnTo>
                        <a:pt x="58" y="549"/>
                      </a:lnTo>
                      <a:lnTo>
                        <a:pt x="54" y="553"/>
                      </a:lnTo>
                      <a:lnTo>
                        <a:pt x="51" y="556"/>
                      </a:lnTo>
                      <a:lnTo>
                        <a:pt x="48" y="559"/>
                      </a:lnTo>
                      <a:lnTo>
                        <a:pt x="44" y="562"/>
                      </a:lnTo>
                      <a:lnTo>
                        <a:pt x="40" y="564"/>
                      </a:lnTo>
                      <a:lnTo>
                        <a:pt x="37" y="566"/>
                      </a:lnTo>
                      <a:lnTo>
                        <a:pt x="32" y="568"/>
                      </a:lnTo>
                      <a:lnTo>
                        <a:pt x="29" y="570"/>
                      </a:lnTo>
                      <a:lnTo>
                        <a:pt x="24" y="570"/>
                      </a:lnTo>
                      <a:lnTo>
                        <a:pt x="20" y="571"/>
                      </a:lnTo>
                      <a:lnTo>
                        <a:pt x="17" y="571"/>
                      </a:lnTo>
                      <a:lnTo>
                        <a:pt x="12" y="571"/>
                      </a:lnTo>
                      <a:lnTo>
                        <a:pt x="8" y="570"/>
                      </a:lnTo>
                      <a:lnTo>
                        <a:pt x="4" y="568"/>
                      </a:lnTo>
                      <a:lnTo>
                        <a:pt x="0" y="567"/>
                      </a:lnTo>
                      <a:lnTo>
                        <a:pt x="4" y="570"/>
                      </a:lnTo>
                      <a:lnTo>
                        <a:pt x="9" y="571"/>
                      </a:lnTo>
                      <a:lnTo>
                        <a:pt x="13" y="572"/>
                      </a:lnTo>
                      <a:lnTo>
                        <a:pt x="18" y="574"/>
                      </a:lnTo>
                      <a:lnTo>
                        <a:pt x="22" y="574"/>
                      </a:lnTo>
                      <a:lnTo>
                        <a:pt x="27" y="574"/>
                      </a:lnTo>
                      <a:lnTo>
                        <a:pt x="30" y="572"/>
                      </a:lnTo>
                      <a:lnTo>
                        <a:pt x="34" y="571"/>
                      </a:lnTo>
                      <a:lnTo>
                        <a:pt x="39" y="570"/>
                      </a:lnTo>
                      <a:lnTo>
                        <a:pt x="43" y="567"/>
                      </a:lnTo>
                      <a:lnTo>
                        <a:pt x="47" y="564"/>
                      </a:lnTo>
                      <a:lnTo>
                        <a:pt x="51" y="560"/>
                      </a:lnTo>
                      <a:lnTo>
                        <a:pt x="54" y="556"/>
                      </a:lnTo>
                      <a:lnTo>
                        <a:pt x="58" y="553"/>
                      </a:lnTo>
                      <a:lnTo>
                        <a:pt x="61" y="549"/>
                      </a:lnTo>
                      <a:lnTo>
                        <a:pt x="63" y="543"/>
                      </a:lnTo>
                      <a:lnTo>
                        <a:pt x="58" y="541"/>
                      </a:lnTo>
                      <a:lnTo>
                        <a:pt x="51" y="538"/>
                      </a:lnTo>
                      <a:lnTo>
                        <a:pt x="44" y="536"/>
                      </a:lnTo>
                      <a:lnTo>
                        <a:pt x="39" y="534"/>
                      </a:lnTo>
                      <a:lnTo>
                        <a:pt x="32" y="533"/>
                      </a:lnTo>
                      <a:lnTo>
                        <a:pt x="26" y="532"/>
                      </a:lnTo>
                      <a:lnTo>
                        <a:pt x="19" y="532"/>
                      </a:lnTo>
                      <a:lnTo>
                        <a:pt x="12" y="530"/>
                      </a:lnTo>
                      <a:close/>
                      <a:moveTo>
                        <a:pt x="47" y="567"/>
                      </a:moveTo>
                      <a:lnTo>
                        <a:pt x="49" y="567"/>
                      </a:lnTo>
                      <a:lnTo>
                        <a:pt x="52" y="566"/>
                      </a:lnTo>
                      <a:lnTo>
                        <a:pt x="56" y="563"/>
                      </a:lnTo>
                      <a:lnTo>
                        <a:pt x="58" y="560"/>
                      </a:lnTo>
                      <a:lnTo>
                        <a:pt x="60" y="558"/>
                      </a:lnTo>
                      <a:lnTo>
                        <a:pt x="61" y="554"/>
                      </a:lnTo>
                      <a:lnTo>
                        <a:pt x="63" y="550"/>
                      </a:lnTo>
                      <a:lnTo>
                        <a:pt x="63" y="546"/>
                      </a:lnTo>
                      <a:lnTo>
                        <a:pt x="62" y="550"/>
                      </a:lnTo>
                      <a:lnTo>
                        <a:pt x="61" y="553"/>
                      </a:lnTo>
                      <a:lnTo>
                        <a:pt x="59" y="556"/>
                      </a:lnTo>
                      <a:lnTo>
                        <a:pt x="57" y="559"/>
                      </a:lnTo>
                      <a:lnTo>
                        <a:pt x="54" y="562"/>
                      </a:lnTo>
                      <a:lnTo>
                        <a:pt x="52" y="564"/>
                      </a:lnTo>
                      <a:lnTo>
                        <a:pt x="49" y="566"/>
                      </a:lnTo>
                      <a:lnTo>
                        <a:pt x="47" y="567"/>
                      </a:lnTo>
                      <a:close/>
                      <a:moveTo>
                        <a:pt x="111" y="549"/>
                      </a:moveTo>
                      <a:lnTo>
                        <a:pt x="118" y="538"/>
                      </a:lnTo>
                      <a:lnTo>
                        <a:pt x="140" y="546"/>
                      </a:lnTo>
                      <a:lnTo>
                        <a:pt x="118" y="536"/>
                      </a:lnTo>
                      <a:lnTo>
                        <a:pt x="111" y="549"/>
                      </a:lnTo>
                      <a:close/>
                      <a:moveTo>
                        <a:pt x="132" y="554"/>
                      </a:moveTo>
                      <a:lnTo>
                        <a:pt x="140" y="559"/>
                      </a:lnTo>
                      <a:lnTo>
                        <a:pt x="148" y="564"/>
                      </a:lnTo>
                      <a:lnTo>
                        <a:pt x="156" y="571"/>
                      </a:lnTo>
                      <a:lnTo>
                        <a:pt x="162" y="579"/>
                      </a:lnTo>
                      <a:lnTo>
                        <a:pt x="188" y="567"/>
                      </a:lnTo>
                      <a:lnTo>
                        <a:pt x="162" y="570"/>
                      </a:lnTo>
                      <a:lnTo>
                        <a:pt x="159" y="566"/>
                      </a:lnTo>
                      <a:lnTo>
                        <a:pt x="156" y="563"/>
                      </a:lnTo>
                      <a:lnTo>
                        <a:pt x="152" y="560"/>
                      </a:lnTo>
                      <a:lnTo>
                        <a:pt x="148" y="558"/>
                      </a:lnTo>
                      <a:lnTo>
                        <a:pt x="144" y="556"/>
                      </a:lnTo>
                      <a:lnTo>
                        <a:pt x="140" y="555"/>
                      </a:lnTo>
                      <a:lnTo>
                        <a:pt x="137" y="555"/>
                      </a:lnTo>
                      <a:lnTo>
                        <a:pt x="132" y="554"/>
                      </a:lnTo>
                      <a:close/>
                      <a:moveTo>
                        <a:pt x="132" y="554"/>
                      </a:moveTo>
                      <a:lnTo>
                        <a:pt x="126" y="551"/>
                      </a:lnTo>
                      <a:lnTo>
                        <a:pt x="120" y="549"/>
                      </a:lnTo>
                      <a:lnTo>
                        <a:pt x="92" y="600"/>
                      </a:lnTo>
                      <a:lnTo>
                        <a:pt x="99" y="543"/>
                      </a:lnTo>
                      <a:lnTo>
                        <a:pt x="91" y="551"/>
                      </a:lnTo>
                      <a:lnTo>
                        <a:pt x="82" y="559"/>
                      </a:lnTo>
                      <a:lnTo>
                        <a:pt x="73" y="566"/>
                      </a:lnTo>
                      <a:lnTo>
                        <a:pt x="69" y="568"/>
                      </a:lnTo>
                      <a:lnTo>
                        <a:pt x="64" y="570"/>
                      </a:lnTo>
                      <a:lnTo>
                        <a:pt x="60" y="572"/>
                      </a:lnTo>
                      <a:lnTo>
                        <a:pt x="54" y="574"/>
                      </a:lnTo>
                      <a:lnTo>
                        <a:pt x="50" y="575"/>
                      </a:lnTo>
                      <a:lnTo>
                        <a:pt x="46" y="576"/>
                      </a:lnTo>
                      <a:lnTo>
                        <a:pt x="40" y="576"/>
                      </a:lnTo>
                      <a:lnTo>
                        <a:pt x="36" y="576"/>
                      </a:lnTo>
                      <a:lnTo>
                        <a:pt x="30" y="576"/>
                      </a:lnTo>
                      <a:lnTo>
                        <a:pt x="26" y="576"/>
                      </a:lnTo>
                      <a:lnTo>
                        <a:pt x="30" y="577"/>
                      </a:lnTo>
                      <a:lnTo>
                        <a:pt x="34" y="577"/>
                      </a:lnTo>
                      <a:lnTo>
                        <a:pt x="39" y="579"/>
                      </a:lnTo>
                      <a:lnTo>
                        <a:pt x="43" y="579"/>
                      </a:lnTo>
                      <a:lnTo>
                        <a:pt x="48" y="579"/>
                      </a:lnTo>
                      <a:lnTo>
                        <a:pt x="52" y="579"/>
                      </a:lnTo>
                      <a:lnTo>
                        <a:pt x="57" y="577"/>
                      </a:lnTo>
                      <a:lnTo>
                        <a:pt x="61" y="576"/>
                      </a:lnTo>
                      <a:lnTo>
                        <a:pt x="64" y="575"/>
                      </a:lnTo>
                      <a:lnTo>
                        <a:pt x="69" y="574"/>
                      </a:lnTo>
                      <a:lnTo>
                        <a:pt x="78" y="568"/>
                      </a:lnTo>
                      <a:lnTo>
                        <a:pt x="86" y="563"/>
                      </a:lnTo>
                      <a:lnTo>
                        <a:pt x="92" y="555"/>
                      </a:lnTo>
                      <a:lnTo>
                        <a:pt x="89" y="609"/>
                      </a:lnTo>
                      <a:lnTo>
                        <a:pt x="98" y="596"/>
                      </a:lnTo>
                      <a:lnTo>
                        <a:pt x="106" y="583"/>
                      </a:lnTo>
                      <a:lnTo>
                        <a:pt x="114" y="570"/>
                      </a:lnTo>
                      <a:lnTo>
                        <a:pt x="122" y="555"/>
                      </a:lnTo>
                      <a:lnTo>
                        <a:pt x="127" y="554"/>
                      </a:lnTo>
                      <a:lnTo>
                        <a:pt x="132" y="554"/>
                      </a:lnTo>
                      <a:close/>
                      <a:moveTo>
                        <a:pt x="159" y="550"/>
                      </a:moveTo>
                      <a:lnTo>
                        <a:pt x="159" y="553"/>
                      </a:lnTo>
                      <a:lnTo>
                        <a:pt x="159" y="555"/>
                      </a:lnTo>
                      <a:lnTo>
                        <a:pt x="218" y="564"/>
                      </a:lnTo>
                      <a:lnTo>
                        <a:pt x="159" y="550"/>
                      </a:lnTo>
                      <a:close/>
                      <a:moveTo>
                        <a:pt x="157" y="456"/>
                      </a:moveTo>
                      <a:lnTo>
                        <a:pt x="161" y="490"/>
                      </a:lnTo>
                      <a:lnTo>
                        <a:pt x="166" y="525"/>
                      </a:lnTo>
                      <a:lnTo>
                        <a:pt x="169" y="526"/>
                      </a:lnTo>
                      <a:lnTo>
                        <a:pt x="157" y="456"/>
                      </a:lnTo>
                      <a:close/>
                      <a:moveTo>
                        <a:pt x="123" y="404"/>
                      </a:moveTo>
                      <a:lnTo>
                        <a:pt x="122" y="414"/>
                      </a:lnTo>
                      <a:lnTo>
                        <a:pt x="121" y="424"/>
                      </a:lnTo>
                      <a:lnTo>
                        <a:pt x="120" y="433"/>
                      </a:lnTo>
                      <a:lnTo>
                        <a:pt x="118" y="444"/>
                      </a:lnTo>
                      <a:lnTo>
                        <a:pt x="116" y="453"/>
                      </a:lnTo>
                      <a:lnTo>
                        <a:pt x="112" y="462"/>
                      </a:lnTo>
                      <a:lnTo>
                        <a:pt x="110" y="471"/>
                      </a:lnTo>
                      <a:lnTo>
                        <a:pt x="107" y="479"/>
                      </a:lnTo>
                      <a:lnTo>
                        <a:pt x="103" y="488"/>
                      </a:lnTo>
                      <a:lnTo>
                        <a:pt x="100" y="496"/>
                      </a:lnTo>
                      <a:lnTo>
                        <a:pt x="96" y="504"/>
                      </a:lnTo>
                      <a:lnTo>
                        <a:pt x="91" y="511"/>
                      </a:lnTo>
                      <a:lnTo>
                        <a:pt x="87" y="518"/>
                      </a:lnTo>
                      <a:lnTo>
                        <a:pt x="82" y="525"/>
                      </a:lnTo>
                      <a:lnTo>
                        <a:pt x="77" y="532"/>
                      </a:lnTo>
                      <a:lnTo>
                        <a:pt x="72" y="537"/>
                      </a:lnTo>
                      <a:lnTo>
                        <a:pt x="78" y="532"/>
                      </a:lnTo>
                      <a:lnTo>
                        <a:pt x="82" y="526"/>
                      </a:lnTo>
                      <a:lnTo>
                        <a:pt x="88" y="520"/>
                      </a:lnTo>
                      <a:lnTo>
                        <a:pt x="92" y="513"/>
                      </a:lnTo>
                      <a:lnTo>
                        <a:pt x="97" y="505"/>
                      </a:lnTo>
                      <a:lnTo>
                        <a:pt x="101" y="498"/>
                      </a:lnTo>
                      <a:lnTo>
                        <a:pt x="104" y="490"/>
                      </a:lnTo>
                      <a:lnTo>
                        <a:pt x="109" y="482"/>
                      </a:lnTo>
                      <a:lnTo>
                        <a:pt x="111" y="473"/>
                      </a:lnTo>
                      <a:lnTo>
                        <a:pt x="114" y="463"/>
                      </a:lnTo>
                      <a:lnTo>
                        <a:pt x="117" y="454"/>
                      </a:lnTo>
                      <a:lnTo>
                        <a:pt x="119" y="445"/>
                      </a:lnTo>
                      <a:lnTo>
                        <a:pt x="121" y="435"/>
                      </a:lnTo>
                      <a:lnTo>
                        <a:pt x="122" y="424"/>
                      </a:lnTo>
                      <a:lnTo>
                        <a:pt x="123" y="415"/>
                      </a:lnTo>
                      <a:lnTo>
                        <a:pt x="123" y="404"/>
                      </a:lnTo>
                      <a:close/>
                      <a:moveTo>
                        <a:pt x="207" y="194"/>
                      </a:moveTo>
                      <a:lnTo>
                        <a:pt x="199" y="212"/>
                      </a:lnTo>
                      <a:lnTo>
                        <a:pt x="191" y="232"/>
                      </a:lnTo>
                      <a:lnTo>
                        <a:pt x="184" y="251"/>
                      </a:lnTo>
                      <a:lnTo>
                        <a:pt x="178" y="271"/>
                      </a:lnTo>
                      <a:lnTo>
                        <a:pt x="173" y="292"/>
                      </a:lnTo>
                      <a:lnTo>
                        <a:pt x="169" y="313"/>
                      </a:lnTo>
                      <a:lnTo>
                        <a:pt x="166" y="334"/>
                      </a:lnTo>
                      <a:lnTo>
                        <a:pt x="163" y="355"/>
                      </a:lnTo>
                      <a:lnTo>
                        <a:pt x="161" y="377"/>
                      </a:lnTo>
                      <a:lnTo>
                        <a:pt x="161" y="398"/>
                      </a:lnTo>
                      <a:lnTo>
                        <a:pt x="161" y="420"/>
                      </a:lnTo>
                      <a:lnTo>
                        <a:pt x="161" y="441"/>
                      </a:lnTo>
                      <a:lnTo>
                        <a:pt x="163" y="463"/>
                      </a:lnTo>
                      <a:lnTo>
                        <a:pt x="166" y="484"/>
                      </a:lnTo>
                      <a:lnTo>
                        <a:pt x="169" y="507"/>
                      </a:lnTo>
                      <a:lnTo>
                        <a:pt x="173" y="528"/>
                      </a:lnTo>
                      <a:lnTo>
                        <a:pt x="213" y="547"/>
                      </a:lnTo>
                      <a:lnTo>
                        <a:pt x="230" y="585"/>
                      </a:lnTo>
                      <a:lnTo>
                        <a:pt x="217" y="542"/>
                      </a:lnTo>
                      <a:lnTo>
                        <a:pt x="181" y="525"/>
                      </a:lnTo>
                      <a:lnTo>
                        <a:pt x="177" y="504"/>
                      </a:lnTo>
                      <a:lnTo>
                        <a:pt x="172" y="483"/>
                      </a:lnTo>
                      <a:lnTo>
                        <a:pt x="170" y="462"/>
                      </a:lnTo>
                      <a:lnTo>
                        <a:pt x="168" y="440"/>
                      </a:lnTo>
                      <a:lnTo>
                        <a:pt x="167" y="419"/>
                      </a:lnTo>
                      <a:lnTo>
                        <a:pt x="166" y="398"/>
                      </a:lnTo>
                      <a:lnTo>
                        <a:pt x="167" y="376"/>
                      </a:lnTo>
                      <a:lnTo>
                        <a:pt x="168" y="355"/>
                      </a:lnTo>
                      <a:lnTo>
                        <a:pt x="169" y="334"/>
                      </a:lnTo>
                      <a:lnTo>
                        <a:pt x="172" y="313"/>
                      </a:lnTo>
                      <a:lnTo>
                        <a:pt x="176" y="292"/>
                      </a:lnTo>
                      <a:lnTo>
                        <a:pt x="180" y="272"/>
                      </a:lnTo>
                      <a:lnTo>
                        <a:pt x="186" y="251"/>
                      </a:lnTo>
                      <a:lnTo>
                        <a:pt x="192" y="232"/>
                      </a:lnTo>
                      <a:lnTo>
                        <a:pt x="199" y="212"/>
                      </a:lnTo>
                      <a:lnTo>
                        <a:pt x="207" y="194"/>
                      </a:lnTo>
                      <a:close/>
                      <a:moveTo>
                        <a:pt x="108" y="250"/>
                      </a:moveTo>
                      <a:lnTo>
                        <a:pt x="102" y="234"/>
                      </a:lnTo>
                      <a:lnTo>
                        <a:pt x="94" y="218"/>
                      </a:lnTo>
                      <a:lnTo>
                        <a:pt x="88" y="204"/>
                      </a:lnTo>
                      <a:lnTo>
                        <a:pt x="80" y="190"/>
                      </a:lnTo>
                      <a:lnTo>
                        <a:pt x="108" y="250"/>
                      </a:lnTo>
                      <a:close/>
                      <a:moveTo>
                        <a:pt x="108" y="250"/>
                      </a:moveTo>
                      <a:lnTo>
                        <a:pt x="114" y="266"/>
                      </a:lnTo>
                      <a:lnTo>
                        <a:pt x="119" y="281"/>
                      </a:lnTo>
                      <a:lnTo>
                        <a:pt x="121" y="298"/>
                      </a:lnTo>
                      <a:lnTo>
                        <a:pt x="122" y="315"/>
                      </a:lnTo>
                      <a:lnTo>
                        <a:pt x="122" y="332"/>
                      </a:lnTo>
                      <a:lnTo>
                        <a:pt x="122" y="349"/>
                      </a:lnTo>
                      <a:lnTo>
                        <a:pt x="121" y="366"/>
                      </a:lnTo>
                      <a:lnTo>
                        <a:pt x="119" y="382"/>
                      </a:lnTo>
                      <a:lnTo>
                        <a:pt x="117" y="399"/>
                      </a:lnTo>
                      <a:lnTo>
                        <a:pt x="113" y="415"/>
                      </a:lnTo>
                      <a:lnTo>
                        <a:pt x="110" y="431"/>
                      </a:lnTo>
                      <a:lnTo>
                        <a:pt x="106" y="446"/>
                      </a:lnTo>
                      <a:lnTo>
                        <a:pt x="100" y="462"/>
                      </a:lnTo>
                      <a:lnTo>
                        <a:pt x="94" y="477"/>
                      </a:lnTo>
                      <a:lnTo>
                        <a:pt x="89" y="491"/>
                      </a:lnTo>
                      <a:lnTo>
                        <a:pt x="81" y="504"/>
                      </a:lnTo>
                      <a:lnTo>
                        <a:pt x="73" y="517"/>
                      </a:lnTo>
                      <a:lnTo>
                        <a:pt x="66" y="530"/>
                      </a:lnTo>
                      <a:lnTo>
                        <a:pt x="13" y="530"/>
                      </a:lnTo>
                      <a:lnTo>
                        <a:pt x="40" y="533"/>
                      </a:lnTo>
                      <a:lnTo>
                        <a:pt x="67" y="537"/>
                      </a:lnTo>
                      <a:lnTo>
                        <a:pt x="80" y="518"/>
                      </a:lnTo>
                      <a:lnTo>
                        <a:pt x="87" y="505"/>
                      </a:lnTo>
                      <a:lnTo>
                        <a:pt x="93" y="492"/>
                      </a:lnTo>
                      <a:lnTo>
                        <a:pt x="99" y="479"/>
                      </a:lnTo>
                      <a:lnTo>
                        <a:pt x="104" y="465"/>
                      </a:lnTo>
                      <a:lnTo>
                        <a:pt x="109" y="452"/>
                      </a:lnTo>
                      <a:lnTo>
                        <a:pt x="113" y="437"/>
                      </a:lnTo>
                      <a:lnTo>
                        <a:pt x="117" y="423"/>
                      </a:lnTo>
                      <a:lnTo>
                        <a:pt x="120" y="407"/>
                      </a:lnTo>
                      <a:lnTo>
                        <a:pt x="122" y="393"/>
                      </a:lnTo>
                      <a:lnTo>
                        <a:pt x="124" y="377"/>
                      </a:lnTo>
                      <a:lnTo>
                        <a:pt x="126" y="361"/>
                      </a:lnTo>
                      <a:lnTo>
                        <a:pt x="127" y="346"/>
                      </a:lnTo>
                      <a:lnTo>
                        <a:pt x="127" y="330"/>
                      </a:lnTo>
                      <a:lnTo>
                        <a:pt x="127" y="314"/>
                      </a:lnTo>
                      <a:lnTo>
                        <a:pt x="126" y="298"/>
                      </a:lnTo>
                      <a:lnTo>
                        <a:pt x="123" y="283"/>
                      </a:lnTo>
                      <a:lnTo>
                        <a:pt x="108" y="250"/>
                      </a:lnTo>
                      <a:close/>
                      <a:moveTo>
                        <a:pt x="109" y="208"/>
                      </a:moveTo>
                      <a:lnTo>
                        <a:pt x="116" y="224"/>
                      </a:lnTo>
                      <a:lnTo>
                        <a:pt x="123" y="241"/>
                      </a:lnTo>
                      <a:lnTo>
                        <a:pt x="131" y="256"/>
                      </a:lnTo>
                      <a:lnTo>
                        <a:pt x="139" y="272"/>
                      </a:lnTo>
                      <a:lnTo>
                        <a:pt x="186" y="167"/>
                      </a:lnTo>
                      <a:lnTo>
                        <a:pt x="138" y="266"/>
                      </a:lnTo>
                      <a:lnTo>
                        <a:pt x="109" y="208"/>
                      </a:lnTo>
                      <a:close/>
                      <a:moveTo>
                        <a:pt x="163" y="232"/>
                      </a:moveTo>
                      <a:lnTo>
                        <a:pt x="141" y="277"/>
                      </a:lnTo>
                      <a:lnTo>
                        <a:pt x="141" y="336"/>
                      </a:lnTo>
                      <a:lnTo>
                        <a:pt x="143" y="280"/>
                      </a:lnTo>
                      <a:lnTo>
                        <a:pt x="149" y="268"/>
                      </a:lnTo>
                      <a:lnTo>
                        <a:pt x="154" y="256"/>
                      </a:lnTo>
                      <a:lnTo>
                        <a:pt x="159" y="243"/>
                      </a:lnTo>
                      <a:lnTo>
                        <a:pt x="163" y="232"/>
                      </a:lnTo>
                      <a:close/>
                      <a:moveTo>
                        <a:pt x="288" y="211"/>
                      </a:moveTo>
                      <a:lnTo>
                        <a:pt x="291" y="209"/>
                      </a:lnTo>
                      <a:lnTo>
                        <a:pt x="294" y="208"/>
                      </a:lnTo>
                      <a:lnTo>
                        <a:pt x="297" y="207"/>
                      </a:lnTo>
                      <a:lnTo>
                        <a:pt x="300" y="204"/>
                      </a:lnTo>
                      <a:lnTo>
                        <a:pt x="302" y="201"/>
                      </a:lnTo>
                      <a:lnTo>
                        <a:pt x="306" y="199"/>
                      </a:lnTo>
                      <a:lnTo>
                        <a:pt x="309" y="192"/>
                      </a:lnTo>
                      <a:lnTo>
                        <a:pt x="312" y="184"/>
                      </a:lnTo>
                      <a:lnTo>
                        <a:pt x="315" y="175"/>
                      </a:lnTo>
                      <a:lnTo>
                        <a:pt x="316" y="171"/>
                      </a:lnTo>
                      <a:lnTo>
                        <a:pt x="317" y="166"/>
                      </a:lnTo>
                      <a:lnTo>
                        <a:pt x="317" y="162"/>
                      </a:lnTo>
                      <a:lnTo>
                        <a:pt x="317" y="157"/>
                      </a:lnTo>
                      <a:lnTo>
                        <a:pt x="315" y="166"/>
                      </a:lnTo>
                      <a:lnTo>
                        <a:pt x="313" y="174"/>
                      </a:lnTo>
                      <a:lnTo>
                        <a:pt x="310" y="182"/>
                      </a:lnTo>
                      <a:lnTo>
                        <a:pt x="307" y="190"/>
                      </a:lnTo>
                      <a:lnTo>
                        <a:pt x="303" y="196"/>
                      </a:lnTo>
                      <a:lnTo>
                        <a:pt x="299" y="201"/>
                      </a:lnTo>
                      <a:lnTo>
                        <a:pt x="293" y="207"/>
                      </a:lnTo>
                      <a:lnTo>
                        <a:pt x="288" y="211"/>
                      </a:lnTo>
                      <a:close/>
                      <a:moveTo>
                        <a:pt x="231" y="315"/>
                      </a:moveTo>
                      <a:lnTo>
                        <a:pt x="236" y="317"/>
                      </a:lnTo>
                      <a:lnTo>
                        <a:pt x="240" y="318"/>
                      </a:lnTo>
                      <a:lnTo>
                        <a:pt x="244" y="319"/>
                      </a:lnTo>
                      <a:lnTo>
                        <a:pt x="249" y="319"/>
                      </a:lnTo>
                      <a:lnTo>
                        <a:pt x="254" y="318"/>
                      </a:lnTo>
                      <a:lnTo>
                        <a:pt x="259" y="315"/>
                      </a:lnTo>
                      <a:lnTo>
                        <a:pt x="263" y="313"/>
                      </a:lnTo>
                      <a:lnTo>
                        <a:pt x="268" y="309"/>
                      </a:lnTo>
                      <a:lnTo>
                        <a:pt x="270" y="305"/>
                      </a:lnTo>
                      <a:lnTo>
                        <a:pt x="272" y="301"/>
                      </a:lnTo>
                      <a:lnTo>
                        <a:pt x="274" y="297"/>
                      </a:lnTo>
                      <a:lnTo>
                        <a:pt x="274" y="292"/>
                      </a:lnTo>
                      <a:lnTo>
                        <a:pt x="273" y="297"/>
                      </a:lnTo>
                      <a:lnTo>
                        <a:pt x="271" y="302"/>
                      </a:lnTo>
                      <a:lnTo>
                        <a:pt x="268" y="306"/>
                      </a:lnTo>
                      <a:lnTo>
                        <a:pt x="263" y="310"/>
                      </a:lnTo>
                      <a:lnTo>
                        <a:pt x="260" y="313"/>
                      </a:lnTo>
                      <a:lnTo>
                        <a:pt x="254" y="315"/>
                      </a:lnTo>
                      <a:lnTo>
                        <a:pt x="249" y="317"/>
                      </a:lnTo>
                      <a:lnTo>
                        <a:pt x="244" y="318"/>
                      </a:lnTo>
                      <a:lnTo>
                        <a:pt x="241" y="318"/>
                      </a:lnTo>
                      <a:lnTo>
                        <a:pt x="238" y="317"/>
                      </a:lnTo>
                      <a:lnTo>
                        <a:pt x="234" y="317"/>
                      </a:lnTo>
                      <a:lnTo>
                        <a:pt x="231" y="315"/>
                      </a:lnTo>
                      <a:close/>
                      <a:moveTo>
                        <a:pt x="188" y="23"/>
                      </a:moveTo>
                      <a:lnTo>
                        <a:pt x="190" y="19"/>
                      </a:lnTo>
                      <a:lnTo>
                        <a:pt x="193" y="15"/>
                      </a:lnTo>
                      <a:lnTo>
                        <a:pt x="197" y="11"/>
                      </a:lnTo>
                      <a:lnTo>
                        <a:pt x="200" y="9"/>
                      </a:lnTo>
                      <a:lnTo>
                        <a:pt x="203" y="7"/>
                      </a:lnTo>
                      <a:lnTo>
                        <a:pt x="207" y="5"/>
                      </a:lnTo>
                      <a:lnTo>
                        <a:pt x="210" y="4"/>
                      </a:lnTo>
                      <a:lnTo>
                        <a:pt x="214" y="4"/>
                      </a:lnTo>
                      <a:lnTo>
                        <a:pt x="218" y="4"/>
                      </a:lnTo>
                      <a:lnTo>
                        <a:pt x="222" y="4"/>
                      </a:lnTo>
                      <a:lnTo>
                        <a:pt x="226" y="5"/>
                      </a:lnTo>
                      <a:lnTo>
                        <a:pt x="229" y="6"/>
                      </a:lnTo>
                      <a:lnTo>
                        <a:pt x="233" y="9"/>
                      </a:lnTo>
                      <a:lnTo>
                        <a:pt x="237" y="10"/>
                      </a:lnTo>
                      <a:lnTo>
                        <a:pt x="240" y="14"/>
                      </a:lnTo>
                      <a:lnTo>
                        <a:pt x="243" y="18"/>
                      </a:lnTo>
                      <a:lnTo>
                        <a:pt x="247" y="22"/>
                      </a:lnTo>
                      <a:lnTo>
                        <a:pt x="250" y="28"/>
                      </a:lnTo>
                      <a:lnTo>
                        <a:pt x="252" y="34"/>
                      </a:lnTo>
                      <a:lnTo>
                        <a:pt x="254" y="40"/>
                      </a:lnTo>
                      <a:lnTo>
                        <a:pt x="256" y="47"/>
                      </a:lnTo>
                      <a:lnTo>
                        <a:pt x="257" y="53"/>
                      </a:lnTo>
                      <a:lnTo>
                        <a:pt x="257" y="61"/>
                      </a:lnTo>
                      <a:lnTo>
                        <a:pt x="257" y="68"/>
                      </a:lnTo>
                      <a:lnTo>
                        <a:pt x="261" y="69"/>
                      </a:lnTo>
                      <a:lnTo>
                        <a:pt x="267" y="72"/>
                      </a:lnTo>
                      <a:lnTo>
                        <a:pt x="271" y="74"/>
                      </a:lnTo>
                      <a:lnTo>
                        <a:pt x="276" y="77"/>
                      </a:lnTo>
                      <a:lnTo>
                        <a:pt x="280" y="81"/>
                      </a:lnTo>
                      <a:lnTo>
                        <a:pt x="283" y="85"/>
                      </a:lnTo>
                      <a:lnTo>
                        <a:pt x="287" y="90"/>
                      </a:lnTo>
                      <a:lnTo>
                        <a:pt x="290" y="95"/>
                      </a:lnTo>
                      <a:lnTo>
                        <a:pt x="292" y="100"/>
                      </a:lnTo>
                      <a:lnTo>
                        <a:pt x="296" y="106"/>
                      </a:lnTo>
                      <a:lnTo>
                        <a:pt x="298" y="112"/>
                      </a:lnTo>
                      <a:lnTo>
                        <a:pt x="299" y="119"/>
                      </a:lnTo>
                      <a:lnTo>
                        <a:pt x="300" y="125"/>
                      </a:lnTo>
                      <a:lnTo>
                        <a:pt x="301" y="133"/>
                      </a:lnTo>
                      <a:lnTo>
                        <a:pt x="301" y="140"/>
                      </a:lnTo>
                      <a:lnTo>
                        <a:pt x="301" y="148"/>
                      </a:lnTo>
                      <a:lnTo>
                        <a:pt x="299" y="158"/>
                      </a:lnTo>
                      <a:lnTo>
                        <a:pt x="297" y="169"/>
                      </a:lnTo>
                      <a:lnTo>
                        <a:pt x="293" y="178"/>
                      </a:lnTo>
                      <a:lnTo>
                        <a:pt x="289" y="186"/>
                      </a:lnTo>
                      <a:lnTo>
                        <a:pt x="284" y="194"/>
                      </a:lnTo>
                      <a:lnTo>
                        <a:pt x="279" y="200"/>
                      </a:lnTo>
                      <a:lnTo>
                        <a:pt x="276" y="203"/>
                      </a:lnTo>
                      <a:lnTo>
                        <a:pt x="272" y="205"/>
                      </a:lnTo>
                      <a:lnTo>
                        <a:pt x="269" y="207"/>
                      </a:lnTo>
                      <a:lnTo>
                        <a:pt x="266" y="209"/>
                      </a:lnTo>
                      <a:lnTo>
                        <a:pt x="267" y="211"/>
                      </a:lnTo>
                      <a:lnTo>
                        <a:pt x="268" y="213"/>
                      </a:lnTo>
                      <a:lnTo>
                        <a:pt x="269" y="214"/>
                      </a:lnTo>
                      <a:lnTo>
                        <a:pt x="270" y="217"/>
                      </a:lnTo>
                      <a:lnTo>
                        <a:pt x="270" y="220"/>
                      </a:lnTo>
                      <a:lnTo>
                        <a:pt x="270" y="222"/>
                      </a:lnTo>
                      <a:lnTo>
                        <a:pt x="270" y="226"/>
                      </a:lnTo>
                      <a:lnTo>
                        <a:pt x="269" y="229"/>
                      </a:lnTo>
                      <a:lnTo>
                        <a:pt x="267" y="232"/>
                      </a:lnTo>
                      <a:lnTo>
                        <a:pt x="264" y="234"/>
                      </a:lnTo>
                      <a:lnTo>
                        <a:pt x="263" y="235"/>
                      </a:lnTo>
                      <a:lnTo>
                        <a:pt x="261" y="235"/>
                      </a:lnTo>
                      <a:lnTo>
                        <a:pt x="260" y="235"/>
                      </a:lnTo>
                      <a:lnTo>
                        <a:pt x="259" y="235"/>
                      </a:lnTo>
                      <a:lnTo>
                        <a:pt x="260" y="239"/>
                      </a:lnTo>
                      <a:lnTo>
                        <a:pt x="261" y="242"/>
                      </a:lnTo>
                      <a:lnTo>
                        <a:pt x="262" y="246"/>
                      </a:lnTo>
                      <a:lnTo>
                        <a:pt x="262" y="250"/>
                      </a:lnTo>
                      <a:lnTo>
                        <a:pt x="263" y="258"/>
                      </a:lnTo>
                      <a:lnTo>
                        <a:pt x="263" y="266"/>
                      </a:lnTo>
                      <a:lnTo>
                        <a:pt x="261" y="273"/>
                      </a:lnTo>
                      <a:lnTo>
                        <a:pt x="259" y="280"/>
                      </a:lnTo>
                      <a:lnTo>
                        <a:pt x="256" y="287"/>
                      </a:lnTo>
                      <a:lnTo>
                        <a:pt x="251" y="292"/>
                      </a:lnTo>
                      <a:lnTo>
                        <a:pt x="247" y="296"/>
                      </a:lnTo>
                      <a:lnTo>
                        <a:pt x="242" y="298"/>
                      </a:lnTo>
                      <a:lnTo>
                        <a:pt x="238" y="300"/>
                      </a:lnTo>
                      <a:lnTo>
                        <a:pt x="232" y="300"/>
                      </a:lnTo>
                      <a:lnTo>
                        <a:pt x="228" y="298"/>
                      </a:lnTo>
                      <a:lnTo>
                        <a:pt x="223" y="296"/>
                      </a:lnTo>
                      <a:lnTo>
                        <a:pt x="219" y="293"/>
                      </a:lnTo>
                      <a:lnTo>
                        <a:pt x="216" y="288"/>
                      </a:lnTo>
                      <a:lnTo>
                        <a:pt x="216" y="294"/>
                      </a:lnTo>
                      <a:lnTo>
                        <a:pt x="214" y="301"/>
                      </a:lnTo>
                      <a:lnTo>
                        <a:pt x="213" y="306"/>
                      </a:lnTo>
                      <a:lnTo>
                        <a:pt x="211" y="310"/>
                      </a:lnTo>
                      <a:lnTo>
                        <a:pt x="208" y="315"/>
                      </a:lnTo>
                      <a:lnTo>
                        <a:pt x="204" y="318"/>
                      </a:lnTo>
                      <a:lnTo>
                        <a:pt x="201" y="321"/>
                      </a:lnTo>
                      <a:lnTo>
                        <a:pt x="197" y="322"/>
                      </a:lnTo>
                      <a:lnTo>
                        <a:pt x="194" y="322"/>
                      </a:lnTo>
                      <a:lnTo>
                        <a:pt x="191" y="322"/>
                      </a:lnTo>
                      <a:lnTo>
                        <a:pt x="189" y="322"/>
                      </a:lnTo>
                      <a:lnTo>
                        <a:pt x="187" y="321"/>
                      </a:lnTo>
                      <a:lnTo>
                        <a:pt x="183" y="318"/>
                      </a:lnTo>
                      <a:lnTo>
                        <a:pt x="181" y="317"/>
                      </a:lnTo>
                      <a:lnTo>
                        <a:pt x="180" y="314"/>
                      </a:lnTo>
                      <a:lnTo>
                        <a:pt x="178" y="311"/>
                      </a:lnTo>
                      <a:lnTo>
                        <a:pt x="181" y="317"/>
                      </a:lnTo>
                      <a:lnTo>
                        <a:pt x="184" y="321"/>
                      </a:lnTo>
                      <a:lnTo>
                        <a:pt x="188" y="323"/>
                      </a:lnTo>
                      <a:lnTo>
                        <a:pt x="192" y="325"/>
                      </a:lnTo>
                      <a:lnTo>
                        <a:pt x="196" y="326"/>
                      </a:lnTo>
                      <a:lnTo>
                        <a:pt x="200" y="325"/>
                      </a:lnTo>
                      <a:lnTo>
                        <a:pt x="204" y="323"/>
                      </a:lnTo>
                      <a:lnTo>
                        <a:pt x="209" y="321"/>
                      </a:lnTo>
                      <a:lnTo>
                        <a:pt x="212" y="315"/>
                      </a:lnTo>
                      <a:lnTo>
                        <a:pt x="214" y="310"/>
                      </a:lnTo>
                      <a:lnTo>
                        <a:pt x="217" y="305"/>
                      </a:lnTo>
                      <a:lnTo>
                        <a:pt x="218" y="298"/>
                      </a:lnTo>
                      <a:lnTo>
                        <a:pt x="221" y="301"/>
                      </a:lnTo>
                      <a:lnTo>
                        <a:pt x="223" y="302"/>
                      </a:lnTo>
                      <a:lnTo>
                        <a:pt x="227" y="305"/>
                      </a:lnTo>
                      <a:lnTo>
                        <a:pt x="229" y="306"/>
                      </a:lnTo>
                      <a:lnTo>
                        <a:pt x="232" y="306"/>
                      </a:lnTo>
                      <a:lnTo>
                        <a:pt x="234" y="308"/>
                      </a:lnTo>
                      <a:lnTo>
                        <a:pt x="238" y="308"/>
                      </a:lnTo>
                      <a:lnTo>
                        <a:pt x="241" y="308"/>
                      </a:lnTo>
                      <a:lnTo>
                        <a:pt x="243" y="306"/>
                      </a:lnTo>
                      <a:lnTo>
                        <a:pt x="247" y="305"/>
                      </a:lnTo>
                      <a:lnTo>
                        <a:pt x="250" y="304"/>
                      </a:lnTo>
                      <a:lnTo>
                        <a:pt x="252" y="302"/>
                      </a:lnTo>
                      <a:lnTo>
                        <a:pt x="254" y="300"/>
                      </a:lnTo>
                      <a:lnTo>
                        <a:pt x="258" y="297"/>
                      </a:lnTo>
                      <a:lnTo>
                        <a:pt x="260" y="293"/>
                      </a:lnTo>
                      <a:lnTo>
                        <a:pt x="262" y="290"/>
                      </a:lnTo>
                      <a:lnTo>
                        <a:pt x="264" y="284"/>
                      </a:lnTo>
                      <a:lnTo>
                        <a:pt x="267" y="279"/>
                      </a:lnTo>
                      <a:lnTo>
                        <a:pt x="268" y="272"/>
                      </a:lnTo>
                      <a:lnTo>
                        <a:pt x="268" y="266"/>
                      </a:lnTo>
                      <a:lnTo>
                        <a:pt x="268" y="259"/>
                      </a:lnTo>
                      <a:lnTo>
                        <a:pt x="268" y="251"/>
                      </a:lnTo>
                      <a:lnTo>
                        <a:pt x="266" y="246"/>
                      </a:lnTo>
                      <a:lnTo>
                        <a:pt x="263" y="239"/>
                      </a:lnTo>
                      <a:lnTo>
                        <a:pt x="266" y="238"/>
                      </a:lnTo>
                      <a:lnTo>
                        <a:pt x="268" y="237"/>
                      </a:lnTo>
                      <a:lnTo>
                        <a:pt x="270" y="235"/>
                      </a:lnTo>
                      <a:lnTo>
                        <a:pt x="271" y="233"/>
                      </a:lnTo>
                      <a:lnTo>
                        <a:pt x="272" y="230"/>
                      </a:lnTo>
                      <a:lnTo>
                        <a:pt x="273" y="228"/>
                      </a:lnTo>
                      <a:lnTo>
                        <a:pt x="273" y="224"/>
                      </a:lnTo>
                      <a:lnTo>
                        <a:pt x="273" y="221"/>
                      </a:lnTo>
                      <a:lnTo>
                        <a:pt x="272" y="216"/>
                      </a:lnTo>
                      <a:lnTo>
                        <a:pt x="271" y="214"/>
                      </a:lnTo>
                      <a:lnTo>
                        <a:pt x="270" y="212"/>
                      </a:lnTo>
                      <a:lnTo>
                        <a:pt x="276" y="209"/>
                      </a:lnTo>
                      <a:lnTo>
                        <a:pt x="280" y="207"/>
                      </a:lnTo>
                      <a:lnTo>
                        <a:pt x="284" y="204"/>
                      </a:lnTo>
                      <a:lnTo>
                        <a:pt x="289" y="200"/>
                      </a:lnTo>
                      <a:lnTo>
                        <a:pt x="293" y="195"/>
                      </a:lnTo>
                      <a:lnTo>
                        <a:pt x="297" y="191"/>
                      </a:lnTo>
                      <a:lnTo>
                        <a:pt x="300" y="184"/>
                      </a:lnTo>
                      <a:lnTo>
                        <a:pt x="303" y="179"/>
                      </a:lnTo>
                      <a:lnTo>
                        <a:pt x="306" y="173"/>
                      </a:lnTo>
                      <a:lnTo>
                        <a:pt x="308" y="166"/>
                      </a:lnTo>
                      <a:lnTo>
                        <a:pt x="309" y="159"/>
                      </a:lnTo>
                      <a:lnTo>
                        <a:pt x="310" y="152"/>
                      </a:lnTo>
                      <a:lnTo>
                        <a:pt x="311" y="145"/>
                      </a:lnTo>
                      <a:lnTo>
                        <a:pt x="311" y="137"/>
                      </a:lnTo>
                      <a:lnTo>
                        <a:pt x="311" y="131"/>
                      </a:lnTo>
                      <a:lnTo>
                        <a:pt x="310" y="123"/>
                      </a:lnTo>
                      <a:lnTo>
                        <a:pt x="309" y="116"/>
                      </a:lnTo>
                      <a:lnTo>
                        <a:pt x="307" y="111"/>
                      </a:lnTo>
                      <a:lnTo>
                        <a:pt x="306" y="104"/>
                      </a:lnTo>
                      <a:lnTo>
                        <a:pt x="303" y="99"/>
                      </a:lnTo>
                      <a:lnTo>
                        <a:pt x="301" y="94"/>
                      </a:lnTo>
                      <a:lnTo>
                        <a:pt x="298" y="90"/>
                      </a:lnTo>
                      <a:lnTo>
                        <a:pt x="296" y="85"/>
                      </a:lnTo>
                      <a:lnTo>
                        <a:pt x="292" y="81"/>
                      </a:lnTo>
                      <a:lnTo>
                        <a:pt x="289" y="77"/>
                      </a:lnTo>
                      <a:lnTo>
                        <a:pt x="286" y="74"/>
                      </a:lnTo>
                      <a:lnTo>
                        <a:pt x="281" y="72"/>
                      </a:lnTo>
                      <a:lnTo>
                        <a:pt x="278" y="69"/>
                      </a:lnTo>
                      <a:lnTo>
                        <a:pt x="273" y="66"/>
                      </a:lnTo>
                      <a:lnTo>
                        <a:pt x="269" y="65"/>
                      </a:lnTo>
                      <a:lnTo>
                        <a:pt x="264" y="65"/>
                      </a:lnTo>
                      <a:lnTo>
                        <a:pt x="260" y="64"/>
                      </a:lnTo>
                      <a:lnTo>
                        <a:pt x="260" y="59"/>
                      </a:lnTo>
                      <a:lnTo>
                        <a:pt x="260" y="52"/>
                      </a:lnTo>
                      <a:lnTo>
                        <a:pt x="260" y="47"/>
                      </a:lnTo>
                      <a:lnTo>
                        <a:pt x="259" y="42"/>
                      </a:lnTo>
                      <a:lnTo>
                        <a:pt x="258" y="36"/>
                      </a:lnTo>
                      <a:lnTo>
                        <a:pt x="256" y="31"/>
                      </a:lnTo>
                      <a:lnTo>
                        <a:pt x="253" y="26"/>
                      </a:lnTo>
                      <a:lnTo>
                        <a:pt x="251" y="22"/>
                      </a:lnTo>
                      <a:lnTo>
                        <a:pt x="249" y="17"/>
                      </a:lnTo>
                      <a:lnTo>
                        <a:pt x="246" y="13"/>
                      </a:lnTo>
                      <a:lnTo>
                        <a:pt x="242" y="10"/>
                      </a:lnTo>
                      <a:lnTo>
                        <a:pt x="239" y="7"/>
                      </a:lnTo>
                      <a:lnTo>
                        <a:pt x="236" y="5"/>
                      </a:lnTo>
                      <a:lnTo>
                        <a:pt x="232" y="2"/>
                      </a:lnTo>
                      <a:lnTo>
                        <a:pt x="228" y="1"/>
                      </a:lnTo>
                      <a:lnTo>
                        <a:pt x="224" y="0"/>
                      </a:lnTo>
                      <a:lnTo>
                        <a:pt x="219" y="0"/>
                      </a:lnTo>
                      <a:lnTo>
                        <a:pt x="213" y="1"/>
                      </a:lnTo>
                      <a:lnTo>
                        <a:pt x="209" y="2"/>
                      </a:lnTo>
                      <a:lnTo>
                        <a:pt x="203" y="5"/>
                      </a:lnTo>
                      <a:lnTo>
                        <a:pt x="199" y="7"/>
                      </a:lnTo>
                      <a:lnTo>
                        <a:pt x="194" y="13"/>
                      </a:lnTo>
                      <a:lnTo>
                        <a:pt x="191" y="17"/>
                      </a:lnTo>
                      <a:lnTo>
                        <a:pt x="188" y="23"/>
                      </a:lnTo>
                      <a:close/>
                      <a:moveTo>
                        <a:pt x="134" y="70"/>
                      </a:moveTo>
                      <a:lnTo>
                        <a:pt x="139" y="78"/>
                      </a:lnTo>
                      <a:lnTo>
                        <a:pt x="142" y="86"/>
                      </a:lnTo>
                      <a:lnTo>
                        <a:pt x="140" y="80"/>
                      </a:lnTo>
                      <a:lnTo>
                        <a:pt x="139" y="74"/>
                      </a:lnTo>
                      <a:lnTo>
                        <a:pt x="138" y="70"/>
                      </a:lnTo>
                      <a:lnTo>
                        <a:pt x="138" y="66"/>
                      </a:lnTo>
                      <a:lnTo>
                        <a:pt x="138" y="62"/>
                      </a:lnTo>
                      <a:lnTo>
                        <a:pt x="139" y="55"/>
                      </a:lnTo>
                      <a:lnTo>
                        <a:pt x="141" y="47"/>
                      </a:lnTo>
                      <a:lnTo>
                        <a:pt x="143" y="40"/>
                      </a:lnTo>
                      <a:lnTo>
                        <a:pt x="148" y="34"/>
                      </a:lnTo>
                      <a:lnTo>
                        <a:pt x="150" y="31"/>
                      </a:lnTo>
                      <a:lnTo>
                        <a:pt x="152" y="28"/>
                      </a:lnTo>
                      <a:lnTo>
                        <a:pt x="154" y="27"/>
                      </a:lnTo>
                      <a:lnTo>
                        <a:pt x="158" y="26"/>
                      </a:lnTo>
                      <a:lnTo>
                        <a:pt x="161" y="24"/>
                      </a:lnTo>
                      <a:lnTo>
                        <a:pt x="164" y="23"/>
                      </a:lnTo>
                      <a:lnTo>
                        <a:pt x="167" y="23"/>
                      </a:lnTo>
                      <a:lnTo>
                        <a:pt x="170" y="23"/>
                      </a:lnTo>
                      <a:lnTo>
                        <a:pt x="173" y="24"/>
                      </a:lnTo>
                      <a:lnTo>
                        <a:pt x="177" y="26"/>
                      </a:lnTo>
                      <a:lnTo>
                        <a:pt x="180" y="27"/>
                      </a:lnTo>
                      <a:lnTo>
                        <a:pt x="182" y="30"/>
                      </a:lnTo>
                      <a:lnTo>
                        <a:pt x="180" y="27"/>
                      </a:lnTo>
                      <a:lnTo>
                        <a:pt x="178" y="24"/>
                      </a:lnTo>
                      <a:lnTo>
                        <a:pt x="176" y="22"/>
                      </a:lnTo>
                      <a:lnTo>
                        <a:pt x="173" y="21"/>
                      </a:lnTo>
                      <a:lnTo>
                        <a:pt x="170" y="19"/>
                      </a:lnTo>
                      <a:lnTo>
                        <a:pt x="168" y="18"/>
                      </a:lnTo>
                      <a:lnTo>
                        <a:pt x="164" y="18"/>
                      </a:lnTo>
                      <a:lnTo>
                        <a:pt x="162" y="18"/>
                      </a:lnTo>
                      <a:lnTo>
                        <a:pt x="159" y="18"/>
                      </a:lnTo>
                      <a:lnTo>
                        <a:pt x="157" y="18"/>
                      </a:lnTo>
                      <a:lnTo>
                        <a:pt x="153" y="19"/>
                      </a:lnTo>
                      <a:lnTo>
                        <a:pt x="151" y="21"/>
                      </a:lnTo>
                      <a:lnTo>
                        <a:pt x="149" y="22"/>
                      </a:lnTo>
                      <a:lnTo>
                        <a:pt x="146" y="24"/>
                      </a:lnTo>
                      <a:lnTo>
                        <a:pt x="143" y="27"/>
                      </a:lnTo>
                      <a:lnTo>
                        <a:pt x="141" y="30"/>
                      </a:lnTo>
                      <a:lnTo>
                        <a:pt x="139" y="34"/>
                      </a:lnTo>
                      <a:lnTo>
                        <a:pt x="137" y="39"/>
                      </a:lnTo>
                      <a:lnTo>
                        <a:pt x="136" y="43"/>
                      </a:lnTo>
                      <a:lnTo>
                        <a:pt x="133" y="48"/>
                      </a:lnTo>
                      <a:lnTo>
                        <a:pt x="133" y="55"/>
                      </a:lnTo>
                      <a:lnTo>
                        <a:pt x="133" y="60"/>
                      </a:lnTo>
                      <a:lnTo>
                        <a:pt x="133" y="65"/>
                      </a:lnTo>
                      <a:lnTo>
                        <a:pt x="134" y="70"/>
                      </a:lnTo>
                      <a:close/>
                      <a:moveTo>
                        <a:pt x="134" y="70"/>
                      </a:moveTo>
                      <a:lnTo>
                        <a:pt x="131" y="66"/>
                      </a:lnTo>
                      <a:lnTo>
                        <a:pt x="128" y="61"/>
                      </a:lnTo>
                      <a:lnTo>
                        <a:pt x="131" y="66"/>
                      </a:lnTo>
                      <a:lnTo>
                        <a:pt x="134" y="73"/>
                      </a:lnTo>
                      <a:lnTo>
                        <a:pt x="134" y="72"/>
                      </a:lnTo>
                      <a:lnTo>
                        <a:pt x="134" y="70"/>
                      </a:lnTo>
                      <a:close/>
                      <a:moveTo>
                        <a:pt x="18" y="118"/>
                      </a:moveTo>
                      <a:lnTo>
                        <a:pt x="18" y="118"/>
                      </a:lnTo>
                      <a:lnTo>
                        <a:pt x="18" y="119"/>
                      </a:lnTo>
                      <a:lnTo>
                        <a:pt x="19" y="119"/>
                      </a:lnTo>
                      <a:lnTo>
                        <a:pt x="19" y="118"/>
                      </a:lnTo>
                      <a:lnTo>
                        <a:pt x="18" y="118"/>
                      </a:lnTo>
                      <a:close/>
                    </a:path>
                  </a:pathLst>
                </a:custGeom>
                <a:solidFill>
                  <a:srgbClr val="000000"/>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grpSp>
          <p:grpSp>
            <p:nvGrpSpPr>
              <p:cNvPr id="66" name="Group 181"/>
              <p:cNvGrpSpPr>
                <a:grpSpLocks/>
              </p:cNvGrpSpPr>
              <p:nvPr/>
            </p:nvGrpSpPr>
            <p:grpSpPr bwMode="auto">
              <a:xfrm>
                <a:off x="1100824" y="5239093"/>
                <a:ext cx="315912" cy="263525"/>
                <a:chOff x="4684" y="2437"/>
                <a:chExt cx="242" cy="325"/>
              </a:xfrm>
            </p:grpSpPr>
            <p:sp>
              <p:nvSpPr>
                <p:cNvPr id="77" name="Freeform 182"/>
                <p:cNvSpPr>
                  <a:spLocks/>
                </p:cNvSpPr>
                <p:nvPr/>
              </p:nvSpPr>
              <p:spPr bwMode="auto">
                <a:xfrm>
                  <a:off x="4693" y="2439"/>
                  <a:ext cx="226" cy="169"/>
                </a:xfrm>
                <a:custGeom>
                  <a:avLst/>
                  <a:gdLst>
                    <a:gd name="T0" fmla="*/ 63 w 297"/>
                    <a:gd name="T1" fmla="*/ 82 h 321"/>
                    <a:gd name="T2" fmla="*/ 55 w 297"/>
                    <a:gd name="T3" fmla="*/ 86 h 321"/>
                    <a:gd name="T4" fmla="*/ 48 w 297"/>
                    <a:gd name="T5" fmla="*/ 87 h 321"/>
                    <a:gd name="T6" fmla="*/ 39 w 297"/>
                    <a:gd name="T7" fmla="*/ 86 h 321"/>
                    <a:gd name="T8" fmla="*/ 29 w 297"/>
                    <a:gd name="T9" fmla="*/ 81 h 321"/>
                    <a:gd name="T10" fmla="*/ 24 w 297"/>
                    <a:gd name="T11" fmla="*/ 72 h 321"/>
                    <a:gd name="T12" fmla="*/ 17 w 297"/>
                    <a:gd name="T13" fmla="*/ 68 h 321"/>
                    <a:gd name="T14" fmla="*/ 8 w 297"/>
                    <a:gd name="T15" fmla="*/ 65 h 321"/>
                    <a:gd name="T16" fmla="*/ 2 w 297"/>
                    <a:gd name="T17" fmla="*/ 59 h 321"/>
                    <a:gd name="T18" fmla="*/ 0 w 297"/>
                    <a:gd name="T19" fmla="*/ 52 h 321"/>
                    <a:gd name="T20" fmla="*/ 2 w 297"/>
                    <a:gd name="T21" fmla="*/ 43 h 321"/>
                    <a:gd name="T22" fmla="*/ 11 w 297"/>
                    <a:gd name="T23" fmla="*/ 37 h 321"/>
                    <a:gd name="T24" fmla="*/ 14 w 297"/>
                    <a:gd name="T25" fmla="*/ 30 h 321"/>
                    <a:gd name="T26" fmla="*/ 19 w 297"/>
                    <a:gd name="T27" fmla="*/ 21 h 321"/>
                    <a:gd name="T28" fmla="*/ 28 w 297"/>
                    <a:gd name="T29" fmla="*/ 14 h 321"/>
                    <a:gd name="T30" fmla="*/ 40 w 297"/>
                    <a:gd name="T31" fmla="*/ 11 h 321"/>
                    <a:gd name="T32" fmla="*/ 51 w 297"/>
                    <a:gd name="T33" fmla="*/ 10 h 321"/>
                    <a:gd name="T34" fmla="*/ 60 w 297"/>
                    <a:gd name="T35" fmla="*/ 11 h 321"/>
                    <a:gd name="T36" fmla="*/ 69 w 297"/>
                    <a:gd name="T37" fmla="*/ 15 h 321"/>
                    <a:gd name="T38" fmla="*/ 78 w 297"/>
                    <a:gd name="T39" fmla="*/ 23 h 321"/>
                    <a:gd name="T40" fmla="*/ 75 w 297"/>
                    <a:gd name="T41" fmla="*/ 14 h 321"/>
                    <a:gd name="T42" fmla="*/ 80 w 297"/>
                    <a:gd name="T43" fmla="*/ 6 h 321"/>
                    <a:gd name="T44" fmla="*/ 91 w 297"/>
                    <a:gd name="T45" fmla="*/ 4 h 321"/>
                    <a:gd name="T46" fmla="*/ 100 w 297"/>
                    <a:gd name="T47" fmla="*/ 7 h 321"/>
                    <a:gd name="T48" fmla="*/ 110 w 297"/>
                    <a:gd name="T49" fmla="*/ 2 h 321"/>
                    <a:gd name="T50" fmla="*/ 119 w 297"/>
                    <a:gd name="T51" fmla="*/ 0 h 321"/>
                    <a:gd name="T52" fmla="*/ 127 w 297"/>
                    <a:gd name="T53" fmla="*/ 1 h 321"/>
                    <a:gd name="T54" fmla="*/ 135 w 297"/>
                    <a:gd name="T55" fmla="*/ 4 h 321"/>
                    <a:gd name="T56" fmla="*/ 143 w 297"/>
                    <a:gd name="T57" fmla="*/ 12 h 321"/>
                    <a:gd name="T58" fmla="*/ 143 w 297"/>
                    <a:gd name="T59" fmla="*/ 17 h 321"/>
                    <a:gd name="T60" fmla="*/ 154 w 297"/>
                    <a:gd name="T61" fmla="*/ 20 h 321"/>
                    <a:gd name="T62" fmla="*/ 162 w 297"/>
                    <a:gd name="T63" fmla="*/ 25 h 321"/>
                    <a:gd name="T64" fmla="*/ 167 w 297"/>
                    <a:gd name="T65" fmla="*/ 32 h 321"/>
                    <a:gd name="T66" fmla="*/ 169 w 297"/>
                    <a:gd name="T67" fmla="*/ 40 h 321"/>
                    <a:gd name="T68" fmla="*/ 167 w 297"/>
                    <a:gd name="T69" fmla="*/ 46 h 321"/>
                    <a:gd name="T70" fmla="*/ 159 w 297"/>
                    <a:gd name="T71" fmla="*/ 54 h 321"/>
                    <a:gd name="T72" fmla="*/ 152 w 297"/>
                    <a:gd name="T73" fmla="*/ 57 h 321"/>
                    <a:gd name="T74" fmla="*/ 149 w 297"/>
                    <a:gd name="T75" fmla="*/ 59 h 321"/>
                    <a:gd name="T76" fmla="*/ 151 w 297"/>
                    <a:gd name="T77" fmla="*/ 62 h 321"/>
                    <a:gd name="T78" fmla="*/ 149 w 297"/>
                    <a:gd name="T79" fmla="*/ 65 h 321"/>
                    <a:gd name="T80" fmla="*/ 146 w 297"/>
                    <a:gd name="T81" fmla="*/ 66 h 321"/>
                    <a:gd name="T82" fmla="*/ 145 w 297"/>
                    <a:gd name="T83" fmla="*/ 68 h 321"/>
                    <a:gd name="T84" fmla="*/ 146 w 297"/>
                    <a:gd name="T85" fmla="*/ 76 h 321"/>
                    <a:gd name="T86" fmla="*/ 140 w 297"/>
                    <a:gd name="T87" fmla="*/ 82 h 321"/>
                    <a:gd name="T88" fmla="*/ 134 w 297"/>
                    <a:gd name="T89" fmla="*/ 84 h 321"/>
                    <a:gd name="T90" fmla="*/ 128 w 297"/>
                    <a:gd name="T91" fmla="*/ 84 h 321"/>
                    <a:gd name="T92" fmla="*/ 122 w 297"/>
                    <a:gd name="T93" fmla="*/ 83 h 321"/>
                    <a:gd name="T94" fmla="*/ 119 w 297"/>
                    <a:gd name="T95" fmla="*/ 82 h 321"/>
                    <a:gd name="T96" fmla="*/ 115 w 297"/>
                    <a:gd name="T97" fmla="*/ 88 h 321"/>
                    <a:gd name="T98" fmla="*/ 108 w 297"/>
                    <a:gd name="T99" fmla="*/ 90 h 321"/>
                    <a:gd name="T100" fmla="*/ 100 w 297"/>
                    <a:gd name="T101" fmla="*/ 89 h 321"/>
                    <a:gd name="T102" fmla="*/ 94 w 297"/>
                    <a:gd name="T103" fmla="*/ 83 h 321"/>
                    <a:gd name="T104" fmla="*/ 91 w 297"/>
                    <a:gd name="T105" fmla="*/ 84 h 321"/>
                    <a:gd name="T106" fmla="*/ 84 w 297"/>
                    <a:gd name="T107" fmla="*/ 86 h 321"/>
                    <a:gd name="T108" fmla="*/ 78 w 297"/>
                    <a:gd name="T109" fmla="*/ 86 h 321"/>
                    <a:gd name="T110" fmla="*/ 72 w 297"/>
                    <a:gd name="T111" fmla="*/ 84 h 321"/>
                    <a:gd name="T112" fmla="*/ 66 w 297"/>
                    <a:gd name="T113" fmla="*/ 79 h 3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7" h="321">
                      <a:moveTo>
                        <a:pt x="116" y="278"/>
                      </a:moveTo>
                      <a:lnTo>
                        <a:pt x="114" y="283"/>
                      </a:lnTo>
                      <a:lnTo>
                        <a:pt x="112" y="288"/>
                      </a:lnTo>
                      <a:lnTo>
                        <a:pt x="110" y="292"/>
                      </a:lnTo>
                      <a:lnTo>
                        <a:pt x="106" y="296"/>
                      </a:lnTo>
                      <a:lnTo>
                        <a:pt x="104" y="300"/>
                      </a:lnTo>
                      <a:lnTo>
                        <a:pt x="101" y="303"/>
                      </a:lnTo>
                      <a:lnTo>
                        <a:pt x="97" y="305"/>
                      </a:lnTo>
                      <a:lnTo>
                        <a:pt x="94" y="308"/>
                      </a:lnTo>
                      <a:lnTo>
                        <a:pt x="91" y="309"/>
                      </a:lnTo>
                      <a:lnTo>
                        <a:pt x="86" y="310"/>
                      </a:lnTo>
                      <a:lnTo>
                        <a:pt x="83" y="310"/>
                      </a:lnTo>
                      <a:lnTo>
                        <a:pt x="80" y="310"/>
                      </a:lnTo>
                      <a:lnTo>
                        <a:pt x="75" y="310"/>
                      </a:lnTo>
                      <a:lnTo>
                        <a:pt x="72" y="309"/>
                      </a:lnTo>
                      <a:lnTo>
                        <a:pt x="69" y="308"/>
                      </a:lnTo>
                      <a:lnTo>
                        <a:pt x="64" y="305"/>
                      </a:lnTo>
                      <a:lnTo>
                        <a:pt x="59" y="301"/>
                      </a:lnTo>
                      <a:lnTo>
                        <a:pt x="54" y="296"/>
                      </a:lnTo>
                      <a:lnTo>
                        <a:pt x="51" y="289"/>
                      </a:lnTo>
                      <a:lnTo>
                        <a:pt x="47" y="282"/>
                      </a:lnTo>
                      <a:lnTo>
                        <a:pt x="44" y="274"/>
                      </a:lnTo>
                      <a:lnTo>
                        <a:pt x="43" y="266"/>
                      </a:lnTo>
                      <a:lnTo>
                        <a:pt x="42" y="257"/>
                      </a:lnTo>
                      <a:lnTo>
                        <a:pt x="42" y="249"/>
                      </a:lnTo>
                      <a:lnTo>
                        <a:pt x="37" y="247"/>
                      </a:lnTo>
                      <a:lnTo>
                        <a:pt x="33" y="246"/>
                      </a:lnTo>
                      <a:lnTo>
                        <a:pt x="30" y="244"/>
                      </a:lnTo>
                      <a:lnTo>
                        <a:pt x="25" y="241"/>
                      </a:lnTo>
                      <a:lnTo>
                        <a:pt x="22" y="238"/>
                      </a:lnTo>
                      <a:lnTo>
                        <a:pt x="17" y="234"/>
                      </a:lnTo>
                      <a:lnTo>
                        <a:pt x="14" y="230"/>
                      </a:lnTo>
                      <a:lnTo>
                        <a:pt x="12" y="227"/>
                      </a:lnTo>
                      <a:lnTo>
                        <a:pt x="9" y="221"/>
                      </a:lnTo>
                      <a:lnTo>
                        <a:pt x="6" y="216"/>
                      </a:lnTo>
                      <a:lnTo>
                        <a:pt x="4" y="211"/>
                      </a:lnTo>
                      <a:lnTo>
                        <a:pt x="3" y="204"/>
                      </a:lnTo>
                      <a:lnTo>
                        <a:pt x="2" y="198"/>
                      </a:lnTo>
                      <a:lnTo>
                        <a:pt x="1" y="192"/>
                      </a:lnTo>
                      <a:lnTo>
                        <a:pt x="0" y="186"/>
                      </a:lnTo>
                      <a:lnTo>
                        <a:pt x="1" y="179"/>
                      </a:lnTo>
                      <a:lnTo>
                        <a:pt x="1" y="170"/>
                      </a:lnTo>
                      <a:lnTo>
                        <a:pt x="2" y="162"/>
                      </a:lnTo>
                      <a:lnTo>
                        <a:pt x="4" y="154"/>
                      </a:lnTo>
                      <a:lnTo>
                        <a:pt x="7" y="148"/>
                      </a:lnTo>
                      <a:lnTo>
                        <a:pt x="11" y="141"/>
                      </a:lnTo>
                      <a:lnTo>
                        <a:pt x="14" y="135"/>
                      </a:lnTo>
                      <a:lnTo>
                        <a:pt x="19" y="130"/>
                      </a:lnTo>
                      <a:lnTo>
                        <a:pt x="23" y="126"/>
                      </a:lnTo>
                      <a:lnTo>
                        <a:pt x="23" y="116"/>
                      </a:lnTo>
                      <a:lnTo>
                        <a:pt x="24" y="107"/>
                      </a:lnTo>
                      <a:lnTo>
                        <a:pt x="25" y="98"/>
                      </a:lnTo>
                      <a:lnTo>
                        <a:pt x="27" y="90"/>
                      </a:lnTo>
                      <a:lnTo>
                        <a:pt x="30" y="82"/>
                      </a:lnTo>
                      <a:lnTo>
                        <a:pt x="33" y="76"/>
                      </a:lnTo>
                      <a:lnTo>
                        <a:pt x="36" y="68"/>
                      </a:lnTo>
                      <a:lnTo>
                        <a:pt x="40" y="61"/>
                      </a:lnTo>
                      <a:lnTo>
                        <a:pt x="44" y="56"/>
                      </a:lnTo>
                      <a:lnTo>
                        <a:pt x="49" y="51"/>
                      </a:lnTo>
                      <a:lnTo>
                        <a:pt x="53" y="46"/>
                      </a:lnTo>
                      <a:lnTo>
                        <a:pt x="59" y="42"/>
                      </a:lnTo>
                      <a:lnTo>
                        <a:pt x="64" y="39"/>
                      </a:lnTo>
                      <a:lnTo>
                        <a:pt x="70" y="37"/>
                      </a:lnTo>
                      <a:lnTo>
                        <a:pt x="75" y="35"/>
                      </a:lnTo>
                      <a:lnTo>
                        <a:pt x="82" y="34"/>
                      </a:lnTo>
                      <a:lnTo>
                        <a:pt x="86" y="34"/>
                      </a:lnTo>
                      <a:lnTo>
                        <a:pt x="90" y="35"/>
                      </a:lnTo>
                      <a:lnTo>
                        <a:pt x="94" y="35"/>
                      </a:lnTo>
                      <a:lnTo>
                        <a:pt x="99" y="37"/>
                      </a:lnTo>
                      <a:lnTo>
                        <a:pt x="102" y="39"/>
                      </a:lnTo>
                      <a:lnTo>
                        <a:pt x="106" y="40"/>
                      </a:lnTo>
                      <a:lnTo>
                        <a:pt x="110" y="43"/>
                      </a:lnTo>
                      <a:lnTo>
                        <a:pt x="114" y="46"/>
                      </a:lnTo>
                      <a:lnTo>
                        <a:pt x="117" y="50"/>
                      </a:lnTo>
                      <a:lnTo>
                        <a:pt x="121" y="54"/>
                      </a:lnTo>
                      <a:lnTo>
                        <a:pt x="124" y="57"/>
                      </a:lnTo>
                      <a:lnTo>
                        <a:pt x="126" y="61"/>
                      </a:lnTo>
                      <a:lnTo>
                        <a:pt x="132" y="71"/>
                      </a:lnTo>
                      <a:lnTo>
                        <a:pt x="136" y="81"/>
                      </a:lnTo>
                      <a:lnTo>
                        <a:pt x="133" y="75"/>
                      </a:lnTo>
                      <a:lnTo>
                        <a:pt x="132" y="67"/>
                      </a:lnTo>
                      <a:lnTo>
                        <a:pt x="131" y="59"/>
                      </a:lnTo>
                      <a:lnTo>
                        <a:pt x="131" y="51"/>
                      </a:lnTo>
                      <a:lnTo>
                        <a:pt x="132" y="43"/>
                      </a:lnTo>
                      <a:lnTo>
                        <a:pt x="134" y="37"/>
                      </a:lnTo>
                      <a:lnTo>
                        <a:pt x="136" y="30"/>
                      </a:lnTo>
                      <a:lnTo>
                        <a:pt x="141" y="23"/>
                      </a:lnTo>
                      <a:lnTo>
                        <a:pt x="145" y="19"/>
                      </a:lnTo>
                      <a:lnTo>
                        <a:pt x="150" y="17"/>
                      </a:lnTo>
                      <a:lnTo>
                        <a:pt x="154" y="16"/>
                      </a:lnTo>
                      <a:lnTo>
                        <a:pt x="159" y="16"/>
                      </a:lnTo>
                      <a:lnTo>
                        <a:pt x="163" y="16"/>
                      </a:lnTo>
                      <a:lnTo>
                        <a:pt x="167" y="17"/>
                      </a:lnTo>
                      <a:lnTo>
                        <a:pt x="172" y="21"/>
                      </a:lnTo>
                      <a:lnTo>
                        <a:pt x="176" y="25"/>
                      </a:lnTo>
                      <a:lnTo>
                        <a:pt x="186" y="10"/>
                      </a:lnTo>
                      <a:lnTo>
                        <a:pt x="190" y="8"/>
                      </a:lnTo>
                      <a:lnTo>
                        <a:pt x="193" y="5"/>
                      </a:lnTo>
                      <a:lnTo>
                        <a:pt x="196" y="2"/>
                      </a:lnTo>
                      <a:lnTo>
                        <a:pt x="201" y="1"/>
                      </a:lnTo>
                      <a:lnTo>
                        <a:pt x="205" y="0"/>
                      </a:lnTo>
                      <a:lnTo>
                        <a:pt x="209" y="0"/>
                      </a:lnTo>
                      <a:lnTo>
                        <a:pt x="213" y="0"/>
                      </a:lnTo>
                      <a:lnTo>
                        <a:pt x="216" y="0"/>
                      </a:lnTo>
                      <a:lnTo>
                        <a:pt x="221" y="1"/>
                      </a:lnTo>
                      <a:lnTo>
                        <a:pt x="224" y="4"/>
                      </a:lnTo>
                      <a:lnTo>
                        <a:pt x="227" y="6"/>
                      </a:lnTo>
                      <a:lnTo>
                        <a:pt x="231" y="9"/>
                      </a:lnTo>
                      <a:lnTo>
                        <a:pt x="234" y="12"/>
                      </a:lnTo>
                      <a:lnTo>
                        <a:pt x="237" y="16"/>
                      </a:lnTo>
                      <a:lnTo>
                        <a:pt x="241" y="21"/>
                      </a:lnTo>
                      <a:lnTo>
                        <a:pt x="243" y="25"/>
                      </a:lnTo>
                      <a:lnTo>
                        <a:pt x="246" y="34"/>
                      </a:lnTo>
                      <a:lnTo>
                        <a:pt x="250" y="43"/>
                      </a:lnTo>
                      <a:lnTo>
                        <a:pt x="250" y="48"/>
                      </a:lnTo>
                      <a:lnTo>
                        <a:pt x="251" y="54"/>
                      </a:lnTo>
                      <a:lnTo>
                        <a:pt x="251" y="57"/>
                      </a:lnTo>
                      <a:lnTo>
                        <a:pt x="251" y="63"/>
                      </a:lnTo>
                      <a:lnTo>
                        <a:pt x="256" y="64"/>
                      </a:lnTo>
                      <a:lnTo>
                        <a:pt x="261" y="65"/>
                      </a:lnTo>
                      <a:lnTo>
                        <a:pt x="265" y="68"/>
                      </a:lnTo>
                      <a:lnTo>
                        <a:pt x="270" y="71"/>
                      </a:lnTo>
                      <a:lnTo>
                        <a:pt x="274" y="75"/>
                      </a:lnTo>
                      <a:lnTo>
                        <a:pt x="279" y="78"/>
                      </a:lnTo>
                      <a:lnTo>
                        <a:pt x="282" y="84"/>
                      </a:lnTo>
                      <a:lnTo>
                        <a:pt x="285" y="89"/>
                      </a:lnTo>
                      <a:lnTo>
                        <a:pt x="287" y="94"/>
                      </a:lnTo>
                      <a:lnTo>
                        <a:pt x="291" y="101"/>
                      </a:lnTo>
                      <a:lnTo>
                        <a:pt x="293" y="107"/>
                      </a:lnTo>
                      <a:lnTo>
                        <a:pt x="294" y="114"/>
                      </a:lnTo>
                      <a:lnTo>
                        <a:pt x="296" y="120"/>
                      </a:lnTo>
                      <a:lnTo>
                        <a:pt x="296" y="127"/>
                      </a:lnTo>
                      <a:lnTo>
                        <a:pt x="297" y="135"/>
                      </a:lnTo>
                      <a:lnTo>
                        <a:pt x="297" y="143"/>
                      </a:lnTo>
                      <a:lnTo>
                        <a:pt x="296" y="148"/>
                      </a:lnTo>
                      <a:lnTo>
                        <a:pt x="295" y="154"/>
                      </a:lnTo>
                      <a:lnTo>
                        <a:pt x="294" y="160"/>
                      </a:lnTo>
                      <a:lnTo>
                        <a:pt x="293" y="165"/>
                      </a:lnTo>
                      <a:lnTo>
                        <a:pt x="290" y="175"/>
                      </a:lnTo>
                      <a:lnTo>
                        <a:pt x="285" y="185"/>
                      </a:lnTo>
                      <a:lnTo>
                        <a:pt x="283" y="189"/>
                      </a:lnTo>
                      <a:lnTo>
                        <a:pt x="280" y="192"/>
                      </a:lnTo>
                      <a:lnTo>
                        <a:pt x="276" y="196"/>
                      </a:lnTo>
                      <a:lnTo>
                        <a:pt x="273" y="199"/>
                      </a:lnTo>
                      <a:lnTo>
                        <a:pt x="270" y="202"/>
                      </a:lnTo>
                      <a:lnTo>
                        <a:pt x="266" y="204"/>
                      </a:lnTo>
                      <a:lnTo>
                        <a:pt x="263" y="207"/>
                      </a:lnTo>
                      <a:lnTo>
                        <a:pt x="259" y="208"/>
                      </a:lnTo>
                      <a:lnTo>
                        <a:pt x="261" y="209"/>
                      </a:lnTo>
                      <a:lnTo>
                        <a:pt x="262" y="211"/>
                      </a:lnTo>
                      <a:lnTo>
                        <a:pt x="263" y="213"/>
                      </a:lnTo>
                      <a:lnTo>
                        <a:pt x="264" y="215"/>
                      </a:lnTo>
                      <a:lnTo>
                        <a:pt x="265" y="217"/>
                      </a:lnTo>
                      <a:lnTo>
                        <a:pt x="265" y="220"/>
                      </a:lnTo>
                      <a:lnTo>
                        <a:pt x="265" y="223"/>
                      </a:lnTo>
                      <a:lnTo>
                        <a:pt x="265" y="225"/>
                      </a:lnTo>
                      <a:lnTo>
                        <a:pt x="264" y="228"/>
                      </a:lnTo>
                      <a:lnTo>
                        <a:pt x="263" y="230"/>
                      </a:lnTo>
                      <a:lnTo>
                        <a:pt x="262" y="232"/>
                      </a:lnTo>
                      <a:lnTo>
                        <a:pt x="260" y="233"/>
                      </a:lnTo>
                      <a:lnTo>
                        <a:pt x="259" y="234"/>
                      </a:lnTo>
                      <a:lnTo>
                        <a:pt x="256" y="234"/>
                      </a:lnTo>
                      <a:lnTo>
                        <a:pt x="255" y="234"/>
                      </a:lnTo>
                      <a:lnTo>
                        <a:pt x="253" y="234"/>
                      </a:lnTo>
                      <a:lnTo>
                        <a:pt x="252" y="233"/>
                      </a:lnTo>
                      <a:lnTo>
                        <a:pt x="254" y="241"/>
                      </a:lnTo>
                      <a:lnTo>
                        <a:pt x="256" y="247"/>
                      </a:lnTo>
                      <a:lnTo>
                        <a:pt x="257" y="255"/>
                      </a:lnTo>
                      <a:lnTo>
                        <a:pt x="257" y="263"/>
                      </a:lnTo>
                      <a:lnTo>
                        <a:pt x="256" y="271"/>
                      </a:lnTo>
                      <a:lnTo>
                        <a:pt x="255" y="279"/>
                      </a:lnTo>
                      <a:lnTo>
                        <a:pt x="252" y="285"/>
                      </a:lnTo>
                      <a:lnTo>
                        <a:pt x="247" y="291"/>
                      </a:lnTo>
                      <a:lnTo>
                        <a:pt x="245" y="293"/>
                      </a:lnTo>
                      <a:lnTo>
                        <a:pt x="243" y="296"/>
                      </a:lnTo>
                      <a:lnTo>
                        <a:pt x="241" y="297"/>
                      </a:lnTo>
                      <a:lnTo>
                        <a:pt x="239" y="299"/>
                      </a:lnTo>
                      <a:lnTo>
                        <a:pt x="236" y="300"/>
                      </a:lnTo>
                      <a:lnTo>
                        <a:pt x="233" y="300"/>
                      </a:lnTo>
                      <a:lnTo>
                        <a:pt x="231" y="300"/>
                      </a:lnTo>
                      <a:lnTo>
                        <a:pt x="229" y="300"/>
                      </a:lnTo>
                      <a:lnTo>
                        <a:pt x="225" y="300"/>
                      </a:lnTo>
                      <a:lnTo>
                        <a:pt x="223" y="299"/>
                      </a:lnTo>
                      <a:lnTo>
                        <a:pt x="221" y="297"/>
                      </a:lnTo>
                      <a:lnTo>
                        <a:pt x="219" y="296"/>
                      </a:lnTo>
                      <a:lnTo>
                        <a:pt x="215" y="295"/>
                      </a:lnTo>
                      <a:lnTo>
                        <a:pt x="213" y="292"/>
                      </a:lnTo>
                      <a:lnTo>
                        <a:pt x="212" y="289"/>
                      </a:lnTo>
                      <a:lnTo>
                        <a:pt x="210" y="287"/>
                      </a:lnTo>
                      <a:lnTo>
                        <a:pt x="210" y="293"/>
                      </a:lnTo>
                      <a:lnTo>
                        <a:pt x="209" y="300"/>
                      </a:lnTo>
                      <a:lnTo>
                        <a:pt x="206" y="305"/>
                      </a:lnTo>
                      <a:lnTo>
                        <a:pt x="203" y="310"/>
                      </a:lnTo>
                      <a:lnTo>
                        <a:pt x="201" y="314"/>
                      </a:lnTo>
                      <a:lnTo>
                        <a:pt x="196" y="318"/>
                      </a:lnTo>
                      <a:lnTo>
                        <a:pt x="193" y="320"/>
                      </a:lnTo>
                      <a:lnTo>
                        <a:pt x="191" y="321"/>
                      </a:lnTo>
                      <a:lnTo>
                        <a:pt x="189" y="321"/>
                      </a:lnTo>
                      <a:lnTo>
                        <a:pt x="185" y="321"/>
                      </a:lnTo>
                      <a:lnTo>
                        <a:pt x="183" y="321"/>
                      </a:lnTo>
                      <a:lnTo>
                        <a:pt x="180" y="320"/>
                      </a:lnTo>
                      <a:lnTo>
                        <a:pt x="175" y="317"/>
                      </a:lnTo>
                      <a:lnTo>
                        <a:pt x="172" y="313"/>
                      </a:lnTo>
                      <a:lnTo>
                        <a:pt x="170" y="308"/>
                      </a:lnTo>
                      <a:lnTo>
                        <a:pt x="167" y="303"/>
                      </a:lnTo>
                      <a:lnTo>
                        <a:pt x="165" y="297"/>
                      </a:lnTo>
                      <a:lnTo>
                        <a:pt x="165" y="291"/>
                      </a:lnTo>
                      <a:lnTo>
                        <a:pt x="163" y="293"/>
                      </a:lnTo>
                      <a:lnTo>
                        <a:pt x="161" y="297"/>
                      </a:lnTo>
                      <a:lnTo>
                        <a:pt x="159" y="299"/>
                      </a:lnTo>
                      <a:lnTo>
                        <a:pt x="156" y="301"/>
                      </a:lnTo>
                      <a:lnTo>
                        <a:pt x="153" y="303"/>
                      </a:lnTo>
                      <a:lnTo>
                        <a:pt x="151" y="304"/>
                      </a:lnTo>
                      <a:lnTo>
                        <a:pt x="149" y="305"/>
                      </a:lnTo>
                      <a:lnTo>
                        <a:pt x="145" y="305"/>
                      </a:lnTo>
                      <a:lnTo>
                        <a:pt x="143" y="305"/>
                      </a:lnTo>
                      <a:lnTo>
                        <a:pt x="140" y="305"/>
                      </a:lnTo>
                      <a:lnTo>
                        <a:pt x="137" y="305"/>
                      </a:lnTo>
                      <a:lnTo>
                        <a:pt x="134" y="304"/>
                      </a:lnTo>
                      <a:lnTo>
                        <a:pt x="132" y="303"/>
                      </a:lnTo>
                      <a:lnTo>
                        <a:pt x="130" y="301"/>
                      </a:lnTo>
                      <a:lnTo>
                        <a:pt x="126" y="299"/>
                      </a:lnTo>
                      <a:lnTo>
                        <a:pt x="124" y="296"/>
                      </a:lnTo>
                      <a:lnTo>
                        <a:pt x="122" y="292"/>
                      </a:lnTo>
                      <a:lnTo>
                        <a:pt x="120" y="288"/>
                      </a:lnTo>
                      <a:lnTo>
                        <a:pt x="117" y="283"/>
                      </a:lnTo>
                      <a:lnTo>
                        <a:pt x="116" y="278"/>
                      </a:lnTo>
                      <a:close/>
                    </a:path>
                  </a:pathLst>
                </a:custGeom>
                <a:blipFill dpi="0" rotWithShape="0">
                  <a:blip r:embed="rId11" cstate="print"/>
                  <a:srcRect/>
                  <a:tile tx="0" ty="0" sx="100000" sy="100000" flip="none" algn="tl"/>
                </a:blipFill>
                <a:ln w="9525">
                  <a:solidFill>
                    <a:srgbClr val="FFFFFF"/>
                  </a:solid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78" name="Freeform 183"/>
                <p:cNvSpPr>
                  <a:spLocks/>
                </p:cNvSpPr>
                <p:nvPr/>
              </p:nvSpPr>
              <p:spPr bwMode="auto">
                <a:xfrm>
                  <a:off x="4684" y="2527"/>
                  <a:ext cx="173" cy="229"/>
                </a:xfrm>
                <a:custGeom>
                  <a:avLst/>
                  <a:gdLst>
                    <a:gd name="T0" fmla="*/ 63 w 235"/>
                    <a:gd name="T1" fmla="*/ 11 h 434"/>
                    <a:gd name="T2" fmla="*/ 104 w 235"/>
                    <a:gd name="T3" fmla="*/ 0 h 434"/>
                    <a:gd name="T4" fmla="*/ 111 w 235"/>
                    <a:gd name="T5" fmla="*/ 13 h 434"/>
                    <a:gd name="T6" fmla="*/ 106 w 235"/>
                    <a:gd name="T7" fmla="*/ 23 h 434"/>
                    <a:gd name="T8" fmla="*/ 101 w 235"/>
                    <a:gd name="T9" fmla="*/ 34 h 434"/>
                    <a:gd name="T10" fmla="*/ 98 w 235"/>
                    <a:gd name="T11" fmla="*/ 45 h 434"/>
                    <a:gd name="T12" fmla="*/ 97 w 235"/>
                    <a:gd name="T13" fmla="*/ 55 h 434"/>
                    <a:gd name="T14" fmla="*/ 97 w 235"/>
                    <a:gd name="T15" fmla="*/ 67 h 434"/>
                    <a:gd name="T16" fmla="*/ 98 w 235"/>
                    <a:gd name="T17" fmla="*/ 77 h 434"/>
                    <a:gd name="T18" fmla="*/ 101 w 235"/>
                    <a:gd name="T19" fmla="*/ 88 h 434"/>
                    <a:gd name="T20" fmla="*/ 104 w 235"/>
                    <a:gd name="T21" fmla="*/ 99 h 434"/>
                    <a:gd name="T22" fmla="*/ 123 w 235"/>
                    <a:gd name="T23" fmla="*/ 105 h 434"/>
                    <a:gd name="T24" fmla="*/ 128 w 235"/>
                    <a:gd name="T25" fmla="*/ 112 h 434"/>
                    <a:gd name="T26" fmla="*/ 124 w 235"/>
                    <a:gd name="T27" fmla="*/ 111 h 434"/>
                    <a:gd name="T28" fmla="*/ 121 w 235"/>
                    <a:gd name="T29" fmla="*/ 110 h 434"/>
                    <a:gd name="T30" fmla="*/ 117 w 235"/>
                    <a:gd name="T31" fmla="*/ 109 h 434"/>
                    <a:gd name="T32" fmla="*/ 115 w 235"/>
                    <a:gd name="T33" fmla="*/ 109 h 434"/>
                    <a:gd name="T34" fmla="*/ 104 w 235"/>
                    <a:gd name="T35" fmla="*/ 112 h 434"/>
                    <a:gd name="T36" fmla="*/ 90 w 235"/>
                    <a:gd name="T37" fmla="*/ 111 h 434"/>
                    <a:gd name="T38" fmla="*/ 84 w 235"/>
                    <a:gd name="T39" fmla="*/ 109 h 434"/>
                    <a:gd name="T40" fmla="*/ 77 w 235"/>
                    <a:gd name="T41" fmla="*/ 107 h 434"/>
                    <a:gd name="T42" fmla="*/ 70 w 235"/>
                    <a:gd name="T43" fmla="*/ 106 h 434"/>
                    <a:gd name="T44" fmla="*/ 67 w 235"/>
                    <a:gd name="T45" fmla="*/ 107 h 434"/>
                    <a:gd name="T46" fmla="*/ 53 w 235"/>
                    <a:gd name="T47" fmla="*/ 105 h 434"/>
                    <a:gd name="T48" fmla="*/ 47 w 235"/>
                    <a:gd name="T49" fmla="*/ 110 h 434"/>
                    <a:gd name="T50" fmla="*/ 41 w 235"/>
                    <a:gd name="T51" fmla="*/ 112 h 434"/>
                    <a:gd name="T52" fmla="*/ 35 w 235"/>
                    <a:gd name="T53" fmla="*/ 114 h 434"/>
                    <a:gd name="T54" fmla="*/ 29 w 235"/>
                    <a:gd name="T55" fmla="*/ 115 h 434"/>
                    <a:gd name="T56" fmla="*/ 22 w 235"/>
                    <a:gd name="T57" fmla="*/ 116 h 434"/>
                    <a:gd name="T58" fmla="*/ 16 w 235"/>
                    <a:gd name="T59" fmla="*/ 115 h 434"/>
                    <a:gd name="T60" fmla="*/ 10 w 235"/>
                    <a:gd name="T61" fmla="*/ 114 h 434"/>
                    <a:gd name="T62" fmla="*/ 3 w 235"/>
                    <a:gd name="T63" fmla="*/ 112 h 434"/>
                    <a:gd name="T64" fmla="*/ 3 w 235"/>
                    <a:gd name="T65" fmla="*/ 111 h 434"/>
                    <a:gd name="T66" fmla="*/ 7 w 235"/>
                    <a:gd name="T67" fmla="*/ 111 h 434"/>
                    <a:gd name="T68" fmla="*/ 14 w 235"/>
                    <a:gd name="T69" fmla="*/ 111 h 434"/>
                    <a:gd name="T70" fmla="*/ 22 w 235"/>
                    <a:gd name="T71" fmla="*/ 109 h 434"/>
                    <a:gd name="T72" fmla="*/ 30 w 235"/>
                    <a:gd name="T73" fmla="*/ 106 h 434"/>
                    <a:gd name="T74" fmla="*/ 33 w 235"/>
                    <a:gd name="T75" fmla="*/ 104 h 434"/>
                    <a:gd name="T76" fmla="*/ 37 w 235"/>
                    <a:gd name="T77" fmla="*/ 101 h 434"/>
                    <a:gd name="T78" fmla="*/ 44 w 235"/>
                    <a:gd name="T79" fmla="*/ 95 h 434"/>
                    <a:gd name="T80" fmla="*/ 51 w 235"/>
                    <a:gd name="T81" fmla="*/ 90 h 434"/>
                    <a:gd name="T82" fmla="*/ 56 w 235"/>
                    <a:gd name="T83" fmla="*/ 86 h 434"/>
                    <a:gd name="T84" fmla="*/ 61 w 235"/>
                    <a:gd name="T85" fmla="*/ 80 h 434"/>
                    <a:gd name="T86" fmla="*/ 64 w 235"/>
                    <a:gd name="T87" fmla="*/ 74 h 434"/>
                    <a:gd name="T88" fmla="*/ 68 w 235"/>
                    <a:gd name="T89" fmla="*/ 69 h 434"/>
                    <a:gd name="T90" fmla="*/ 70 w 235"/>
                    <a:gd name="T91" fmla="*/ 63 h 434"/>
                    <a:gd name="T92" fmla="*/ 71 w 235"/>
                    <a:gd name="T93" fmla="*/ 57 h 434"/>
                    <a:gd name="T94" fmla="*/ 72 w 235"/>
                    <a:gd name="T95" fmla="*/ 51 h 434"/>
                    <a:gd name="T96" fmla="*/ 71 w 235"/>
                    <a:gd name="T97" fmla="*/ 45 h 434"/>
                    <a:gd name="T98" fmla="*/ 71 w 235"/>
                    <a:gd name="T99" fmla="*/ 39 h 434"/>
                    <a:gd name="T100" fmla="*/ 69 w 235"/>
                    <a:gd name="T101" fmla="*/ 33 h 434"/>
                    <a:gd name="T102" fmla="*/ 66 w 235"/>
                    <a:gd name="T103" fmla="*/ 27 h 434"/>
                    <a:gd name="T104" fmla="*/ 62 w 235"/>
                    <a:gd name="T105" fmla="*/ 21 h 434"/>
                    <a:gd name="T106" fmla="*/ 58 w 235"/>
                    <a:gd name="T107" fmla="*/ 17 h 434"/>
                    <a:gd name="T108" fmla="*/ 53 w 235"/>
                    <a:gd name="T109" fmla="*/ 11 h 434"/>
                    <a:gd name="T110" fmla="*/ 47 w 235"/>
                    <a:gd name="T111" fmla="*/ 6 h 434"/>
                    <a:gd name="T112" fmla="*/ 45 w 235"/>
                    <a:gd name="T113" fmla="*/ 5 h 4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5" h="434">
                      <a:moveTo>
                        <a:pt x="83" y="19"/>
                      </a:moveTo>
                      <a:lnTo>
                        <a:pt x="115" y="40"/>
                      </a:lnTo>
                      <a:lnTo>
                        <a:pt x="144" y="95"/>
                      </a:lnTo>
                      <a:lnTo>
                        <a:pt x="189" y="0"/>
                      </a:lnTo>
                      <a:lnTo>
                        <a:pt x="226" y="2"/>
                      </a:lnTo>
                      <a:lnTo>
                        <a:pt x="203" y="45"/>
                      </a:lnTo>
                      <a:lnTo>
                        <a:pt x="197" y="63"/>
                      </a:lnTo>
                      <a:lnTo>
                        <a:pt x="193" y="81"/>
                      </a:lnTo>
                      <a:lnTo>
                        <a:pt x="188" y="100"/>
                      </a:lnTo>
                      <a:lnTo>
                        <a:pt x="185" y="119"/>
                      </a:lnTo>
                      <a:lnTo>
                        <a:pt x="181" y="138"/>
                      </a:lnTo>
                      <a:lnTo>
                        <a:pt x="179" y="157"/>
                      </a:lnTo>
                      <a:lnTo>
                        <a:pt x="178" y="176"/>
                      </a:lnTo>
                      <a:lnTo>
                        <a:pt x="177" y="195"/>
                      </a:lnTo>
                      <a:lnTo>
                        <a:pt x="177" y="215"/>
                      </a:lnTo>
                      <a:lnTo>
                        <a:pt x="177" y="235"/>
                      </a:lnTo>
                      <a:lnTo>
                        <a:pt x="177" y="253"/>
                      </a:lnTo>
                      <a:lnTo>
                        <a:pt x="179" y="273"/>
                      </a:lnTo>
                      <a:lnTo>
                        <a:pt x="180" y="292"/>
                      </a:lnTo>
                      <a:lnTo>
                        <a:pt x="184" y="311"/>
                      </a:lnTo>
                      <a:lnTo>
                        <a:pt x="186" y="330"/>
                      </a:lnTo>
                      <a:lnTo>
                        <a:pt x="190" y="349"/>
                      </a:lnTo>
                      <a:lnTo>
                        <a:pt x="224" y="370"/>
                      </a:lnTo>
                      <a:lnTo>
                        <a:pt x="235" y="401"/>
                      </a:lnTo>
                      <a:lnTo>
                        <a:pt x="233" y="397"/>
                      </a:lnTo>
                      <a:lnTo>
                        <a:pt x="230" y="395"/>
                      </a:lnTo>
                      <a:lnTo>
                        <a:pt x="227" y="392"/>
                      </a:lnTo>
                      <a:lnTo>
                        <a:pt x="224" y="389"/>
                      </a:lnTo>
                      <a:lnTo>
                        <a:pt x="220" y="388"/>
                      </a:lnTo>
                      <a:lnTo>
                        <a:pt x="217" y="387"/>
                      </a:lnTo>
                      <a:lnTo>
                        <a:pt x="214" y="385"/>
                      </a:lnTo>
                      <a:lnTo>
                        <a:pt x="210" y="385"/>
                      </a:lnTo>
                      <a:lnTo>
                        <a:pt x="166" y="378"/>
                      </a:lnTo>
                      <a:lnTo>
                        <a:pt x="191" y="395"/>
                      </a:lnTo>
                      <a:lnTo>
                        <a:pt x="168" y="400"/>
                      </a:lnTo>
                      <a:lnTo>
                        <a:pt x="164" y="393"/>
                      </a:lnTo>
                      <a:lnTo>
                        <a:pt x="158" y="388"/>
                      </a:lnTo>
                      <a:lnTo>
                        <a:pt x="153" y="384"/>
                      </a:lnTo>
                      <a:lnTo>
                        <a:pt x="147" y="380"/>
                      </a:lnTo>
                      <a:lnTo>
                        <a:pt x="141" y="378"/>
                      </a:lnTo>
                      <a:lnTo>
                        <a:pt x="135" y="376"/>
                      </a:lnTo>
                      <a:lnTo>
                        <a:pt x="128" y="376"/>
                      </a:lnTo>
                      <a:lnTo>
                        <a:pt x="123" y="378"/>
                      </a:lnTo>
                      <a:lnTo>
                        <a:pt x="91" y="434"/>
                      </a:lnTo>
                      <a:lnTo>
                        <a:pt x="97" y="372"/>
                      </a:lnTo>
                      <a:lnTo>
                        <a:pt x="90" y="382"/>
                      </a:lnTo>
                      <a:lnTo>
                        <a:pt x="86" y="387"/>
                      </a:lnTo>
                      <a:lnTo>
                        <a:pt x="80" y="391"/>
                      </a:lnTo>
                      <a:lnTo>
                        <a:pt x="75" y="396"/>
                      </a:lnTo>
                      <a:lnTo>
                        <a:pt x="69" y="399"/>
                      </a:lnTo>
                      <a:lnTo>
                        <a:pt x="64" y="403"/>
                      </a:lnTo>
                      <a:lnTo>
                        <a:pt x="58" y="404"/>
                      </a:lnTo>
                      <a:lnTo>
                        <a:pt x="53" y="406"/>
                      </a:lnTo>
                      <a:lnTo>
                        <a:pt x="47" y="406"/>
                      </a:lnTo>
                      <a:lnTo>
                        <a:pt x="40" y="408"/>
                      </a:lnTo>
                      <a:lnTo>
                        <a:pt x="35" y="408"/>
                      </a:lnTo>
                      <a:lnTo>
                        <a:pt x="28" y="406"/>
                      </a:lnTo>
                      <a:lnTo>
                        <a:pt x="23" y="405"/>
                      </a:lnTo>
                      <a:lnTo>
                        <a:pt x="17" y="403"/>
                      </a:lnTo>
                      <a:lnTo>
                        <a:pt x="11" y="400"/>
                      </a:lnTo>
                      <a:lnTo>
                        <a:pt x="6" y="396"/>
                      </a:lnTo>
                      <a:lnTo>
                        <a:pt x="0" y="392"/>
                      </a:lnTo>
                      <a:lnTo>
                        <a:pt x="5" y="393"/>
                      </a:lnTo>
                      <a:lnTo>
                        <a:pt x="8" y="393"/>
                      </a:lnTo>
                      <a:lnTo>
                        <a:pt x="13" y="393"/>
                      </a:lnTo>
                      <a:lnTo>
                        <a:pt x="17" y="393"/>
                      </a:lnTo>
                      <a:lnTo>
                        <a:pt x="25" y="392"/>
                      </a:lnTo>
                      <a:lnTo>
                        <a:pt x="33" y="389"/>
                      </a:lnTo>
                      <a:lnTo>
                        <a:pt x="40" y="385"/>
                      </a:lnTo>
                      <a:lnTo>
                        <a:pt x="48" y="380"/>
                      </a:lnTo>
                      <a:lnTo>
                        <a:pt x="55" y="375"/>
                      </a:lnTo>
                      <a:lnTo>
                        <a:pt x="61" y="367"/>
                      </a:lnTo>
                      <a:lnTo>
                        <a:pt x="9" y="354"/>
                      </a:lnTo>
                      <a:lnTo>
                        <a:pt x="67" y="355"/>
                      </a:lnTo>
                      <a:lnTo>
                        <a:pt x="81" y="336"/>
                      </a:lnTo>
                      <a:lnTo>
                        <a:pt x="88" y="328"/>
                      </a:lnTo>
                      <a:lnTo>
                        <a:pt x="93" y="319"/>
                      </a:lnTo>
                      <a:lnTo>
                        <a:pt x="98" y="309"/>
                      </a:lnTo>
                      <a:lnTo>
                        <a:pt x="103" y="302"/>
                      </a:lnTo>
                      <a:lnTo>
                        <a:pt x="107" y="292"/>
                      </a:lnTo>
                      <a:lnTo>
                        <a:pt x="111" y="282"/>
                      </a:lnTo>
                      <a:lnTo>
                        <a:pt x="115" y="273"/>
                      </a:lnTo>
                      <a:lnTo>
                        <a:pt x="118" y="262"/>
                      </a:lnTo>
                      <a:lnTo>
                        <a:pt x="121" y="253"/>
                      </a:lnTo>
                      <a:lnTo>
                        <a:pt x="124" y="243"/>
                      </a:lnTo>
                      <a:lnTo>
                        <a:pt x="126" y="232"/>
                      </a:lnTo>
                      <a:lnTo>
                        <a:pt x="128" y="222"/>
                      </a:lnTo>
                      <a:lnTo>
                        <a:pt x="129" y="211"/>
                      </a:lnTo>
                      <a:lnTo>
                        <a:pt x="130" y="201"/>
                      </a:lnTo>
                      <a:lnTo>
                        <a:pt x="130" y="190"/>
                      </a:lnTo>
                      <a:lnTo>
                        <a:pt x="131" y="180"/>
                      </a:lnTo>
                      <a:lnTo>
                        <a:pt x="131" y="169"/>
                      </a:lnTo>
                      <a:lnTo>
                        <a:pt x="130" y="159"/>
                      </a:lnTo>
                      <a:lnTo>
                        <a:pt x="130" y="148"/>
                      </a:lnTo>
                      <a:lnTo>
                        <a:pt x="129" y="138"/>
                      </a:lnTo>
                      <a:lnTo>
                        <a:pt x="127" y="127"/>
                      </a:lnTo>
                      <a:lnTo>
                        <a:pt x="125" y="117"/>
                      </a:lnTo>
                      <a:lnTo>
                        <a:pt x="123" y="106"/>
                      </a:lnTo>
                      <a:lnTo>
                        <a:pt x="120" y="96"/>
                      </a:lnTo>
                      <a:lnTo>
                        <a:pt x="117" y="87"/>
                      </a:lnTo>
                      <a:lnTo>
                        <a:pt x="114" y="76"/>
                      </a:lnTo>
                      <a:lnTo>
                        <a:pt x="110" y="67"/>
                      </a:lnTo>
                      <a:lnTo>
                        <a:pt x="106" y="58"/>
                      </a:lnTo>
                      <a:lnTo>
                        <a:pt x="101" y="49"/>
                      </a:lnTo>
                      <a:lnTo>
                        <a:pt x="96" y="40"/>
                      </a:lnTo>
                      <a:lnTo>
                        <a:pt x="91" y="30"/>
                      </a:lnTo>
                      <a:lnTo>
                        <a:pt x="86" y="23"/>
                      </a:lnTo>
                      <a:lnTo>
                        <a:pt x="84" y="21"/>
                      </a:lnTo>
                      <a:lnTo>
                        <a:pt x="83" y="19"/>
                      </a:lnTo>
                      <a:close/>
                    </a:path>
                  </a:pathLst>
                </a:custGeom>
                <a:solidFill>
                  <a:srgbClr val="5A4848"/>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sp>
              <p:nvSpPr>
                <p:cNvPr id="79" name="Freeform 184"/>
                <p:cNvSpPr>
                  <a:spLocks noEditPoints="1"/>
                </p:cNvSpPr>
                <p:nvPr/>
              </p:nvSpPr>
              <p:spPr bwMode="auto">
                <a:xfrm>
                  <a:off x="4689" y="2436"/>
                  <a:ext cx="237" cy="325"/>
                </a:xfrm>
                <a:custGeom>
                  <a:avLst/>
                  <a:gdLst>
                    <a:gd name="T0" fmla="*/ 74 w 317"/>
                    <a:gd name="T1" fmla="*/ 6 h 609"/>
                    <a:gd name="T2" fmla="*/ 21 w 317"/>
                    <a:gd name="T3" fmla="*/ 161 h 609"/>
                    <a:gd name="T4" fmla="*/ 2 w 317"/>
                    <a:gd name="T5" fmla="*/ 162 h 609"/>
                    <a:gd name="T6" fmla="*/ 26 w 317"/>
                    <a:gd name="T7" fmla="*/ 161 h 609"/>
                    <a:gd name="T8" fmla="*/ 22 w 317"/>
                    <a:gd name="T9" fmla="*/ 152 h 609"/>
                    <a:gd name="T10" fmla="*/ 32 w 317"/>
                    <a:gd name="T11" fmla="*/ 160 h 609"/>
                    <a:gd name="T12" fmla="*/ 29 w 317"/>
                    <a:gd name="T13" fmla="*/ 161 h 609"/>
                    <a:gd name="T14" fmla="*/ 74 w 317"/>
                    <a:gd name="T15" fmla="*/ 158 h 609"/>
                    <a:gd name="T16" fmla="*/ 83 w 317"/>
                    <a:gd name="T17" fmla="*/ 159 h 609"/>
                    <a:gd name="T18" fmla="*/ 52 w 317"/>
                    <a:gd name="T19" fmla="*/ 171 h 609"/>
                    <a:gd name="T20" fmla="*/ 25 w 317"/>
                    <a:gd name="T21" fmla="*/ 164 h 609"/>
                    <a:gd name="T22" fmla="*/ 27 w 317"/>
                    <a:gd name="T23" fmla="*/ 165 h 609"/>
                    <a:gd name="T24" fmla="*/ 50 w 317"/>
                    <a:gd name="T25" fmla="*/ 173 h 609"/>
                    <a:gd name="T26" fmla="*/ 89 w 317"/>
                    <a:gd name="T27" fmla="*/ 157 h 609"/>
                    <a:gd name="T28" fmla="*/ 94 w 317"/>
                    <a:gd name="T29" fmla="*/ 150 h 609"/>
                    <a:gd name="T30" fmla="*/ 61 w 317"/>
                    <a:gd name="T31" fmla="*/ 134 h 609"/>
                    <a:gd name="T32" fmla="*/ 43 w 317"/>
                    <a:gd name="T33" fmla="*/ 152 h 609"/>
                    <a:gd name="T34" fmla="*/ 65 w 317"/>
                    <a:gd name="T35" fmla="*/ 129 h 609"/>
                    <a:gd name="T36" fmla="*/ 103 w 317"/>
                    <a:gd name="T37" fmla="*/ 72 h 609"/>
                    <a:gd name="T38" fmla="*/ 91 w 317"/>
                    <a:gd name="T39" fmla="*/ 132 h 609"/>
                    <a:gd name="T40" fmla="*/ 96 w 317"/>
                    <a:gd name="T41" fmla="*/ 138 h 609"/>
                    <a:gd name="T42" fmla="*/ 101 w 317"/>
                    <a:gd name="T43" fmla="*/ 77 h 609"/>
                    <a:gd name="T44" fmla="*/ 45 w 317"/>
                    <a:gd name="T45" fmla="*/ 54 h 609"/>
                    <a:gd name="T46" fmla="*/ 68 w 317"/>
                    <a:gd name="T47" fmla="*/ 94 h 609"/>
                    <a:gd name="T48" fmla="*/ 50 w 317"/>
                    <a:gd name="T49" fmla="*/ 140 h 609"/>
                    <a:gd name="T50" fmla="*/ 45 w 317"/>
                    <a:gd name="T51" fmla="*/ 147 h 609"/>
                    <a:gd name="T52" fmla="*/ 70 w 317"/>
                    <a:gd name="T53" fmla="*/ 107 h 609"/>
                    <a:gd name="T54" fmla="*/ 61 w 317"/>
                    <a:gd name="T55" fmla="*/ 59 h 609"/>
                    <a:gd name="T56" fmla="*/ 79 w 317"/>
                    <a:gd name="T57" fmla="*/ 79 h 609"/>
                    <a:gd name="T58" fmla="*/ 163 w 317"/>
                    <a:gd name="T59" fmla="*/ 60 h 609"/>
                    <a:gd name="T60" fmla="*/ 177 w 317"/>
                    <a:gd name="T61" fmla="*/ 47 h 609"/>
                    <a:gd name="T62" fmla="*/ 161 w 317"/>
                    <a:gd name="T63" fmla="*/ 60 h 609"/>
                    <a:gd name="T64" fmla="*/ 150 w 317"/>
                    <a:gd name="T65" fmla="*/ 88 h 609"/>
                    <a:gd name="T66" fmla="*/ 142 w 317"/>
                    <a:gd name="T67" fmla="*/ 90 h 609"/>
                    <a:gd name="T68" fmla="*/ 108 w 317"/>
                    <a:gd name="T69" fmla="*/ 4 h 609"/>
                    <a:gd name="T70" fmla="*/ 128 w 317"/>
                    <a:gd name="T71" fmla="*/ 2 h 609"/>
                    <a:gd name="T72" fmla="*/ 144 w 317"/>
                    <a:gd name="T73" fmla="*/ 15 h 609"/>
                    <a:gd name="T74" fmla="*/ 162 w 317"/>
                    <a:gd name="T75" fmla="*/ 27 h 609"/>
                    <a:gd name="T76" fmla="*/ 166 w 317"/>
                    <a:gd name="T77" fmla="*/ 48 h 609"/>
                    <a:gd name="T78" fmla="*/ 150 w 317"/>
                    <a:gd name="T79" fmla="*/ 61 h 609"/>
                    <a:gd name="T80" fmla="*/ 146 w 317"/>
                    <a:gd name="T81" fmla="*/ 67 h 609"/>
                    <a:gd name="T82" fmla="*/ 145 w 317"/>
                    <a:gd name="T83" fmla="*/ 80 h 609"/>
                    <a:gd name="T84" fmla="*/ 120 w 317"/>
                    <a:gd name="T85" fmla="*/ 82 h 609"/>
                    <a:gd name="T86" fmla="*/ 107 w 317"/>
                    <a:gd name="T87" fmla="*/ 92 h 609"/>
                    <a:gd name="T88" fmla="*/ 108 w 317"/>
                    <a:gd name="T89" fmla="*/ 92 h 609"/>
                    <a:gd name="T90" fmla="*/ 125 w 317"/>
                    <a:gd name="T91" fmla="*/ 86 h 609"/>
                    <a:gd name="T92" fmla="*/ 141 w 317"/>
                    <a:gd name="T93" fmla="*/ 86 h 609"/>
                    <a:gd name="T94" fmla="*/ 150 w 317"/>
                    <a:gd name="T95" fmla="*/ 72 h 609"/>
                    <a:gd name="T96" fmla="*/ 153 w 317"/>
                    <a:gd name="T97" fmla="*/ 63 h 609"/>
                    <a:gd name="T98" fmla="*/ 167 w 317"/>
                    <a:gd name="T99" fmla="*/ 52 h 609"/>
                    <a:gd name="T100" fmla="*/ 173 w 317"/>
                    <a:gd name="T101" fmla="*/ 33 h 609"/>
                    <a:gd name="T102" fmla="*/ 157 w 317"/>
                    <a:gd name="T103" fmla="*/ 20 h 609"/>
                    <a:gd name="T104" fmla="*/ 144 w 317"/>
                    <a:gd name="T105" fmla="*/ 10 h 609"/>
                    <a:gd name="T106" fmla="*/ 127 w 317"/>
                    <a:gd name="T107" fmla="*/ 1 h 609"/>
                    <a:gd name="T108" fmla="*/ 105 w 317"/>
                    <a:gd name="T109" fmla="*/ 6 h 609"/>
                    <a:gd name="T110" fmla="*/ 78 w 317"/>
                    <a:gd name="T111" fmla="*/ 15 h 609"/>
                    <a:gd name="T112" fmla="*/ 93 w 317"/>
                    <a:gd name="T113" fmla="*/ 6 h 609"/>
                    <a:gd name="T114" fmla="*/ 95 w 317"/>
                    <a:gd name="T115" fmla="*/ 5 h 609"/>
                    <a:gd name="T116" fmla="*/ 80 w 317"/>
                    <a:gd name="T117" fmla="*/ 7 h 609"/>
                    <a:gd name="T118" fmla="*/ 75 w 317"/>
                    <a:gd name="T119" fmla="*/ 20 h 609"/>
                    <a:gd name="T120" fmla="*/ 10 w 317"/>
                    <a:gd name="T121" fmla="*/ 34 h 6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17" h="609">
                      <a:moveTo>
                        <a:pt x="133" y="23"/>
                      </a:moveTo>
                      <a:lnTo>
                        <a:pt x="133" y="23"/>
                      </a:lnTo>
                      <a:lnTo>
                        <a:pt x="133" y="24"/>
                      </a:lnTo>
                      <a:lnTo>
                        <a:pt x="133" y="26"/>
                      </a:lnTo>
                      <a:lnTo>
                        <a:pt x="133" y="24"/>
                      </a:lnTo>
                      <a:lnTo>
                        <a:pt x="133" y="23"/>
                      </a:lnTo>
                      <a:close/>
                      <a:moveTo>
                        <a:pt x="12" y="530"/>
                      </a:moveTo>
                      <a:lnTo>
                        <a:pt x="61" y="545"/>
                      </a:lnTo>
                      <a:lnTo>
                        <a:pt x="58" y="549"/>
                      </a:lnTo>
                      <a:lnTo>
                        <a:pt x="54" y="553"/>
                      </a:lnTo>
                      <a:lnTo>
                        <a:pt x="51" y="556"/>
                      </a:lnTo>
                      <a:lnTo>
                        <a:pt x="48" y="559"/>
                      </a:lnTo>
                      <a:lnTo>
                        <a:pt x="44" y="562"/>
                      </a:lnTo>
                      <a:lnTo>
                        <a:pt x="40" y="564"/>
                      </a:lnTo>
                      <a:lnTo>
                        <a:pt x="37" y="566"/>
                      </a:lnTo>
                      <a:lnTo>
                        <a:pt x="32" y="568"/>
                      </a:lnTo>
                      <a:lnTo>
                        <a:pt x="29" y="570"/>
                      </a:lnTo>
                      <a:lnTo>
                        <a:pt x="24" y="570"/>
                      </a:lnTo>
                      <a:lnTo>
                        <a:pt x="20" y="571"/>
                      </a:lnTo>
                      <a:lnTo>
                        <a:pt x="17" y="571"/>
                      </a:lnTo>
                      <a:lnTo>
                        <a:pt x="12" y="571"/>
                      </a:lnTo>
                      <a:lnTo>
                        <a:pt x="8" y="570"/>
                      </a:lnTo>
                      <a:lnTo>
                        <a:pt x="4" y="568"/>
                      </a:lnTo>
                      <a:lnTo>
                        <a:pt x="0" y="567"/>
                      </a:lnTo>
                      <a:lnTo>
                        <a:pt x="4" y="570"/>
                      </a:lnTo>
                      <a:lnTo>
                        <a:pt x="9" y="571"/>
                      </a:lnTo>
                      <a:lnTo>
                        <a:pt x="13" y="572"/>
                      </a:lnTo>
                      <a:lnTo>
                        <a:pt x="18" y="574"/>
                      </a:lnTo>
                      <a:lnTo>
                        <a:pt x="22" y="574"/>
                      </a:lnTo>
                      <a:lnTo>
                        <a:pt x="27" y="574"/>
                      </a:lnTo>
                      <a:lnTo>
                        <a:pt x="30" y="572"/>
                      </a:lnTo>
                      <a:lnTo>
                        <a:pt x="34" y="571"/>
                      </a:lnTo>
                      <a:lnTo>
                        <a:pt x="39" y="570"/>
                      </a:lnTo>
                      <a:lnTo>
                        <a:pt x="43" y="567"/>
                      </a:lnTo>
                      <a:lnTo>
                        <a:pt x="47" y="564"/>
                      </a:lnTo>
                      <a:lnTo>
                        <a:pt x="51" y="560"/>
                      </a:lnTo>
                      <a:lnTo>
                        <a:pt x="54" y="556"/>
                      </a:lnTo>
                      <a:lnTo>
                        <a:pt x="58" y="553"/>
                      </a:lnTo>
                      <a:lnTo>
                        <a:pt x="61" y="549"/>
                      </a:lnTo>
                      <a:lnTo>
                        <a:pt x="63" y="543"/>
                      </a:lnTo>
                      <a:lnTo>
                        <a:pt x="58" y="541"/>
                      </a:lnTo>
                      <a:lnTo>
                        <a:pt x="51" y="538"/>
                      </a:lnTo>
                      <a:lnTo>
                        <a:pt x="44" y="536"/>
                      </a:lnTo>
                      <a:lnTo>
                        <a:pt x="39" y="534"/>
                      </a:lnTo>
                      <a:lnTo>
                        <a:pt x="32" y="533"/>
                      </a:lnTo>
                      <a:lnTo>
                        <a:pt x="26" y="532"/>
                      </a:lnTo>
                      <a:lnTo>
                        <a:pt x="19" y="532"/>
                      </a:lnTo>
                      <a:lnTo>
                        <a:pt x="12" y="530"/>
                      </a:lnTo>
                      <a:close/>
                      <a:moveTo>
                        <a:pt x="47" y="567"/>
                      </a:moveTo>
                      <a:lnTo>
                        <a:pt x="49" y="567"/>
                      </a:lnTo>
                      <a:lnTo>
                        <a:pt x="52" y="566"/>
                      </a:lnTo>
                      <a:lnTo>
                        <a:pt x="56" y="563"/>
                      </a:lnTo>
                      <a:lnTo>
                        <a:pt x="58" y="560"/>
                      </a:lnTo>
                      <a:lnTo>
                        <a:pt x="60" y="558"/>
                      </a:lnTo>
                      <a:lnTo>
                        <a:pt x="61" y="554"/>
                      </a:lnTo>
                      <a:lnTo>
                        <a:pt x="63" y="550"/>
                      </a:lnTo>
                      <a:lnTo>
                        <a:pt x="63" y="546"/>
                      </a:lnTo>
                      <a:lnTo>
                        <a:pt x="62" y="550"/>
                      </a:lnTo>
                      <a:lnTo>
                        <a:pt x="61" y="553"/>
                      </a:lnTo>
                      <a:lnTo>
                        <a:pt x="59" y="556"/>
                      </a:lnTo>
                      <a:lnTo>
                        <a:pt x="57" y="559"/>
                      </a:lnTo>
                      <a:lnTo>
                        <a:pt x="54" y="562"/>
                      </a:lnTo>
                      <a:lnTo>
                        <a:pt x="52" y="564"/>
                      </a:lnTo>
                      <a:lnTo>
                        <a:pt x="49" y="566"/>
                      </a:lnTo>
                      <a:lnTo>
                        <a:pt x="47" y="567"/>
                      </a:lnTo>
                      <a:close/>
                      <a:moveTo>
                        <a:pt x="111" y="549"/>
                      </a:moveTo>
                      <a:lnTo>
                        <a:pt x="118" y="538"/>
                      </a:lnTo>
                      <a:lnTo>
                        <a:pt x="140" y="546"/>
                      </a:lnTo>
                      <a:lnTo>
                        <a:pt x="118" y="536"/>
                      </a:lnTo>
                      <a:lnTo>
                        <a:pt x="111" y="549"/>
                      </a:lnTo>
                      <a:close/>
                      <a:moveTo>
                        <a:pt x="132" y="554"/>
                      </a:moveTo>
                      <a:lnTo>
                        <a:pt x="140" y="559"/>
                      </a:lnTo>
                      <a:lnTo>
                        <a:pt x="148" y="564"/>
                      </a:lnTo>
                      <a:lnTo>
                        <a:pt x="156" y="571"/>
                      </a:lnTo>
                      <a:lnTo>
                        <a:pt x="162" y="579"/>
                      </a:lnTo>
                      <a:lnTo>
                        <a:pt x="188" y="567"/>
                      </a:lnTo>
                      <a:lnTo>
                        <a:pt x="162" y="570"/>
                      </a:lnTo>
                      <a:lnTo>
                        <a:pt x="159" y="566"/>
                      </a:lnTo>
                      <a:lnTo>
                        <a:pt x="156" y="563"/>
                      </a:lnTo>
                      <a:lnTo>
                        <a:pt x="152" y="560"/>
                      </a:lnTo>
                      <a:lnTo>
                        <a:pt x="148" y="558"/>
                      </a:lnTo>
                      <a:lnTo>
                        <a:pt x="144" y="556"/>
                      </a:lnTo>
                      <a:lnTo>
                        <a:pt x="140" y="555"/>
                      </a:lnTo>
                      <a:lnTo>
                        <a:pt x="137" y="555"/>
                      </a:lnTo>
                      <a:lnTo>
                        <a:pt x="132" y="554"/>
                      </a:lnTo>
                      <a:close/>
                      <a:moveTo>
                        <a:pt x="132" y="554"/>
                      </a:moveTo>
                      <a:lnTo>
                        <a:pt x="126" y="551"/>
                      </a:lnTo>
                      <a:lnTo>
                        <a:pt x="120" y="549"/>
                      </a:lnTo>
                      <a:lnTo>
                        <a:pt x="92" y="600"/>
                      </a:lnTo>
                      <a:lnTo>
                        <a:pt x="99" y="543"/>
                      </a:lnTo>
                      <a:lnTo>
                        <a:pt x="91" y="551"/>
                      </a:lnTo>
                      <a:lnTo>
                        <a:pt x="82" y="559"/>
                      </a:lnTo>
                      <a:lnTo>
                        <a:pt x="73" y="566"/>
                      </a:lnTo>
                      <a:lnTo>
                        <a:pt x="69" y="568"/>
                      </a:lnTo>
                      <a:lnTo>
                        <a:pt x="64" y="570"/>
                      </a:lnTo>
                      <a:lnTo>
                        <a:pt x="60" y="572"/>
                      </a:lnTo>
                      <a:lnTo>
                        <a:pt x="54" y="574"/>
                      </a:lnTo>
                      <a:lnTo>
                        <a:pt x="50" y="575"/>
                      </a:lnTo>
                      <a:lnTo>
                        <a:pt x="46" y="576"/>
                      </a:lnTo>
                      <a:lnTo>
                        <a:pt x="40" y="576"/>
                      </a:lnTo>
                      <a:lnTo>
                        <a:pt x="36" y="576"/>
                      </a:lnTo>
                      <a:lnTo>
                        <a:pt x="30" y="576"/>
                      </a:lnTo>
                      <a:lnTo>
                        <a:pt x="26" y="576"/>
                      </a:lnTo>
                      <a:lnTo>
                        <a:pt x="30" y="577"/>
                      </a:lnTo>
                      <a:lnTo>
                        <a:pt x="34" y="577"/>
                      </a:lnTo>
                      <a:lnTo>
                        <a:pt x="39" y="579"/>
                      </a:lnTo>
                      <a:lnTo>
                        <a:pt x="43" y="579"/>
                      </a:lnTo>
                      <a:lnTo>
                        <a:pt x="48" y="579"/>
                      </a:lnTo>
                      <a:lnTo>
                        <a:pt x="52" y="579"/>
                      </a:lnTo>
                      <a:lnTo>
                        <a:pt x="57" y="577"/>
                      </a:lnTo>
                      <a:lnTo>
                        <a:pt x="61" y="576"/>
                      </a:lnTo>
                      <a:lnTo>
                        <a:pt x="64" y="575"/>
                      </a:lnTo>
                      <a:lnTo>
                        <a:pt x="69" y="574"/>
                      </a:lnTo>
                      <a:lnTo>
                        <a:pt x="78" y="568"/>
                      </a:lnTo>
                      <a:lnTo>
                        <a:pt x="86" y="563"/>
                      </a:lnTo>
                      <a:lnTo>
                        <a:pt x="92" y="555"/>
                      </a:lnTo>
                      <a:lnTo>
                        <a:pt x="89" y="609"/>
                      </a:lnTo>
                      <a:lnTo>
                        <a:pt x="98" y="596"/>
                      </a:lnTo>
                      <a:lnTo>
                        <a:pt x="106" y="583"/>
                      </a:lnTo>
                      <a:lnTo>
                        <a:pt x="114" y="570"/>
                      </a:lnTo>
                      <a:lnTo>
                        <a:pt x="122" y="555"/>
                      </a:lnTo>
                      <a:lnTo>
                        <a:pt x="127" y="554"/>
                      </a:lnTo>
                      <a:lnTo>
                        <a:pt x="132" y="554"/>
                      </a:lnTo>
                      <a:close/>
                      <a:moveTo>
                        <a:pt x="159" y="550"/>
                      </a:moveTo>
                      <a:lnTo>
                        <a:pt x="159" y="553"/>
                      </a:lnTo>
                      <a:lnTo>
                        <a:pt x="159" y="555"/>
                      </a:lnTo>
                      <a:lnTo>
                        <a:pt x="218" y="564"/>
                      </a:lnTo>
                      <a:lnTo>
                        <a:pt x="159" y="550"/>
                      </a:lnTo>
                      <a:close/>
                      <a:moveTo>
                        <a:pt x="157" y="456"/>
                      </a:moveTo>
                      <a:lnTo>
                        <a:pt x="161" y="490"/>
                      </a:lnTo>
                      <a:lnTo>
                        <a:pt x="166" y="525"/>
                      </a:lnTo>
                      <a:lnTo>
                        <a:pt x="169" y="526"/>
                      </a:lnTo>
                      <a:lnTo>
                        <a:pt x="157" y="456"/>
                      </a:lnTo>
                      <a:close/>
                      <a:moveTo>
                        <a:pt x="123" y="404"/>
                      </a:moveTo>
                      <a:lnTo>
                        <a:pt x="122" y="414"/>
                      </a:lnTo>
                      <a:lnTo>
                        <a:pt x="121" y="424"/>
                      </a:lnTo>
                      <a:lnTo>
                        <a:pt x="120" y="433"/>
                      </a:lnTo>
                      <a:lnTo>
                        <a:pt x="118" y="444"/>
                      </a:lnTo>
                      <a:lnTo>
                        <a:pt x="116" y="453"/>
                      </a:lnTo>
                      <a:lnTo>
                        <a:pt x="112" y="462"/>
                      </a:lnTo>
                      <a:lnTo>
                        <a:pt x="110" y="471"/>
                      </a:lnTo>
                      <a:lnTo>
                        <a:pt x="107" y="479"/>
                      </a:lnTo>
                      <a:lnTo>
                        <a:pt x="103" y="488"/>
                      </a:lnTo>
                      <a:lnTo>
                        <a:pt x="100" y="496"/>
                      </a:lnTo>
                      <a:lnTo>
                        <a:pt x="96" y="504"/>
                      </a:lnTo>
                      <a:lnTo>
                        <a:pt x="91" y="511"/>
                      </a:lnTo>
                      <a:lnTo>
                        <a:pt x="87" y="518"/>
                      </a:lnTo>
                      <a:lnTo>
                        <a:pt x="82" y="525"/>
                      </a:lnTo>
                      <a:lnTo>
                        <a:pt x="77" y="532"/>
                      </a:lnTo>
                      <a:lnTo>
                        <a:pt x="72" y="537"/>
                      </a:lnTo>
                      <a:lnTo>
                        <a:pt x="78" y="532"/>
                      </a:lnTo>
                      <a:lnTo>
                        <a:pt x="82" y="526"/>
                      </a:lnTo>
                      <a:lnTo>
                        <a:pt x="88" y="520"/>
                      </a:lnTo>
                      <a:lnTo>
                        <a:pt x="92" y="513"/>
                      </a:lnTo>
                      <a:lnTo>
                        <a:pt x="97" y="505"/>
                      </a:lnTo>
                      <a:lnTo>
                        <a:pt x="101" y="498"/>
                      </a:lnTo>
                      <a:lnTo>
                        <a:pt x="104" y="490"/>
                      </a:lnTo>
                      <a:lnTo>
                        <a:pt x="109" y="482"/>
                      </a:lnTo>
                      <a:lnTo>
                        <a:pt x="111" y="473"/>
                      </a:lnTo>
                      <a:lnTo>
                        <a:pt x="114" y="463"/>
                      </a:lnTo>
                      <a:lnTo>
                        <a:pt x="117" y="454"/>
                      </a:lnTo>
                      <a:lnTo>
                        <a:pt x="119" y="445"/>
                      </a:lnTo>
                      <a:lnTo>
                        <a:pt x="121" y="435"/>
                      </a:lnTo>
                      <a:lnTo>
                        <a:pt x="122" y="424"/>
                      </a:lnTo>
                      <a:lnTo>
                        <a:pt x="123" y="415"/>
                      </a:lnTo>
                      <a:lnTo>
                        <a:pt x="123" y="404"/>
                      </a:lnTo>
                      <a:close/>
                      <a:moveTo>
                        <a:pt x="207" y="194"/>
                      </a:moveTo>
                      <a:lnTo>
                        <a:pt x="199" y="212"/>
                      </a:lnTo>
                      <a:lnTo>
                        <a:pt x="191" y="232"/>
                      </a:lnTo>
                      <a:lnTo>
                        <a:pt x="184" y="251"/>
                      </a:lnTo>
                      <a:lnTo>
                        <a:pt x="178" y="271"/>
                      </a:lnTo>
                      <a:lnTo>
                        <a:pt x="173" y="292"/>
                      </a:lnTo>
                      <a:lnTo>
                        <a:pt x="169" y="313"/>
                      </a:lnTo>
                      <a:lnTo>
                        <a:pt x="166" y="334"/>
                      </a:lnTo>
                      <a:lnTo>
                        <a:pt x="163" y="355"/>
                      </a:lnTo>
                      <a:lnTo>
                        <a:pt x="161" y="377"/>
                      </a:lnTo>
                      <a:lnTo>
                        <a:pt x="161" y="398"/>
                      </a:lnTo>
                      <a:lnTo>
                        <a:pt x="161" y="420"/>
                      </a:lnTo>
                      <a:lnTo>
                        <a:pt x="161" y="441"/>
                      </a:lnTo>
                      <a:lnTo>
                        <a:pt x="163" y="463"/>
                      </a:lnTo>
                      <a:lnTo>
                        <a:pt x="166" y="484"/>
                      </a:lnTo>
                      <a:lnTo>
                        <a:pt x="169" y="507"/>
                      </a:lnTo>
                      <a:lnTo>
                        <a:pt x="173" y="528"/>
                      </a:lnTo>
                      <a:lnTo>
                        <a:pt x="213" y="547"/>
                      </a:lnTo>
                      <a:lnTo>
                        <a:pt x="230" y="585"/>
                      </a:lnTo>
                      <a:lnTo>
                        <a:pt x="217" y="542"/>
                      </a:lnTo>
                      <a:lnTo>
                        <a:pt x="181" y="525"/>
                      </a:lnTo>
                      <a:lnTo>
                        <a:pt x="177" y="504"/>
                      </a:lnTo>
                      <a:lnTo>
                        <a:pt x="172" y="483"/>
                      </a:lnTo>
                      <a:lnTo>
                        <a:pt x="170" y="462"/>
                      </a:lnTo>
                      <a:lnTo>
                        <a:pt x="168" y="440"/>
                      </a:lnTo>
                      <a:lnTo>
                        <a:pt x="167" y="419"/>
                      </a:lnTo>
                      <a:lnTo>
                        <a:pt x="166" y="398"/>
                      </a:lnTo>
                      <a:lnTo>
                        <a:pt x="167" y="376"/>
                      </a:lnTo>
                      <a:lnTo>
                        <a:pt x="168" y="355"/>
                      </a:lnTo>
                      <a:lnTo>
                        <a:pt x="169" y="334"/>
                      </a:lnTo>
                      <a:lnTo>
                        <a:pt x="172" y="313"/>
                      </a:lnTo>
                      <a:lnTo>
                        <a:pt x="176" y="292"/>
                      </a:lnTo>
                      <a:lnTo>
                        <a:pt x="180" y="272"/>
                      </a:lnTo>
                      <a:lnTo>
                        <a:pt x="186" y="251"/>
                      </a:lnTo>
                      <a:lnTo>
                        <a:pt x="192" y="232"/>
                      </a:lnTo>
                      <a:lnTo>
                        <a:pt x="199" y="212"/>
                      </a:lnTo>
                      <a:lnTo>
                        <a:pt x="207" y="194"/>
                      </a:lnTo>
                      <a:close/>
                      <a:moveTo>
                        <a:pt x="108" y="250"/>
                      </a:moveTo>
                      <a:lnTo>
                        <a:pt x="102" y="234"/>
                      </a:lnTo>
                      <a:lnTo>
                        <a:pt x="94" y="218"/>
                      </a:lnTo>
                      <a:lnTo>
                        <a:pt x="88" y="204"/>
                      </a:lnTo>
                      <a:lnTo>
                        <a:pt x="80" y="190"/>
                      </a:lnTo>
                      <a:lnTo>
                        <a:pt x="108" y="250"/>
                      </a:lnTo>
                      <a:close/>
                      <a:moveTo>
                        <a:pt x="108" y="250"/>
                      </a:moveTo>
                      <a:lnTo>
                        <a:pt x="114" y="266"/>
                      </a:lnTo>
                      <a:lnTo>
                        <a:pt x="119" y="281"/>
                      </a:lnTo>
                      <a:lnTo>
                        <a:pt x="121" y="298"/>
                      </a:lnTo>
                      <a:lnTo>
                        <a:pt x="122" y="315"/>
                      </a:lnTo>
                      <a:lnTo>
                        <a:pt x="122" y="332"/>
                      </a:lnTo>
                      <a:lnTo>
                        <a:pt x="122" y="349"/>
                      </a:lnTo>
                      <a:lnTo>
                        <a:pt x="121" y="366"/>
                      </a:lnTo>
                      <a:lnTo>
                        <a:pt x="119" y="382"/>
                      </a:lnTo>
                      <a:lnTo>
                        <a:pt x="117" y="399"/>
                      </a:lnTo>
                      <a:lnTo>
                        <a:pt x="113" y="415"/>
                      </a:lnTo>
                      <a:lnTo>
                        <a:pt x="110" y="431"/>
                      </a:lnTo>
                      <a:lnTo>
                        <a:pt x="106" y="446"/>
                      </a:lnTo>
                      <a:lnTo>
                        <a:pt x="100" y="462"/>
                      </a:lnTo>
                      <a:lnTo>
                        <a:pt x="94" y="477"/>
                      </a:lnTo>
                      <a:lnTo>
                        <a:pt x="89" y="491"/>
                      </a:lnTo>
                      <a:lnTo>
                        <a:pt x="81" y="504"/>
                      </a:lnTo>
                      <a:lnTo>
                        <a:pt x="73" y="517"/>
                      </a:lnTo>
                      <a:lnTo>
                        <a:pt x="66" y="530"/>
                      </a:lnTo>
                      <a:lnTo>
                        <a:pt x="13" y="530"/>
                      </a:lnTo>
                      <a:lnTo>
                        <a:pt x="40" y="533"/>
                      </a:lnTo>
                      <a:lnTo>
                        <a:pt x="67" y="537"/>
                      </a:lnTo>
                      <a:lnTo>
                        <a:pt x="80" y="518"/>
                      </a:lnTo>
                      <a:lnTo>
                        <a:pt x="87" y="505"/>
                      </a:lnTo>
                      <a:lnTo>
                        <a:pt x="93" y="492"/>
                      </a:lnTo>
                      <a:lnTo>
                        <a:pt x="99" y="479"/>
                      </a:lnTo>
                      <a:lnTo>
                        <a:pt x="104" y="465"/>
                      </a:lnTo>
                      <a:lnTo>
                        <a:pt x="109" y="452"/>
                      </a:lnTo>
                      <a:lnTo>
                        <a:pt x="113" y="437"/>
                      </a:lnTo>
                      <a:lnTo>
                        <a:pt x="117" y="423"/>
                      </a:lnTo>
                      <a:lnTo>
                        <a:pt x="120" y="407"/>
                      </a:lnTo>
                      <a:lnTo>
                        <a:pt x="122" y="393"/>
                      </a:lnTo>
                      <a:lnTo>
                        <a:pt x="124" y="377"/>
                      </a:lnTo>
                      <a:lnTo>
                        <a:pt x="126" y="361"/>
                      </a:lnTo>
                      <a:lnTo>
                        <a:pt x="127" y="346"/>
                      </a:lnTo>
                      <a:lnTo>
                        <a:pt x="127" y="330"/>
                      </a:lnTo>
                      <a:lnTo>
                        <a:pt x="127" y="314"/>
                      </a:lnTo>
                      <a:lnTo>
                        <a:pt x="126" y="298"/>
                      </a:lnTo>
                      <a:lnTo>
                        <a:pt x="123" y="283"/>
                      </a:lnTo>
                      <a:lnTo>
                        <a:pt x="108" y="250"/>
                      </a:lnTo>
                      <a:close/>
                      <a:moveTo>
                        <a:pt x="109" y="208"/>
                      </a:moveTo>
                      <a:lnTo>
                        <a:pt x="116" y="224"/>
                      </a:lnTo>
                      <a:lnTo>
                        <a:pt x="123" y="241"/>
                      </a:lnTo>
                      <a:lnTo>
                        <a:pt x="131" y="256"/>
                      </a:lnTo>
                      <a:lnTo>
                        <a:pt x="139" y="272"/>
                      </a:lnTo>
                      <a:lnTo>
                        <a:pt x="186" y="167"/>
                      </a:lnTo>
                      <a:lnTo>
                        <a:pt x="138" y="266"/>
                      </a:lnTo>
                      <a:lnTo>
                        <a:pt x="109" y="208"/>
                      </a:lnTo>
                      <a:close/>
                      <a:moveTo>
                        <a:pt x="163" y="232"/>
                      </a:moveTo>
                      <a:lnTo>
                        <a:pt x="141" y="277"/>
                      </a:lnTo>
                      <a:lnTo>
                        <a:pt x="141" y="336"/>
                      </a:lnTo>
                      <a:lnTo>
                        <a:pt x="143" y="280"/>
                      </a:lnTo>
                      <a:lnTo>
                        <a:pt x="149" y="268"/>
                      </a:lnTo>
                      <a:lnTo>
                        <a:pt x="154" y="256"/>
                      </a:lnTo>
                      <a:lnTo>
                        <a:pt x="159" y="243"/>
                      </a:lnTo>
                      <a:lnTo>
                        <a:pt x="163" y="232"/>
                      </a:lnTo>
                      <a:close/>
                      <a:moveTo>
                        <a:pt x="288" y="211"/>
                      </a:moveTo>
                      <a:lnTo>
                        <a:pt x="291" y="209"/>
                      </a:lnTo>
                      <a:lnTo>
                        <a:pt x="294" y="208"/>
                      </a:lnTo>
                      <a:lnTo>
                        <a:pt x="297" y="207"/>
                      </a:lnTo>
                      <a:lnTo>
                        <a:pt x="300" y="204"/>
                      </a:lnTo>
                      <a:lnTo>
                        <a:pt x="302" y="201"/>
                      </a:lnTo>
                      <a:lnTo>
                        <a:pt x="306" y="199"/>
                      </a:lnTo>
                      <a:lnTo>
                        <a:pt x="309" y="192"/>
                      </a:lnTo>
                      <a:lnTo>
                        <a:pt x="312" y="184"/>
                      </a:lnTo>
                      <a:lnTo>
                        <a:pt x="315" y="175"/>
                      </a:lnTo>
                      <a:lnTo>
                        <a:pt x="316" y="171"/>
                      </a:lnTo>
                      <a:lnTo>
                        <a:pt x="317" y="166"/>
                      </a:lnTo>
                      <a:lnTo>
                        <a:pt x="317" y="162"/>
                      </a:lnTo>
                      <a:lnTo>
                        <a:pt x="317" y="157"/>
                      </a:lnTo>
                      <a:lnTo>
                        <a:pt x="315" y="166"/>
                      </a:lnTo>
                      <a:lnTo>
                        <a:pt x="313" y="174"/>
                      </a:lnTo>
                      <a:lnTo>
                        <a:pt x="310" y="182"/>
                      </a:lnTo>
                      <a:lnTo>
                        <a:pt x="307" y="190"/>
                      </a:lnTo>
                      <a:lnTo>
                        <a:pt x="303" y="196"/>
                      </a:lnTo>
                      <a:lnTo>
                        <a:pt x="299" y="201"/>
                      </a:lnTo>
                      <a:lnTo>
                        <a:pt x="293" y="207"/>
                      </a:lnTo>
                      <a:lnTo>
                        <a:pt x="288" y="211"/>
                      </a:lnTo>
                      <a:close/>
                      <a:moveTo>
                        <a:pt x="231" y="315"/>
                      </a:moveTo>
                      <a:lnTo>
                        <a:pt x="236" y="317"/>
                      </a:lnTo>
                      <a:lnTo>
                        <a:pt x="240" y="318"/>
                      </a:lnTo>
                      <a:lnTo>
                        <a:pt x="244" y="319"/>
                      </a:lnTo>
                      <a:lnTo>
                        <a:pt x="249" y="319"/>
                      </a:lnTo>
                      <a:lnTo>
                        <a:pt x="254" y="318"/>
                      </a:lnTo>
                      <a:lnTo>
                        <a:pt x="259" y="315"/>
                      </a:lnTo>
                      <a:lnTo>
                        <a:pt x="263" y="313"/>
                      </a:lnTo>
                      <a:lnTo>
                        <a:pt x="268" y="309"/>
                      </a:lnTo>
                      <a:lnTo>
                        <a:pt x="270" y="305"/>
                      </a:lnTo>
                      <a:lnTo>
                        <a:pt x="272" y="301"/>
                      </a:lnTo>
                      <a:lnTo>
                        <a:pt x="274" y="297"/>
                      </a:lnTo>
                      <a:lnTo>
                        <a:pt x="274" y="292"/>
                      </a:lnTo>
                      <a:lnTo>
                        <a:pt x="273" y="297"/>
                      </a:lnTo>
                      <a:lnTo>
                        <a:pt x="271" y="302"/>
                      </a:lnTo>
                      <a:lnTo>
                        <a:pt x="268" y="306"/>
                      </a:lnTo>
                      <a:lnTo>
                        <a:pt x="263" y="310"/>
                      </a:lnTo>
                      <a:lnTo>
                        <a:pt x="260" y="313"/>
                      </a:lnTo>
                      <a:lnTo>
                        <a:pt x="254" y="315"/>
                      </a:lnTo>
                      <a:lnTo>
                        <a:pt x="249" y="317"/>
                      </a:lnTo>
                      <a:lnTo>
                        <a:pt x="244" y="318"/>
                      </a:lnTo>
                      <a:lnTo>
                        <a:pt x="241" y="318"/>
                      </a:lnTo>
                      <a:lnTo>
                        <a:pt x="238" y="317"/>
                      </a:lnTo>
                      <a:lnTo>
                        <a:pt x="234" y="317"/>
                      </a:lnTo>
                      <a:lnTo>
                        <a:pt x="231" y="315"/>
                      </a:lnTo>
                      <a:close/>
                      <a:moveTo>
                        <a:pt x="188" y="23"/>
                      </a:moveTo>
                      <a:lnTo>
                        <a:pt x="190" y="19"/>
                      </a:lnTo>
                      <a:lnTo>
                        <a:pt x="193" y="15"/>
                      </a:lnTo>
                      <a:lnTo>
                        <a:pt x="197" y="11"/>
                      </a:lnTo>
                      <a:lnTo>
                        <a:pt x="200" y="9"/>
                      </a:lnTo>
                      <a:lnTo>
                        <a:pt x="203" y="7"/>
                      </a:lnTo>
                      <a:lnTo>
                        <a:pt x="207" y="5"/>
                      </a:lnTo>
                      <a:lnTo>
                        <a:pt x="210" y="4"/>
                      </a:lnTo>
                      <a:lnTo>
                        <a:pt x="214" y="4"/>
                      </a:lnTo>
                      <a:lnTo>
                        <a:pt x="218" y="4"/>
                      </a:lnTo>
                      <a:lnTo>
                        <a:pt x="222" y="4"/>
                      </a:lnTo>
                      <a:lnTo>
                        <a:pt x="226" y="5"/>
                      </a:lnTo>
                      <a:lnTo>
                        <a:pt x="229" y="6"/>
                      </a:lnTo>
                      <a:lnTo>
                        <a:pt x="233" y="9"/>
                      </a:lnTo>
                      <a:lnTo>
                        <a:pt x="237" y="10"/>
                      </a:lnTo>
                      <a:lnTo>
                        <a:pt x="240" y="14"/>
                      </a:lnTo>
                      <a:lnTo>
                        <a:pt x="243" y="18"/>
                      </a:lnTo>
                      <a:lnTo>
                        <a:pt x="247" y="22"/>
                      </a:lnTo>
                      <a:lnTo>
                        <a:pt x="250" y="28"/>
                      </a:lnTo>
                      <a:lnTo>
                        <a:pt x="252" y="34"/>
                      </a:lnTo>
                      <a:lnTo>
                        <a:pt x="254" y="40"/>
                      </a:lnTo>
                      <a:lnTo>
                        <a:pt x="256" y="47"/>
                      </a:lnTo>
                      <a:lnTo>
                        <a:pt x="257" y="53"/>
                      </a:lnTo>
                      <a:lnTo>
                        <a:pt x="257" y="61"/>
                      </a:lnTo>
                      <a:lnTo>
                        <a:pt x="257" y="68"/>
                      </a:lnTo>
                      <a:lnTo>
                        <a:pt x="261" y="69"/>
                      </a:lnTo>
                      <a:lnTo>
                        <a:pt x="267" y="72"/>
                      </a:lnTo>
                      <a:lnTo>
                        <a:pt x="271" y="74"/>
                      </a:lnTo>
                      <a:lnTo>
                        <a:pt x="276" y="77"/>
                      </a:lnTo>
                      <a:lnTo>
                        <a:pt x="280" y="81"/>
                      </a:lnTo>
                      <a:lnTo>
                        <a:pt x="283" y="85"/>
                      </a:lnTo>
                      <a:lnTo>
                        <a:pt x="287" y="90"/>
                      </a:lnTo>
                      <a:lnTo>
                        <a:pt x="290" y="95"/>
                      </a:lnTo>
                      <a:lnTo>
                        <a:pt x="292" y="100"/>
                      </a:lnTo>
                      <a:lnTo>
                        <a:pt x="296" y="106"/>
                      </a:lnTo>
                      <a:lnTo>
                        <a:pt x="298" y="112"/>
                      </a:lnTo>
                      <a:lnTo>
                        <a:pt x="299" y="119"/>
                      </a:lnTo>
                      <a:lnTo>
                        <a:pt x="300" y="125"/>
                      </a:lnTo>
                      <a:lnTo>
                        <a:pt x="301" y="133"/>
                      </a:lnTo>
                      <a:lnTo>
                        <a:pt x="301" y="140"/>
                      </a:lnTo>
                      <a:lnTo>
                        <a:pt x="301" y="148"/>
                      </a:lnTo>
                      <a:lnTo>
                        <a:pt x="299" y="158"/>
                      </a:lnTo>
                      <a:lnTo>
                        <a:pt x="297" y="169"/>
                      </a:lnTo>
                      <a:lnTo>
                        <a:pt x="293" y="178"/>
                      </a:lnTo>
                      <a:lnTo>
                        <a:pt x="289" y="186"/>
                      </a:lnTo>
                      <a:lnTo>
                        <a:pt x="284" y="194"/>
                      </a:lnTo>
                      <a:lnTo>
                        <a:pt x="279" y="200"/>
                      </a:lnTo>
                      <a:lnTo>
                        <a:pt x="276" y="203"/>
                      </a:lnTo>
                      <a:lnTo>
                        <a:pt x="272" y="205"/>
                      </a:lnTo>
                      <a:lnTo>
                        <a:pt x="269" y="207"/>
                      </a:lnTo>
                      <a:lnTo>
                        <a:pt x="266" y="209"/>
                      </a:lnTo>
                      <a:lnTo>
                        <a:pt x="267" y="211"/>
                      </a:lnTo>
                      <a:lnTo>
                        <a:pt x="268" y="213"/>
                      </a:lnTo>
                      <a:lnTo>
                        <a:pt x="269" y="214"/>
                      </a:lnTo>
                      <a:lnTo>
                        <a:pt x="270" y="217"/>
                      </a:lnTo>
                      <a:lnTo>
                        <a:pt x="270" y="220"/>
                      </a:lnTo>
                      <a:lnTo>
                        <a:pt x="270" y="222"/>
                      </a:lnTo>
                      <a:lnTo>
                        <a:pt x="270" y="226"/>
                      </a:lnTo>
                      <a:lnTo>
                        <a:pt x="269" y="229"/>
                      </a:lnTo>
                      <a:lnTo>
                        <a:pt x="267" y="232"/>
                      </a:lnTo>
                      <a:lnTo>
                        <a:pt x="264" y="234"/>
                      </a:lnTo>
                      <a:lnTo>
                        <a:pt x="263" y="235"/>
                      </a:lnTo>
                      <a:lnTo>
                        <a:pt x="261" y="235"/>
                      </a:lnTo>
                      <a:lnTo>
                        <a:pt x="260" y="235"/>
                      </a:lnTo>
                      <a:lnTo>
                        <a:pt x="259" y="235"/>
                      </a:lnTo>
                      <a:lnTo>
                        <a:pt x="260" y="239"/>
                      </a:lnTo>
                      <a:lnTo>
                        <a:pt x="261" y="242"/>
                      </a:lnTo>
                      <a:lnTo>
                        <a:pt x="262" y="246"/>
                      </a:lnTo>
                      <a:lnTo>
                        <a:pt x="262" y="250"/>
                      </a:lnTo>
                      <a:lnTo>
                        <a:pt x="263" y="258"/>
                      </a:lnTo>
                      <a:lnTo>
                        <a:pt x="263" y="266"/>
                      </a:lnTo>
                      <a:lnTo>
                        <a:pt x="261" y="273"/>
                      </a:lnTo>
                      <a:lnTo>
                        <a:pt x="259" y="280"/>
                      </a:lnTo>
                      <a:lnTo>
                        <a:pt x="256" y="287"/>
                      </a:lnTo>
                      <a:lnTo>
                        <a:pt x="251" y="292"/>
                      </a:lnTo>
                      <a:lnTo>
                        <a:pt x="247" y="296"/>
                      </a:lnTo>
                      <a:lnTo>
                        <a:pt x="242" y="298"/>
                      </a:lnTo>
                      <a:lnTo>
                        <a:pt x="238" y="300"/>
                      </a:lnTo>
                      <a:lnTo>
                        <a:pt x="232" y="300"/>
                      </a:lnTo>
                      <a:lnTo>
                        <a:pt x="228" y="298"/>
                      </a:lnTo>
                      <a:lnTo>
                        <a:pt x="223" y="296"/>
                      </a:lnTo>
                      <a:lnTo>
                        <a:pt x="219" y="293"/>
                      </a:lnTo>
                      <a:lnTo>
                        <a:pt x="216" y="288"/>
                      </a:lnTo>
                      <a:lnTo>
                        <a:pt x="216" y="294"/>
                      </a:lnTo>
                      <a:lnTo>
                        <a:pt x="214" y="301"/>
                      </a:lnTo>
                      <a:lnTo>
                        <a:pt x="213" y="306"/>
                      </a:lnTo>
                      <a:lnTo>
                        <a:pt x="211" y="310"/>
                      </a:lnTo>
                      <a:lnTo>
                        <a:pt x="208" y="315"/>
                      </a:lnTo>
                      <a:lnTo>
                        <a:pt x="204" y="318"/>
                      </a:lnTo>
                      <a:lnTo>
                        <a:pt x="201" y="321"/>
                      </a:lnTo>
                      <a:lnTo>
                        <a:pt x="197" y="322"/>
                      </a:lnTo>
                      <a:lnTo>
                        <a:pt x="194" y="322"/>
                      </a:lnTo>
                      <a:lnTo>
                        <a:pt x="191" y="322"/>
                      </a:lnTo>
                      <a:lnTo>
                        <a:pt x="189" y="322"/>
                      </a:lnTo>
                      <a:lnTo>
                        <a:pt x="187" y="321"/>
                      </a:lnTo>
                      <a:lnTo>
                        <a:pt x="183" y="318"/>
                      </a:lnTo>
                      <a:lnTo>
                        <a:pt x="181" y="317"/>
                      </a:lnTo>
                      <a:lnTo>
                        <a:pt x="180" y="314"/>
                      </a:lnTo>
                      <a:lnTo>
                        <a:pt x="178" y="311"/>
                      </a:lnTo>
                      <a:lnTo>
                        <a:pt x="181" y="317"/>
                      </a:lnTo>
                      <a:lnTo>
                        <a:pt x="184" y="321"/>
                      </a:lnTo>
                      <a:lnTo>
                        <a:pt x="188" y="323"/>
                      </a:lnTo>
                      <a:lnTo>
                        <a:pt x="192" y="325"/>
                      </a:lnTo>
                      <a:lnTo>
                        <a:pt x="196" y="326"/>
                      </a:lnTo>
                      <a:lnTo>
                        <a:pt x="200" y="325"/>
                      </a:lnTo>
                      <a:lnTo>
                        <a:pt x="204" y="323"/>
                      </a:lnTo>
                      <a:lnTo>
                        <a:pt x="209" y="321"/>
                      </a:lnTo>
                      <a:lnTo>
                        <a:pt x="212" y="315"/>
                      </a:lnTo>
                      <a:lnTo>
                        <a:pt x="214" y="310"/>
                      </a:lnTo>
                      <a:lnTo>
                        <a:pt x="217" y="305"/>
                      </a:lnTo>
                      <a:lnTo>
                        <a:pt x="218" y="298"/>
                      </a:lnTo>
                      <a:lnTo>
                        <a:pt x="221" y="301"/>
                      </a:lnTo>
                      <a:lnTo>
                        <a:pt x="223" y="302"/>
                      </a:lnTo>
                      <a:lnTo>
                        <a:pt x="227" y="305"/>
                      </a:lnTo>
                      <a:lnTo>
                        <a:pt x="229" y="306"/>
                      </a:lnTo>
                      <a:lnTo>
                        <a:pt x="232" y="306"/>
                      </a:lnTo>
                      <a:lnTo>
                        <a:pt x="234" y="308"/>
                      </a:lnTo>
                      <a:lnTo>
                        <a:pt x="238" y="308"/>
                      </a:lnTo>
                      <a:lnTo>
                        <a:pt x="241" y="308"/>
                      </a:lnTo>
                      <a:lnTo>
                        <a:pt x="243" y="306"/>
                      </a:lnTo>
                      <a:lnTo>
                        <a:pt x="247" y="305"/>
                      </a:lnTo>
                      <a:lnTo>
                        <a:pt x="250" y="304"/>
                      </a:lnTo>
                      <a:lnTo>
                        <a:pt x="252" y="302"/>
                      </a:lnTo>
                      <a:lnTo>
                        <a:pt x="254" y="300"/>
                      </a:lnTo>
                      <a:lnTo>
                        <a:pt x="258" y="297"/>
                      </a:lnTo>
                      <a:lnTo>
                        <a:pt x="260" y="293"/>
                      </a:lnTo>
                      <a:lnTo>
                        <a:pt x="262" y="290"/>
                      </a:lnTo>
                      <a:lnTo>
                        <a:pt x="264" y="284"/>
                      </a:lnTo>
                      <a:lnTo>
                        <a:pt x="267" y="279"/>
                      </a:lnTo>
                      <a:lnTo>
                        <a:pt x="268" y="272"/>
                      </a:lnTo>
                      <a:lnTo>
                        <a:pt x="268" y="266"/>
                      </a:lnTo>
                      <a:lnTo>
                        <a:pt x="268" y="259"/>
                      </a:lnTo>
                      <a:lnTo>
                        <a:pt x="268" y="251"/>
                      </a:lnTo>
                      <a:lnTo>
                        <a:pt x="266" y="246"/>
                      </a:lnTo>
                      <a:lnTo>
                        <a:pt x="263" y="239"/>
                      </a:lnTo>
                      <a:lnTo>
                        <a:pt x="266" y="238"/>
                      </a:lnTo>
                      <a:lnTo>
                        <a:pt x="268" y="237"/>
                      </a:lnTo>
                      <a:lnTo>
                        <a:pt x="270" y="235"/>
                      </a:lnTo>
                      <a:lnTo>
                        <a:pt x="271" y="233"/>
                      </a:lnTo>
                      <a:lnTo>
                        <a:pt x="272" y="230"/>
                      </a:lnTo>
                      <a:lnTo>
                        <a:pt x="273" y="228"/>
                      </a:lnTo>
                      <a:lnTo>
                        <a:pt x="273" y="224"/>
                      </a:lnTo>
                      <a:lnTo>
                        <a:pt x="273" y="221"/>
                      </a:lnTo>
                      <a:lnTo>
                        <a:pt x="272" y="216"/>
                      </a:lnTo>
                      <a:lnTo>
                        <a:pt x="271" y="214"/>
                      </a:lnTo>
                      <a:lnTo>
                        <a:pt x="270" y="212"/>
                      </a:lnTo>
                      <a:lnTo>
                        <a:pt x="276" y="209"/>
                      </a:lnTo>
                      <a:lnTo>
                        <a:pt x="280" y="207"/>
                      </a:lnTo>
                      <a:lnTo>
                        <a:pt x="284" y="204"/>
                      </a:lnTo>
                      <a:lnTo>
                        <a:pt x="289" y="200"/>
                      </a:lnTo>
                      <a:lnTo>
                        <a:pt x="293" y="195"/>
                      </a:lnTo>
                      <a:lnTo>
                        <a:pt x="297" y="191"/>
                      </a:lnTo>
                      <a:lnTo>
                        <a:pt x="300" y="184"/>
                      </a:lnTo>
                      <a:lnTo>
                        <a:pt x="303" y="179"/>
                      </a:lnTo>
                      <a:lnTo>
                        <a:pt x="306" y="173"/>
                      </a:lnTo>
                      <a:lnTo>
                        <a:pt x="308" y="166"/>
                      </a:lnTo>
                      <a:lnTo>
                        <a:pt x="309" y="159"/>
                      </a:lnTo>
                      <a:lnTo>
                        <a:pt x="310" y="152"/>
                      </a:lnTo>
                      <a:lnTo>
                        <a:pt x="311" y="145"/>
                      </a:lnTo>
                      <a:lnTo>
                        <a:pt x="311" y="137"/>
                      </a:lnTo>
                      <a:lnTo>
                        <a:pt x="311" y="131"/>
                      </a:lnTo>
                      <a:lnTo>
                        <a:pt x="310" y="123"/>
                      </a:lnTo>
                      <a:lnTo>
                        <a:pt x="309" y="116"/>
                      </a:lnTo>
                      <a:lnTo>
                        <a:pt x="307" y="111"/>
                      </a:lnTo>
                      <a:lnTo>
                        <a:pt x="306" y="104"/>
                      </a:lnTo>
                      <a:lnTo>
                        <a:pt x="303" y="99"/>
                      </a:lnTo>
                      <a:lnTo>
                        <a:pt x="301" y="94"/>
                      </a:lnTo>
                      <a:lnTo>
                        <a:pt x="298" y="90"/>
                      </a:lnTo>
                      <a:lnTo>
                        <a:pt x="296" y="85"/>
                      </a:lnTo>
                      <a:lnTo>
                        <a:pt x="292" y="81"/>
                      </a:lnTo>
                      <a:lnTo>
                        <a:pt x="289" y="77"/>
                      </a:lnTo>
                      <a:lnTo>
                        <a:pt x="286" y="74"/>
                      </a:lnTo>
                      <a:lnTo>
                        <a:pt x="281" y="72"/>
                      </a:lnTo>
                      <a:lnTo>
                        <a:pt x="278" y="69"/>
                      </a:lnTo>
                      <a:lnTo>
                        <a:pt x="273" y="66"/>
                      </a:lnTo>
                      <a:lnTo>
                        <a:pt x="269" y="65"/>
                      </a:lnTo>
                      <a:lnTo>
                        <a:pt x="264" y="65"/>
                      </a:lnTo>
                      <a:lnTo>
                        <a:pt x="260" y="64"/>
                      </a:lnTo>
                      <a:lnTo>
                        <a:pt x="260" y="59"/>
                      </a:lnTo>
                      <a:lnTo>
                        <a:pt x="260" y="52"/>
                      </a:lnTo>
                      <a:lnTo>
                        <a:pt x="260" y="47"/>
                      </a:lnTo>
                      <a:lnTo>
                        <a:pt x="259" y="42"/>
                      </a:lnTo>
                      <a:lnTo>
                        <a:pt x="258" y="36"/>
                      </a:lnTo>
                      <a:lnTo>
                        <a:pt x="256" y="31"/>
                      </a:lnTo>
                      <a:lnTo>
                        <a:pt x="253" y="26"/>
                      </a:lnTo>
                      <a:lnTo>
                        <a:pt x="251" y="22"/>
                      </a:lnTo>
                      <a:lnTo>
                        <a:pt x="249" y="17"/>
                      </a:lnTo>
                      <a:lnTo>
                        <a:pt x="246" y="13"/>
                      </a:lnTo>
                      <a:lnTo>
                        <a:pt x="242" y="10"/>
                      </a:lnTo>
                      <a:lnTo>
                        <a:pt x="239" y="7"/>
                      </a:lnTo>
                      <a:lnTo>
                        <a:pt x="236" y="5"/>
                      </a:lnTo>
                      <a:lnTo>
                        <a:pt x="232" y="2"/>
                      </a:lnTo>
                      <a:lnTo>
                        <a:pt x="228" y="1"/>
                      </a:lnTo>
                      <a:lnTo>
                        <a:pt x="224" y="0"/>
                      </a:lnTo>
                      <a:lnTo>
                        <a:pt x="219" y="0"/>
                      </a:lnTo>
                      <a:lnTo>
                        <a:pt x="213" y="1"/>
                      </a:lnTo>
                      <a:lnTo>
                        <a:pt x="209" y="2"/>
                      </a:lnTo>
                      <a:lnTo>
                        <a:pt x="203" y="5"/>
                      </a:lnTo>
                      <a:lnTo>
                        <a:pt x="199" y="7"/>
                      </a:lnTo>
                      <a:lnTo>
                        <a:pt x="194" y="13"/>
                      </a:lnTo>
                      <a:lnTo>
                        <a:pt x="191" y="17"/>
                      </a:lnTo>
                      <a:lnTo>
                        <a:pt x="188" y="23"/>
                      </a:lnTo>
                      <a:close/>
                      <a:moveTo>
                        <a:pt x="134" y="70"/>
                      </a:moveTo>
                      <a:lnTo>
                        <a:pt x="139" y="78"/>
                      </a:lnTo>
                      <a:lnTo>
                        <a:pt x="142" y="86"/>
                      </a:lnTo>
                      <a:lnTo>
                        <a:pt x="140" y="80"/>
                      </a:lnTo>
                      <a:lnTo>
                        <a:pt x="139" y="74"/>
                      </a:lnTo>
                      <a:lnTo>
                        <a:pt x="138" y="70"/>
                      </a:lnTo>
                      <a:lnTo>
                        <a:pt x="138" y="66"/>
                      </a:lnTo>
                      <a:lnTo>
                        <a:pt x="138" y="62"/>
                      </a:lnTo>
                      <a:lnTo>
                        <a:pt x="139" y="55"/>
                      </a:lnTo>
                      <a:lnTo>
                        <a:pt x="141" y="47"/>
                      </a:lnTo>
                      <a:lnTo>
                        <a:pt x="143" y="40"/>
                      </a:lnTo>
                      <a:lnTo>
                        <a:pt x="148" y="34"/>
                      </a:lnTo>
                      <a:lnTo>
                        <a:pt x="150" y="31"/>
                      </a:lnTo>
                      <a:lnTo>
                        <a:pt x="152" y="28"/>
                      </a:lnTo>
                      <a:lnTo>
                        <a:pt x="154" y="27"/>
                      </a:lnTo>
                      <a:lnTo>
                        <a:pt x="158" y="26"/>
                      </a:lnTo>
                      <a:lnTo>
                        <a:pt x="161" y="24"/>
                      </a:lnTo>
                      <a:lnTo>
                        <a:pt x="164" y="23"/>
                      </a:lnTo>
                      <a:lnTo>
                        <a:pt x="167" y="23"/>
                      </a:lnTo>
                      <a:lnTo>
                        <a:pt x="170" y="23"/>
                      </a:lnTo>
                      <a:lnTo>
                        <a:pt x="173" y="24"/>
                      </a:lnTo>
                      <a:lnTo>
                        <a:pt x="177" y="26"/>
                      </a:lnTo>
                      <a:lnTo>
                        <a:pt x="180" y="27"/>
                      </a:lnTo>
                      <a:lnTo>
                        <a:pt x="182" y="30"/>
                      </a:lnTo>
                      <a:lnTo>
                        <a:pt x="180" y="27"/>
                      </a:lnTo>
                      <a:lnTo>
                        <a:pt x="178" y="24"/>
                      </a:lnTo>
                      <a:lnTo>
                        <a:pt x="176" y="22"/>
                      </a:lnTo>
                      <a:lnTo>
                        <a:pt x="173" y="21"/>
                      </a:lnTo>
                      <a:lnTo>
                        <a:pt x="170" y="19"/>
                      </a:lnTo>
                      <a:lnTo>
                        <a:pt x="168" y="18"/>
                      </a:lnTo>
                      <a:lnTo>
                        <a:pt x="164" y="18"/>
                      </a:lnTo>
                      <a:lnTo>
                        <a:pt x="162" y="18"/>
                      </a:lnTo>
                      <a:lnTo>
                        <a:pt x="159" y="18"/>
                      </a:lnTo>
                      <a:lnTo>
                        <a:pt x="157" y="18"/>
                      </a:lnTo>
                      <a:lnTo>
                        <a:pt x="153" y="19"/>
                      </a:lnTo>
                      <a:lnTo>
                        <a:pt x="151" y="21"/>
                      </a:lnTo>
                      <a:lnTo>
                        <a:pt x="149" y="22"/>
                      </a:lnTo>
                      <a:lnTo>
                        <a:pt x="146" y="24"/>
                      </a:lnTo>
                      <a:lnTo>
                        <a:pt x="143" y="27"/>
                      </a:lnTo>
                      <a:lnTo>
                        <a:pt x="141" y="30"/>
                      </a:lnTo>
                      <a:lnTo>
                        <a:pt x="139" y="34"/>
                      </a:lnTo>
                      <a:lnTo>
                        <a:pt x="137" y="39"/>
                      </a:lnTo>
                      <a:lnTo>
                        <a:pt x="136" y="43"/>
                      </a:lnTo>
                      <a:lnTo>
                        <a:pt x="133" y="48"/>
                      </a:lnTo>
                      <a:lnTo>
                        <a:pt x="133" y="55"/>
                      </a:lnTo>
                      <a:lnTo>
                        <a:pt x="133" y="60"/>
                      </a:lnTo>
                      <a:lnTo>
                        <a:pt x="133" y="65"/>
                      </a:lnTo>
                      <a:lnTo>
                        <a:pt x="134" y="70"/>
                      </a:lnTo>
                      <a:close/>
                      <a:moveTo>
                        <a:pt x="134" y="70"/>
                      </a:moveTo>
                      <a:lnTo>
                        <a:pt x="131" y="66"/>
                      </a:lnTo>
                      <a:lnTo>
                        <a:pt x="128" y="61"/>
                      </a:lnTo>
                      <a:lnTo>
                        <a:pt x="131" y="66"/>
                      </a:lnTo>
                      <a:lnTo>
                        <a:pt x="134" y="73"/>
                      </a:lnTo>
                      <a:lnTo>
                        <a:pt x="134" y="72"/>
                      </a:lnTo>
                      <a:lnTo>
                        <a:pt x="134" y="70"/>
                      </a:lnTo>
                      <a:close/>
                      <a:moveTo>
                        <a:pt x="18" y="118"/>
                      </a:moveTo>
                      <a:lnTo>
                        <a:pt x="18" y="118"/>
                      </a:lnTo>
                      <a:lnTo>
                        <a:pt x="18" y="119"/>
                      </a:lnTo>
                      <a:lnTo>
                        <a:pt x="19" y="119"/>
                      </a:lnTo>
                      <a:lnTo>
                        <a:pt x="19" y="118"/>
                      </a:lnTo>
                      <a:lnTo>
                        <a:pt x="18" y="118"/>
                      </a:lnTo>
                      <a:close/>
                    </a:path>
                  </a:pathLst>
                </a:custGeom>
                <a:solidFill>
                  <a:srgbClr val="000000"/>
                </a:solidFill>
                <a:ln w="9525">
                  <a:noFill/>
                  <a:round/>
                  <a:headEnd/>
                  <a:tailEnd/>
                </a:ln>
                <a:effectLst>
                  <a:outerShdw dist="35921" dir="2700000" algn="ctr" rotWithShape="0">
                    <a:schemeClr val="bg1">
                      <a:alpha val="50000"/>
                    </a:schemeClr>
                  </a:outerShdw>
                </a:effectLst>
              </p:spPr>
              <p:txBody>
                <a:bodyPr/>
                <a:lstStyle/>
                <a:p>
                  <a:pPr fontAlgn="ctr">
                    <a:buClr>
                      <a:srgbClr val="CC9900"/>
                    </a:buClr>
                    <a:buFont typeface="Wingdings" pitchFamily="2" charset="2"/>
                    <a:buChar char="n"/>
                    <a:defRPr/>
                  </a:pPr>
                  <a:endParaRPr lang="en-US" altLang="zh-CN" sz="1200">
                    <a:latin typeface="+mn-lt"/>
                    <a:ea typeface="华文细黑" panose="02010600040101010101" pitchFamily="2" charset="-122"/>
                    <a:cs typeface="Arial" pitchFamily="34" charset="0"/>
                  </a:endParaRPr>
                </a:p>
              </p:txBody>
            </p:sp>
          </p:grpSp>
          <p:pic>
            <p:nvPicPr>
              <p:cNvPr id="67" name="Picture 13" descr="房子2"/>
              <p:cNvPicPr>
                <a:picLocks noChangeAspect="1" noChangeArrowheads="1"/>
              </p:cNvPicPr>
              <p:nvPr>
                <p:custDataLst>
                  <p:tags r:id="rId3"/>
                </p:custDataLst>
              </p:nvPr>
            </p:nvPicPr>
            <p:blipFill>
              <a:blip r:embed="rId12" cstate="print"/>
              <a:srcRect/>
              <a:stretch>
                <a:fillRect/>
              </a:stretch>
            </p:blipFill>
            <p:spPr bwMode="auto">
              <a:xfrm>
                <a:off x="1424943" y="5739575"/>
                <a:ext cx="598938" cy="288156"/>
              </a:xfrm>
              <a:prstGeom prst="rect">
                <a:avLst/>
              </a:prstGeom>
              <a:ln>
                <a:noFill/>
              </a:ln>
              <a:effectLst>
                <a:outerShdw blurRad="292100" dist="139700" dir="2700000" algn="tl" rotWithShape="0">
                  <a:srgbClr val="333333">
                    <a:alpha val="65000"/>
                  </a:srgbClr>
                </a:outerShdw>
              </a:effectLst>
            </p:spPr>
          </p:pic>
          <p:pic>
            <p:nvPicPr>
              <p:cNvPr id="68" name="Picture 13" descr="房子2"/>
              <p:cNvPicPr>
                <a:picLocks noChangeAspect="1" noChangeArrowheads="1"/>
              </p:cNvPicPr>
              <p:nvPr>
                <p:custDataLst>
                  <p:tags r:id="rId4"/>
                </p:custDataLst>
              </p:nvPr>
            </p:nvPicPr>
            <p:blipFill>
              <a:blip r:embed="rId12" cstate="print"/>
              <a:srcRect/>
              <a:stretch>
                <a:fillRect/>
              </a:stretch>
            </p:blipFill>
            <p:spPr bwMode="auto">
              <a:xfrm>
                <a:off x="1677611" y="5840357"/>
                <a:ext cx="598938" cy="288156"/>
              </a:xfrm>
              <a:prstGeom prst="rect">
                <a:avLst/>
              </a:prstGeom>
              <a:ln>
                <a:noFill/>
              </a:ln>
              <a:effectLst>
                <a:outerShdw blurRad="292100" dist="139700" dir="2700000" algn="tl" rotWithShape="0">
                  <a:srgbClr val="333333">
                    <a:alpha val="65000"/>
                  </a:srgbClr>
                </a:outerShdw>
              </a:effectLst>
            </p:spPr>
          </p:pic>
          <p:pic>
            <p:nvPicPr>
              <p:cNvPr id="69" name="Picture 209" descr="公寓"/>
              <p:cNvPicPr>
                <a:picLocks noChangeAspect="1" noChangeArrowheads="1"/>
              </p:cNvPicPr>
              <p:nvPr>
                <p:custDataLst>
                  <p:tags r:id="rId5"/>
                </p:custDataLst>
              </p:nvPr>
            </p:nvPicPr>
            <p:blipFill>
              <a:blip r:embed="rId13" cstate="print"/>
              <a:srcRect/>
              <a:stretch>
                <a:fillRect/>
              </a:stretch>
            </p:blipFill>
            <p:spPr bwMode="auto">
              <a:xfrm>
                <a:off x="2838720" y="5673713"/>
                <a:ext cx="528331" cy="498650"/>
              </a:xfrm>
              <a:prstGeom prst="rect">
                <a:avLst/>
              </a:prstGeom>
              <a:ln>
                <a:noFill/>
              </a:ln>
              <a:effectLst>
                <a:outerShdw blurRad="292100" dist="139700" dir="2700000" algn="tl" rotWithShape="0">
                  <a:srgbClr val="333333">
                    <a:alpha val="65000"/>
                  </a:srgbClr>
                </a:outerShdw>
              </a:effectLst>
            </p:spPr>
          </p:pic>
          <p:grpSp>
            <p:nvGrpSpPr>
              <p:cNvPr id="71" name="Group 189"/>
              <p:cNvGrpSpPr>
                <a:grpSpLocks/>
              </p:cNvGrpSpPr>
              <p:nvPr/>
            </p:nvGrpSpPr>
            <p:grpSpPr bwMode="auto">
              <a:xfrm>
                <a:off x="2405749" y="5815356"/>
                <a:ext cx="273050" cy="354012"/>
                <a:chOff x="4643" y="2406"/>
                <a:chExt cx="241" cy="325"/>
              </a:xfrm>
            </p:grpSpPr>
            <p:sp>
              <p:nvSpPr>
                <p:cNvPr id="73" name="Freeform 190"/>
                <p:cNvSpPr>
                  <a:spLocks/>
                </p:cNvSpPr>
                <p:nvPr/>
              </p:nvSpPr>
              <p:spPr bwMode="auto">
                <a:xfrm>
                  <a:off x="4651" y="2409"/>
                  <a:ext cx="223" cy="171"/>
                </a:xfrm>
                <a:custGeom>
                  <a:avLst/>
                  <a:gdLst>
                    <a:gd name="T0" fmla="*/ 2 w 296"/>
                    <a:gd name="T1" fmla="*/ 1 h 322"/>
                    <a:gd name="T2" fmla="*/ 2 w 296"/>
                    <a:gd name="T3" fmla="*/ 1 h 322"/>
                    <a:gd name="T4" fmla="*/ 2 w 296"/>
                    <a:gd name="T5" fmla="*/ 1 h 322"/>
                    <a:gd name="T6" fmla="*/ 2 w 296"/>
                    <a:gd name="T7" fmla="*/ 1 h 322"/>
                    <a:gd name="T8" fmla="*/ 2 w 296"/>
                    <a:gd name="T9" fmla="*/ 1 h 322"/>
                    <a:gd name="T10" fmla="*/ 2 w 296"/>
                    <a:gd name="T11" fmla="*/ 1 h 322"/>
                    <a:gd name="T12" fmla="*/ 2 w 296"/>
                    <a:gd name="T13" fmla="*/ 1 h 322"/>
                    <a:gd name="T14" fmla="*/ 2 w 296"/>
                    <a:gd name="T15" fmla="*/ 1 h 322"/>
                    <a:gd name="T16" fmla="*/ 2 w 296"/>
                    <a:gd name="T17" fmla="*/ 1 h 322"/>
                    <a:gd name="T18" fmla="*/ 0 w 296"/>
                    <a:gd name="T19" fmla="*/ 1 h 322"/>
                    <a:gd name="T20" fmla="*/ 2 w 296"/>
                    <a:gd name="T21" fmla="*/ 1 h 322"/>
                    <a:gd name="T22" fmla="*/ 2 w 296"/>
                    <a:gd name="T23" fmla="*/ 1 h 322"/>
                    <a:gd name="T24" fmla="*/ 2 w 296"/>
                    <a:gd name="T25" fmla="*/ 1 h 322"/>
                    <a:gd name="T26" fmla="*/ 2 w 296"/>
                    <a:gd name="T27" fmla="*/ 1 h 322"/>
                    <a:gd name="T28" fmla="*/ 2 w 296"/>
                    <a:gd name="T29" fmla="*/ 1 h 322"/>
                    <a:gd name="T30" fmla="*/ 2 w 296"/>
                    <a:gd name="T31" fmla="*/ 1 h 322"/>
                    <a:gd name="T32" fmla="*/ 2 w 296"/>
                    <a:gd name="T33" fmla="*/ 1 h 322"/>
                    <a:gd name="T34" fmla="*/ 2 w 296"/>
                    <a:gd name="T35" fmla="*/ 1 h 322"/>
                    <a:gd name="T36" fmla="*/ 2 w 296"/>
                    <a:gd name="T37" fmla="*/ 1 h 322"/>
                    <a:gd name="T38" fmla="*/ 2 w 296"/>
                    <a:gd name="T39" fmla="*/ 1 h 322"/>
                    <a:gd name="T40" fmla="*/ 2 w 296"/>
                    <a:gd name="T41" fmla="*/ 1 h 322"/>
                    <a:gd name="T42" fmla="*/ 2 w 296"/>
                    <a:gd name="T43" fmla="*/ 1 h 322"/>
                    <a:gd name="T44" fmla="*/ 2 w 296"/>
                    <a:gd name="T45" fmla="*/ 1 h 322"/>
                    <a:gd name="T46" fmla="*/ 2 w 296"/>
                    <a:gd name="T47" fmla="*/ 1 h 322"/>
                    <a:gd name="T48" fmla="*/ 2 w 296"/>
                    <a:gd name="T49" fmla="*/ 1 h 322"/>
                    <a:gd name="T50" fmla="*/ 2 w 296"/>
                    <a:gd name="T51" fmla="*/ 0 h 322"/>
                    <a:gd name="T52" fmla="*/ 2 w 296"/>
                    <a:gd name="T53" fmla="*/ 1 h 322"/>
                    <a:gd name="T54" fmla="*/ 2 w 296"/>
                    <a:gd name="T55" fmla="*/ 1 h 322"/>
                    <a:gd name="T56" fmla="*/ 2 w 296"/>
                    <a:gd name="T57" fmla="*/ 1 h 322"/>
                    <a:gd name="T58" fmla="*/ 2 w 296"/>
                    <a:gd name="T59" fmla="*/ 1 h 322"/>
                    <a:gd name="T60" fmla="*/ 2 w 296"/>
                    <a:gd name="T61" fmla="*/ 1 h 322"/>
                    <a:gd name="T62" fmla="*/ 2 w 296"/>
                    <a:gd name="T63" fmla="*/ 1 h 322"/>
                    <a:gd name="T64" fmla="*/ 2 w 296"/>
                    <a:gd name="T65" fmla="*/ 1 h 322"/>
                    <a:gd name="T66" fmla="*/ 2 w 296"/>
                    <a:gd name="T67" fmla="*/ 1 h 322"/>
                    <a:gd name="T68" fmla="*/ 2 w 296"/>
                    <a:gd name="T69" fmla="*/ 1 h 322"/>
                    <a:gd name="T70" fmla="*/ 2 w 296"/>
                    <a:gd name="T71" fmla="*/ 1 h 322"/>
                    <a:gd name="T72" fmla="*/ 2 w 296"/>
                    <a:gd name="T73" fmla="*/ 1 h 322"/>
                    <a:gd name="T74" fmla="*/ 2 w 296"/>
                    <a:gd name="T75" fmla="*/ 1 h 322"/>
                    <a:gd name="T76" fmla="*/ 2 w 296"/>
                    <a:gd name="T77" fmla="*/ 1 h 322"/>
                    <a:gd name="T78" fmla="*/ 2 w 296"/>
                    <a:gd name="T79" fmla="*/ 1 h 322"/>
                    <a:gd name="T80" fmla="*/ 2 w 296"/>
                    <a:gd name="T81" fmla="*/ 1 h 322"/>
                    <a:gd name="T82" fmla="*/ 2 w 296"/>
                    <a:gd name="T83" fmla="*/ 1 h 322"/>
                    <a:gd name="T84" fmla="*/ 2 w 296"/>
                    <a:gd name="T85" fmla="*/ 1 h 322"/>
                    <a:gd name="T86" fmla="*/ 2 w 296"/>
                    <a:gd name="T87" fmla="*/ 1 h 322"/>
                    <a:gd name="T88" fmla="*/ 2 w 296"/>
                    <a:gd name="T89" fmla="*/ 1 h 322"/>
                    <a:gd name="T90" fmla="*/ 2 w 296"/>
                    <a:gd name="T91" fmla="*/ 1 h 322"/>
                    <a:gd name="T92" fmla="*/ 2 w 296"/>
                    <a:gd name="T93" fmla="*/ 1 h 322"/>
                    <a:gd name="T94" fmla="*/ 2 w 296"/>
                    <a:gd name="T95" fmla="*/ 1 h 322"/>
                    <a:gd name="T96" fmla="*/ 2 w 296"/>
                    <a:gd name="T97" fmla="*/ 1 h 322"/>
                    <a:gd name="T98" fmla="*/ 2 w 296"/>
                    <a:gd name="T99" fmla="*/ 1 h 322"/>
                    <a:gd name="T100" fmla="*/ 2 w 296"/>
                    <a:gd name="T101" fmla="*/ 1 h 322"/>
                    <a:gd name="T102" fmla="*/ 2 w 296"/>
                    <a:gd name="T103" fmla="*/ 1 h 322"/>
                    <a:gd name="T104" fmla="*/ 2 w 296"/>
                    <a:gd name="T105" fmla="*/ 1 h 322"/>
                    <a:gd name="T106" fmla="*/ 2 w 296"/>
                    <a:gd name="T107" fmla="*/ 1 h 322"/>
                    <a:gd name="T108" fmla="*/ 2 w 296"/>
                    <a:gd name="T109" fmla="*/ 1 h 322"/>
                    <a:gd name="T110" fmla="*/ 2 w 296"/>
                    <a:gd name="T111" fmla="*/ 1 h 322"/>
                    <a:gd name="T112" fmla="*/ 2 w 296"/>
                    <a:gd name="T113" fmla="*/ 1 h 3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6"/>
                    <a:gd name="T172" fmla="*/ 0 h 322"/>
                    <a:gd name="T173" fmla="*/ 296 w 296"/>
                    <a:gd name="T174" fmla="*/ 322 h 3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6" h="322">
                      <a:moveTo>
                        <a:pt x="116" y="279"/>
                      </a:moveTo>
                      <a:lnTo>
                        <a:pt x="114" y="283"/>
                      </a:lnTo>
                      <a:lnTo>
                        <a:pt x="112" y="288"/>
                      </a:lnTo>
                      <a:lnTo>
                        <a:pt x="110" y="292"/>
                      </a:lnTo>
                      <a:lnTo>
                        <a:pt x="106" y="296"/>
                      </a:lnTo>
                      <a:lnTo>
                        <a:pt x="104" y="300"/>
                      </a:lnTo>
                      <a:lnTo>
                        <a:pt x="101" y="302"/>
                      </a:lnTo>
                      <a:lnTo>
                        <a:pt x="97" y="305"/>
                      </a:lnTo>
                      <a:lnTo>
                        <a:pt x="94" y="308"/>
                      </a:lnTo>
                      <a:lnTo>
                        <a:pt x="91" y="309"/>
                      </a:lnTo>
                      <a:lnTo>
                        <a:pt x="86" y="310"/>
                      </a:lnTo>
                      <a:lnTo>
                        <a:pt x="83" y="311"/>
                      </a:lnTo>
                      <a:lnTo>
                        <a:pt x="80" y="311"/>
                      </a:lnTo>
                      <a:lnTo>
                        <a:pt x="75" y="310"/>
                      </a:lnTo>
                      <a:lnTo>
                        <a:pt x="72" y="309"/>
                      </a:lnTo>
                      <a:lnTo>
                        <a:pt x="67" y="308"/>
                      </a:lnTo>
                      <a:lnTo>
                        <a:pt x="64" y="306"/>
                      </a:lnTo>
                      <a:lnTo>
                        <a:pt x="59" y="301"/>
                      </a:lnTo>
                      <a:lnTo>
                        <a:pt x="54" y="296"/>
                      </a:lnTo>
                      <a:lnTo>
                        <a:pt x="50" y="289"/>
                      </a:lnTo>
                      <a:lnTo>
                        <a:pt x="46" y="283"/>
                      </a:lnTo>
                      <a:lnTo>
                        <a:pt x="44" y="275"/>
                      </a:lnTo>
                      <a:lnTo>
                        <a:pt x="43" y="266"/>
                      </a:lnTo>
                      <a:lnTo>
                        <a:pt x="42" y="256"/>
                      </a:lnTo>
                      <a:lnTo>
                        <a:pt x="42" y="249"/>
                      </a:lnTo>
                      <a:lnTo>
                        <a:pt x="37" y="247"/>
                      </a:lnTo>
                      <a:lnTo>
                        <a:pt x="33" y="246"/>
                      </a:lnTo>
                      <a:lnTo>
                        <a:pt x="28" y="243"/>
                      </a:lnTo>
                      <a:lnTo>
                        <a:pt x="25" y="242"/>
                      </a:lnTo>
                      <a:lnTo>
                        <a:pt x="21" y="238"/>
                      </a:lnTo>
                      <a:lnTo>
                        <a:pt x="17" y="234"/>
                      </a:lnTo>
                      <a:lnTo>
                        <a:pt x="14" y="230"/>
                      </a:lnTo>
                      <a:lnTo>
                        <a:pt x="11" y="226"/>
                      </a:lnTo>
                      <a:lnTo>
                        <a:pt x="8" y="221"/>
                      </a:lnTo>
                      <a:lnTo>
                        <a:pt x="6" y="216"/>
                      </a:lnTo>
                      <a:lnTo>
                        <a:pt x="4" y="211"/>
                      </a:lnTo>
                      <a:lnTo>
                        <a:pt x="3" y="204"/>
                      </a:lnTo>
                      <a:lnTo>
                        <a:pt x="1" y="199"/>
                      </a:lnTo>
                      <a:lnTo>
                        <a:pt x="1" y="192"/>
                      </a:lnTo>
                      <a:lnTo>
                        <a:pt x="0" y="186"/>
                      </a:lnTo>
                      <a:lnTo>
                        <a:pt x="0" y="179"/>
                      </a:lnTo>
                      <a:lnTo>
                        <a:pt x="1" y="170"/>
                      </a:lnTo>
                      <a:lnTo>
                        <a:pt x="2" y="162"/>
                      </a:lnTo>
                      <a:lnTo>
                        <a:pt x="4" y="154"/>
                      </a:lnTo>
                      <a:lnTo>
                        <a:pt x="6" y="148"/>
                      </a:lnTo>
                      <a:lnTo>
                        <a:pt x="10" y="141"/>
                      </a:lnTo>
                      <a:lnTo>
                        <a:pt x="14" y="135"/>
                      </a:lnTo>
                      <a:lnTo>
                        <a:pt x="18" y="129"/>
                      </a:lnTo>
                      <a:lnTo>
                        <a:pt x="23" y="125"/>
                      </a:lnTo>
                      <a:lnTo>
                        <a:pt x="23" y="116"/>
                      </a:lnTo>
                      <a:lnTo>
                        <a:pt x="24" y="107"/>
                      </a:lnTo>
                      <a:lnTo>
                        <a:pt x="25" y="99"/>
                      </a:lnTo>
                      <a:lnTo>
                        <a:pt x="27" y="90"/>
                      </a:lnTo>
                      <a:lnTo>
                        <a:pt x="30" y="82"/>
                      </a:lnTo>
                      <a:lnTo>
                        <a:pt x="32" y="76"/>
                      </a:lnTo>
                      <a:lnTo>
                        <a:pt x="35" y="68"/>
                      </a:lnTo>
                      <a:lnTo>
                        <a:pt x="40" y="63"/>
                      </a:lnTo>
                      <a:lnTo>
                        <a:pt x="43" y="56"/>
                      </a:lnTo>
                      <a:lnTo>
                        <a:pt x="47" y="51"/>
                      </a:lnTo>
                      <a:lnTo>
                        <a:pt x="53" y="47"/>
                      </a:lnTo>
                      <a:lnTo>
                        <a:pt x="59" y="43"/>
                      </a:lnTo>
                      <a:lnTo>
                        <a:pt x="63" y="39"/>
                      </a:lnTo>
                      <a:lnTo>
                        <a:pt x="70" y="36"/>
                      </a:lnTo>
                      <a:lnTo>
                        <a:pt x="75" y="35"/>
                      </a:lnTo>
                      <a:lnTo>
                        <a:pt x="82" y="35"/>
                      </a:lnTo>
                      <a:lnTo>
                        <a:pt x="85" y="35"/>
                      </a:lnTo>
                      <a:lnTo>
                        <a:pt x="90" y="35"/>
                      </a:lnTo>
                      <a:lnTo>
                        <a:pt x="94" y="36"/>
                      </a:lnTo>
                      <a:lnTo>
                        <a:pt x="99" y="38"/>
                      </a:lnTo>
                      <a:lnTo>
                        <a:pt x="102" y="39"/>
                      </a:lnTo>
                      <a:lnTo>
                        <a:pt x="106" y="42"/>
                      </a:lnTo>
                      <a:lnTo>
                        <a:pt x="110" y="44"/>
                      </a:lnTo>
                      <a:lnTo>
                        <a:pt x="113" y="47"/>
                      </a:lnTo>
                      <a:lnTo>
                        <a:pt x="116" y="49"/>
                      </a:lnTo>
                      <a:lnTo>
                        <a:pt x="120" y="53"/>
                      </a:lnTo>
                      <a:lnTo>
                        <a:pt x="123" y="57"/>
                      </a:lnTo>
                      <a:lnTo>
                        <a:pt x="126" y="61"/>
                      </a:lnTo>
                      <a:lnTo>
                        <a:pt x="132" y="70"/>
                      </a:lnTo>
                      <a:lnTo>
                        <a:pt x="136" y="82"/>
                      </a:lnTo>
                      <a:lnTo>
                        <a:pt x="134" y="78"/>
                      </a:lnTo>
                      <a:lnTo>
                        <a:pt x="133" y="74"/>
                      </a:lnTo>
                      <a:lnTo>
                        <a:pt x="131" y="66"/>
                      </a:lnTo>
                      <a:lnTo>
                        <a:pt x="130" y="60"/>
                      </a:lnTo>
                      <a:lnTo>
                        <a:pt x="130" y="51"/>
                      </a:lnTo>
                      <a:lnTo>
                        <a:pt x="131" y="44"/>
                      </a:lnTo>
                      <a:lnTo>
                        <a:pt x="133" y="36"/>
                      </a:lnTo>
                      <a:lnTo>
                        <a:pt x="136" y="30"/>
                      </a:lnTo>
                      <a:lnTo>
                        <a:pt x="141" y="25"/>
                      </a:lnTo>
                      <a:lnTo>
                        <a:pt x="144" y="19"/>
                      </a:lnTo>
                      <a:lnTo>
                        <a:pt x="149" y="17"/>
                      </a:lnTo>
                      <a:lnTo>
                        <a:pt x="153" y="15"/>
                      </a:lnTo>
                      <a:lnTo>
                        <a:pt x="159" y="15"/>
                      </a:lnTo>
                      <a:lnTo>
                        <a:pt x="163" y="15"/>
                      </a:lnTo>
                      <a:lnTo>
                        <a:pt x="167" y="18"/>
                      </a:lnTo>
                      <a:lnTo>
                        <a:pt x="172" y="21"/>
                      </a:lnTo>
                      <a:lnTo>
                        <a:pt x="175" y="25"/>
                      </a:lnTo>
                      <a:lnTo>
                        <a:pt x="185" y="11"/>
                      </a:lnTo>
                      <a:lnTo>
                        <a:pt x="189" y="7"/>
                      </a:lnTo>
                      <a:lnTo>
                        <a:pt x="193" y="5"/>
                      </a:lnTo>
                      <a:lnTo>
                        <a:pt x="196" y="2"/>
                      </a:lnTo>
                      <a:lnTo>
                        <a:pt x="201" y="1"/>
                      </a:lnTo>
                      <a:lnTo>
                        <a:pt x="204" y="0"/>
                      </a:lnTo>
                      <a:lnTo>
                        <a:pt x="209" y="0"/>
                      </a:lnTo>
                      <a:lnTo>
                        <a:pt x="212" y="0"/>
                      </a:lnTo>
                      <a:lnTo>
                        <a:pt x="216" y="1"/>
                      </a:lnTo>
                      <a:lnTo>
                        <a:pt x="220" y="2"/>
                      </a:lnTo>
                      <a:lnTo>
                        <a:pt x="224" y="4"/>
                      </a:lnTo>
                      <a:lnTo>
                        <a:pt x="227" y="6"/>
                      </a:lnTo>
                      <a:lnTo>
                        <a:pt x="231" y="9"/>
                      </a:lnTo>
                      <a:lnTo>
                        <a:pt x="234" y="11"/>
                      </a:lnTo>
                      <a:lnTo>
                        <a:pt x="237" y="15"/>
                      </a:lnTo>
                      <a:lnTo>
                        <a:pt x="241" y="21"/>
                      </a:lnTo>
                      <a:lnTo>
                        <a:pt x="243" y="26"/>
                      </a:lnTo>
                      <a:lnTo>
                        <a:pt x="246" y="34"/>
                      </a:lnTo>
                      <a:lnTo>
                        <a:pt x="249" y="43"/>
                      </a:lnTo>
                      <a:lnTo>
                        <a:pt x="250" y="48"/>
                      </a:lnTo>
                      <a:lnTo>
                        <a:pt x="251" y="53"/>
                      </a:lnTo>
                      <a:lnTo>
                        <a:pt x="251" y="59"/>
                      </a:lnTo>
                      <a:lnTo>
                        <a:pt x="251" y="64"/>
                      </a:lnTo>
                      <a:lnTo>
                        <a:pt x="255" y="64"/>
                      </a:lnTo>
                      <a:lnTo>
                        <a:pt x="261" y="65"/>
                      </a:lnTo>
                      <a:lnTo>
                        <a:pt x="265" y="68"/>
                      </a:lnTo>
                      <a:lnTo>
                        <a:pt x="270" y="72"/>
                      </a:lnTo>
                      <a:lnTo>
                        <a:pt x="274" y="74"/>
                      </a:lnTo>
                      <a:lnTo>
                        <a:pt x="277" y="78"/>
                      </a:lnTo>
                      <a:lnTo>
                        <a:pt x="282" y="83"/>
                      </a:lnTo>
                      <a:lnTo>
                        <a:pt x="285" y="89"/>
                      </a:lnTo>
                      <a:lnTo>
                        <a:pt x="287" y="94"/>
                      </a:lnTo>
                      <a:lnTo>
                        <a:pt x="291" y="101"/>
                      </a:lnTo>
                      <a:lnTo>
                        <a:pt x="293" y="107"/>
                      </a:lnTo>
                      <a:lnTo>
                        <a:pt x="294" y="114"/>
                      </a:lnTo>
                      <a:lnTo>
                        <a:pt x="295" y="120"/>
                      </a:lnTo>
                      <a:lnTo>
                        <a:pt x="296" y="128"/>
                      </a:lnTo>
                      <a:lnTo>
                        <a:pt x="296" y="135"/>
                      </a:lnTo>
                      <a:lnTo>
                        <a:pt x="296" y="142"/>
                      </a:lnTo>
                      <a:lnTo>
                        <a:pt x="296" y="149"/>
                      </a:lnTo>
                      <a:lnTo>
                        <a:pt x="295" y="154"/>
                      </a:lnTo>
                      <a:lnTo>
                        <a:pt x="294" y="159"/>
                      </a:lnTo>
                      <a:lnTo>
                        <a:pt x="293" y="165"/>
                      </a:lnTo>
                      <a:lnTo>
                        <a:pt x="290" y="175"/>
                      </a:lnTo>
                      <a:lnTo>
                        <a:pt x="285" y="184"/>
                      </a:lnTo>
                      <a:lnTo>
                        <a:pt x="280" y="192"/>
                      </a:lnTo>
                      <a:lnTo>
                        <a:pt x="276" y="196"/>
                      </a:lnTo>
                      <a:lnTo>
                        <a:pt x="273" y="199"/>
                      </a:lnTo>
                      <a:lnTo>
                        <a:pt x="270" y="203"/>
                      </a:lnTo>
                      <a:lnTo>
                        <a:pt x="266" y="204"/>
                      </a:lnTo>
                      <a:lnTo>
                        <a:pt x="262" y="207"/>
                      </a:lnTo>
                      <a:lnTo>
                        <a:pt x="259" y="208"/>
                      </a:lnTo>
                      <a:lnTo>
                        <a:pt x="260" y="209"/>
                      </a:lnTo>
                      <a:lnTo>
                        <a:pt x="262" y="211"/>
                      </a:lnTo>
                      <a:lnTo>
                        <a:pt x="263" y="213"/>
                      </a:lnTo>
                      <a:lnTo>
                        <a:pt x="264" y="215"/>
                      </a:lnTo>
                      <a:lnTo>
                        <a:pt x="264" y="217"/>
                      </a:lnTo>
                      <a:lnTo>
                        <a:pt x="265" y="220"/>
                      </a:lnTo>
                      <a:lnTo>
                        <a:pt x="265" y="222"/>
                      </a:lnTo>
                      <a:lnTo>
                        <a:pt x="264" y="226"/>
                      </a:lnTo>
                      <a:lnTo>
                        <a:pt x="264" y="228"/>
                      </a:lnTo>
                      <a:lnTo>
                        <a:pt x="263" y="230"/>
                      </a:lnTo>
                      <a:lnTo>
                        <a:pt x="261" y="233"/>
                      </a:lnTo>
                      <a:lnTo>
                        <a:pt x="260" y="234"/>
                      </a:lnTo>
                      <a:lnTo>
                        <a:pt x="259" y="234"/>
                      </a:lnTo>
                      <a:lnTo>
                        <a:pt x="256" y="235"/>
                      </a:lnTo>
                      <a:lnTo>
                        <a:pt x="254" y="235"/>
                      </a:lnTo>
                      <a:lnTo>
                        <a:pt x="253" y="234"/>
                      </a:lnTo>
                      <a:lnTo>
                        <a:pt x="252" y="234"/>
                      </a:lnTo>
                      <a:lnTo>
                        <a:pt x="251" y="234"/>
                      </a:lnTo>
                      <a:lnTo>
                        <a:pt x="254" y="241"/>
                      </a:lnTo>
                      <a:lnTo>
                        <a:pt x="256" y="247"/>
                      </a:lnTo>
                      <a:lnTo>
                        <a:pt x="257" y="255"/>
                      </a:lnTo>
                      <a:lnTo>
                        <a:pt x="257" y="263"/>
                      </a:lnTo>
                      <a:lnTo>
                        <a:pt x="256" y="271"/>
                      </a:lnTo>
                      <a:lnTo>
                        <a:pt x="254" y="279"/>
                      </a:lnTo>
                      <a:lnTo>
                        <a:pt x="252" y="285"/>
                      </a:lnTo>
                      <a:lnTo>
                        <a:pt x="247" y="292"/>
                      </a:lnTo>
                      <a:lnTo>
                        <a:pt x="245" y="293"/>
                      </a:lnTo>
                      <a:lnTo>
                        <a:pt x="243" y="296"/>
                      </a:lnTo>
                      <a:lnTo>
                        <a:pt x="241" y="297"/>
                      </a:lnTo>
                      <a:lnTo>
                        <a:pt x="239" y="298"/>
                      </a:lnTo>
                      <a:lnTo>
                        <a:pt x="235" y="300"/>
                      </a:lnTo>
                      <a:lnTo>
                        <a:pt x="233" y="300"/>
                      </a:lnTo>
                      <a:lnTo>
                        <a:pt x="231" y="301"/>
                      </a:lnTo>
                      <a:lnTo>
                        <a:pt x="227" y="301"/>
                      </a:lnTo>
                      <a:lnTo>
                        <a:pt x="225" y="300"/>
                      </a:lnTo>
                      <a:lnTo>
                        <a:pt x="223" y="300"/>
                      </a:lnTo>
                      <a:lnTo>
                        <a:pt x="220" y="298"/>
                      </a:lnTo>
                      <a:lnTo>
                        <a:pt x="217" y="297"/>
                      </a:lnTo>
                      <a:lnTo>
                        <a:pt x="215" y="294"/>
                      </a:lnTo>
                      <a:lnTo>
                        <a:pt x="213" y="292"/>
                      </a:lnTo>
                      <a:lnTo>
                        <a:pt x="211" y="289"/>
                      </a:lnTo>
                      <a:lnTo>
                        <a:pt x="210" y="287"/>
                      </a:lnTo>
                      <a:lnTo>
                        <a:pt x="209" y="293"/>
                      </a:lnTo>
                      <a:lnTo>
                        <a:pt x="207" y="300"/>
                      </a:lnTo>
                      <a:lnTo>
                        <a:pt x="206" y="305"/>
                      </a:lnTo>
                      <a:lnTo>
                        <a:pt x="203" y="310"/>
                      </a:lnTo>
                      <a:lnTo>
                        <a:pt x="200" y="315"/>
                      </a:lnTo>
                      <a:lnTo>
                        <a:pt x="196" y="318"/>
                      </a:lnTo>
                      <a:lnTo>
                        <a:pt x="192" y="321"/>
                      </a:lnTo>
                      <a:lnTo>
                        <a:pt x="190" y="321"/>
                      </a:lnTo>
                      <a:lnTo>
                        <a:pt x="187" y="322"/>
                      </a:lnTo>
                      <a:lnTo>
                        <a:pt x="185" y="321"/>
                      </a:lnTo>
                      <a:lnTo>
                        <a:pt x="183" y="321"/>
                      </a:lnTo>
                      <a:lnTo>
                        <a:pt x="179" y="319"/>
                      </a:lnTo>
                      <a:lnTo>
                        <a:pt x="175" y="317"/>
                      </a:lnTo>
                      <a:lnTo>
                        <a:pt x="172" y="313"/>
                      </a:lnTo>
                      <a:lnTo>
                        <a:pt x="169" y="309"/>
                      </a:lnTo>
                      <a:lnTo>
                        <a:pt x="166" y="304"/>
                      </a:lnTo>
                      <a:lnTo>
                        <a:pt x="165" y="297"/>
                      </a:lnTo>
                      <a:lnTo>
                        <a:pt x="164" y="291"/>
                      </a:lnTo>
                      <a:lnTo>
                        <a:pt x="162" y="294"/>
                      </a:lnTo>
                      <a:lnTo>
                        <a:pt x="161" y="297"/>
                      </a:lnTo>
                      <a:lnTo>
                        <a:pt x="157" y="300"/>
                      </a:lnTo>
                      <a:lnTo>
                        <a:pt x="155" y="301"/>
                      </a:lnTo>
                      <a:lnTo>
                        <a:pt x="153" y="302"/>
                      </a:lnTo>
                      <a:lnTo>
                        <a:pt x="151" y="304"/>
                      </a:lnTo>
                      <a:lnTo>
                        <a:pt x="147" y="305"/>
                      </a:lnTo>
                      <a:lnTo>
                        <a:pt x="145" y="306"/>
                      </a:lnTo>
                      <a:lnTo>
                        <a:pt x="142" y="306"/>
                      </a:lnTo>
                      <a:lnTo>
                        <a:pt x="140" y="306"/>
                      </a:lnTo>
                      <a:lnTo>
                        <a:pt x="136" y="305"/>
                      </a:lnTo>
                      <a:lnTo>
                        <a:pt x="134" y="304"/>
                      </a:lnTo>
                      <a:lnTo>
                        <a:pt x="132" y="302"/>
                      </a:lnTo>
                      <a:lnTo>
                        <a:pt x="129" y="301"/>
                      </a:lnTo>
                      <a:lnTo>
                        <a:pt x="126" y="298"/>
                      </a:lnTo>
                      <a:lnTo>
                        <a:pt x="124" y="296"/>
                      </a:lnTo>
                      <a:lnTo>
                        <a:pt x="122" y="292"/>
                      </a:lnTo>
                      <a:lnTo>
                        <a:pt x="120" y="288"/>
                      </a:lnTo>
                      <a:lnTo>
                        <a:pt x="117" y="283"/>
                      </a:lnTo>
                      <a:lnTo>
                        <a:pt x="116" y="279"/>
                      </a:lnTo>
                      <a:close/>
                    </a:path>
                  </a:pathLst>
                </a:custGeom>
                <a:blipFill dpi="0" rotWithShape="0">
                  <a:blip r:embed="rId11" cstate="print"/>
                  <a:srcRect/>
                  <a:tile tx="0" ty="0" sx="100000" sy="100000" flip="none" algn="tl"/>
                </a:blip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4" name="Freeform 191"/>
                <p:cNvSpPr>
                  <a:spLocks/>
                </p:cNvSpPr>
                <p:nvPr/>
              </p:nvSpPr>
              <p:spPr bwMode="auto">
                <a:xfrm>
                  <a:off x="4643" y="2498"/>
                  <a:ext cx="176" cy="231"/>
                </a:xfrm>
                <a:custGeom>
                  <a:avLst/>
                  <a:gdLst>
                    <a:gd name="T0" fmla="*/ 1 w 235"/>
                    <a:gd name="T1" fmla="*/ 1 h 434"/>
                    <a:gd name="T2" fmla="*/ 1 w 235"/>
                    <a:gd name="T3" fmla="*/ 0 h 434"/>
                    <a:gd name="T4" fmla="*/ 1 w 235"/>
                    <a:gd name="T5" fmla="*/ 1 h 434"/>
                    <a:gd name="T6" fmla="*/ 1 w 235"/>
                    <a:gd name="T7" fmla="*/ 1 h 434"/>
                    <a:gd name="T8" fmla="*/ 1 w 235"/>
                    <a:gd name="T9" fmla="*/ 1 h 434"/>
                    <a:gd name="T10" fmla="*/ 1 w 235"/>
                    <a:gd name="T11" fmla="*/ 1 h 434"/>
                    <a:gd name="T12" fmla="*/ 1 w 235"/>
                    <a:gd name="T13" fmla="*/ 1 h 434"/>
                    <a:gd name="T14" fmla="*/ 1 w 235"/>
                    <a:gd name="T15" fmla="*/ 1 h 434"/>
                    <a:gd name="T16" fmla="*/ 1 w 235"/>
                    <a:gd name="T17" fmla="*/ 1 h 434"/>
                    <a:gd name="T18" fmla="*/ 1 w 235"/>
                    <a:gd name="T19" fmla="*/ 1 h 434"/>
                    <a:gd name="T20" fmla="*/ 1 w 235"/>
                    <a:gd name="T21" fmla="*/ 1 h 434"/>
                    <a:gd name="T22" fmla="*/ 1 w 235"/>
                    <a:gd name="T23" fmla="*/ 1 h 434"/>
                    <a:gd name="T24" fmla="*/ 1 w 235"/>
                    <a:gd name="T25" fmla="*/ 1 h 434"/>
                    <a:gd name="T26" fmla="*/ 1 w 235"/>
                    <a:gd name="T27" fmla="*/ 1 h 434"/>
                    <a:gd name="T28" fmla="*/ 1 w 235"/>
                    <a:gd name="T29" fmla="*/ 1 h 434"/>
                    <a:gd name="T30" fmla="*/ 1 w 235"/>
                    <a:gd name="T31" fmla="*/ 1 h 434"/>
                    <a:gd name="T32" fmla="*/ 1 w 235"/>
                    <a:gd name="T33" fmla="*/ 1 h 434"/>
                    <a:gd name="T34" fmla="*/ 1 w 235"/>
                    <a:gd name="T35" fmla="*/ 1 h 434"/>
                    <a:gd name="T36" fmla="*/ 1 w 235"/>
                    <a:gd name="T37" fmla="*/ 1 h 434"/>
                    <a:gd name="T38" fmla="*/ 1 w 235"/>
                    <a:gd name="T39" fmla="*/ 1 h 434"/>
                    <a:gd name="T40" fmla="*/ 1 w 235"/>
                    <a:gd name="T41" fmla="*/ 1 h 434"/>
                    <a:gd name="T42" fmla="*/ 1 w 235"/>
                    <a:gd name="T43" fmla="*/ 1 h 434"/>
                    <a:gd name="T44" fmla="*/ 1 w 235"/>
                    <a:gd name="T45" fmla="*/ 1 h 434"/>
                    <a:gd name="T46" fmla="*/ 1 w 235"/>
                    <a:gd name="T47" fmla="*/ 1 h 434"/>
                    <a:gd name="T48" fmla="*/ 1 w 235"/>
                    <a:gd name="T49" fmla="*/ 1 h 434"/>
                    <a:gd name="T50" fmla="*/ 1 w 235"/>
                    <a:gd name="T51" fmla="*/ 1 h 434"/>
                    <a:gd name="T52" fmla="*/ 1 w 235"/>
                    <a:gd name="T53" fmla="*/ 1 h 434"/>
                    <a:gd name="T54" fmla="*/ 1 w 235"/>
                    <a:gd name="T55" fmla="*/ 1 h 434"/>
                    <a:gd name="T56" fmla="*/ 1 w 235"/>
                    <a:gd name="T57" fmla="*/ 1 h 434"/>
                    <a:gd name="T58" fmla="*/ 1 w 235"/>
                    <a:gd name="T59" fmla="*/ 1 h 434"/>
                    <a:gd name="T60" fmla="*/ 1 w 235"/>
                    <a:gd name="T61" fmla="*/ 1 h 434"/>
                    <a:gd name="T62" fmla="*/ 1 w 235"/>
                    <a:gd name="T63" fmla="*/ 1 h 434"/>
                    <a:gd name="T64" fmla="*/ 0 w 235"/>
                    <a:gd name="T65" fmla="*/ 1 h 434"/>
                    <a:gd name="T66" fmla="*/ 1 w 235"/>
                    <a:gd name="T67" fmla="*/ 1 h 434"/>
                    <a:gd name="T68" fmla="*/ 1 w 235"/>
                    <a:gd name="T69" fmla="*/ 1 h 434"/>
                    <a:gd name="T70" fmla="*/ 1 w 235"/>
                    <a:gd name="T71" fmla="*/ 1 h 434"/>
                    <a:gd name="T72" fmla="*/ 1 w 235"/>
                    <a:gd name="T73" fmla="*/ 1 h 434"/>
                    <a:gd name="T74" fmla="*/ 1 w 235"/>
                    <a:gd name="T75" fmla="*/ 1 h 434"/>
                    <a:gd name="T76" fmla="*/ 1 w 235"/>
                    <a:gd name="T77" fmla="*/ 1 h 434"/>
                    <a:gd name="T78" fmla="*/ 1 w 235"/>
                    <a:gd name="T79" fmla="*/ 1 h 434"/>
                    <a:gd name="T80" fmla="*/ 1 w 235"/>
                    <a:gd name="T81" fmla="*/ 1 h 434"/>
                    <a:gd name="T82" fmla="*/ 1 w 235"/>
                    <a:gd name="T83" fmla="*/ 1 h 434"/>
                    <a:gd name="T84" fmla="*/ 1 w 235"/>
                    <a:gd name="T85" fmla="*/ 1 h 434"/>
                    <a:gd name="T86" fmla="*/ 1 w 235"/>
                    <a:gd name="T87" fmla="*/ 1 h 434"/>
                    <a:gd name="T88" fmla="*/ 1 w 235"/>
                    <a:gd name="T89" fmla="*/ 1 h 434"/>
                    <a:gd name="T90" fmla="*/ 1 w 235"/>
                    <a:gd name="T91" fmla="*/ 1 h 434"/>
                    <a:gd name="T92" fmla="*/ 1 w 235"/>
                    <a:gd name="T93" fmla="*/ 1 h 434"/>
                    <a:gd name="T94" fmla="*/ 1 w 235"/>
                    <a:gd name="T95" fmla="*/ 1 h 434"/>
                    <a:gd name="T96" fmla="*/ 1 w 235"/>
                    <a:gd name="T97" fmla="*/ 1 h 434"/>
                    <a:gd name="T98" fmla="*/ 1 w 235"/>
                    <a:gd name="T99" fmla="*/ 1 h 434"/>
                    <a:gd name="T100" fmla="*/ 1 w 235"/>
                    <a:gd name="T101" fmla="*/ 1 h 434"/>
                    <a:gd name="T102" fmla="*/ 1 w 235"/>
                    <a:gd name="T103" fmla="*/ 1 h 434"/>
                    <a:gd name="T104" fmla="*/ 1 w 235"/>
                    <a:gd name="T105" fmla="*/ 1 h 434"/>
                    <a:gd name="T106" fmla="*/ 1 w 235"/>
                    <a:gd name="T107" fmla="*/ 1 h 434"/>
                    <a:gd name="T108" fmla="*/ 1 w 235"/>
                    <a:gd name="T109" fmla="*/ 1 h 434"/>
                    <a:gd name="T110" fmla="*/ 1 w 235"/>
                    <a:gd name="T111" fmla="*/ 1 h 434"/>
                    <a:gd name="T112" fmla="*/ 1 w 235"/>
                    <a:gd name="T113" fmla="*/ 1 h 434"/>
                    <a:gd name="T114" fmla="*/ 1 w 235"/>
                    <a:gd name="T115" fmla="*/ 1 h 4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5"/>
                    <a:gd name="T175" fmla="*/ 0 h 434"/>
                    <a:gd name="T176" fmla="*/ 235 w 235"/>
                    <a:gd name="T177" fmla="*/ 434 h 4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5" h="434">
                      <a:moveTo>
                        <a:pt x="83" y="18"/>
                      </a:moveTo>
                      <a:lnTo>
                        <a:pt x="115" y="41"/>
                      </a:lnTo>
                      <a:lnTo>
                        <a:pt x="144" y="94"/>
                      </a:lnTo>
                      <a:lnTo>
                        <a:pt x="189" y="0"/>
                      </a:lnTo>
                      <a:lnTo>
                        <a:pt x="226" y="1"/>
                      </a:lnTo>
                      <a:lnTo>
                        <a:pt x="203" y="45"/>
                      </a:lnTo>
                      <a:lnTo>
                        <a:pt x="197" y="63"/>
                      </a:lnTo>
                      <a:lnTo>
                        <a:pt x="193" y="81"/>
                      </a:lnTo>
                      <a:lnTo>
                        <a:pt x="188" y="101"/>
                      </a:lnTo>
                      <a:lnTo>
                        <a:pt x="185" y="119"/>
                      </a:lnTo>
                      <a:lnTo>
                        <a:pt x="181" y="138"/>
                      </a:lnTo>
                      <a:lnTo>
                        <a:pt x="179" y="157"/>
                      </a:lnTo>
                      <a:lnTo>
                        <a:pt x="178" y="177"/>
                      </a:lnTo>
                      <a:lnTo>
                        <a:pt x="177" y="195"/>
                      </a:lnTo>
                      <a:lnTo>
                        <a:pt x="176" y="215"/>
                      </a:lnTo>
                      <a:lnTo>
                        <a:pt x="176" y="235"/>
                      </a:lnTo>
                      <a:lnTo>
                        <a:pt x="177" y="254"/>
                      </a:lnTo>
                      <a:lnTo>
                        <a:pt x="178" y="273"/>
                      </a:lnTo>
                      <a:lnTo>
                        <a:pt x="180" y="292"/>
                      </a:lnTo>
                      <a:lnTo>
                        <a:pt x="183" y="311"/>
                      </a:lnTo>
                      <a:lnTo>
                        <a:pt x="186" y="330"/>
                      </a:lnTo>
                      <a:lnTo>
                        <a:pt x="190" y="349"/>
                      </a:lnTo>
                      <a:lnTo>
                        <a:pt x="224" y="371"/>
                      </a:lnTo>
                      <a:lnTo>
                        <a:pt x="235" y="401"/>
                      </a:lnTo>
                      <a:lnTo>
                        <a:pt x="233" y="397"/>
                      </a:lnTo>
                      <a:lnTo>
                        <a:pt x="229" y="394"/>
                      </a:lnTo>
                      <a:lnTo>
                        <a:pt x="227" y="392"/>
                      </a:lnTo>
                      <a:lnTo>
                        <a:pt x="224" y="391"/>
                      </a:lnTo>
                      <a:lnTo>
                        <a:pt x="220" y="388"/>
                      </a:lnTo>
                      <a:lnTo>
                        <a:pt x="217" y="387"/>
                      </a:lnTo>
                      <a:lnTo>
                        <a:pt x="214" y="387"/>
                      </a:lnTo>
                      <a:lnTo>
                        <a:pt x="210" y="385"/>
                      </a:lnTo>
                      <a:lnTo>
                        <a:pt x="165" y="379"/>
                      </a:lnTo>
                      <a:lnTo>
                        <a:pt x="190" y="394"/>
                      </a:lnTo>
                      <a:lnTo>
                        <a:pt x="167" y="400"/>
                      </a:lnTo>
                      <a:lnTo>
                        <a:pt x="163" y="393"/>
                      </a:lnTo>
                      <a:lnTo>
                        <a:pt x="158" y="388"/>
                      </a:lnTo>
                      <a:lnTo>
                        <a:pt x="153" y="384"/>
                      </a:lnTo>
                      <a:lnTo>
                        <a:pt x="147" y="380"/>
                      </a:lnTo>
                      <a:lnTo>
                        <a:pt x="140" y="377"/>
                      </a:lnTo>
                      <a:lnTo>
                        <a:pt x="135" y="377"/>
                      </a:lnTo>
                      <a:lnTo>
                        <a:pt x="128" y="377"/>
                      </a:lnTo>
                      <a:lnTo>
                        <a:pt x="121" y="379"/>
                      </a:lnTo>
                      <a:lnTo>
                        <a:pt x="90" y="434"/>
                      </a:lnTo>
                      <a:lnTo>
                        <a:pt x="97" y="372"/>
                      </a:lnTo>
                      <a:lnTo>
                        <a:pt x="90" y="381"/>
                      </a:lnTo>
                      <a:lnTo>
                        <a:pt x="85" y="387"/>
                      </a:lnTo>
                      <a:lnTo>
                        <a:pt x="80" y="391"/>
                      </a:lnTo>
                      <a:lnTo>
                        <a:pt x="75" y="396"/>
                      </a:lnTo>
                      <a:lnTo>
                        <a:pt x="69" y="398"/>
                      </a:lnTo>
                      <a:lnTo>
                        <a:pt x="64" y="402"/>
                      </a:lnTo>
                      <a:lnTo>
                        <a:pt x="58" y="404"/>
                      </a:lnTo>
                      <a:lnTo>
                        <a:pt x="52" y="406"/>
                      </a:lnTo>
                      <a:lnTo>
                        <a:pt x="46" y="408"/>
                      </a:lnTo>
                      <a:lnTo>
                        <a:pt x="40" y="408"/>
                      </a:lnTo>
                      <a:lnTo>
                        <a:pt x="35" y="408"/>
                      </a:lnTo>
                      <a:lnTo>
                        <a:pt x="28" y="406"/>
                      </a:lnTo>
                      <a:lnTo>
                        <a:pt x="22" y="405"/>
                      </a:lnTo>
                      <a:lnTo>
                        <a:pt x="17" y="402"/>
                      </a:lnTo>
                      <a:lnTo>
                        <a:pt x="10" y="400"/>
                      </a:lnTo>
                      <a:lnTo>
                        <a:pt x="5" y="397"/>
                      </a:lnTo>
                      <a:lnTo>
                        <a:pt x="0" y="393"/>
                      </a:lnTo>
                      <a:lnTo>
                        <a:pt x="4" y="393"/>
                      </a:lnTo>
                      <a:lnTo>
                        <a:pt x="8" y="393"/>
                      </a:lnTo>
                      <a:lnTo>
                        <a:pt x="12" y="394"/>
                      </a:lnTo>
                      <a:lnTo>
                        <a:pt x="16" y="393"/>
                      </a:lnTo>
                      <a:lnTo>
                        <a:pt x="25" y="392"/>
                      </a:lnTo>
                      <a:lnTo>
                        <a:pt x="32" y="389"/>
                      </a:lnTo>
                      <a:lnTo>
                        <a:pt x="40" y="385"/>
                      </a:lnTo>
                      <a:lnTo>
                        <a:pt x="48" y="381"/>
                      </a:lnTo>
                      <a:lnTo>
                        <a:pt x="55" y="375"/>
                      </a:lnTo>
                      <a:lnTo>
                        <a:pt x="61" y="367"/>
                      </a:lnTo>
                      <a:lnTo>
                        <a:pt x="9" y="354"/>
                      </a:lnTo>
                      <a:lnTo>
                        <a:pt x="67" y="356"/>
                      </a:lnTo>
                      <a:lnTo>
                        <a:pt x="81" y="335"/>
                      </a:lnTo>
                      <a:lnTo>
                        <a:pt x="87" y="328"/>
                      </a:lnTo>
                      <a:lnTo>
                        <a:pt x="93" y="318"/>
                      </a:lnTo>
                      <a:lnTo>
                        <a:pt x="98" y="311"/>
                      </a:lnTo>
                      <a:lnTo>
                        <a:pt x="103" y="301"/>
                      </a:lnTo>
                      <a:lnTo>
                        <a:pt x="107" y="292"/>
                      </a:lnTo>
                      <a:lnTo>
                        <a:pt x="111" y="283"/>
                      </a:lnTo>
                      <a:lnTo>
                        <a:pt x="115" y="273"/>
                      </a:lnTo>
                      <a:lnTo>
                        <a:pt x="118" y="263"/>
                      </a:lnTo>
                      <a:lnTo>
                        <a:pt x="121" y="253"/>
                      </a:lnTo>
                      <a:lnTo>
                        <a:pt x="124" y="242"/>
                      </a:lnTo>
                      <a:lnTo>
                        <a:pt x="126" y="232"/>
                      </a:lnTo>
                      <a:lnTo>
                        <a:pt x="127" y="223"/>
                      </a:lnTo>
                      <a:lnTo>
                        <a:pt x="129" y="212"/>
                      </a:lnTo>
                      <a:lnTo>
                        <a:pt x="130" y="202"/>
                      </a:lnTo>
                      <a:lnTo>
                        <a:pt x="130" y="190"/>
                      </a:lnTo>
                      <a:lnTo>
                        <a:pt x="130" y="180"/>
                      </a:lnTo>
                      <a:lnTo>
                        <a:pt x="130" y="169"/>
                      </a:lnTo>
                      <a:lnTo>
                        <a:pt x="130" y="159"/>
                      </a:lnTo>
                      <a:lnTo>
                        <a:pt x="129" y="148"/>
                      </a:lnTo>
                      <a:lnTo>
                        <a:pt x="128" y="138"/>
                      </a:lnTo>
                      <a:lnTo>
                        <a:pt x="127" y="127"/>
                      </a:lnTo>
                      <a:lnTo>
                        <a:pt x="125" y="117"/>
                      </a:lnTo>
                      <a:lnTo>
                        <a:pt x="123" y="106"/>
                      </a:lnTo>
                      <a:lnTo>
                        <a:pt x="120" y="97"/>
                      </a:lnTo>
                      <a:lnTo>
                        <a:pt x="117" y="87"/>
                      </a:lnTo>
                      <a:lnTo>
                        <a:pt x="114" y="77"/>
                      </a:lnTo>
                      <a:lnTo>
                        <a:pt x="109" y="67"/>
                      </a:lnTo>
                      <a:lnTo>
                        <a:pt x="105" y="58"/>
                      </a:lnTo>
                      <a:lnTo>
                        <a:pt x="100" y="49"/>
                      </a:lnTo>
                      <a:lnTo>
                        <a:pt x="96" y="39"/>
                      </a:lnTo>
                      <a:lnTo>
                        <a:pt x="90" y="31"/>
                      </a:lnTo>
                      <a:lnTo>
                        <a:pt x="85" y="22"/>
                      </a:lnTo>
                      <a:lnTo>
                        <a:pt x="84" y="21"/>
                      </a:lnTo>
                      <a:lnTo>
                        <a:pt x="83" y="18"/>
                      </a:lnTo>
                      <a:close/>
                    </a:path>
                  </a:pathLst>
                </a:custGeom>
                <a:solidFill>
                  <a:srgbClr val="5A4848"/>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76" name="Freeform 192"/>
                <p:cNvSpPr>
                  <a:spLocks noEditPoints="1"/>
                </p:cNvSpPr>
                <p:nvPr/>
              </p:nvSpPr>
              <p:spPr bwMode="auto">
                <a:xfrm>
                  <a:off x="4648" y="2406"/>
                  <a:ext cx="236" cy="325"/>
                </a:xfrm>
                <a:custGeom>
                  <a:avLst/>
                  <a:gdLst>
                    <a:gd name="T0" fmla="*/ 1 w 316"/>
                    <a:gd name="T1" fmla="*/ 1 h 610"/>
                    <a:gd name="T2" fmla="*/ 1 w 316"/>
                    <a:gd name="T3" fmla="*/ 1 h 610"/>
                    <a:gd name="T4" fmla="*/ 1 w 316"/>
                    <a:gd name="T5" fmla="*/ 1 h 610"/>
                    <a:gd name="T6" fmla="*/ 1 w 316"/>
                    <a:gd name="T7" fmla="*/ 1 h 610"/>
                    <a:gd name="T8" fmla="*/ 1 w 316"/>
                    <a:gd name="T9" fmla="*/ 1 h 610"/>
                    <a:gd name="T10" fmla="*/ 1 w 316"/>
                    <a:gd name="T11" fmla="*/ 1 h 610"/>
                    <a:gd name="T12" fmla="*/ 1 w 316"/>
                    <a:gd name="T13" fmla="*/ 1 h 610"/>
                    <a:gd name="T14" fmla="*/ 1 w 316"/>
                    <a:gd name="T15" fmla="*/ 1 h 610"/>
                    <a:gd name="T16" fmla="*/ 1 w 316"/>
                    <a:gd name="T17" fmla="*/ 1 h 610"/>
                    <a:gd name="T18" fmla="*/ 1 w 316"/>
                    <a:gd name="T19" fmla="*/ 1 h 610"/>
                    <a:gd name="T20" fmla="*/ 1 w 316"/>
                    <a:gd name="T21" fmla="*/ 1 h 610"/>
                    <a:gd name="T22" fmla="*/ 1 w 316"/>
                    <a:gd name="T23" fmla="*/ 1 h 610"/>
                    <a:gd name="T24" fmla="*/ 1 w 316"/>
                    <a:gd name="T25" fmla="*/ 1 h 610"/>
                    <a:gd name="T26" fmla="*/ 1 w 316"/>
                    <a:gd name="T27" fmla="*/ 1 h 610"/>
                    <a:gd name="T28" fmla="*/ 1 w 316"/>
                    <a:gd name="T29" fmla="*/ 1 h 610"/>
                    <a:gd name="T30" fmla="*/ 1 w 316"/>
                    <a:gd name="T31" fmla="*/ 1 h 610"/>
                    <a:gd name="T32" fmla="*/ 1 w 316"/>
                    <a:gd name="T33" fmla="*/ 1 h 610"/>
                    <a:gd name="T34" fmla="*/ 1 w 316"/>
                    <a:gd name="T35" fmla="*/ 1 h 610"/>
                    <a:gd name="T36" fmla="*/ 1 w 316"/>
                    <a:gd name="T37" fmla="*/ 1 h 610"/>
                    <a:gd name="T38" fmla="*/ 1 w 316"/>
                    <a:gd name="T39" fmla="*/ 1 h 610"/>
                    <a:gd name="T40" fmla="*/ 1 w 316"/>
                    <a:gd name="T41" fmla="*/ 1 h 610"/>
                    <a:gd name="T42" fmla="*/ 1 w 316"/>
                    <a:gd name="T43" fmla="*/ 1 h 610"/>
                    <a:gd name="T44" fmla="*/ 1 w 316"/>
                    <a:gd name="T45" fmla="*/ 1 h 610"/>
                    <a:gd name="T46" fmla="*/ 1 w 316"/>
                    <a:gd name="T47" fmla="*/ 1 h 610"/>
                    <a:gd name="T48" fmla="*/ 1 w 316"/>
                    <a:gd name="T49" fmla="*/ 1 h 610"/>
                    <a:gd name="T50" fmla="*/ 1 w 316"/>
                    <a:gd name="T51" fmla="*/ 1 h 610"/>
                    <a:gd name="T52" fmla="*/ 1 w 316"/>
                    <a:gd name="T53" fmla="*/ 1 h 610"/>
                    <a:gd name="T54" fmla="*/ 1 w 316"/>
                    <a:gd name="T55" fmla="*/ 1 h 610"/>
                    <a:gd name="T56" fmla="*/ 1 w 316"/>
                    <a:gd name="T57" fmla="*/ 1 h 610"/>
                    <a:gd name="T58" fmla="*/ 1 w 316"/>
                    <a:gd name="T59" fmla="*/ 1 h 610"/>
                    <a:gd name="T60" fmla="*/ 1 w 316"/>
                    <a:gd name="T61" fmla="*/ 1 h 610"/>
                    <a:gd name="T62" fmla="*/ 1 w 316"/>
                    <a:gd name="T63" fmla="*/ 1 h 610"/>
                    <a:gd name="T64" fmla="*/ 1 w 316"/>
                    <a:gd name="T65" fmla="*/ 1 h 610"/>
                    <a:gd name="T66" fmla="*/ 1 w 316"/>
                    <a:gd name="T67" fmla="*/ 1 h 610"/>
                    <a:gd name="T68" fmla="*/ 1 w 316"/>
                    <a:gd name="T69" fmla="*/ 1 h 610"/>
                    <a:gd name="T70" fmla="*/ 1 w 316"/>
                    <a:gd name="T71" fmla="*/ 1 h 610"/>
                    <a:gd name="T72" fmla="*/ 1 w 316"/>
                    <a:gd name="T73" fmla="*/ 1 h 610"/>
                    <a:gd name="T74" fmla="*/ 1 w 316"/>
                    <a:gd name="T75" fmla="*/ 1 h 610"/>
                    <a:gd name="T76" fmla="*/ 1 w 316"/>
                    <a:gd name="T77" fmla="*/ 1 h 610"/>
                    <a:gd name="T78" fmla="*/ 1 w 316"/>
                    <a:gd name="T79" fmla="*/ 1 h 610"/>
                    <a:gd name="T80" fmla="*/ 1 w 316"/>
                    <a:gd name="T81" fmla="*/ 1 h 610"/>
                    <a:gd name="T82" fmla="*/ 1 w 316"/>
                    <a:gd name="T83" fmla="*/ 1 h 610"/>
                    <a:gd name="T84" fmla="*/ 1 w 316"/>
                    <a:gd name="T85" fmla="*/ 1 h 610"/>
                    <a:gd name="T86" fmla="*/ 1 w 316"/>
                    <a:gd name="T87" fmla="*/ 1 h 610"/>
                    <a:gd name="T88" fmla="*/ 1 w 316"/>
                    <a:gd name="T89" fmla="*/ 1 h 610"/>
                    <a:gd name="T90" fmla="*/ 1 w 316"/>
                    <a:gd name="T91" fmla="*/ 1 h 610"/>
                    <a:gd name="T92" fmla="*/ 1 w 316"/>
                    <a:gd name="T93" fmla="*/ 1 h 610"/>
                    <a:gd name="T94" fmla="*/ 1 w 316"/>
                    <a:gd name="T95" fmla="*/ 1 h 610"/>
                    <a:gd name="T96" fmla="*/ 1 w 316"/>
                    <a:gd name="T97" fmla="*/ 1 h 610"/>
                    <a:gd name="T98" fmla="*/ 1 w 316"/>
                    <a:gd name="T99" fmla="*/ 1 h 610"/>
                    <a:gd name="T100" fmla="*/ 1 w 316"/>
                    <a:gd name="T101" fmla="*/ 1 h 610"/>
                    <a:gd name="T102" fmla="*/ 1 w 316"/>
                    <a:gd name="T103" fmla="*/ 1 h 610"/>
                    <a:gd name="T104" fmla="*/ 1 w 316"/>
                    <a:gd name="T105" fmla="*/ 1 h 610"/>
                    <a:gd name="T106" fmla="*/ 1 w 316"/>
                    <a:gd name="T107" fmla="*/ 1 h 610"/>
                    <a:gd name="T108" fmla="*/ 1 w 316"/>
                    <a:gd name="T109" fmla="*/ 1 h 610"/>
                    <a:gd name="T110" fmla="*/ 1 w 316"/>
                    <a:gd name="T111" fmla="*/ 1 h 610"/>
                    <a:gd name="T112" fmla="*/ 1 w 316"/>
                    <a:gd name="T113" fmla="*/ 1 h 610"/>
                    <a:gd name="T114" fmla="*/ 1 w 316"/>
                    <a:gd name="T115" fmla="*/ 1 h 610"/>
                    <a:gd name="T116" fmla="*/ 1 w 316"/>
                    <a:gd name="T117" fmla="*/ 1 h 610"/>
                    <a:gd name="T118" fmla="*/ 1 w 316"/>
                    <a:gd name="T119" fmla="*/ 1 h 610"/>
                    <a:gd name="T120" fmla="*/ 1 w 316"/>
                    <a:gd name="T121" fmla="*/ 1 h 6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6"/>
                    <a:gd name="T184" fmla="*/ 0 h 610"/>
                    <a:gd name="T185" fmla="*/ 316 w 316"/>
                    <a:gd name="T186" fmla="*/ 610 h 6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6" h="610">
                      <a:moveTo>
                        <a:pt x="133" y="24"/>
                      </a:moveTo>
                      <a:lnTo>
                        <a:pt x="133" y="24"/>
                      </a:lnTo>
                      <a:lnTo>
                        <a:pt x="133" y="25"/>
                      </a:lnTo>
                      <a:lnTo>
                        <a:pt x="133" y="27"/>
                      </a:lnTo>
                      <a:lnTo>
                        <a:pt x="133" y="25"/>
                      </a:lnTo>
                      <a:lnTo>
                        <a:pt x="133" y="24"/>
                      </a:lnTo>
                      <a:close/>
                      <a:moveTo>
                        <a:pt x="12" y="532"/>
                      </a:moveTo>
                      <a:lnTo>
                        <a:pt x="61" y="547"/>
                      </a:lnTo>
                      <a:lnTo>
                        <a:pt x="58" y="551"/>
                      </a:lnTo>
                      <a:lnTo>
                        <a:pt x="54" y="553"/>
                      </a:lnTo>
                      <a:lnTo>
                        <a:pt x="51" y="557"/>
                      </a:lnTo>
                      <a:lnTo>
                        <a:pt x="48" y="560"/>
                      </a:lnTo>
                      <a:lnTo>
                        <a:pt x="43" y="563"/>
                      </a:lnTo>
                      <a:lnTo>
                        <a:pt x="40" y="565"/>
                      </a:lnTo>
                      <a:lnTo>
                        <a:pt x="37" y="568"/>
                      </a:lnTo>
                      <a:lnTo>
                        <a:pt x="32" y="569"/>
                      </a:lnTo>
                      <a:lnTo>
                        <a:pt x="28" y="570"/>
                      </a:lnTo>
                      <a:lnTo>
                        <a:pt x="24" y="570"/>
                      </a:lnTo>
                      <a:lnTo>
                        <a:pt x="20" y="572"/>
                      </a:lnTo>
                      <a:lnTo>
                        <a:pt x="17" y="572"/>
                      </a:lnTo>
                      <a:lnTo>
                        <a:pt x="12" y="572"/>
                      </a:lnTo>
                      <a:lnTo>
                        <a:pt x="8" y="570"/>
                      </a:lnTo>
                      <a:lnTo>
                        <a:pt x="3" y="570"/>
                      </a:lnTo>
                      <a:lnTo>
                        <a:pt x="0" y="569"/>
                      </a:lnTo>
                      <a:lnTo>
                        <a:pt x="4" y="570"/>
                      </a:lnTo>
                      <a:lnTo>
                        <a:pt x="9" y="573"/>
                      </a:lnTo>
                      <a:lnTo>
                        <a:pt x="12" y="574"/>
                      </a:lnTo>
                      <a:lnTo>
                        <a:pt x="17" y="574"/>
                      </a:lnTo>
                      <a:lnTo>
                        <a:pt x="21" y="574"/>
                      </a:lnTo>
                      <a:lnTo>
                        <a:pt x="25" y="574"/>
                      </a:lnTo>
                      <a:lnTo>
                        <a:pt x="30" y="573"/>
                      </a:lnTo>
                      <a:lnTo>
                        <a:pt x="34" y="572"/>
                      </a:lnTo>
                      <a:lnTo>
                        <a:pt x="39" y="570"/>
                      </a:lnTo>
                      <a:lnTo>
                        <a:pt x="42" y="568"/>
                      </a:lnTo>
                      <a:lnTo>
                        <a:pt x="47" y="565"/>
                      </a:lnTo>
                      <a:lnTo>
                        <a:pt x="50" y="561"/>
                      </a:lnTo>
                      <a:lnTo>
                        <a:pt x="54" y="559"/>
                      </a:lnTo>
                      <a:lnTo>
                        <a:pt x="58" y="553"/>
                      </a:lnTo>
                      <a:lnTo>
                        <a:pt x="60" y="549"/>
                      </a:lnTo>
                      <a:lnTo>
                        <a:pt x="63" y="544"/>
                      </a:lnTo>
                      <a:lnTo>
                        <a:pt x="57" y="542"/>
                      </a:lnTo>
                      <a:lnTo>
                        <a:pt x="51" y="539"/>
                      </a:lnTo>
                      <a:lnTo>
                        <a:pt x="44" y="536"/>
                      </a:lnTo>
                      <a:lnTo>
                        <a:pt x="38" y="535"/>
                      </a:lnTo>
                      <a:lnTo>
                        <a:pt x="31" y="534"/>
                      </a:lnTo>
                      <a:lnTo>
                        <a:pt x="25" y="532"/>
                      </a:lnTo>
                      <a:lnTo>
                        <a:pt x="19" y="532"/>
                      </a:lnTo>
                      <a:lnTo>
                        <a:pt x="12" y="532"/>
                      </a:lnTo>
                      <a:close/>
                      <a:moveTo>
                        <a:pt x="45" y="569"/>
                      </a:moveTo>
                      <a:lnTo>
                        <a:pt x="49" y="568"/>
                      </a:lnTo>
                      <a:lnTo>
                        <a:pt x="52" y="566"/>
                      </a:lnTo>
                      <a:lnTo>
                        <a:pt x="54" y="565"/>
                      </a:lnTo>
                      <a:lnTo>
                        <a:pt x="57" y="563"/>
                      </a:lnTo>
                      <a:lnTo>
                        <a:pt x="59" y="559"/>
                      </a:lnTo>
                      <a:lnTo>
                        <a:pt x="61" y="555"/>
                      </a:lnTo>
                      <a:lnTo>
                        <a:pt x="62" y="551"/>
                      </a:lnTo>
                      <a:lnTo>
                        <a:pt x="63" y="547"/>
                      </a:lnTo>
                      <a:lnTo>
                        <a:pt x="62" y="551"/>
                      </a:lnTo>
                      <a:lnTo>
                        <a:pt x="60" y="555"/>
                      </a:lnTo>
                      <a:lnTo>
                        <a:pt x="59" y="557"/>
                      </a:lnTo>
                      <a:lnTo>
                        <a:pt x="57" y="560"/>
                      </a:lnTo>
                      <a:lnTo>
                        <a:pt x="54" y="563"/>
                      </a:lnTo>
                      <a:lnTo>
                        <a:pt x="51" y="565"/>
                      </a:lnTo>
                      <a:lnTo>
                        <a:pt x="49" y="566"/>
                      </a:lnTo>
                      <a:lnTo>
                        <a:pt x="45" y="569"/>
                      </a:lnTo>
                      <a:close/>
                      <a:moveTo>
                        <a:pt x="110" y="551"/>
                      </a:moveTo>
                      <a:lnTo>
                        <a:pt x="118" y="539"/>
                      </a:lnTo>
                      <a:lnTo>
                        <a:pt x="139" y="548"/>
                      </a:lnTo>
                      <a:lnTo>
                        <a:pt x="117" y="536"/>
                      </a:lnTo>
                      <a:lnTo>
                        <a:pt x="110" y="551"/>
                      </a:lnTo>
                      <a:close/>
                      <a:moveTo>
                        <a:pt x="132" y="556"/>
                      </a:moveTo>
                      <a:lnTo>
                        <a:pt x="140" y="560"/>
                      </a:lnTo>
                      <a:lnTo>
                        <a:pt x="148" y="565"/>
                      </a:lnTo>
                      <a:lnTo>
                        <a:pt x="154" y="573"/>
                      </a:lnTo>
                      <a:lnTo>
                        <a:pt x="162" y="580"/>
                      </a:lnTo>
                      <a:lnTo>
                        <a:pt x="188" y="569"/>
                      </a:lnTo>
                      <a:lnTo>
                        <a:pt x="162" y="570"/>
                      </a:lnTo>
                      <a:lnTo>
                        <a:pt x="159" y="566"/>
                      </a:lnTo>
                      <a:lnTo>
                        <a:pt x="156" y="564"/>
                      </a:lnTo>
                      <a:lnTo>
                        <a:pt x="151" y="561"/>
                      </a:lnTo>
                      <a:lnTo>
                        <a:pt x="148" y="560"/>
                      </a:lnTo>
                      <a:lnTo>
                        <a:pt x="144" y="557"/>
                      </a:lnTo>
                      <a:lnTo>
                        <a:pt x="140" y="556"/>
                      </a:lnTo>
                      <a:lnTo>
                        <a:pt x="137" y="556"/>
                      </a:lnTo>
                      <a:lnTo>
                        <a:pt x="132" y="556"/>
                      </a:lnTo>
                      <a:close/>
                      <a:moveTo>
                        <a:pt x="132" y="556"/>
                      </a:moveTo>
                      <a:lnTo>
                        <a:pt x="126" y="552"/>
                      </a:lnTo>
                      <a:lnTo>
                        <a:pt x="119" y="551"/>
                      </a:lnTo>
                      <a:lnTo>
                        <a:pt x="92" y="601"/>
                      </a:lnTo>
                      <a:lnTo>
                        <a:pt x="98" y="544"/>
                      </a:lnTo>
                      <a:lnTo>
                        <a:pt x="90" y="553"/>
                      </a:lnTo>
                      <a:lnTo>
                        <a:pt x="82" y="560"/>
                      </a:lnTo>
                      <a:lnTo>
                        <a:pt x="73" y="566"/>
                      </a:lnTo>
                      <a:lnTo>
                        <a:pt x="69" y="569"/>
                      </a:lnTo>
                      <a:lnTo>
                        <a:pt x="64" y="572"/>
                      </a:lnTo>
                      <a:lnTo>
                        <a:pt x="59" y="573"/>
                      </a:lnTo>
                      <a:lnTo>
                        <a:pt x="54" y="574"/>
                      </a:lnTo>
                      <a:lnTo>
                        <a:pt x="50" y="576"/>
                      </a:lnTo>
                      <a:lnTo>
                        <a:pt x="44" y="577"/>
                      </a:lnTo>
                      <a:lnTo>
                        <a:pt x="40" y="577"/>
                      </a:lnTo>
                      <a:lnTo>
                        <a:pt x="34" y="578"/>
                      </a:lnTo>
                      <a:lnTo>
                        <a:pt x="30" y="577"/>
                      </a:lnTo>
                      <a:lnTo>
                        <a:pt x="25" y="577"/>
                      </a:lnTo>
                      <a:lnTo>
                        <a:pt x="30" y="578"/>
                      </a:lnTo>
                      <a:lnTo>
                        <a:pt x="34" y="580"/>
                      </a:lnTo>
                      <a:lnTo>
                        <a:pt x="39" y="580"/>
                      </a:lnTo>
                      <a:lnTo>
                        <a:pt x="43" y="580"/>
                      </a:lnTo>
                      <a:lnTo>
                        <a:pt x="48" y="580"/>
                      </a:lnTo>
                      <a:lnTo>
                        <a:pt x="52" y="580"/>
                      </a:lnTo>
                      <a:lnTo>
                        <a:pt x="55" y="578"/>
                      </a:lnTo>
                      <a:lnTo>
                        <a:pt x="60" y="577"/>
                      </a:lnTo>
                      <a:lnTo>
                        <a:pt x="64" y="576"/>
                      </a:lnTo>
                      <a:lnTo>
                        <a:pt x="69" y="574"/>
                      </a:lnTo>
                      <a:lnTo>
                        <a:pt x="77" y="569"/>
                      </a:lnTo>
                      <a:lnTo>
                        <a:pt x="84" y="564"/>
                      </a:lnTo>
                      <a:lnTo>
                        <a:pt x="92" y="557"/>
                      </a:lnTo>
                      <a:lnTo>
                        <a:pt x="89" y="610"/>
                      </a:lnTo>
                      <a:lnTo>
                        <a:pt x="98" y="597"/>
                      </a:lnTo>
                      <a:lnTo>
                        <a:pt x="106" y="585"/>
                      </a:lnTo>
                      <a:lnTo>
                        <a:pt x="113" y="570"/>
                      </a:lnTo>
                      <a:lnTo>
                        <a:pt x="121" y="557"/>
                      </a:lnTo>
                      <a:lnTo>
                        <a:pt x="127" y="556"/>
                      </a:lnTo>
                      <a:lnTo>
                        <a:pt x="132" y="556"/>
                      </a:lnTo>
                      <a:close/>
                      <a:moveTo>
                        <a:pt x="159" y="551"/>
                      </a:moveTo>
                      <a:lnTo>
                        <a:pt x="159" y="553"/>
                      </a:lnTo>
                      <a:lnTo>
                        <a:pt x="159" y="556"/>
                      </a:lnTo>
                      <a:lnTo>
                        <a:pt x="217" y="565"/>
                      </a:lnTo>
                      <a:lnTo>
                        <a:pt x="159" y="551"/>
                      </a:lnTo>
                      <a:close/>
                      <a:moveTo>
                        <a:pt x="157" y="456"/>
                      </a:moveTo>
                      <a:lnTo>
                        <a:pt x="158" y="473"/>
                      </a:lnTo>
                      <a:lnTo>
                        <a:pt x="160" y="492"/>
                      </a:lnTo>
                      <a:lnTo>
                        <a:pt x="166" y="526"/>
                      </a:lnTo>
                      <a:lnTo>
                        <a:pt x="169" y="528"/>
                      </a:lnTo>
                      <a:lnTo>
                        <a:pt x="157" y="456"/>
                      </a:lnTo>
                      <a:close/>
                      <a:moveTo>
                        <a:pt x="123" y="405"/>
                      </a:moveTo>
                      <a:lnTo>
                        <a:pt x="122" y="416"/>
                      </a:lnTo>
                      <a:lnTo>
                        <a:pt x="121" y="425"/>
                      </a:lnTo>
                      <a:lnTo>
                        <a:pt x="119" y="435"/>
                      </a:lnTo>
                      <a:lnTo>
                        <a:pt x="117" y="445"/>
                      </a:lnTo>
                      <a:lnTo>
                        <a:pt x="114" y="454"/>
                      </a:lnTo>
                      <a:lnTo>
                        <a:pt x="112" y="463"/>
                      </a:lnTo>
                      <a:lnTo>
                        <a:pt x="110" y="472"/>
                      </a:lnTo>
                      <a:lnTo>
                        <a:pt x="107" y="480"/>
                      </a:lnTo>
                      <a:lnTo>
                        <a:pt x="103" y="489"/>
                      </a:lnTo>
                      <a:lnTo>
                        <a:pt x="99" y="497"/>
                      </a:lnTo>
                      <a:lnTo>
                        <a:pt x="96" y="505"/>
                      </a:lnTo>
                      <a:lnTo>
                        <a:pt x="91" y="513"/>
                      </a:lnTo>
                      <a:lnTo>
                        <a:pt x="87" y="519"/>
                      </a:lnTo>
                      <a:lnTo>
                        <a:pt x="81" y="526"/>
                      </a:lnTo>
                      <a:lnTo>
                        <a:pt x="77" y="532"/>
                      </a:lnTo>
                      <a:lnTo>
                        <a:pt x="71" y="539"/>
                      </a:lnTo>
                      <a:lnTo>
                        <a:pt x="77" y="532"/>
                      </a:lnTo>
                      <a:lnTo>
                        <a:pt x="82" y="527"/>
                      </a:lnTo>
                      <a:lnTo>
                        <a:pt x="88" y="521"/>
                      </a:lnTo>
                      <a:lnTo>
                        <a:pt x="92" y="514"/>
                      </a:lnTo>
                      <a:lnTo>
                        <a:pt x="97" y="506"/>
                      </a:lnTo>
                      <a:lnTo>
                        <a:pt x="101" y="498"/>
                      </a:lnTo>
                      <a:lnTo>
                        <a:pt x="104" y="490"/>
                      </a:lnTo>
                      <a:lnTo>
                        <a:pt x="108" y="483"/>
                      </a:lnTo>
                      <a:lnTo>
                        <a:pt x="111" y="473"/>
                      </a:lnTo>
                      <a:lnTo>
                        <a:pt x="114" y="464"/>
                      </a:lnTo>
                      <a:lnTo>
                        <a:pt x="117" y="455"/>
                      </a:lnTo>
                      <a:lnTo>
                        <a:pt x="119" y="446"/>
                      </a:lnTo>
                      <a:lnTo>
                        <a:pt x="120" y="435"/>
                      </a:lnTo>
                      <a:lnTo>
                        <a:pt x="121" y="426"/>
                      </a:lnTo>
                      <a:lnTo>
                        <a:pt x="122" y="416"/>
                      </a:lnTo>
                      <a:lnTo>
                        <a:pt x="123" y="405"/>
                      </a:lnTo>
                      <a:close/>
                      <a:moveTo>
                        <a:pt x="207" y="194"/>
                      </a:moveTo>
                      <a:lnTo>
                        <a:pt x="198" y="214"/>
                      </a:lnTo>
                      <a:lnTo>
                        <a:pt x="190" y="232"/>
                      </a:lnTo>
                      <a:lnTo>
                        <a:pt x="183" y="252"/>
                      </a:lnTo>
                      <a:lnTo>
                        <a:pt x="178" y="273"/>
                      </a:lnTo>
                      <a:lnTo>
                        <a:pt x="173" y="293"/>
                      </a:lnTo>
                      <a:lnTo>
                        <a:pt x="169" y="314"/>
                      </a:lnTo>
                      <a:lnTo>
                        <a:pt x="166" y="335"/>
                      </a:lnTo>
                      <a:lnTo>
                        <a:pt x="163" y="357"/>
                      </a:lnTo>
                      <a:lnTo>
                        <a:pt x="161" y="378"/>
                      </a:lnTo>
                      <a:lnTo>
                        <a:pt x="160" y="400"/>
                      </a:lnTo>
                      <a:lnTo>
                        <a:pt x="160" y="421"/>
                      </a:lnTo>
                      <a:lnTo>
                        <a:pt x="161" y="443"/>
                      </a:lnTo>
                      <a:lnTo>
                        <a:pt x="163" y="464"/>
                      </a:lnTo>
                      <a:lnTo>
                        <a:pt x="166" y="487"/>
                      </a:lnTo>
                      <a:lnTo>
                        <a:pt x="169" y="507"/>
                      </a:lnTo>
                      <a:lnTo>
                        <a:pt x="173" y="528"/>
                      </a:lnTo>
                      <a:lnTo>
                        <a:pt x="213" y="548"/>
                      </a:lnTo>
                      <a:lnTo>
                        <a:pt x="229" y="587"/>
                      </a:lnTo>
                      <a:lnTo>
                        <a:pt x="217" y="543"/>
                      </a:lnTo>
                      <a:lnTo>
                        <a:pt x="181" y="526"/>
                      </a:lnTo>
                      <a:lnTo>
                        <a:pt x="177" y="505"/>
                      </a:lnTo>
                      <a:lnTo>
                        <a:pt x="172" y="484"/>
                      </a:lnTo>
                      <a:lnTo>
                        <a:pt x="169" y="463"/>
                      </a:lnTo>
                      <a:lnTo>
                        <a:pt x="167" y="442"/>
                      </a:lnTo>
                      <a:lnTo>
                        <a:pt x="166" y="420"/>
                      </a:lnTo>
                      <a:lnTo>
                        <a:pt x="166" y="399"/>
                      </a:lnTo>
                      <a:lnTo>
                        <a:pt x="166" y="378"/>
                      </a:lnTo>
                      <a:lnTo>
                        <a:pt x="167" y="355"/>
                      </a:lnTo>
                      <a:lnTo>
                        <a:pt x="169" y="335"/>
                      </a:lnTo>
                      <a:lnTo>
                        <a:pt x="172" y="314"/>
                      </a:lnTo>
                      <a:lnTo>
                        <a:pt x="176" y="293"/>
                      </a:lnTo>
                      <a:lnTo>
                        <a:pt x="180" y="273"/>
                      </a:lnTo>
                      <a:lnTo>
                        <a:pt x="186" y="252"/>
                      </a:lnTo>
                      <a:lnTo>
                        <a:pt x="191" y="232"/>
                      </a:lnTo>
                      <a:lnTo>
                        <a:pt x="199" y="214"/>
                      </a:lnTo>
                      <a:lnTo>
                        <a:pt x="207" y="194"/>
                      </a:lnTo>
                      <a:close/>
                      <a:moveTo>
                        <a:pt x="108" y="251"/>
                      </a:moveTo>
                      <a:lnTo>
                        <a:pt x="101" y="235"/>
                      </a:lnTo>
                      <a:lnTo>
                        <a:pt x="94" y="219"/>
                      </a:lnTo>
                      <a:lnTo>
                        <a:pt x="87" y="205"/>
                      </a:lnTo>
                      <a:lnTo>
                        <a:pt x="80" y="190"/>
                      </a:lnTo>
                      <a:lnTo>
                        <a:pt x="108" y="251"/>
                      </a:lnTo>
                      <a:close/>
                      <a:moveTo>
                        <a:pt x="108" y="251"/>
                      </a:moveTo>
                      <a:lnTo>
                        <a:pt x="113" y="266"/>
                      </a:lnTo>
                      <a:lnTo>
                        <a:pt x="119" y="282"/>
                      </a:lnTo>
                      <a:lnTo>
                        <a:pt x="121" y="299"/>
                      </a:lnTo>
                      <a:lnTo>
                        <a:pt x="122" y="316"/>
                      </a:lnTo>
                      <a:lnTo>
                        <a:pt x="122" y="333"/>
                      </a:lnTo>
                      <a:lnTo>
                        <a:pt x="122" y="350"/>
                      </a:lnTo>
                      <a:lnTo>
                        <a:pt x="121" y="367"/>
                      </a:lnTo>
                      <a:lnTo>
                        <a:pt x="119" y="383"/>
                      </a:lnTo>
                      <a:lnTo>
                        <a:pt x="117" y="400"/>
                      </a:lnTo>
                      <a:lnTo>
                        <a:pt x="113" y="416"/>
                      </a:lnTo>
                      <a:lnTo>
                        <a:pt x="110" y="431"/>
                      </a:lnTo>
                      <a:lnTo>
                        <a:pt x="106" y="447"/>
                      </a:lnTo>
                      <a:lnTo>
                        <a:pt x="100" y="463"/>
                      </a:lnTo>
                      <a:lnTo>
                        <a:pt x="94" y="477"/>
                      </a:lnTo>
                      <a:lnTo>
                        <a:pt x="88" y="492"/>
                      </a:lnTo>
                      <a:lnTo>
                        <a:pt x="81" y="505"/>
                      </a:lnTo>
                      <a:lnTo>
                        <a:pt x="73" y="518"/>
                      </a:lnTo>
                      <a:lnTo>
                        <a:pt x="66" y="531"/>
                      </a:lnTo>
                      <a:lnTo>
                        <a:pt x="13" y="531"/>
                      </a:lnTo>
                      <a:lnTo>
                        <a:pt x="39" y="534"/>
                      </a:lnTo>
                      <a:lnTo>
                        <a:pt x="66" y="538"/>
                      </a:lnTo>
                      <a:lnTo>
                        <a:pt x="80" y="519"/>
                      </a:lnTo>
                      <a:lnTo>
                        <a:pt x="87" y="506"/>
                      </a:lnTo>
                      <a:lnTo>
                        <a:pt x="93" y="493"/>
                      </a:lnTo>
                      <a:lnTo>
                        <a:pt x="99" y="480"/>
                      </a:lnTo>
                      <a:lnTo>
                        <a:pt x="104" y="467"/>
                      </a:lnTo>
                      <a:lnTo>
                        <a:pt x="109" y="452"/>
                      </a:lnTo>
                      <a:lnTo>
                        <a:pt x="113" y="438"/>
                      </a:lnTo>
                      <a:lnTo>
                        <a:pt x="117" y="424"/>
                      </a:lnTo>
                      <a:lnTo>
                        <a:pt x="120" y="408"/>
                      </a:lnTo>
                      <a:lnTo>
                        <a:pt x="122" y="393"/>
                      </a:lnTo>
                      <a:lnTo>
                        <a:pt x="124" y="378"/>
                      </a:lnTo>
                      <a:lnTo>
                        <a:pt x="126" y="362"/>
                      </a:lnTo>
                      <a:lnTo>
                        <a:pt x="127" y="346"/>
                      </a:lnTo>
                      <a:lnTo>
                        <a:pt x="127" y="331"/>
                      </a:lnTo>
                      <a:lnTo>
                        <a:pt x="126" y="315"/>
                      </a:lnTo>
                      <a:lnTo>
                        <a:pt x="124" y="299"/>
                      </a:lnTo>
                      <a:lnTo>
                        <a:pt x="123" y="285"/>
                      </a:lnTo>
                      <a:lnTo>
                        <a:pt x="108" y="251"/>
                      </a:lnTo>
                      <a:close/>
                      <a:moveTo>
                        <a:pt x="109" y="209"/>
                      </a:moveTo>
                      <a:lnTo>
                        <a:pt x="116" y="224"/>
                      </a:lnTo>
                      <a:lnTo>
                        <a:pt x="122" y="241"/>
                      </a:lnTo>
                      <a:lnTo>
                        <a:pt x="130" y="257"/>
                      </a:lnTo>
                      <a:lnTo>
                        <a:pt x="138" y="273"/>
                      </a:lnTo>
                      <a:lnTo>
                        <a:pt x="186" y="168"/>
                      </a:lnTo>
                      <a:lnTo>
                        <a:pt x="138" y="268"/>
                      </a:lnTo>
                      <a:lnTo>
                        <a:pt x="109" y="209"/>
                      </a:lnTo>
                      <a:close/>
                      <a:moveTo>
                        <a:pt x="162" y="232"/>
                      </a:moveTo>
                      <a:lnTo>
                        <a:pt x="141" y="278"/>
                      </a:lnTo>
                      <a:lnTo>
                        <a:pt x="141" y="337"/>
                      </a:lnTo>
                      <a:lnTo>
                        <a:pt x="143" y="281"/>
                      </a:lnTo>
                      <a:lnTo>
                        <a:pt x="149" y="269"/>
                      </a:lnTo>
                      <a:lnTo>
                        <a:pt x="153" y="257"/>
                      </a:lnTo>
                      <a:lnTo>
                        <a:pt x="158" y="244"/>
                      </a:lnTo>
                      <a:lnTo>
                        <a:pt x="162" y="232"/>
                      </a:lnTo>
                      <a:close/>
                      <a:moveTo>
                        <a:pt x="288" y="213"/>
                      </a:moveTo>
                      <a:lnTo>
                        <a:pt x="291" y="211"/>
                      </a:lnTo>
                      <a:lnTo>
                        <a:pt x="294" y="210"/>
                      </a:lnTo>
                      <a:lnTo>
                        <a:pt x="297" y="207"/>
                      </a:lnTo>
                      <a:lnTo>
                        <a:pt x="300" y="205"/>
                      </a:lnTo>
                      <a:lnTo>
                        <a:pt x="302" y="202"/>
                      </a:lnTo>
                      <a:lnTo>
                        <a:pt x="304" y="200"/>
                      </a:lnTo>
                      <a:lnTo>
                        <a:pt x="309" y="193"/>
                      </a:lnTo>
                      <a:lnTo>
                        <a:pt x="312" y="185"/>
                      </a:lnTo>
                      <a:lnTo>
                        <a:pt x="314" y="177"/>
                      </a:lnTo>
                      <a:lnTo>
                        <a:pt x="316" y="172"/>
                      </a:lnTo>
                      <a:lnTo>
                        <a:pt x="316" y="168"/>
                      </a:lnTo>
                      <a:lnTo>
                        <a:pt x="316" y="163"/>
                      </a:lnTo>
                      <a:lnTo>
                        <a:pt x="316" y="158"/>
                      </a:lnTo>
                      <a:lnTo>
                        <a:pt x="314" y="167"/>
                      </a:lnTo>
                      <a:lnTo>
                        <a:pt x="313" y="176"/>
                      </a:lnTo>
                      <a:lnTo>
                        <a:pt x="310" y="184"/>
                      </a:lnTo>
                      <a:lnTo>
                        <a:pt x="307" y="190"/>
                      </a:lnTo>
                      <a:lnTo>
                        <a:pt x="303" y="197"/>
                      </a:lnTo>
                      <a:lnTo>
                        <a:pt x="298" y="203"/>
                      </a:lnTo>
                      <a:lnTo>
                        <a:pt x="293" y="207"/>
                      </a:lnTo>
                      <a:lnTo>
                        <a:pt x="288" y="213"/>
                      </a:lnTo>
                      <a:close/>
                      <a:moveTo>
                        <a:pt x="231" y="316"/>
                      </a:moveTo>
                      <a:lnTo>
                        <a:pt x="236" y="319"/>
                      </a:lnTo>
                      <a:lnTo>
                        <a:pt x="240" y="320"/>
                      </a:lnTo>
                      <a:lnTo>
                        <a:pt x="244" y="320"/>
                      </a:lnTo>
                      <a:lnTo>
                        <a:pt x="249" y="320"/>
                      </a:lnTo>
                      <a:lnTo>
                        <a:pt x="254" y="319"/>
                      </a:lnTo>
                      <a:lnTo>
                        <a:pt x="259" y="316"/>
                      </a:lnTo>
                      <a:lnTo>
                        <a:pt x="263" y="314"/>
                      </a:lnTo>
                      <a:lnTo>
                        <a:pt x="267" y="311"/>
                      </a:lnTo>
                      <a:lnTo>
                        <a:pt x="270" y="307"/>
                      </a:lnTo>
                      <a:lnTo>
                        <a:pt x="272" y="302"/>
                      </a:lnTo>
                      <a:lnTo>
                        <a:pt x="273" y="298"/>
                      </a:lnTo>
                      <a:lnTo>
                        <a:pt x="274" y="294"/>
                      </a:lnTo>
                      <a:lnTo>
                        <a:pt x="273" y="298"/>
                      </a:lnTo>
                      <a:lnTo>
                        <a:pt x="270" y="303"/>
                      </a:lnTo>
                      <a:lnTo>
                        <a:pt x="268" y="307"/>
                      </a:lnTo>
                      <a:lnTo>
                        <a:pt x="263" y="311"/>
                      </a:lnTo>
                      <a:lnTo>
                        <a:pt x="259" y="315"/>
                      </a:lnTo>
                      <a:lnTo>
                        <a:pt x="254" y="316"/>
                      </a:lnTo>
                      <a:lnTo>
                        <a:pt x="249" y="319"/>
                      </a:lnTo>
                      <a:lnTo>
                        <a:pt x="243" y="319"/>
                      </a:lnTo>
                      <a:lnTo>
                        <a:pt x="240" y="319"/>
                      </a:lnTo>
                      <a:lnTo>
                        <a:pt x="237" y="317"/>
                      </a:lnTo>
                      <a:lnTo>
                        <a:pt x="234" y="317"/>
                      </a:lnTo>
                      <a:lnTo>
                        <a:pt x="231" y="316"/>
                      </a:lnTo>
                      <a:close/>
                      <a:moveTo>
                        <a:pt x="187" y="24"/>
                      </a:moveTo>
                      <a:lnTo>
                        <a:pt x="190" y="20"/>
                      </a:lnTo>
                      <a:lnTo>
                        <a:pt x="192" y="16"/>
                      </a:lnTo>
                      <a:lnTo>
                        <a:pt x="196" y="12"/>
                      </a:lnTo>
                      <a:lnTo>
                        <a:pt x="199" y="10"/>
                      </a:lnTo>
                      <a:lnTo>
                        <a:pt x="202" y="8"/>
                      </a:lnTo>
                      <a:lnTo>
                        <a:pt x="207" y="6"/>
                      </a:lnTo>
                      <a:lnTo>
                        <a:pt x="210" y="6"/>
                      </a:lnTo>
                      <a:lnTo>
                        <a:pt x="214" y="4"/>
                      </a:lnTo>
                      <a:lnTo>
                        <a:pt x="218" y="4"/>
                      </a:lnTo>
                      <a:lnTo>
                        <a:pt x="221" y="4"/>
                      </a:lnTo>
                      <a:lnTo>
                        <a:pt x="226" y="6"/>
                      </a:lnTo>
                      <a:lnTo>
                        <a:pt x="229" y="7"/>
                      </a:lnTo>
                      <a:lnTo>
                        <a:pt x="232" y="10"/>
                      </a:lnTo>
                      <a:lnTo>
                        <a:pt x="237" y="12"/>
                      </a:lnTo>
                      <a:lnTo>
                        <a:pt x="240" y="15"/>
                      </a:lnTo>
                      <a:lnTo>
                        <a:pt x="243" y="19"/>
                      </a:lnTo>
                      <a:lnTo>
                        <a:pt x="247" y="24"/>
                      </a:lnTo>
                      <a:lnTo>
                        <a:pt x="249" y="29"/>
                      </a:lnTo>
                      <a:lnTo>
                        <a:pt x="252" y="34"/>
                      </a:lnTo>
                      <a:lnTo>
                        <a:pt x="253" y="41"/>
                      </a:lnTo>
                      <a:lnTo>
                        <a:pt x="256" y="48"/>
                      </a:lnTo>
                      <a:lnTo>
                        <a:pt x="256" y="55"/>
                      </a:lnTo>
                      <a:lnTo>
                        <a:pt x="257" y="62"/>
                      </a:lnTo>
                      <a:lnTo>
                        <a:pt x="256" y="70"/>
                      </a:lnTo>
                      <a:lnTo>
                        <a:pt x="261" y="70"/>
                      </a:lnTo>
                      <a:lnTo>
                        <a:pt x="266" y="72"/>
                      </a:lnTo>
                      <a:lnTo>
                        <a:pt x="270" y="75"/>
                      </a:lnTo>
                      <a:lnTo>
                        <a:pt x="274" y="78"/>
                      </a:lnTo>
                      <a:lnTo>
                        <a:pt x="279" y="82"/>
                      </a:lnTo>
                      <a:lnTo>
                        <a:pt x="283" y="86"/>
                      </a:lnTo>
                      <a:lnTo>
                        <a:pt x="287" y="91"/>
                      </a:lnTo>
                      <a:lnTo>
                        <a:pt x="290" y="96"/>
                      </a:lnTo>
                      <a:lnTo>
                        <a:pt x="292" y="101"/>
                      </a:lnTo>
                      <a:lnTo>
                        <a:pt x="294" y="108"/>
                      </a:lnTo>
                      <a:lnTo>
                        <a:pt x="297" y="113"/>
                      </a:lnTo>
                      <a:lnTo>
                        <a:pt x="299" y="120"/>
                      </a:lnTo>
                      <a:lnTo>
                        <a:pt x="300" y="127"/>
                      </a:lnTo>
                      <a:lnTo>
                        <a:pt x="300" y="134"/>
                      </a:lnTo>
                      <a:lnTo>
                        <a:pt x="301" y="142"/>
                      </a:lnTo>
                      <a:lnTo>
                        <a:pt x="300" y="148"/>
                      </a:lnTo>
                      <a:lnTo>
                        <a:pt x="299" y="159"/>
                      </a:lnTo>
                      <a:lnTo>
                        <a:pt x="297" y="169"/>
                      </a:lnTo>
                      <a:lnTo>
                        <a:pt x="293" y="179"/>
                      </a:lnTo>
                      <a:lnTo>
                        <a:pt x="289" y="188"/>
                      </a:lnTo>
                      <a:lnTo>
                        <a:pt x="284" y="194"/>
                      </a:lnTo>
                      <a:lnTo>
                        <a:pt x="278" y="201"/>
                      </a:lnTo>
                      <a:lnTo>
                        <a:pt x="276" y="203"/>
                      </a:lnTo>
                      <a:lnTo>
                        <a:pt x="272" y="206"/>
                      </a:lnTo>
                      <a:lnTo>
                        <a:pt x="268" y="209"/>
                      </a:lnTo>
                      <a:lnTo>
                        <a:pt x="264" y="210"/>
                      </a:lnTo>
                      <a:lnTo>
                        <a:pt x="267" y="211"/>
                      </a:lnTo>
                      <a:lnTo>
                        <a:pt x="268" y="214"/>
                      </a:lnTo>
                      <a:lnTo>
                        <a:pt x="269" y="217"/>
                      </a:lnTo>
                      <a:lnTo>
                        <a:pt x="269" y="219"/>
                      </a:lnTo>
                      <a:lnTo>
                        <a:pt x="270" y="222"/>
                      </a:lnTo>
                      <a:lnTo>
                        <a:pt x="270" y="224"/>
                      </a:lnTo>
                      <a:lnTo>
                        <a:pt x="269" y="227"/>
                      </a:lnTo>
                      <a:lnTo>
                        <a:pt x="269" y="230"/>
                      </a:lnTo>
                      <a:lnTo>
                        <a:pt x="267" y="232"/>
                      </a:lnTo>
                      <a:lnTo>
                        <a:pt x="264" y="235"/>
                      </a:lnTo>
                      <a:lnTo>
                        <a:pt x="262" y="236"/>
                      </a:lnTo>
                      <a:lnTo>
                        <a:pt x="261" y="236"/>
                      </a:lnTo>
                      <a:lnTo>
                        <a:pt x="260" y="236"/>
                      </a:lnTo>
                      <a:lnTo>
                        <a:pt x="258" y="236"/>
                      </a:lnTo>
                      <a:lnTo>
                        <a:pt x="260" y="240"/>
                      </a:lnTo>
                      <a:lnTo>
                        <a:pt x="261" y="244"/>
                      </a:lnTo>
                      <a:lnTo>
                        <a:pt x="262" y="247"/>
                      </a:lnTo>
                      <a:lnTo>
                        <a:pt x="262" y="251"/>
                      </a:lnTo>
                      <a:lnTo>
                        <a:pt x="263" y="259"/>
                      </a:lnTo>
                      <a:lnTo>
                        <a:pt x="262" y="266"/>
                      </a:lnTo>
                      <a:lnTo>
                        <a:pt x="261" y="274"/>
                      </a:lnTo>
                      <a:lnTo>
                        <a:pt x="259" y="282"/>
                      </a:lnTo>
                      <a:lnTo>
                        <a:pt x="256" y="287"/>
                      </a:lnTo>
                      <a:lnTo>
                        <a:pt x="251" y="294"/>
                      </a:lnTo>
                      <a:lnTo>
                        <a:pt x="247" y="297"/>
                      </a:lnTo>
                      <a:lnTo>
                        <a:pt x="242" y="299"/>
                      </a:lnTo>
                      <a:lnTo>
                        <a:pt x="237" y="300"/>
                      </a:lnTo>
                      <a:lnTo>
                        <a:pt x="232" y="300"/>
                      </a:lnTo>
                      <a:lnTo>
                        <a:pt x="228" y="299"/>
                      </a:lnTo>
                      <a:lnTo>
                        <a:pt x="223" y="297"/>
                      </a:lnTo>
                      <a:lnTo>
                        <a:pt x="219" y="294"/>
                      </a:lnTo>
                      <a:lnTo>
                        <a:pt x="216" y="290"/>
                      </a:lnTo>
                      <a:lnTo>
                        <a:pt x="216" y="295"/>
                      </a:lnTo>
                      <a:lnTo>
                        <a:pt x="214" y="302"/>
                      </a:lnTo>
                      <a:lnTo>
                        <a:pt x="213" y="307"/>
                      </a:lnTo>
                      <a:lnTo>
                        <a:pt x="211" y="312"/>
                      </a:lnTo>
                      <a:lnTo>
                        <a:pt x="208" y="316"/>
                      </a:lnTo>
                      <a:lnTo>
                        <a:pt x="204" y="320"/>
                      </a:lnTo>
                      <a:lnTo>
                        <a:pt x="200" y="321"/>
                      </a:lnTo>
                      <a:lnTo>
                        <a:pt x="197" y="324"/>
                      </a:lnTo>
                      <a:lnTo>
                        <a:pt x="193" y="324"/>
                      </a:lnTo>
                      <a:lnTo>
                        <a:pt x="191" y="323"/>
                      </a:lnTo>
                      <a:lnTo>
                        <a:pt x="189" y="323"/>
                      </a:lnTo>
                      <a:lnTo>
                        <a:pt x="186" y="321"/>
                      </a:lnTo>
                      <a:lnTo>
                        <a:pt x="183" y="320"/>
                      </a:lnTo>
                      <a:lnTo>
                        <a:pt x="181" y="317"/>
                      </a:lnTo>
                      <a:lnTo>
                        <a:pt x="179" y="315"/>
                      </a:lnTo>
                      <a:lnTo>
                        <a:pt x="178" y="312"/>
                      </a:lnTo>
                      <a:lnTo>
                        <a:pt x="180" y="317"/>
                      </a:lnTo>
                      <a:lnTo>
                        <a:pt x="183" y="321"/>
                      </a:lnTo>
                      <a:lnTo>
                        <a:pt x="188" y="324"/>
                      </a:lnTo>
                      <a:lnTo>
                        <a:pt x="191" y="325"/>
                      </a:lnTo>
                      <a:lnTo>
                        <a:pt x="196" y="327"/>
                      </a:lnTo>
                      <a:lnTo>
                        <a:pt x="200" y="327"/>
                      </a:lnTo>
                      <a:lnTo>
                        <a:pt x="204" y="324"/>
                      </a:lnTo>
                      <a:lnTo>
                        <a:pt x="208" y="321"/>
                      </a:lnTo>
                      <a:lnTo>
                        <a:pt x="212" y="317"/>
                      </a:lnTo>
                      <a:lnTo>
                        <a:pt x="214" y="312"/>
                      </a:lnTo>
                      <a:lnTo>
                        <a:pt x="217" y="306"/>
                      </a:lnTo>
                      <a:lnTo>
                        <a:pt x="218" y="299"/>
                      </a:lnTo>
                      <a:lnTo>
                        <a:pt x="220" y="302"/>
                      </a:lnTo>
                      <a:lnTo>
                        <a:pt x="223" y="304"/>
                      </a:lnTo>
                      <a:lnTo>
                        <a:pt x="226" y="306"/>
                      </a:lnTo>
                      <a:lnTo>
                        <a:pt x="229" y="307"/>
                      </a:lnTo>
                      <a:lnTo>
                        <a:pt x="232" y="308"/>
                      </a:lnTo>
                      <a:lnTo>
                        <a:pt x="234" y="308"/>
                      </a:lnTo>
                      <a:lnTo>
                        <a:pt x="238" y="308"/>
                      </a:lnTo>
                      <a:lnTo>
                        <a:pt x="241" y="308"/>
                      </a:lnTo>
                      <a:lnTo>
                        <a:pt x="243" y="307"/>
                      </a:lnTo>
                      <a:lnTo>
                        <a:pt x="247" y="307"/>
                      </a:lnTo>
                      <a:lnTo>
                        <a:pt x="249" y="304"/>
                      </a:lnTo>
                      <a:lnTo>
                        <a:pt x="252" y="303"/>
                      </a:lnTo>
                      <a:lnTo>
                        <a:pt x="254" y="300"/>
                      </a:lnTo>
                      <a:lnTo>
                        <a:pt x="257" y="298"/>
                      </a:lnTo>
                      <a:lnTo>
                        <a:pt x="259" y="295"/>
                      </a:lnTo>
                      <a:lnTo>
                        <a:pt x="261" y="291"/>
                      </a:lnTo>
                      <a:lnTo>
                        <a:pt x="264" y="286"/>
                      </a:lnTo>
                      <a:lnTo>
                        <a:pt x="266" y="279"/>
                      </a:lnTo>
                      <a:lnTo>
                        <a:pt x="268" y="273"/>
                      </a:lnTo>
                      <a:lnTo>
                        <a:pt x="268" y="266"/>
                      </a:lnTo>
                      <a:lnTo>
                        <a:pt x="268" y="260"/>
                      </a:lnTo>
                      <a:lnTo>
                        <a:pt x="267" y="253"/>
                      </a:lnTo>
                      <a:lnTo>
                        <a:pt x="266" y="247"/>
                      </a:lnTo>
                      <a:lnTo>
                        <a:pt x="263" y="240"/>
                      </a:lnTo>
                      <a:lnTo>
                        <a:pt x="266" y="239"/>
                      </a:lnTo>
                      <a:lnTo>
                        <a:pt x="268" y="238"/>
                      </a:lnTo>
                      <a:lnTo>
                        <a:pt x="269" y="236"/>
                      </a:lnTo>
                      <a:lnTo>
                        <a:pt x="271" y="234"/>
                      </a:lnTo>
                      <a:lnTo>
                        <a:pt x="272" y="231"/>
                      </a:lnTo>
                      <a:lnTo>
                        <a:pt x="272" y="228"/>
                      </a:lnTo>
                      <a:lnTo>
                        <a:pt x="273" y="224"/>
                      </a:lnTo>
                      <a:lnTo>
                        <a:pt x="273" y="222"/>
                      </a:lnTo>
                      <a:lnTo>
                        <a:pt x="272" y="217"/>
                      </a:lnTo>
                      <a:lnTo>
                        <a:pt x="271" y="215"/>
                      </a:lnTo>
                      <a:lnTo>
                        <a:pt x="270" y="213"/>
                      </a:lnTo>
                      <a:lnTo>
                        <a:pt x="276" y="211"/>
                      </a:lnTo>
                      <a:lnTo>
                        <a:pt x="280" y="209"/>
                      </a:lnTo>
                      <a:lnTo>
                        <a:pt x="284" y="205"/>
                      </a:lnTo>
                      <a:lnTo>
                        <a:pt x="289" y="201"/>
                      </a:lnTo>
                      <a:lnTo>
                        <a:pt x="293" y="197"/>
                      </a:lnTo>
                      <a:lnTo>
                        <a:pt x="297" y="192"/>
                      </a:lnTo>
                      <a:lnTo>
                        <a:pt x="300" y="186"/>
                      </a:lnTo>
                      <a:lnTo>
                        <a:pt x="302" y="180"/>
                      </a:lnTo>
                      <a:lnTo>
                        <a:pt x="306" y="173"/>
                      </a:lnTo>
                      <a:lnTo>
                        <a:pt x="307" y="167"/>
                      </a:lnTo>
                      <a:lnTo>
                        <a:pt x="309" y="160"/>
                      </a:lnTo>
                      <a:lnTo>
                        <a:pt x="310" y="154"/>
                      </a:lnTo>
                      <a:lnTo>
                        <a:pt x="310" y="146"/>
                      </a:lnTo>
                      <a:lnTo>
                        <a:pt x="311" y="138"/>
                      </a:lnTo>
                      <a:lnTo>
                        <a:pt x="310" y="131"/>
                      </a:lnTo>
                      <a:lnTo>
                        <a:pt x="310" y="124"/>
                      </a:lnTo>
                      <a:lnTo>
                        <a:pt x="308" y="117"/>
                      </a:lnTo>
                      <a:lnTo>
                        <a:pt x="307" y="112"/>
                      </a:lnTo>
                      <a:lnTo>
                        <a:pt x="304" y="107"/>
                      </a:lnTo>
                      <a:lnTo>
                        <a:pt x="303" y="100"/>
                      </a:lnTo>
                      <a:lnTo>
                        <a:pt x="300" y="96"/>
                      </a:lnTo>
                      <a:lnTo>
                        <a:pt x="298" y="91"/>
                      </a:lnTo>
                      <a:lnTo>
                        <a:pt x="294" y="87"/>
                      </a:lnTo>
                      <a:lnTo>
                        <a:pt x="292" y="82"/>
                      </a:lnTo>
                      <a:lnTo>
                        <a:pt x="289" y="79"/>
                      </a:lnTo>
                      <a:lnTo>
                        <a:pt x="284" y="75"/>
                      </a:lnTo>
                      <a:lnTo>
                        <a:pt x="281" y="72"/>
                      </a:lnTo>
                      <a:lnTo>
                        <a:pt x="277" y="70"/>
                      </a:lnTo>
                      <a:lnTo>
                        <a:pt x="273" y="69"/>
                      </a:lnTo>
                      <a:lnTo>
                        <a:pt x="269" y="67"/>
                      </a:lnTo>
                      <a:lnTo>
                        <a:pt x="264" y="66"/>
                      </a:lnTo>
                      <a:lnTo>
                        <a:pt x="260" y="66"/>
                      </a:lnTo>
                      <a:lnTo>
                        <a:pt x="260" y="59"/>
                      </a:lnTo>
                      <a:lnTo>
                        <a:pt x="260" y="53"/>
                      </a:lnTo>
                      <a:lnTo>
                        <a:pt x="259" y="48"/>
                      </a:lnTo>
                      <a:lnTo>
                        <a:pt x="259" y="42"/>
                      </a:lnTo>
                      <a:lnTo>
                        <a:pt x="257" y="37"/>
                      </a:lnTo>
                      <a:lnTo>
                        <a:pt x="256" y="32"/>
                      </a:lnTo>
                      <a:lnTo>
                        <a:pt x="253" y="27"/>
                      </a:lnTo>
                      <a:lnTo>
                        <a:pt x="251" y="23"/>
                      </a:lnTo>
                      <a:lnTo>
                        <a:pt x="249" y="19"/>
                      </a:lnTo>
                      <a:lnTo>
                        <a:pt x="246" y="15"/>
                      </a:lnTo>
                      <a:lnTo>
                        <a:pt x="242" y="11"/>
                      </a:lnTo>
                      <a:lnTo>
                        <a:pt x="239" y="8"/>
                      </a:lnTo>
                      <a:lnTo>
                        <a:pt x="236" y="6"/>
                      </a:lnTo>
                      <a:lnTo>
                        <a:pt x="232" y="3"/>
                      </a:lnTo>
                      <a:lnTo>
                        <a:pt x="228" y="2"/>
                      </a:lnTo>
                      <a:lnTo>
                        <a:pt x="223" y="2"/>
                      </a:lnTo>
                      <a:lnTo>
                        <a:pt x="218" y="0"/>
                      </a:lnTo>
                      <a:lnTo>
                        <a:pt x="213" y="2"/>
                      </a:lnTo>
                      <a:lnTo>
                        <a:pt x="208" y="3"/>
                      </a:lnTo>
                      <a:lnTo>
                        <a:pt x="203" y="6"/>
                      </a:lnTo>
                      <a:lnTo>
                        <a:pt x="199" y="10"/>
                      </a:lnTo>
                      <a:lnTo>
                        <a:pt x="194" y="13"/>
                      </a:lnTo>
                      <a:lnTo>
                        <a:pt x="190" y="19"/>
                      </a:lnTo>
                      <a:lnTo>
                        <a:pt x="187" y="24"/>
                      </a:lnTo>
                      <a:close/>
                      <a:moveTo>
                        <a:pt x="134" y="72"/>
                      </a:moveTo>
                      <a:lnTo>
                        <a:pt x="138" y="79"/>
                      </a:lnTo>
                      <a:lnTo>
                        <a:pt x="142" y="88"/>
                      </a:lnTo>
                      <a:lnTo>
                        <a:pt x="139" y="80"/>
                      </a:lnTo>
                      <a:lnTo>
                        <a:pt x="139" y="75"/>
                      </a:lnTo>
                      <a:lnTo>
                        <a:pt x="138" y="71"/>
                      </a:lnTo>
                      <a:lnTo>
                        <a:pt x="138" y="67"/>
                      </a:lnTo>
                      <a:lnTo>
                        <a:pt x="138" y="63"/>
                      </a:lnTo>
                      <a:lnTo>
                        <a:pt x="139" y="55"/>
                      </a:lnTo>
                      <a:lnTo>
                        <a:pt x="140" y="48"/>
                      </a:lnTo>
                      <a:lnTo>
                        <a:pt x="143" y="41"/>
                      </a:lnTo>
                      <a:lnTo>
                        <a:pt x="148" y="34"/>
                      </a:lnTo>
                      <a:lnTo>
                        <a:pt x="150" y="32"/>
                      </a:lnTo>
                      <a:lnTo>
                        <a:pt x="152" y="31"/>
                      </a:lnTo>
                      <a:lnTo>
                        <a:pt x="154" y="28"/>
                      </a:lnTo>
                      <a:lnTo>
                        <a:pt x="158" y="27"/>
                      </a:lnTo>
                      <a:lnTo>
                        <a:pt x="160" y="25"/>
                      </a:lnTo>
                      <a:lnTo>
                        <a:pt x="163" y="24"/>
                      </a:lnTo>
                      <a:lnTo>
                        <a:pt x="167" y="24"/>
                      </a:lnTo>
                      <a:lnTo>
                        <a:pt x="170" y="24"/>
                      </a:lnTo>
                      <a:lnTo>
                        <a:pt x="173" y="25"/>
                      </a:lnTo>
                      <a:lnTo>
                        <a:pt x="177" y="27"/>
                      </a:lnTo>
                      <a:lnTo>
                        <a:pt x="179" y="28"/>
                      </a:lnTo>
                      <a:lnTo>
                        <a:pt x="182" y="31"/>
                      </a:lnTo>
                      <a:lnTo>
                        <a:pt x="180" y="28"/>
                      </a:lnTo>
                      <a:lnTo>
                        <a:pt x="178" y="25"/>
                      </a:lnTo>
                      <a:lnTo>
                        <a:pt x="176" y="23"/>
                      </a:lnTo>
                      <a:lnTo>
                        <a:pt x="172" y="21"/>
                      </a:lnTo>
                      <a:lnTo>
                        <a:pt x="170" y="20"/>
                      </a:lnTo>
                      <a:lnTo>
                        <a:pt x="168" y="19"/>
                      </a:lnTo>
                      <a:lnTo>
                        <a:pt x="164" y="19"/>
                      </a:lnTo>
                      <a:lnTo>
                        <a:pt x="162" y="19"/>
                      </a:lnTo>
                      <a:lnTo>
                        <a:pt x="159" y="19"/>
                      </a:lnTo>
                      <a:lnTo>
                        <a:pt x="157" y="19"/>
                      </a:lnTo>
                      <a:lnTo>
                        <a:pt x="153" y="20"/>
                      </a:lnTo>
                      <a:lnTo>
                        <a:pt x="151" y="21"/>
                      </a:lnTo>
                      <a:lnTo>
                        <a:pt x="148" y="23"/>
                      </a:lnTo>
                      <a:lnTo>
                        <a:pt x="146" y="25"/>
                      </a:lnTo>
                      <a:lnTo>
                        <a:pt x="143" y="28"/>
                      </a:lnTo>
                      <a:lnTo>
                        <a:pt x="141" y="31"/>
                      </a:lnTo>
                      <a:lnTo>
                        <a:pt x="139" y="34"/>
                      </a:lnTo>
                      <a:lnTo>
                        <a:pt x="137" y="40"/>
                      </a:lnTo>
                      <a:lnTo>
                        <a:pt x="134" y="45"/>
                      </a:lnTo>
                      <a:lnTo>
                        <a:pt x="133" y="50"/>
                      </a:lnTo>
                      <a:lnTo>
                        <a:pt x="133" y="55"/>
                      </a:lnTo>
                      <a:lnTo>
                        <a:pt x="132" y="61"/>
                      </a:lnTo>
                      <a:lnTo>
                        <a:pt x="133" y="66"/>
                      </a:lnTo>
                      <a:lnTo>
                        <a:pt x="134" y="72"/>
                      </a:lnTo>
                      <a:close/>
                      <a:moveTo>
                        <a:pt x="134" y="72"/>
                      </a:moveTo>
                      <a:lnTo>
                        <a:pt x="131" y="67"/>
                      </a:lnTo>
                      <a:lnTo>
                        <a:pt x="128" y="63"/>
                      </a:lnTo>
                      <a:lnTo>
                        <a:pt x="131" y="69"/>
                      </a:lnTo>
                      <a:lnTo>
                        <a:pt x="134" y="74"/>
                      </a:lnTo>
                      <a:lnTo>
                        <a:pt x="134" y="72"/>
                      </a:lnTo>
                      <a:close/>
                      <a:moveTo>
                        <a:pt x="18" y="118"/>
                      </a:moveTo>
                      <a:lnTo>
                        <a:pt x="18" y="118"/>
                      </a:lnTo>
                      <a:lnTo>
                        <a:pt x="18" y="120"/>
                      </a:lnTo>
                      <a:lnTo>
                        <a:pt x="19" y="120"/>
                      </a:lnTo>
                      <a:lnTo>
                        <a:pt x="18" y="120"/>
                      </a:lnTo>
                      <a:lnTo>
                        <a:pt x="18" y="118"/>
                      </a:lnTo>
                      <a:close/>
                    </a:path>
                  </a:pathLst>
                </a:custGeom>
                <a:solidFill>
                  <a:srgbClr val="000000"/>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grpSp>
          <p:pic>
            <p:nvPicPr>
              <p:cNvPr id="72" name="Picture 58" descr="商务大厦"/>
              <p:cNvPicPr>
                <a:picLocks noChangeAspect="1" noChangeArrowheads="1"/>
              </p:cNvPicPr>
              <p:nvPr>
                <p:custDataLst>
                  <p:tags r:id="rId6"/>
                </p:custDataLst>
              </p:nvPr>
            </p:nvPicPr>
            <p:blipFill>
              <a:blip r:embed="rId14" cstate="print"/>
              <a:srcRect/>
              <a:stretch>
                <a:fillRect/>
              </a:stretch>
            </p:blipFill>
            <p:spPr bwMode="auto">
              <a:xfrm>
                <a:off x="416193" y="4678458"/>
                <a:ext cx="805886" cy="933946"/>
              </a:xfrm>
              <a:prstGeom prst="rect">
                <a:avLst/>
              </a:prstGeom>
              <a:ln>
                <a:noFill/>
              </a:ln>
              <a:effectLst>
                <a:outerShdw blurRad="292100" dist="139700" dir="2700000" algn="tl" rotWithShape="0">
                  <a:srgbClr val="333333">
                    <a:alpha val="65000"/>
                  </a:srgbClr>
                </a:outerShdw>
              </a:effectLst>
            </p:spPr>
          </p:pic>
        </p:grpSp>
        <p:pic>
          <p:nvPicPr>
            <p:cNvPr id="58" name="Picture 236" descr="OLT"/>
            <p:cNvPicPr>
              <a:picLocks noChangeAspect="1" noChangeArrowheads="1"/>
            </p:cNvPicPr>
            <p:nvPr/>
          </p:nvPicPr>
          <p:blipFill>
            <a:blip r:embed="rId15" cstate="print"/>
            <a:srcRect/>
            <a:stretch>
              <a:fillRect/>
            </a:stretch>
          </p:blipFill>
          <p:spPr bwMode="auto">
            <a:xfrm>
              <a:off x="1880106" y="5050488"/>
              <a:ext cx="596941" cy="208079"/>
            </a:xfrm>
            <a:prstGeom prst="rect">
              <a:avLst/>
            </a:prstGeom>
            <a:ln>
              <a:noFill/>
            </a:ln>
            <a:effectLst>
              <a:outerShdw blurRad="292100" dist="139700" dir="2700000" algn="tl" rotWithShape="0">
                <a:srgbClr val="333333">
                  <a:alpha val="65000"/>
                </a:srgbClr>
              </a:outerShdw>
            </a:effectLst>
          </p:spPr>
        </p:pic>
        <p:pic>
          <p:nvPicPr>
            <p:cNvPr id="59" name="1630072555" descr="OLT"/>
            <p:cNvPicPr>
              <a:picLocks noChangeAspect="1" noChangeArrowheads="1"/>
            </p:cNvPicPr>
            <p:nvPr/>
          </p:nvPicPr>
          <p:blipFill>
            <a:blip r:embed="rId15" cstate="print"/>
            <a:srcRect/>
            <a:stretch>
              <a:fillRect/>
            </a:stretch>
          </p:blipFill>
          <p:spPr bwMode="auto">
            <a:xfrm>
              <a:off x="1871600" y="4967406"/>
              <a:ext cx="596941" cy="208828"/>
            </a:xfrm>
            <a:prstGeom prst="rect">
              <a:avLst/>
            </a:prstGeom>
            <a:ln>
              <a:noFill/>
            </a:ln>
            <a:effectLst>
              <a:outerShdw blurRad="292100" dist="139700" dir="2700000" algn="tl" rotWithShape="0">
                <a:srgbClr val="333333">
                  <a:alpha val="65000"/>
                </a:srgbClr>
              </a:outerShdw>
            </a:effectLst>
          </p:spPr>
        </p:pic>
        <p:sp>
          <p:nvSpPr>
            <p:cNvPr id="8" name="932491498"/>
            <p:cNvSpPr/>
            <p:nvPr/>
          </p:nvSpPr>
          <p:spPr bwMode="auto">
            <a:xfrm rot="5400000">
              <a:off x="1719984" y="2930658"/>
              <a:ext cx="1002681" cy="2908637"/>
            </a:xfrm>
            <a:custGeom>
              <a:avLst/>
              <a:gdLst>
                <a:gd name="connsiteX0" fmla="*/ 488611 w 488611"/>
                <a:gd name="connsiteY0" fmla="*/ 0 h 1423951"/>
                <a:gd name="connsiteX1" fmla="*/ 0 w 488611"/>
                <a:gd name="connsiteY1" fmla="*/ 718955 h 1423951"/>
                <a:gd name="connsiteX2" fmla="*/ 481630 w 488611"/>
                <a:gd name="connsiteY2" fmla="*/ 1423951 h 1423951"/>
                <a:gd name="connsiteX3" fmla="*/ 488611 w 488611"/>
                <a:gd name="connsiteY3" fmla="*/ 0 h 1423951"/>
              </a:gdLst>
              <a:ahLst/>
              <a:cxnLst>
                <a:cxn ang="0">
                  <a:pos x="connsiteX0" y="connsiteY0"/>
                </a:cxn>
                <a:cxn ang="0">
                  <a:pos x="connsiteX1" y="connsiteY1"/>
                </a:cxn>
                <a:cxn ang="0">
                  <a:pos x="connsiteX2" y="connsiteY2"/>
                </a:cxn>
                <a:cxn ang="0">
                  <a:pos x="connsiteX3" y="connsiteY3"/>
                </a:cxn>
              </a:cxnLst>
              <a:rect l="l" t="t" r="r" b="b"/>
              <a:pathLst>
                <a:path w="488611" h="1423951">
                  <a:moveTo>
                    <a:pt x="488611" y="0"/>
                  </a:moveTo>
                  <a:lnTo>
                    <a:pt x="0" y="718955"/>
                  </a:lnTo>
                  <a:lnTo>
                    <a:pt x="481630" y="1423951"/>
                  </a:lnTo>
                  <a:lnTo>
                    <a:pt x="488611" y="0"/>
                  </a:lnTo>
                  <a:close/>
                </a:path>
              </a:pathLst>
            </a:custGeom>
            <a:gradFill flip="none" rotWithShape="1">
              <a:gsLst>
                <a:gs pos="0">
                  <a:srgbClr val="00B0F0">
                    <a:alpha val="54000"/>
                  </a:srgbClr>
                </a:gs>
                <a:gs pos="100000">
                  <a:srgbClr val="FFC000">
                    <a:alpha val="4000"/>
                  </a:srgbClr>
                </a:gs>
              </a:gsLst>
              <a:lin ang="0" scaled="1"/>
              <a:tileRect/>
            </a:gradFill>
            <a:ln w="12700">
              <a:noFill/>
            </a:ln>
            <a:effectLst/>
            <a:extLs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62" tIns="34281" rIns="68562" bIns="34281" numCol="1" rtlCol="0" anchor="t" anchorCtr="0" compatLnSpc="1">
              <a:prstTxWarp prst="textNoShape">
                <a:avLst/>
              </a:prstTxWarp>
            </a:bodyPr>
            <a:lstStyle/>
            <a:p>
              <a:pPr defTabSz="685617" fontAlgn="ctr">
                <a:buClr>
                  <a:srgbClr val="CC9900"/>
                </a:buClr>
                <a:buFont typeface="Wingdings" pitchFamily="2" charset="2"/>
                <a:buChar char="n"/>
              </a:pPr>
              <a:endParaRPr lang="en-US" sz="1200" dirty="0">
                <a:latin typeface="+mn-lt"/>
                <a:ea typeface="华文细黑" panose="02010600040101010101" pitchFamily="2" charset="-122"/>
                <a:cs typeface="Arial" pitchFamily="34" charset="0"/>
              </a:endParaRPr>
            </a:p>
          </p:txBody>
        </p:sp>
        <p:sp>
          <p:nvSpPr>
            <p:cNvPr id="54" name="Freeform 15"/>
            <p:cNvSpPr>
              <a:spLocks/>
            </p:cNvSpPr>
            <p:nvPr/>
          </p:nvSpPr>
          <p:spPr bwMode="auto">
            <a:xfrm rot="10800000">
              <a:off x="1955638" y="4736683"/>
              <a:ext cx="65992" cy="57309"/>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solidFill>
              <a:schemeClr val="bg1"/>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55" name="1750067474"/>
            <p:cNvSpPr>
              <a:spLocks noEditPoints="1"/>
            </p:cNvSpPr>
            <p:nvPr/>
          </p:nvSpPr>
          <p:spPr bwMode="auto">
            <a:xfrm rot="10800000">
              <a:off x="1845503" y="4805996"/>
              <a:ext cx="286263" cy="132818"/>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solidFill>
              <a:schemeClr val="bg1">
                <a:lumMod val="75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52" name="2039409233"/>
            <p:cNvSpPr>
              <a:spLocks/>
            </p:cNvSpPr>
            <p:nvPr/>
          </p:nvSpPr>
          <p:spPr bwMode="auto">
            <a:xfrm rot="10800000">
              <a:off x="2658889" y="4737753"/>
              <a:ext cx="65992" cy="57309"/>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solidFill>
              <a:schemeClr val="bg1"/>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53" name="864121452"/>
            <p:cNvSpPr>
              <a:spLocks noEditPoints="1"/>
            </p:cNvSpPr>
            <p:nvPr/>
          </p:nvSpPr>
          <p:spPr bwMode="auto">
            <a:xfrm rot="10800000">
              <a:off x="2548754" y="4807066"/>
              <a:ext cx="286263" cy="132818"/>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solidFill>
              <a:schemeClr val="bg1">
                <a:lumMod val="75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pic>
          <p:nvPicPr>
            <p:cNvPr id="14" name="1685047823"/>
            <p:cNvPicPr>
              <a:picLocks noChangeAspect="1" noChangeArrowheads="1"/>
            </p:cNvPicPr>
            <p:nvPr/>
          </p:nvPicPr>
          <p:blipFill>
            <a:blip r:embed="rId16" cstate="print">
              <a:clrChange>
                <a:clrFrom>
                  <a:srgbClr val="FFFFFF"/>
                </a:clrFrom>
                <a:clrTo>
                  <a:srgbClr val="FFFFFF">
                    <a:alpha val="0"/>
                  </a:srgbClr>
                </a:clrTo>
              </a:clrChange>
            </a:blip>
            <a:srcRect/>
            <a:stretch>
              <a:fillRect/>
            </a:stretch>
          </p:blipFill>
          <p:spPr bwMode="auto">
            <a:xfrm>
              <a:off x="1886585" y="4696471"/>
              <a:ext cx="227513" cy="98649"/>
            </a:xfrm>
            <a:prstGeom prst="rect">
              <a:avLst/>
            </a:prstGeom>
            <a:noFill/>
            <a:ln w="9525">
              <a:noFill/>
              <a:miter lim="800000"/>
              <a:headEnd/>
              <a:tailEnd/>
            </a:ln>
            <a:effectLst>
              <a:glow rad="63500">
                <a:schemeClr val="accent3">
                  <a:satMod val="175000"/>
                  <a:alpha val="40000"/>
                </a:schemeClr>
              </a:glow>
            </a:effectLst>
          </p:spPr>
        </p:pic>
        <p:pic>
          <p:nvPicPr>
            <p:cNvPr id="15" name="562217025"/>
            <p:cNvPicPr>
              <a:picLocks noChangeAspect="1" noChangeArrowheads="1"/>
            </p:cNvPicPr>
            <p:nvPr/>
          </p:nvPicPr>
          <p:blipFill>
            <a:blip r:embed="rId16" cstate="print">
              <a:clrChange>
                <a:clrFrom>
                  <a:srgbClr val="FFFFFF"/>
                </a:clrFrom>
                <a:clrTo>
                  <a:srgbClr val="FFFFFF">
                    <a:alpha val="0"/>
                  </a:srgbClr>
                </a:clrTo>
              </a:clrChange>
            </a:blip>
            <a:srcRect/>
            <a:stretch>
              <a:fillRect/>
            </a:stretch>
          </p:blipFill>
          <p:spPr bwMode="auto">
            <a:xfrm>
              <a:off x="2496163" y="4687683"/>
              <a:ext cx="227513" cy="98649"/>
            </a:xfrm>
            <a:prstGeom prst="rect">
              <a:avLst/>
            </a:prstGeom>
            <a:noFill/>
            <a:ln w="9525">
              <a:noFill/>
              <a:miter lim="800000"/>
              <a:headEnd/>
              <a:tailEnd/>
            </a:ln>
            <a:effectLst>
              <a:glow rad="63500">
                <a:schemeClr val="accent3">
                  <a:satMod val="175000"/>
                  <a:alpha val="40000"/>
                </a:schemeClr>
              </a:glow>
            </a:effectLst>
          </p:spPr>
        </p:pic>
        <p:sp>
          <p:nvSpPr>
            <p:cNvPr id="16" name="1832702984"/>
            <p:cNvSpPr>
              <a:spLocks/>
            </p:cNvSpPr>
            <p:nvPr/>
          </p:nvSpPr>
          <p:spPr bwMode="auto">
            <a:xfrm>
              <a:off x="2388967" y="4215093"/>
              <a:ext cx="75372" cy="61103"/>
            </a:xfrm>
            <a:custGeom>
              <a:avLst/>
              <a:gdLst>
                <a:gd name="T0" fmla="*/ 2147483647 w 249"/>
                <a:gd name="T1" fmla="*/ 0 h 360"/>
                <a:gd name="T2" fmla="*/ 2147483647 w 249"/>
                <a:gd name="T3" fmla="*/ 2147483647 h 360"/>
                <a:gd name="T4" fmla="*/ 2147483647 w 249"/>
                <a:gd name="T5" fmla="*/ 2147483647 h 360"/>
                <a:gd name="T6" fmla="*/ 2147483647 w 249"/>
                <a:gd name="T7" fmla="*/ 2147483647 h 360"/>
                <a:gd name="T8" fmla="*/ 2147483647 w 249"/>
                <a:gd name="T9" fmla="*/ 2147483647 h 360"/>
                <a:gd name="T10" fmla="*/ 0 w 249"/>
                <a:gd name="T11" fmla="*/ 2147483647 h 360"/>
                <a:gd name="T12" fmla="*/ 2147483647 w 249"/>
                <a:gd name="T13" fmla="*/ 2147483647 h 360"/>
                <a:gd name="T14" fmla="*/ 2147483647 w 249"/>
                <a:gd name="T15" fmla="*/ 2147483647 h 360"/>
                <a:gd name="T16" fmla="*/ 2147483647 w 249"/>
                <a:gd name="T17" fmla="*/ 2147483647 h 360"/>
                <a:gd name="T18" fmla="*/ 2147483647 w 249"/>
                <a:gd name="T19" fmla="*/ 2147483647 h 360"/>
                <a:gd name="T20" fmla="*/ 2147483647 w 249"/>
                <a:gd name="T21" fmla="*/ 2147483647 h 360"/>
                <a:gd name="T22" fmla="*/ 2147483647 w 249"/>
                <a:gd name="T23" fmla="*/ 2147483647 h 360"/>
                <a:gd name="T24" fmla="*/ 2147483647 w 249"/>
                <a:gd name="T25" fmla="*/ 2147483647 h 360"/>
                <a:gd name="T26" fmla="*/ 2147483647 w 249"/>
                <a:gd name="T27" fmla="*/ 2147483647 h 360"/>
                <a:gd name="T28" fmla="*/ 2147483647 w 249"/>
                <a:gd name="T29" fmla="*/ 2147483647 h 360"/>
                <a:gd name="T30" fmla="*/ 2147483647 w 249"/>
                <a:gd name="T31" fmla="*/ 0 h 3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9"/>
                <a:gd name="T49" fmla="*/ 0 h 360"/>
                <a:gd name="T50" fmla="*/ 249 w 249"/>
                <a:gd name="T51" fmla="*/ 360 h 3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9" h="360">
                  <a:moveTo>
                    <a:pt x="124" y="0"/>
                  </a:moveTo>
                  <a:lnTo>
                    <a:pt x="74" y="78"/>
                  </a:lnTo>
                  <a:lnTo>
                    <a:pt x="90" y="75"/>
                  </a:lnTo>
                  <a:lnTo>
                    <a:pt x="38" y="174"/>
                  </a:lnTo>
                  <a:lnTo>
                    <a:pt x="62" y="168"/>
                  </a:lnTo>
                  <a:lnTo>
                    <a:pt x="0" y="293"/>
                  </a:lnTo>
                  <a:lnTo>
                    <a:pt x="100" y="287"/>
                  </a:lnTo>
                  <a:lnTo>
                    <a:pt x="100" y="360"/>
                  </a:lnTo>
                  <a:lnTo>
                    <a:pt x="143" y="360"/>
                  </a:lnTo>
                  <a:lnTo>
                    <a:pt x="143" y="287"/>
                  </a:lnTo>
                  <a:lnTo>
                    <a:pt x="249" y="293"/>
                  </a:lnTo>
                  <a:lnTo>
                    <a:pt x="186" y="162"/>
                  </a:lnTo>
                  <a:lnTo>
                    <a:pt x="212" y="168"/>
                  </a:lnTo>
                  <a:lnTo>
                    <a:pt x="159" y="75"/>
                  </a:lnTo>
                  <a:lnTo>
                    <a:pt x="174" y="78"/>
                  </a:lnTo>
                  <a:lnTo>
                    <a:pt x="124" y="0"/>
                  </a:lnTo>
                  <a:close/>
                </a:path>
              </a:pathLst>
            </a:custGeom>
            <a:solidFill>
              <a:schemeClr val="bg2"/>
            </a:solidFill>
            <a:ln w="9525">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7" name="765330222"/>
            <p:cNvSpPr/>
            <p:nvPr/>
          </p:nvSpPr>
          <p:spPr>
            <a:xfrm rot="10800000">
              <a:off x="2214754" y="4411651"/>
              <a:ext cx="213361" cy="255205"/>
            </a:xfrm>
            <a:prstGeom prst="rect">
              <a:avLst/>
            </a:prstGeom>
          </p:spPr>
          <p:txBody>
            <a:bodyPr wrap="square">
              <a:spAutoFit/>
            </a:bodyPr>
            <a:lstStyle/>
            <a:p>
              <a:pPr fontAlgn="ctr"/>
              <a:r>
                <a:rPr lang="en-US" altLang="zh-CN" sz="1200" b="1">
                  <a:solidFill>
                    <a:srgbClr val="000000"/>
                  </a:solidFill>
                  <a:latin typeface="+mn-lt"/>
                  <a:ea typeface="华文细黑" panose="02010600040101010101" pitchFamily="2" charset="-122"/>
                  <a:cs typeface="Arial" pitchFamily="34" charset="0"/>
                </a:rPr>
                <a:t>…</a:t>
              </a:r>
              <a:endParaRPr lang="en-US" altLang="zh-CN" sz="1200" b="1" dirty="0">
                <a:latin typeface="+mn-lt"/>
                <a:ea typeface="华文细黑" panose="02010600040101010101" pitchFamily="2" charset="-122"/>
                <a:cs typeface="Arial" pitchFamily="34" charset="0"/>
              </a:endParaRPr>
            </a:p>
          </p:txBody>
        </p:sp>
        <p:cxnSp>
          <p:nvCxnSpPr>
            <p:cNvPr id="18" name="244781790"/>
            <p:cNvCxnSpPr>
              <a:stCxn id="44" idx="0"/>
              <a:endCxn id="24" idx="2"/>
            </p:cNvCxnSpPr>
            <p:nvPr/>
          </p:nvCxnSpPr>
          <p:spPr bwMode="auto">
            <a:xfrm flipV="1">
              <a:off x="1962631" y="4316822"/>
              <a:ext cx="211013" cy="117130"/>
            </a:xfrm>
            <a:prstGeom prst="line">
              <a:avLst/>
            </a:prstGeom>
            <a:noFill/>
            <a:ln w="9525" cap="flat" cmpd="sng" algn="ctr">
              <a:solidFill>
                <a:schemeClr val="bg1">
                  <a:lumMod val="50000"/>
                </a:schemeClr>
              </a:solidFill>
              <a:prstDash val="solid"/>
              <a:round/>
              <a:headEnd type="none" w="med" len="med"/>
              <a:tailEnd type="none" w="med" len="med"/>
            </a:ln>
            <a:effectLst/>
          </p:spPr>
        </p:cxnSp>
        <p:cxnSp>
          <p:nvCxnSpPr>
            <p:cNvPr id="19" name="1387516228"/>
            <p:cNvCxnSpPr>
              <a:stCxn id="46" idx="0"/>
              <a:endCxn id="24" idx="2"/>
            </p:cNvCxnSpPr>
            <p:nvPr/>
          </p:nvCxnSpPr>
          <p:spPr bwMode="auto">
            <a:xfrm flipH="1" flipV="1">
              <a:off x="2173645" y="4316822"/>
              <a:ext cx="117592" cy="131506"/>
            </a:xfrm>
            <a:prstGeom prst="line">
              <a:avLst/>
            </a:prstGeom>
            <a:noFill/>
            <a:ln w="9525" cap="flat" cmpd="sng" algn="ctr">
              <a:solidFill>
                <a:schemeClr val="bg1">
                  <a:lumMod val="50000"/>
                </a:schemeClr>
              </a:solidFill>
              <a:prstDash val="solid"/>
              <a:round/>
              <a:headEnd type="none" w="med" len="med"/>
              <a:tailEnd type="none" w="med" len="med"/>
            </a:ln>
            <a:effectLst/>
          </p:spPr>
        </p:cxnSp>
        <p:cxnSp>
          <p:nvCxnSpPr>
            <p:cNvPr id="20" name="1323370439"/>
            <p:cNvCxnSpPr>
              <a:stCxn id="51" idx="0"/>
              <a:endCxn id="22" idx="2"/>
            </p:cNvCxnSpPr>
            <p:nvPr/>
          </p:nvCxnSpPr>
          <p:spPr bwMode="auto">
            <a:xfrm flipH="1" flipV="1">
              <a:off x="2416355" y="4310690"/>
              <a:ext cx="192022" cy="128053"/>
            </a:xfrm>
            <a:prstGeom prst="line">
              <a:avLst/>
            </a:prstGeom>
            <a:noFill/>
            <a:ln w="9525" cap="flat" cmpd="sng" algn="ctr">
              <a:solidFill>
                <a:schemeClr val="bg1">
                  <a:lumMod val="50000"/>
                </a:schemeClr>
              </a:solidFill>
              <a:prstDash val="solid"/>
              <a:round/>
              <a:headEnd type="none" w="med" len="med"/>
              <a:tailEnd type="none" w="med" len="med"/>
            </a:ln>
            <a:effectLst/>
          </p:spPr>
        </p:cxnSp>
        <p:pic>
          <p:nvPicPr>
            <p:cNvPr id="50" name="42492340"/>
            <p:cNvPicPr>
              <a:picLocks noChangeAspect="1" noChangeArrowheads="1"/>
            </p:cNvPicPr>
            <p:nvPr/>
          </p:nvPicPr>
          <p:blipFill>
            <a:blip r:embed="rId17" cstate="print"/>
            <a:srcRect/>
            <a:stretch>
              <a:fillRect/>
            </a:stretch>
          </p:blipFill>
          <p:spPr bwMode="auto">
            <a:xfrm>
              <a:off x="2475994" y="4463836"/>
              <a:ext cx="236790" cy="124400"/>
            </a:xfrm>
            <a:prstGeom prst="rect">
              <a:avLst/>
            </a:prstGeom>
            <a:noFill/>
            <a:ln w="9525">
              <a:noFill/>
              <a:miter lim="800000"/>
              <a:headEnd/>
              <a:tailEnd/>
            </a:ln>
            <a:effectLst/>
          </p:spPr>
        </p:pic>
        <p:pic>
          <p:nvPicPr>
            <p:cNvPr id="51" name="101065687"/>
            <p:cNvPicPr>
              <a:picLocks noChangeAspect="1" noChangeArrowheads="1"/>
            </p:cNvPicPr>
            <p:nvPr/>
          </p:nvPicPr>
          <p:blipFill>
            <a:blip r:embed="rId17" cstate="print"/>
            <a:srcRect/>
            <a:stretch>
              <a:fillRect/>
            </a:stretch>
          </p:blipFill>
          <p:spPr bwMode="auto">
            <a:xfrm>
              <a:off x="2489982" y="4438743"/>
              <a:ext cx="236790" cy="124400"/>
            </a:xfrm>
            <a:prstGeom prst="rect">
              <a:avLst/>
            </a:prstGeom>
            <a:noFill/>
            <a:ln w="9525">
              <a:noFill/>
              <a:miter lim="800000"/>
              <a:headEnd/>
              <a:tailEnd/>
            </a:ln>
            <a:effectLst/>
          </p:spPr>
        </p:pic>
        <p:pic>
          <p:nvPicPr>
            <p:cNvPr id="22" name="926267762" descr="01-Front.png"/>
            <p:cNvPicPr>
              <a:picLocks noChangeAspect="1"/>
            </p:cNvPicPr>
            <p:nvPr/>
          </p:nvPicPr>
          <p:blipFill>
            <a:blip r:embed="rId18" cstate="print"/>
            <a:stretch>
              <a:fillRect/>
            </a:stretch>
          </p:blipFill>
          <p:spPr>
            <a:xfrm>
              <a:off x="2345189" y="4110251"/>
              <a:ext cx="142331" cy="200439"/>
            </a:xfrm>
            <a:prstGeom prst="rect">
              <a:avLst/>
            </a:prstGeom>
          </p:spPr>
        </p:pic>
        <p:sp>
          <p:nvSpPr>
            <p:cNvPr id="47" name="1046897886"/>
            <p:cNvSpPr/>
            <p:nvPr/>
          </p:nvSpPr>
          <p:spPr bwMode="auto">
            <a:xfrm rot="5400000">
              <a:off x="2234467" y="4182325"/>
              <a:ext cx="124430" cy="58914"/>
            </a:xfrm>
            <a:prstGeom prst="ellipse">
              <a:avLst/>
            </a:prstGeom>
            <a:noFill/>
            <a:ln w="0" cap="flat" cmpd="sng" algn="ctr">
              <a:solidFill>
                <a:schemeClr val="bg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514076" fontAlgn="ctr">
                <a:buClr>
                  <a:srgbClr val="CC9900"/>
                </a:buClr>
                <a:buFont typeface="Wingdings" pitchFamily="2" charset="2"/>
                <a:buChar char="n"/>
              </a:pPr>
              <a:endParaRPr lang="en-US" altLang="zh-CN" sz="1200" b="1" dirty="0">
                <a:solidFill>
                  <a:srgbClr val="000000"/>
                </a:solidFill>
                <a:latin typeface="+mn-lt"/>
                <a:ea typeface="华文细黑" panose="02010600040101010101" pitchFamily="2" charset="-122"/>
                <a:cs typeface="Arial" pitchFamily="34" charset="0"/>
              </a:endParaRPr>
            </a:p>
          </p:txBody>
        </p:sp>
        <p:cxnSp>
          <p:nvCxnSpPr>
            <p:cNvPr id="48" name="247332866"/>
            <p:cNvCxnSpPr/>
            <p:nvPr/>
          </p:nvCxnSpPr>
          <p:spPr bwMode="auto">
            <a:xfrm flipH="1" flipV="1">
              <a:off x="2238985" y="4196080"/>
              <a:ext cx="108581" cy="1"/>
            </a:xfrm>
            <a:prstGeom prst="line">
              <a:avLst/>
            </a:prstGeom>
            <a:noFill/>
            <a:ln w="0" cap="flat" cmpd="sng" algn="ctr">
              <a:solidFill>
                <a:schemeClr val="bg1"/>
              </a:solidFill>
              <a:prstDash val="solid"/>
              <a:round/>
              <a:headEnd type="none" w="med" len="med"/>
              <a:tailEnd type="none" w="med" len="med"/>
            </a:ln>
            <a:effectLst/>
          </p:spPr>
        </p:cxnSp>
        <p:cxnSp>
          <p:nvCxnSpPr>
            <p:cNvPr id="49" name="1259576406"/>
            <p:cNvCxnSpPr/>
            <p:nvPr/>
          </p:nvCxnSpPr>
          <p:spPr bwMode="auto">
            <a:xfrm flipH="1" flipV="1">
              <a:off x="2239803" y="4228717"/>
              <a:ext cx="108581" cy="1"/>
            </a:xfrm>
            <a:prstGeom prst="line">
              <a:avLst/>
            </a:prstGeom>
            <a:noFill/>
            <a:ln w="0" cap="flat" cmpd="sng" algn="ctr">
              <a:solidFill>
                <a:schemeClr val="bg1"/>
              </a:solidFill>
              <a:prstDash val="solid"/>
              <a:round/>
              <a:headEnd type="none" w="med" len="med"/>
              <a:tailEnd type="none" w="med" len="med"/>
            </a:ln>
            <a:effectLst/>
          </p:spPr>
        </p:cxnSp>
        <p:pic>
          <p:nvPicPr>
            <p:cNvPr id="24" name="1858721410" descr="01-Front.png"/>
            <p:cNvPicPr>
              <a:picLocks noChangeAspect="1"/>
            </p:cNvPicPr>
            <p:nvPr/>
          </p:nvPicPr>
          <p:blipFill>
            <a:blip r:embed="rId19" cstate="print"/>
            <a:stretch>
              <a:fillRect/>
            </a:stretch>
          </p:blipFill>
          <p:spPr>
            <a:xfrm>
              <a:off x="2101784" y="4114427"/>
              <a:ext cx="143720" cy="202395"/>
            </a:xfrm>
            <a:prstGeom prst="rect">
              <a:avLst/>
            </a:prstGeom>
          </p:spPr>
        </p:pic>
        <p:cxnSp>
          <p:nvCxnSpPr>
            <p:cNvPr id="25" name="1974455404"/>
            <p:cNvCxnSpPr>
              <a:stCxn id="44" idx="0"/>
              <a:endCxn id="22" idx="2"/>
            </p:cNvCxnSpPr>
            <p:nvPr/>
          </p:nvCxnSpPr>
          <p:spPr bwMode="auto">
            <a:xfrm flipV="1">
              <a:off x="1962631" y="4310690"/>
              <a:ext cx="453723" cy="123262"/>
            </a:xfrm>
            <a:prstGeom prst="line">
              <a:avLst/>
            </a:prstGeom>
            <a:noFill/>
            <a:ln w="9525" cap="flat" cmpd="sng" algn="ctr">
              <a:solidFill>
                <a:schemeClr val="bg1">
                  <a:lumMod val="50000"/>
                </a:schemeClr>
              </a:solidFill>
              <a:prstDash val="solid"/>
              <a:round/>
              <a:headEnd type="none" w="med" len="med"/>
              <a:tailEnd type="none" w="med" len="med"/>
            </a:ln>
            <a:effectLst/>
          </p:spPr>
        </p:cxnSp>
        <p:cxnSp>
          <p:nvCxnSpPr>
            <p:cNvPr id="26" name="1977697002"/>
            <p:cNvCxnSpPr>
              <a:stCxn id="46" idx="0"/>
              <a:endCxn id="22" idx="2"/>
            </p:cNvCxnSpPr>
            <p:nvPr/>
          </p:nvCxnSpPr>
          <p:spPr bwMode="auto">
            <a:xfrm flipV="1">
              <a:off x="2291237" y="4310690"/>
              <a:ext cx="125119" cy="137638"/>
            </a:xfrm>
            <a:prstGeom prst="line">
              <a:avLst/>
            </a:prstGeom>
            <a:noFill/>
            <a:ln w="9525" cap="flat" cmpd="sng" algn="ctr">
              <a:solidFill>
                <a:schemeClr val="bg1">
                  <a:lumMod val="50000"/>
                </a:schemeClr>
              </a:solidFill>
              <a:prstDash val="solid"/>
              <a:round/>
              <a:headEnd type="none" w="med" len="med"/>
              <a:tailEnd type="none" w="med" len="med"/>
            </a:ln>
            <a:effectLst/>
          </p:spPr>
        </p:cxnSp>
        <p:pic>
          <p:nvPicPr>
            <p:cNvPr id="45" name="1995070174"/>
            <p:cNvPicPr>
              <a:picLocks noChangeAspect="1" noChangeArrowheads="1"/>
            </p:cNvPicPr>
            <p:nvPr/>
          </p:nvPicPr>
          <p:blipFill>
            <a:blip r:embed="rId17" cstate="print"/>
            <a:srcRect/>
            <a:stretch>
              <a:fillRect/>
            </a:stretch>
          </p:blipFill>
          <p:spPr bwMode="auto">
            <a:xfrm>
              <a:off x="2158853" y="4473421"/>
              <a:ext cx="236790" cy="124400"/>
            </a:xfrm>
            <a:prstGeom prst="rect">
              <a:avLst/>
            </a:prstGeom>
            <a:noFill/>
            <a:ln w="9525">
              <a:noFill/>
              <a:miter lim="800000"/>
              <a:headEnd/>
              <a:tailEnd/>
            </a:ln>
            <a:effectLst/>
          </p:spPr>
        </p:pic>
        <p:pic>
          <p:nvPicPr>
            <p:cNvPr id="46" name="1288651347"/>
            <p:cNvPicPr>
              <a:picLocks noChangeAspect="1" noChangeArrowheads="1"/>
            </p:cNvPicPr>
            <p:nvPr/>
          </p:nvPicPr>
          <p:blipFill>
            <a:blip r:embed="rId17" cstate="print"/>
            <a:srcRect/>
            <a:stretch>
              <a:fillRect/>
            </a:stretch>
          </p:blipFill>
          <p:spPr bwMode="auto">
            <a:xfrm>
              <a:off x="2172841" y="4448328"/>
              <a:ext cx="236790" cy="124400"/>
            </a:xfrm>
            <a:prstGeom prst="rect">
              <a:avLst/>
            </a:prstGeom>
            <a:noFill/>
            <a:ln w="9525">
              <a:noFill/>
              <a:miter lim="800000"/>
              <a:headEnd/>
              <a:tailEnd/>
            </a:ln>
            <a:effectLst/>
          </p:spPr>
        </p:pic>
        <p:cxnSp>
          <p:nvCxnSpPr>
            <p:cNvPr id="28" name="1643003869"/>
            <p:cNvCxnSpPr>
              <a:stCxn id="51" idx="0"/>
              <a:endCxn id="24" idx="2"/>
            </p:cNvCxnSpPr>
            <p:nvPr/>
          </p:nvCxnSpPr>
          <p:spPr bwMode="auto">
            <a:xfrm flipH="1" flipV="1">
              <a:off x="2173645" y="4316822"/>
              <a:ext cx="434733" cy="121921"/>
            </a:xfrm>
            <a:prstGeom prst="line">
              <a:avLst/>
            </a:prstGeom>
            <a:noFill/>
            <a:ln w="9525" cap="flat" cmpd="sng" algn="ctr">
              <a:solidFill>
                <a:schemeClr val="bg1">
                  <a:lumMod val="50000"/>
                </a:schemeClr>
              </a:solidFill>
              <a:prstDash val="solid"/>
              <a:round/>
              <a:headEnd type="none" w="med" len="med"/>
              <a:tailEnd type="none" w="med" len="med"/>
            </a:ln>
            <a:effectLst/>
          </p:spPr>
        </p:cxnSp>
        <p:cxnSp>
          <p:nvCxnSpPr>
            <p:cNvPr id="29" name="104360536"/>
            <p:cNvCxnSpPr>
              <a:stCxn id="44" idx="2"/>
              <a:endCxn id="14" idx="0"/>
            </p:cNvCxnSpPr>
            <p:nvPr/>
          </p:nvCxnSpPr>
          <p:spPr bwMode="auto">
            <a:xfrm>
              <a:off x="1962631" y="4558352"/>
              <a:ext cx="37711" cy="138119"/>
            </a:xfrm>
            <a:prstGeom prst="line">
              <a:avLst/>
            </a:prstGeom>
            <a:noFill/>
            <a:ln w="9525" cap="flat" cmpd="sng" algn="ctr">
              <a:solidFill>
                <a:schemeClr val="tx1">
                  <a:lumMod val="65000"/>
                  <a:lumOff val="3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3" name="1478272405"/>
            <p:cNvPicPr>
              <a:picLocks noChangeAspect="1" noChangeArrowheads="1"/>
            </p:cNvPicPr>
            <p:nvPr/>
          </p:nvPicPr>
          <p:blipFill>
            <a:blip r:embed="rId17" cstate="print"/>
            <a:srcRect/>
            <a:stretch>
              <a:fillRect/>
            </a:stretch>
          </p:blipFill>
          <p:spPr bwMode="auto">
            <a:xfrm>
              <a:off x="1830249" y="4459045"/>
              <a:ext cx="236790" cy="124400"/>
            </a:xfrm>
            <a:prstGeom prst="rect">
              <a:avLst/>
            </a:prstGeom>
            <a:noFill/>
            <a:ln w="9525">
              <a:noFill/>
              <a:miter lim="800000"/>
              <a:headEnd/>
              <a:tailEnd/>
            </a:ln>
            <a:effectLst/>
          </p:spPr>
        </p:pic>
        <p:pic>
          <p:nvPicPr>
            <p:cNvPr id="44" name="207477619"/>
            <p:cNvPicPr>
              <a:picLocks noChangeAspect="1" noChangeArrowheads="1"/>
            </p:cNvPicPr>
            <p:nvPr/>
          </p:nvPicPr>
          <p:blipFill>
            <a:blip r:embed="rId17" cstate="print"/>
            <a:srcRect/>
            <a:stretch>
              <a:fillRect/>
            </a:stretch>
          </p:blipFill>
          <p:spPr bwMode="auto">
            <a:xfrm>
              <a:off x="1844237" y="4433952"/>
              <a:ext cx="236790" cy="124400"/>
            </a:xfrm>
            <a:prstGeom prst="rect">
              <a:avLst/>
            </a:prstGeom>
            <a:noFill/>
            <a:ln w="9525">
              <a:noFill/>
              <a:miter lim="800000"/>
              <a:headEnd/>
              <a:tailEnd/>
            </a:ln>
            <a:effectLst/>
          </p:spPr>
        </p:pic>
        <p:cxnSp>
          <p:nvCxnSpPr>
            <p:cNvPr id="31" name="99794990"/>
            <p:cNvCxnSpPr>
              <a:stCxn id="51" idx="2"/>
              <a:endCxn id="15" idx="0"/>
            </p:cNvCxnSpPr>
            <p:nvPr/>
          </p:nvCxnSpPr>
          <p:spPr bwMode="auto">
            <a:xfrm>
              <a:off x="2608377" y="4563143"/>
              <a:ext cx="1542" cy="124541"/>
            </a:xfrm>
            <a:prstGeom prst="line">
              <a:avLst/>
            </a:prstGeom>
            <a:noFill/>
            <a:ln w="9525" cap="flat" cmpd="sng" algn="ctr">
              <a:solidFill>
                <a:schemeClr val="tx1">
                  <a:lumMod val="65000"/>
                  <a:lumOff val="3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455654609"/>
            <p:cNvSpPr/>
            <p:nvPr/>
          </p:nvSpPr>
          <p:spPr>
            <a:xfrm rot="10800000">
              <a:off x="2183904" y="4631815"/>
              <a:ext cx="181706" cy="255205"/>
            </a:xfrm>
            <a:prstGeom prst="rect">
              <a:avLst/>
            </a:prstGeom>
          </p:spPr>
          <p:txBody>
            <a:bodyPr wrap="square">
              <a:spAutoFit/>
            </a:bodyPr>
            <a:lstStyle/>
            <a:p>
              <a:pPr fontAlgn="ctr"/>
              <a:r>
                <a:rPr lang="en-US" altLang="zh-CN" sz="1200" b="1">
                  <a:solidFill>
                    <a:srgbClr val="000000"/>
                  </a:solidFill>
                  <a:latin typeface="+mn-lt"/>
                  <a:ea typeface="华文细黑" panose="02010600040101010101" pitchFamily="2" charset="-122"/>
                  <a:cs typeface="Arial" pitchFamily="34" charset="0"/>
                </a:rPr>
                <a:t>…</a:t>
              </a:r>
              <a:endParaRPr lang="en-US" altLang="zh-CN" sz="1200" b="1" dirty="0">
                <a:latin typeface="+mn-lt"/>
                <a:ea typeface="华文细黑" panose="02010600040101010101" pitchFamily="2" charset="-122"/>
                <a:cs typeface="Arial" pitchFamily="34" charset="0"/>
              </a:endParaRPr>
            </a:p>
          </p:txBody>
        </p:sp>
        <p:sp>
          <p:nvSpPr>
            <p:cNvPr id="41" name="184103467"/>
            <p:cNvSpPr>
              <a:spLocks/>
            </p:cNvSpPr>
            <p:nvPr/>
          </p:nvSpPr>
          <p:spPr bwMode="auto">
            <a:xfrm rot="10800000">
              <a:off x="2328014" y="4762723"/>
              <a:ext cx="65992" cy="57309"/>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solidFill>
              <a:schemeClr val="bg1"/>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42" name="1700463334"/>
            <p:cNvSpPr>
              <a:spLocks noEditPoints="1"/>
            </p:cNvSpPr>
            <p:nvPr/>
          </p:nvSpPr>
          <p:spPr bwMode="auto">
            <a:xfrm rot="10800000">
              <a:off x="2217879" y="4832036"/>
              <a:ext cx="286263" cy="132818"/>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solidFill>
              <a:schemeClr val="bg1">
                <a:lumMod val="75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39" name="14787682"/>
            <p:cNvSpPr>
              <a:spLocks/>
            </p:cNvSpPr>
            <p:nvPr/>
          </p:nvSpPr>
          <p:spPr bwMode="auto">
            <a:xfrm rot="10800000">
              <a:off x="1706337" y="4766444"/>
              <a:ext cx="65992" cy="57309"/>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solidFill>
              <a:schemeClr val="bg1"/>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sp>
          <p:nvSpPr>
            <p:cNvPr id="40" name="1127389907"/>
            <p:cNvSpPr>
              <a:spLocks noEditPoints="1"/>
            </p:cNvSpPr>
            <p:nvPr/>
          </p:nvSpPr>
          <p:spPr bwMode="auto">
            <a:xfrm rot="10800000">
              <a:off x="1596202" y="4835757"/>
              <a:ext cx="286263" cy="132818"/>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solidFill>
              <a:schemeClr val="bg1">
                <a:lumMod val="75000"/>
              </a:schemeClr>
            </a:solidFill>
            <a:ln w="9525">
              <a:noFill/>
              <a:round/>
              <a:headEnd/>
              <a:tailEnd/>
            </a:ln>
          </p:spPr>
          <p:txBody>
            <a:bodyPr vert="horz" wrap="square" lIns="68562" tIns="34281" rIns="68562" bIns="34281" numCol="1" anchor="t" anchorCtr="0" compatLnSpc="1">
              <a:prstTxWarp prst="textNoShape">
                <a:avLst/>
              </a:prstTxWarp>
            </a:bodyPr>
            <a:lstStyle/>
            <a:p>
              <a:pPr fontAlgn="ctr"/>
              <a:endParaRPr lang="en-US" altLang="zh-CN" sz="1200">
                <a:latin typeface="+mn-lt"/>
                <a:ea typeface="华文细黑" panose="02010600040101010101" pitchFamily="2" charset="-122"/>
                <a:cs typeface="Arial" pitchFamily="34" charset="0"/>
              </a:endParaRPr>
            </a:p>
          </p:txBody>
        </p:sp>
        <p:pic>
          <p:nvPicPr>
            <p:cNvPr id="35" name="899143315"/>
            <p:cNvPicPr>
              <a:picLocks noChangeAspect="1" noChangeArrowheads="1"/>
            </p:cNvPicPr>
            <p:nvPr/>
          </p:nvPicPr>
          <p:blipFill>
            <a:blip r:embed="rId20" cstate="print">
              <a:clrChange>
                <a:clrFrom>
                  <a:srgbClr val="FFFFFF"/>
                </a:clrFrom>
                <a:clrTo>
                  <a:srgbClr val="FFFFFF">
                    <a:alpha val="0"/>
                  </a:srgbClr>
                </a:clrTo>
              </a:clrChange>
            </a:blip>
            <a:srcRect/>
            <a:stretch>
              <a:fillRect/>
            </a:stretch>
          </p:blipFill>
          <p:spPr bwMode="auto">
            <a:xfrm>
              <a:off x="2262624" y="4680237"/>
              <a:ext cx="227513" cy="98649"/>
            </a:xfrm>
            <a:prstGeom prst="rect">
              <a:avLst/>
            </a:prstGeom>
            <a:noFill/>
            <a:ln w="9525">
              <a:noFill/>
              <a:miter lim="800000"/>
              <a:headEnd/>
              <a:tailEnd/>
            </a:ln>
            <a:effectLst>
              <a:glow rad="63500">
                <a:schemeClr val="accent3">
                  <a:satMod val="175000"/>
                  <a:alpha val="40000"/>
                </a:schemeClr>
              </a:glow>
            </a:effectLst>
          </p:spPr>
        </p:pic>
        <p:pic>
          <p:nvPicPr>
            <p:cNvPr id="36" name="613219279"/>
            <p:cNvPicPr>
              <a:picLocks noChangeAspect="1" noChangeArrowheads="1"/>
            </p:cNvPicPr>
            <p:nvPr/>
          </p:nvPicPr>
          <p:blipFill>
            <a:blip r:embed="rId21" cstate="print">
              <a:clrChange>
                <a:clrFrom>
                  <a:srgbClr val="FFFFFF"/>
                </a:clrFrom>
                <a:clrTo>
                  <a:srgbClr val="FFFFFF">
                    <a:alpha val="0"/>
                  </a:srgbClr>
                </a:clrTo>
              </a:clrChange>
            </a:blip>
            <a:srcRect/>
            <a:stretch>
              <a:fillRect/>
            </a:stretch>
          </p:blipFill>
          <p:spPr bwMode="auto">
            <a:xfrm>
              <a:off x="1628340" y="4680249"/>
              <a:ext cx="227513" cy="98649"/>
            </a:xfrm>
            <a:prstGeom prst="rect">
              <a:avLst/>
            </a:prstGeom>
            <a:noFill/>
            <a:ln w="9525">
              <a:noFill/>
              <a:miter lim="800000"/>
              <a:headEnd/>
              <a:tailEnd/>
            </a:ln>
            <a:effectLst>
              <a:glow rad="63500">
                <a:schemeClr val="accent3">
                  <a:satMod val="175000"/>
                  <a:alpha val="40000"/>
                </a:schemeClr>
              </a:glow>
            </a:effectLst>
          </p:spPr>
        </p:pic>
        <p:cxnSp>
          <p:nvCxnSpPr>
            <p:cNvPr id="37" name="2135893026"/>
            <p:cNvCxnSpPr>
              <a:endCxn id="36" idx="0"/>
            </p:cNvCxnSpPr>
            <p:nvPr/>
          </p:nvCxnSpPr>
          <p:spPr bwMode="auto">
            <a:xfrm flipH="1">
              <a:off x="1742097" y="4558352"/>
              <a:ext cx="230003" cy="121897"/>
            </a:xfrm>
            <a:prstGeom prst="line">
              <a:avLst/>
            </a:prstGeom>
            <a:noFill/>
            <a:ln w="9525" cap="flat" cmpd="sng" algn="ctr">
              <a:solidFill>
                <a:schemeClr val="tx1">
                  <a:lumMod val="65000"/>
                  <a:lumOff val="3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368755699"/>
            <p:cNvCxnSpPr>
              <a:endCxn id="35" idx="0"/>
            </p:cNvCxnSpPr>
            <p:nvPr/>
          </p:nvCxnSpPr>
          <p:spPr bwMode="auto">
            <a:xfrm>
              <a:off x="2318032" y="4544537"/>
              <a:ext cx="58349" cy="135700"/>
            </a:xfrm>
            <a:prstGeom prst="line">
              <a:avLst/>
            </a:prstGeom>
            <a:noFill/>
            <a:ln w="9525" cap="flat" cmpd="sng" algn="ctr">
              <a:solidFill>
                <a:schemeClr val="tx1">
                  <a:lumMod val="65000"/>
                  <a:lumOff val="35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0" name="1550301407" descr="图片17"/>
            <p:cNvPicPr>
              <a:picLocks noChangeAspect="1" noChangeArrowheads="1"/>
            </p:cNvPicPr>
            <p:nvPr/>
          </p:nvPicPr>
          <p:blipFill>
            <a:blip r:embed="rId22" cstate="print"/>
            <a:srcRect/>
            <a:stretch>
              <a:fillRect/>
            </a:stretch>
          </p:blipFill>
          <p:spPr bwMode="auto">
            <a:xfrm>
              <a:off x="1861662" y="3754142"/>
              <a:ext cx="619407" cy="279312"/>
            </a:xfrm>
            <a:prstGeom prst="rect">
              <a:avLst/>
            </a:prstGeom>
            <a:noFill/>
          </p:spPr>
        </p:pic>
        <p:pic>
          <p:nvPicPr>
            <p:cNvPr id="11" name="2052517382" descr="http://t2.baidu.com/it/u=1713595550,3199270326&amp;fm=23&amp;gp=0.jpg"/>
            <p:cNvPicPr>
              <a:picLocks noChangeAspect="1" noChangeArrowheads="1"/>
            </p:cNvPicPr>
            <p:nvPr/>
          </p:nvPicPr>
          <p:blipFill>
            <a:blip r:embed="rId23" cstate="print">
              <a:clrChange>
                <a:clrFrom>
                  <a:srgbClr val="FFFFFF"/>
                </a:clrFrom>
                <a:clrTo>
                  <a:srgbClr val="FFFFFF">
                    <a:alpha val="0"/>
                  </a:srgbClr>
                </a:clrTo>
              </a:clrChange>
            </a:blip>
            <a:srcRect l="6667" t="6458" r="66672" b="67715"/>
            <a:stretch>
              <a:fillRect/>
            </a:stretch>
          </p:blipFill>
          <p:spPr bwMode="auto">
            <a:xfrm>
              <a:off x="2348340" y="3754142"/>
              <a:ext cx="314338" cy="292217"/>
            </a:xfrm>
            <a:prstGeom prst="rect">
              <a:avLst/>
            </a:prstGeom>
            <a:noFill/>
            <a:ln w="9525">
              <a:noFill/>
              <a:miter lim="800000"/>
              <a:headEnd/>
              <a:tailEnd/>
            </a:ln>
          </p:spPr>
        </p:pic>
        <p:cxnSp>
          <p:nvCxnSpPr>
            <p:cNvPr id="89" name="1119020416"/>
            <p:cNvCxnSpPr/>
            <p:nvPr/>
          </p:nvCxnSpPr>
          <p:spPr bwMode="auto">
            <a:xfrm>
              <a:off x="576596" y="3671964"/>
              <a:ext cx="4616311" cy="0"/>
            </a:xfrm>
            <a:prstGeom prst="line">
              <a:avLst/>
            </a:prstGeom>
            <a:ln>
              <a:prstDash val="dashDot"/>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6"/>
            </a:lnRef>
            <a:fillRef idx="0">
              <a:schemeClr val="accent6"/>
            </a:fillRef>
            <a:effectRef idx="0">
              <a:schemeClr val="accent6"/>
            </a:effectRef>
            <a:fontRef idx="minor">
              <a:schemeClr val="tx1"/>
            </a:fontRef>
          </p:style>
        </p:cxnSp>
        <p:sp>
          <p:nvSpPr>
            <p:cNvPr id="90" name="1999412832"/>
            <p:cNvSpPr txBox="1"/>
            <p:nvPr/>
          </p:nvSpPr>
          <p:spPr>
            <a:xfrm>
              <a:off x="5937366" y="2683233"/>
              <a:ext cx="1673750" cy="1257767"/>
            </a:xfrm>
            <a:prstGeom prst="rect">
              <a:avLst/>
            </a:prstGeom>
            <a:noFill/>
          </p:spPr>
          <p:txBody>
            <a:bodyPr wrap="square" lIns="0" rIns="0" rtlCol="0">
              <a:noAutofit/>
            </a:bodyPr>
            <a:lstStyle/>
            <a:p>
              <a:pPr fontAlgn="ctr">
                <a:spcBef>
                  <a:spcPts val="750"/>
                </a:spcBef>
              </a:pPr>
              <a:r>
                <a:rPr lang="en-US" altLang="zh-CN" sz="1200" b="1" u="sng" dirty="0">
                  <a:solidFill>
                    <a:srgbClr val="C00000"/>
                  </a:solidFill>
                  <a:latin typeface="+mn-lt"/>
                  <a:ea typeface="华文细黑" panose="02010600040101010101" pitchFamily="2" charset="-122"/>
                  <a:cs typeface="Arial" pitchFamily="34" charset="0"/>
                </a:rPr>
                <a:t>Management of traditional campus networks:</a:t>
              </a:r>
            </a:p>
            <a:p>
              <a:pPr marL="92075" indent="-92075" fontAlgn="ctr">
                <a:spcBef>
                  <a:spcPts val="750"/>
                </a:spcBef>
                <a:buFont typeface="Arial" pitchFamily="34" charset="0"/>
                <a:buChar char="•"/>
              </a:pPr>
              <a:r>
                <a:rPr lang="en-US" altLang="zh-CN" sz="1200" b="1" dirty="0">
                  <a:latin typeface="+mn-lt"/>
                  <a:ea typeface="华文细黑" panose="02010600040101010101" pitchFamily="2" charset="-122"/>
                  <a:cs typeface="Arial" pitchFamily="34" charset="0"/>
                </a:rPr>
                <a:t>Networks are complex, requiring professional maintenance.</a:t>
              </a:r>
            </a:p>
            <a:p>
              <a:pPr marL="92075" indent="-92075" fontAlgn="ctr">
                <a:spcBef>
                  <a:spcPts val="750"/>
                </a:spcBef>
                <a:buFont typeface="Arial" pitchFamily="34" charset="0"/>
                <a:buChar char="•"/>
              </a:pPr>
              <a:r>
                <a:rPr lang="en-US" altLang="zh-CN" sz="1200" b="1" dirty="0">
                  <a:latin typeface="+mn-lt"/>
                  <a:ea typeface="华文细黑" panose="02010600040101010101" pitchFamily="2" charset="-122"/>
                  <a:cs typeface="Arial" pitchFamily="34" charset="0"/>
                </a:rPr>
                <a:t>Heavy manual configuration workloads lead to slow service provisioning.</a:t>
              </a:r>
            </a:p>
            <a:p>
              <a:pPr marL="92075" indent="-92075" fontAlgn="ctr">
                <a:spcBef>
                  <a:spcPts val="750"/>
                </a:spcBef>
                <a:buFont typeface="Arial" pitchFamily="34" charset="0"/>
                <a:buChar char="•"/>
              </a:pPr>
              <a:r>
                <a:rPr lang="en-US" altLang="zh-CN" sz="1200" b="1" dirty="0">
                  <a:latin typeface="+mn-lt"/>
                  <a:ea typeface="华文细黑" panose="02010600040101010101" pitchFamily="2" charset="-122"/>
                  <a:cs typeface="Arial" pitchFamily="34" charset="0"/>
                </a:rPr>
                <a:t>Branches rely on on-premises maintenance.</a:t>
              </a:r>
            </a:p>
            <a:p>
              <a:pPr marL="92075" indent="-92075" fontAlgn="ctr">
                <a:spcBef>
                  <a:spcPts val="750"/>
                </a:spcBef>
                <a:buFont typeface="Arial" pitchFamily="34" charset="0"/>
                <a:buChar char="•"/>
              </a:pPr>
              <a:r>
                <a:rPr lang="en-US" altLang="zh-CN" sz="1200" b="1" dirty="0">
                  <a:latin typeface="+mn-lt"/>
                  <a:ea typeface="华文细黑" panose="02010600040101010101" pitchFamily="2" charset="-122"/>
                  <a:cs typeface="Arial" pitchFamily="34" charset="0"/>
                </a:rPr>
                <a:t>OPEX accounts for up to 70% of the total cost.</a:t>
              </a:r>
            </a:p>
          </p:txBody>
        </p:sp>
        <p:sp>
          <p:nvSpPr>
            <p:cNvPr id="91" name="517973071"/>
            <p:cNvSpPr/>
            <p:nvPr/>
          </p:nvSpPr>
          <p:spPr bwMode="auto">
            <a:xfrm rot="5400000">
              <a:off x="5293788" y="3242526"/>
              <a:ext cx="423431" cy="562698"/>
            </a:xfrm>
            <a:prstGeom prst="upArrow">
              <a:avLst/>
            </a:prstGeom>
            <a:gradFill>
              <a:gsLst>
                <a:gs pos="0">
                  <a:srgbClr val="FF6600"/>
                </a:gs>
                <a:gs pos="100000">
                  <a:schemeClr val="bg1"/>
                </a:gs>
              </a:gsLst>
              <a:lin ang="2700000" scaled="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62" tIns="34281" rIns="68562" bIns="34281" numCol="1" rtlCol="0" anchor="t" anchorCtr="0" compatLnSpc="1">
              <a:prstTxWarp prst="textNoShape">
                <a:avLst/>
              </a:prstTxWarp>
            </a:bodyPr>
            <a:lstStyle/>
            <a:p>
              <a:pPr defTabSz="685617" fontAlgn="ctr">
                <a:buClr>
                  <a:srgbClr val="CC9900"/>
                </a:buClr>
                <a:buFont typeface="Wingdings" pitchFamily="2" charset="2"/>
                <a:buChar char="n"/>
              </a:pPr>
              <a:endParaRPr lang="en-US" altLang="zh-CN" sz="1200" dirty="0">
                <a:latin typeface="+mn-lt"/>
                <a:ea typeface="华文细黑" panose="02010600040101010101" pitchFamily="2" charset="-122"/>
                <a:cs typeface="Arial" pitchFamily="34" charset="0"/>
              </a:endParaRPr>
            </a:p>
          </p:txBody>
        </p:sp>
        <p:sp>
          <p:nvSpPr>
            <p:cNvPr id="92" name="2052311008"/>
            <p:cNvSpPr/>
            <p:nvPr/>
          </p:nvSpPr>
          <p:spPr>
            <a:xfrm>
              <a:off x="1167439" y="2389744"/>
              <a:ext cx="1557125" cy="338198"/>
            </a:xfrm>
            <a:prstGeom prst="cloud">
              <a:avLst/>
            </a:prstGeom>
            <a:solidFill>
              <a:srgbClr val="66CCFF">
                <a:alpha val="50196"/>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tx1"/>
                </a:solidFill>
                <a:ea typeface="华文细黑" panose="02010600040101010101" pitchFamily="2" charset="-122"/>
                <a:cs typeface="Arial" pitchFamily="34" charset="0"/>
              </a:endParaRPr>
            </a:p>
          </p:txBody>
        </p:sp>
        <p:sp>
          <p:nvSpPr>
            <p:cNvPr id="93" name="183997297"/>
            <p:cNvSpPr txBox="1"/>
            <p:nvPr/>
          </p:nvSpPr>
          <p:spPr>
            <a:xfrm>
              <a:off x="1538106" y="2387826"/>
              <a:ext cx="1202561" cy="253648"/>
            </a:xfrm>
            <a:prstGeom prst="rect">
              <a:avLst/>
            </a:prstGeom>
            <a:noFill/>
          </p:spPr>
          <p:txBody>
            <a:bodyPr wrap="square" lIns="0" rIns="0" rtlCol="0">
              <a:noAutofit/>
            </a:bodyPr>
            <a:lstStyle/>
            <a:p>
              <a:pPr fontAlgn="ctr"/>
              <a:r>
                <a:rPr lang="en-US" altLang="zh-CN" sz="1200" dirty="0">
                  <a:latin typeface="+mn-lt"/>
                  <a:ea typeface="华文细黑" panose="02010600040101010101" pitchFamily="2" charset="-122"/>
                  <a:cs typeface="Arial" pitchFamily="34" charset="0"/>
                </a:rPr>
                <a:t>WAN/Internet</a:t>
              </a:r>
            </a:p>
          </p:txBody>
        </p:sp>
        <p:sp>
          <p:nvSpPr>
            <p:cNvPr id="118" name="Freeform 21"/>
            <p:cNvSpPr>
              <a:spLocks/>
            </p:cNvSpPr>
            <p:nvPr/>
          </p:nvSpPr>
          <p:spPr bwMode="auto">
            <a:xfrm>
              <a:off x="934722" y="2979673"/>
              <a:ext cx="220739" cy="42449"/>
            </a:xfrm>
            <a:custGeom>
              <a:avLst/>
              <a:gdLst/>
              <a:ahLst/>
              <a:cxnLst>
                <a:cxn ang="0">
                  <a:pos x="16188" y="2345"/>
                </a:cxn>
                <a:cxn ang="0">
                  <a:pos x="16149" y="2515"/>
                </a:cxn>
                <a:cxn ang="0">
                  <a:pos x="15935" y="2950"/>
                </a:cxn>
                <a:cxn ang="0">
                  <a:pos x="15566" y="3361"/>
                </a:cxn>
                <a:cxn ang="0">
                  <a:pos x="15052" y="3745"/>
                </a:cxn>
                <a:cxn ang="0">
                  <a:pos x="14408" y="4094"/>
                </a:cxn>
                <a:cxn ang="0">
                  <a:pos x="13647" y="4406"/>
                </a:cxn>
                <a:cxn ang="0">
                  <a:pos x="12779" y="4677"/>
                </a:cxn>
                <a:cxn ang="0">
                  <a:pos x="11817" y="4900"/>
                </a:cxn>
                <a:cxn ang="0">
                  <a:pos x="10774" y="5071"/>
                </a:cxn>
                <a:cxn ang="0">
                  <a:pos x="9662" y="5187"/>
                </a:cxn>
                <a:cxn ang="0">
                  <a:pos x="8495" y="5241"/>
                </a:cxn>
                <a:cxn ang="0">
                  <a:pos x="7295" y="5230"/>
                </a:cxn>
                <a:cxn ang="0">
                  <a:pos x="6139" y="5155"/>
                </a:cxn>
                <a:cxn ang="0">
                  <a:pos x="5043" y="5019"/>
                </a:cxn>
                <a:cxn ang="0">
                  <a:pos x="4021" y="4827"/>
                </a:cxn>
                <a:cxn ang="0">
                  <a:pos x="3087" y="4585"/>
                </a:cxn>
                <a:cxn ang="0">
                  <a:pos x="2251" y="4298"/>
                </a:cxn>
                <a:cxn ang="0">
                  <a:pos x="1527" y="3969"/>
                </a:cxn>
                <a:cxn ang="0">
                  <a:pos x="927" y="3604"/>
                </a:cxn>
                <a:cxn ang="0">
                  <a:pos x="465" y="3208"/>
                </a:cxn>
                <a:cxn ang="0">
                  <a:pos x="151" y="2784"/>
                </a:cxn>
                <a:cxn ang="0">
                  <a:pos x="0" y="2340"/>
                </a:cxn>
                <a:cxn ang="0">
                  <a:pos x="102" y="141"/>
                </a:cxn>
                <a:cxn ang="0">
                  <a:pos x="467" y="524"/>
                </a:cxn>
                <a:cxn ang="0">
                  <a:pos x="944" y="884"/>
                </a:cxn>
                <a:cxn ang="0">
                  <a:pos x="1522" y="1217"/>
                </a:cxn>
                <a:cxn ang="0">
                  <a:pos x="2195" y="1518"/>
                </a:cxn>
                <a:cxn ang="0">
                  <a:pos x="2954" y="1785"/>
                </a:cxn>
                <a:cxn ang="0">
                  <a:pos x="3789" y="2015"/>
                </a:cxn>
                <a:cxn ang="0">
                  <a:pos x="4694" y="2204"/>
                </a:cxn>
                <a:cxn ang="0">
                  <a:pos x="5658" y="2348"/>
                </a:cxn>
                <a:cxn ang="0">
                  <a:pos x="6675" y="2444"/>
                </a:cxn>
                <a:cxn ang="0">
                  <a:pos x="7734" y="2489"/>
                </a:cxn>
                <a:cxn ang="0">
                  <a:pos x="8814" y="2480"/>
                </a:cxn>
                <a:cxn ang="0">
                  <a:pos x="9861" y="2417"/>
                </a:cxn>
                <a:cxn ang="0">
                  <a:pos x="10863" y="2304"/>
                </a:cxn>
                <a:cxn ang="0">
                  <a:pos x="11810" y="2144"/>
                </a:cxn>
                <a:cxn ang="0">
                  <a:pos x="12693" y="1941"/>
                </a:cxn>
                <a:cxn ang="0">
                  <a:pos x="13505" y="1697"/>
                </a:cxn>
                <a:cxn ang="0">
                  <a:pos x="14236" y="1418"/>
                </a:cxn>
                <a:cxn ang="0">
                  <a:pos x="14879" y="1104"/>
                </a:cxn>
                <a:cxn ang="0">
                  <a:pos x="15425" y="761"/>
                </a:cxn>
                <a:cxn ang="0">
                  <a:pos x="15864" y="392"/>
                </a:cxn>
                <a:cxn ang="0">
                  <a:pos x="16188" y="0"/>
                </a:cxn>
              </a:cxnLst>
              <a:rect l="0" t="0" r="r" b="b"/>
              <a:pathLst>
                <a:path w="16189" h="5245">
                  <a:moveTo>
                    <a:pt x="16189" y="2340"/>
                  </a:moveTo>
                  <a:lnTo>
                    <a:pt x="16189" y="2343"/>
                  </a:lnTo>
                  <a:lnTo>
                    <a:pt x="16188" y="2345"/>
                  </a:lnTo>
                  <a:lnTo>
                    <a:pt x="16188" y="2366"/>
                  </a:lnTo>
                  <a:lnTo>
                    <a:pt x="16185" y="2366"/>
                  </a:lnTo>
                  <a:lnTo>
                    <a:pt x="16149" y="2515"/>
                  </a:lnTo>
                  <a:lnTo>
                    <a:pt x="16096" y="2662"/>
                  </a:lnTo>
                  <a:lnTo>
                    <a:pt x="16025" y="2808"/>
                  </a:lnTo>
                  <a:lnTo>
                    <a:pt x="15935" y="2950"/>
                  </a:lnTo>
                  <a:lnTo>
                    <a:pt x="15828" y="3090"/>
                  </a:lnTo>
                  <a:lnTo>
                    <a:pt x="15704" y="3227"/>
                  </a:lnTo>
                  <a:lnTo>
                    <a:pt x="15566" y="3361"/>
                  </a:lnTo>
                  <a:lnTo>
                    <a:pt x="15409" y="3492"/>
                  </a:lnTo>
                  <a:lnTo>
                    <a:pt x="15238" y="3620"/>
                  </a:lnTo>
                  <a:lnTo>
                    <a:pt x="15052" y="3745"/>
                  </a:lnTo>
                  <a:lnTo>
                    <a:pt x="14851" y="3864"/>
                  </a:lnTo>
                  <a:lnTo>
                    <a:pt x="14637" y="3981"/>
                  </a:lnTo>
                  <a:lnTo>
                    <a:pt x="14408" y="4094"/>
                  </a:lnTo>
                  <a:lnTo>
                    <a:pt x="14167" y="4202"/>
                  </a:lnTo>
                  <a:lnTo>
                    <a:pt x="13913" y="4307"/>
                  </a:lnTo>
                  <a:lnTo>
                    <a:pt x="13647" y="4406"/>
                  </a:lnTo>
                  <a:lnTo>
                    <a:pt x="13368" y="4502"/>
                  </a:lnTo>
                  <a:lnTo>
                    <a:pt x="13079" y="4592"/>
                  </a:lnTo>
                  <a:lnTo>
                    <a:pt x="12779" y="4677"/>
                  </a:lnTo>
                  <a:lnTo>
                    <a:pt x="12468" y="4757"/>
                  </a:lnTo>
                  <a:lnTo>
                    <a:pt x="12147" y="4831"/>
                  </a:lnTo>
                  <a:lnTo>
                    <a:pt x="11817" y="4900"/>
                  </a:lnTo>
                  <a:lnTo>
                    <a:pt x="11478" y="4964"/>
                  </a:lnTo>
                  <a:lnTo>
                    <a:pt x="11131" y="5021"/>
                  </a:lnTo>
                  <a:lnTo>
                    <a:pt x="10774" y="5071"/>
                  </a:lnTo>
                  <a:lnTo>
                    <a:pt x="10411" y="5117"/>
                  </a:lnTo>
                  <a:lnTo>
                    <a:pt x="10040" y="5156"/>
                  </a:lnTo>
                  <a:lnTo>
                    <a:pt x="9662" y="5187"/>
                  </a:lnTo>
                  <a:lnTo>
                    <a:pt x="9279" y="5213"/>
                  </a:lnTo>
                  <a:lnTo>
                    <a:pt x="8889" y="5231"/>
                  </a:lnTo>
                  <a:lnTo>
                    <a:pt x="8495" y="5241"/>
                  </a:lnTo>
                  <a:lnTo>
                    <a:pt x="8095" y="5245"/>
                  </a:lnTo>
                  <a:lnTo>
                    <a:pt x="7692" y="5241"/>
                  </a:lnTo>
                  <a:lnTo>
                    <a:pt x="7295" y="5230"/>
                  </a:lnTo>
                  <a:lnTo>
                    <a:pt x="6904" y="5211"/>
                  </a:lnTo>
                  <a:lnTo>
                    <a:pt x="6518" y="5186"/>
                  </a:lnTo>
                  <a:lnTo>
                    <a:pt x="6139" y="5155"/>
                  </a:lnTo>
                  <a:lnTo>
                    <a:pt x="5766" y="5115"/>
                  </a:lnTo>
                  <a:lnTo>
                    <a:pt x="5401" y="5070"/>
                  </a:lnTo>
                  <a:lnTo>
                    <a:pt x="5043" y="5019"/>
                  </a:lnTo>
                  <a:lnTo>
                    <a:pt x="4693" y="4961"/>
                  </a:lnTo>
                  <a:lnTo>
                    <a:pt x="4353" y="4897"/>
                  </a:lnTo>
                  <a:lnTo>
                    <a:pt x="4021" y="4827"/>
                  </a:lnTo>
                  <a:lnTo>
                    <a:pt x="3700" y="4752"/>
                  </a:lnTo>
                  <a:lnTo>
                    <a:pt x="3388" y="4671"/>
                  </a:lnTo>
                  <a:lnTo>
                    <a:pt x="3087" y="4585"/>
                  </a:lnTo>
                  <a:lnTo>
                    <a:pt x="2797" y="4494"/>
                  </a:lnTo>
                  <a:lnTo>
                    <a:pt x="2519" y="4398"/>
                  </a:lnTo>
                  <a:lnTo>
                    <a:pt x="2251" y="4298"/>
                  </a:lnTo>
                  <a:lnTo>
                    <a:pt x="1997" y="4192"/>
                  </a:lnTo>
                  <a:lnTo>
                    <a:pt x="1755" y="4083"/>
                  </a:lnTo>
                  <a:lnTo>
                    <a:pt x="1527" y="3969"/>
                  </a:lnTo>
                  <a:lnTo>
                    <a:pt x="1314" y="3851"/>
                  </a:lnTo>
                  <a:lnTo>
                    <a:pt x="1113" y="3729"/>
                  </a:lnTo>
                  <a:lnTo>
                    <a:pt x="927" y="3604"/>
                  </a:lnTo>
                  <a:lnTo>
                    <a:pt x="757" y="3476"/>
                  </a:lnTo>
                  <a:lnTo>
                    <a:pt x="603" y="3343"/>
                  </a:lnTo>
                  <a:lnTo>
                    <a:pt x="465" y="3208"/>
                  </a:lnTo>
                  <a:lnTo>
                    <a:pt x="343" y="3069"/>
                  </a:lnTo>
                  <a:lnTo>
                    <a:pt x="238" y="2928"/>
                  </a:lnTo>
                  <a:lnTo>
                    <a:pt x="151" y="2784"/>
                  </a:lnTo>
                  <a:lnTo>
                    <a:pt x="82" y="2639"/>
                  </a:lnTo>
                  <a:lnTo>
                    <a:pt x="32" y="2490"/>
                  </a:lnTo>
                  <a:lnTo>
                    <a:pt x="0" y="2340"/>
                  </a:lnTo>
                  <a:lnTo>
                    <a:pt x="6" y="2340"/>
                  </a:lnTo>
                  <a:lnTo>
                    <a:pt x="6" y="8"/>
                  </a:lnTo>
                  <a:lnTo>
                    <a:pt x="102" y="141"/>
                  </a:lnTo>
                  <a:lnTo>
                    <a:pt x="211" y="271"/>
                  </a:lnTo>
                  <a:lnTo>
                    <a:pt x="333" y="399"/>
                  </a:lnTo>
                  <a:lnTo>
                    <a:pt x="467" y="524"/>
                  </a:lnTo>
                  <a:lnTo>
                    <a:pt x="613" y="647"/>
                  </a:lnTo>
                  <a:lnTo>
                    <a:pt x="772" y="767"/>
                  </a:lnTo>
                  <a:lnTo>
                    <a:pt x="944" y="884"/>
                  </a:lnTo>
                  <a:lnTo>
                    <a:pt x="1125" y="998"/>
                  </a:lnTo>
                  <a:lnTo>
                    <a:pt x="1319" y="1109"/>
                  </a:lnTo>
                  <a:lnTo>
                    <a:pt x="1522" y="1217"/>
                  </a:lnTo>
                  <a:lnTo>
                    <a:pt x="1736" y="1320"/>
                  </a:lnTo>
                  <a:lnTo>
                    <a:pt x="1961" y="1421"/>
                  </a:lnTo>
                  <a:lnTo>
                    <a:pt x="2195" y="1518"/>
                  </a:lnTo>
                  <a:lnTo>
                    <a:pt x="2440" y="1611"/>
                  </a:lnTo>
                  <a:lnTo>
                    <a:pt x="2692" y="1700"/>
                  </a:lnTo>
                  <a:lnTo>
                    <a:pt x="2954" y="1785"/>
                  </a:lnTo>
                  <a:lnTo>
                    <a:pt x="3225" y="1866"/>
                  </a:lnTo>
                  <a:lnTo>
                    <a:pt x="3504" y="1943"/>
                  </a:lnTo>
                  <a:lnTo>
                    <a:pt x="3789" y="2015"/>
                  </a:lnTo>
                  <a:lnTo>
                    <a:pt x="4084" y="2083"/>
                  </a:lnTo>
                  <a:lnTo>
                    <a:pt x="4385" y="2146"/>
                  </a:lnTo>
                  <a:lnTo>
                    <a:pt x="4694" y="2204"/>
                  </a:lnTo>
                  <a:lnTo>
                    <a:pt x="5010" y="2256"/>
                  </a:lnTo>
                  <a:lnTo>
                    <a:pt x="5331" y="2305"/>
                  </a:lnTo>
                  <a:lnTo>
                    <a:pt x="5658" y="2348"/>
                  </a:lnTo>
                  <a:lnTo>
                    <a:pt x="5992" y="2385"/>
                  </a:lnTo>
                  <a:lnTo>
                    <a:pt x="6331" y="2418"/>
                  </a:lnTo>
                  <a:lnTo>
                    <a:pt x="6675" y="2444"/>
                  </a:lnTo>
                  <a:lnTo>
                    <a:pt x="7023" y="2464"/>
                  </a:lnTo>
                  <a:lnTo>
                    <a:pt x="7376" y="2480"/>
                  </a:lnTo>
                  <a:lnTo>
                    <a:pt x="7734" y="2489"/>
                  </a:lnTo>
                  <a:lnTo>
                    <a:pt x="8095" y="2492"/>
                  </a:lnTo>
                  <a:lnTo>
                    <a:pt x="8456" y="2489"/>
                  </a:lnTo>
                  <a:lnTo>
                    <a:pt x="8814" y="2480"/>
                  </a:lnTo>
                  <a:lnTo>
                    <a:pt x="9168" y="2464"/>
                  </a:lnTo>
                  <a:lnTo>
                    <a:pt x="9517" y="2444"/>
                  </a:lnTo>
                  <a:lnTo>
                    <a:pt x="9861" y="2417"/>
                  </a:lnTo>
                  <a:lnTo>
                    <a:pt x="10200" y="2385"/>
                  </a:lnTo>
                  <a:lnTo>
                    <a:pt x="10535" y="2347"/>
                  </a:lnTo>
                  <a:lnTo>
                    <a:pt x="10863" y="2304"/>
                  </a:lnTo>
                  <a:lnTo>
                    <a:pt x="11184" y="2255"/>
                  </a:lnTo>
                  <a:lnTo>
                    <a:pt x="11501" y="2203"/>
                  </a:lnTo>
                  <a:lnTo>
                    <a:pt x="11810" y="2144"/>
                  </a:lnTo>
                  <a:lnTo>
                    <a:pt x="12112" y="2081"/>
                  </a:lnTo>
                  <a:lnTo>
                    <a:pt x="12406" y="2013"/>
                  </a:lnTo>
                  <a:lnTo>
                    <a:pt x="12693" y="1941"/>
                  </a:lnTo>
                  <a:lnTo>
                    <a:pt x="12972" y="1863"/>
                  </a:lnTo>
                  <a:lnTo>
                    <a:pt x="13243" y="1782"/>
                  </a:lnTo>
                  <a:lnTo>
                    <a:pt x="13505" y="1697"/>
                  </a:lnTo>
                  <a:lnTo>
                    <a:pt x="13758" y="1608"/>
                  </a:lnTo>
                  <a:lnTo>
                    <a:pt x="14002" y="1514"/>
                  </a:lnTo>
                  <a:lnTo>
                    <a:pt x="14236" y="1418"/>
                  </a:lnTo>
                  <a:lnTo>
                    <a:pt x="14461" y="1316"/>
                  </a:lnTo>
                  <a:lnTo>
                    <a:pt x="14675" y="1212"/>
                  </a:lnTo>
                  <a:lnTo>
                    <a:pt x="14879" y="1104"/>
                  </a:lnTo>
                  <a:lnTo>
                    <a:pt x="15072" y="993"/>
                  </a:lnTo>
                  <a:lnTo>
                    <a:pt x="15253" y="879"/>
                  </a:lnTo>
                  <a:lnTo>
                    <a:pt x="15425" y="761"/>
                  </a:lnTo>
                  <a:lnTo>
                    <a:pt x="15583" y="641"/>
                  </a:lnTo>
                  <a:lnTo>
                    <a:pt x="15730" y="517"/>
                  </a:lnTo>
                  <a:lnTo>
                    <a:pt x="15864" y="392"/>
                  </a:lnTo>
                  <a:lnTo>
                    <a:pt x="15985" y="264"/>
                  </a:lnTo>
                  <a:lnTo>
                    <a:pt x="16094" y="133"/>
                  </a:lnTo>
                  <a:lnTo>
                    <a:pt x="16188" y="0"/>
                  </a:lnTo>
                  <a:lnTo>
                    <a:pt x="16188" y="2340"/>
                  </a:lnTo>
                  <a:lnTo>
                    <a:pt x="16189" y="234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9" name="1610160037"/>
            <p:cNvSpPr>
              <a:spLocks noEditPoints="1"/>
            </p:cNvSpPr>
            <p:nvPr/>
          </p:nvSpPr>
          <p:spPr bwMode="auto">
            <a:xfrm>
              <a:off x="934722" y="2948216"/>
              <a:ext cx="220739" cy="49650"/>
            </a:xfrm>
            <a:custGeom>
              <a:avLst/>
              <a:gdLst/>
              <a:ahLst/>
              <a:cxnLst>
                <a:cxn ang="0">
                  <a:pos x="8934" y="16"/>
                </a:cxn>
                <a:cxn ang="0">
                  <a:pos x="10129" y="97"/>
                </a:cxn>
                <a:cxn ang="0">
                  <a:pos x="11258" y="243"/>
                </a:cxn>
                <a:cxn ang="0">
                  <a:pos x="12306" y="447"/>
                </a:cxn>
                <a:cxn ang="0">
                  <a:pos x="13260" y="705"/>
                </a:cxn>
                <a:cxn ang="0">
                  <a:pos x="14105" y="1010"/>
                </a:cxn>
                <a:cxn ang="0">
                  <a:pos x="14828" y="1358"/>
                </a:cxn>
                <a:cxn ang="0">
                  <a:pos x="15413" y="1745"/>
                </a:cxn>
                <a:cxn ang="0">
                  <a:pos x="15849" y="2163"/>
                </a:cxn>
                <a:cxn ang="0">
                  <a:pos x="16122" y="2609"/>
                </a:cxn>
                <a:cxn ang="0">
                  <a:pos x="16215" y="3077"/>
                </a:cxn>
                <a:cxn ang="0">
                  <a:pos x="16122" y="3545"/>
                </a:cxn>
                <a:cxn ang="0">
                  <a:pos x="15849" y="3991"/>
                </a:cxn>
                <a:cxn ang="0">
                  <a:pos x="15413" y="4409"/>
                </a:cxn>
                <a:cxn ang="0">
                  <a:pos x="14828" y="4796"/>
                </a:cxn>
                <a:cxn ang="0">
                  <a:pos x="14105" y="5144"/>
                </a:cxn>
                <a:cxn ang="0">
                  <a:pos x="13260" y="5449"/>
                </a:cxn>
                <a:cxn ang="0">
                  <a:pos x="12306" y="5707"/>
                </a:cxn>
                <a:cxn ang="0">
                  <a:pos x="11258" y="5911"/>
                </a:cxn>
                <a:cxn ang="0">
                  <a:pos x="10129" y="6057"/>
                </a:cxn>
                <a:cxn ang="0">
                  <a:pos x="8934" y="6138"/>
                </a:cxn>
                <a:cxn ang="0">
                  <a:pos x="7691" y="6150"/>
                </a:cxn>
                <a:cxn ang="0">
                  <a:pos x="6477" y="6091"/>
                </a:cxn>
                <a:cxn ang="0">
                  <a:pos x="5325" y="5967"/>
                </a:cxn>
                <a:cxn ang="0">
                  <a:pos x="4248" y="5781"/>
                </a:cxn>
                <a:cxn ang="0">
                  <a:pos x="3262" y="5542"/>
                </a:cxn>
                <a:cxn ang="0">
                  <a:pos x="2380" y="5252"/>
                </a:cxn>
                <a:cxn ang="0">
                  <a:pos x="1614" y="4916"/>
                </a:cxn>
                <a:cxn ang="0">
                  <a:pos x="981" y="4542"/>
                </a:cxn>
                <a:cxn ang="0">
                  <a:pos x="494" y="4133"/>
                </a:cxn>
                <a:cxn ang="0">
                  <a:pos x="165" y="3696"/>
                </a:cxn>
                <a:cxn ang="0">
                  <a:pos x="10" y="3235"/>
                </a:cxn>
                <a:cxn ang="0">
                  <a:pos x="42" y="2763"/>
                </a:cxn>
                <a:cxn ang="0">
                  <a:pos x="256" y="2310"/>
                </a:cxn>
                <a:cxn ang="0">
                  <a:pos x="638" y="1881"/>
                </a:cxn>
                <a:cxn ang="0">
                  <a:pos x="1177" y="1483"/>
                </a:cxn>
                <a:cxn ang="0">
                  <a:pos x="1856" y="1122"/>
                </a:cxn>
                <a:cxn ang="0">
                  <a:pos x="2661" y="801"/>
                </a:cxn>
                <a:cxn ang="0">
                  <a:pos x="3579" y="527"/>
                </a:cxn>
                <a:cxn ang="0">
                  <a:pos x="4598" y="305"/>
                </a:cxn>
                <a:cxn ang="0">
                  <a:pos x="5701" y="139"/>
                </a:cxn>
                <a:cxn ang="0">
                  <a:pos x="6875" y="36"/>
                </a:cxn>
                <a:cxn ang="0">
                  <a:pos x="8108" y="0"/>
                </a:cxn>
                <a:cxn ang="0">
                  <a:pos x="6158" y="5404"/>
                </a:cxn>
                <a:cxn ang="0">
                  <a:pos x="6381" y="3535"/>
                </a:cxn>
                <a:cxn ang="0">
                  <a:pos x="8154" y="2469"/>
                </a:cxn>
                <a:cxn ang="0">
                  <a:pos x="12688" y="1647"/>
                </a:cxn>
                <a:cxn ang="0">
                  <a:pos x="10617" y="1086"/>
                </a:cxn>
                <a:cxn ang="0">
                  <a:pos x="9647" y="3871"/>
                </a:cxn>
                <a:cxn ang="0">
                  <a:pos x="11195" y="2918"/>
                </a:cxn>
                <a:cxn ang="0">
                  <a:pos x="13547" y="4824"/>
                </a:cxn>
                <a:cxn ang="0">
                  <a:pos x="6773" y="1946"/>
                </a:cxn>
                <a:cxn ang="0">
                  <a:pos x="1325" y="2039"/>
                </a:cxn>
              </a:cxnLst>
              <a:rect l="0" t="0" r="r" b="b"/>
              <a:pathLst>
                <a:path w="16215" h="6154">
                  <a:moveTo>
                    <a:pt x="8108" y="0"/>
                  </a:moveTo>
                  <a:lnTo>
                    <a:pt x="8524" y="4"/>
                  </a:lnTo>
                  <a:lnTo>
                    <a:pt x="8934" y="16"/>
                  </a:lnTo>
                  <a:lnTo>
                    <a:pt x="9340" y="36"/>
                  </a:lnTo>
                  <a:lnTo>
                    <a:pt x="9738" y="63"/>
                  </a:lnTo>
                  <a:lnTo>
                    <a:pt x="10129" y="97"/>
                  </a:lnTo>
                  <a:lnTo>
                    <a:pt x="10513" y="139"/>
                  </a:lnTo>
                  <a:lnTo>
                    <a:pt x="10890" y="187"/>
                  </a:lnTo>
                  <a:lnTo>
                    <a:pt x="11258" y="243"/>
                  </a:lnTo>
                  <a:lnTo>
                    <a:pt x="11617" y="305"/>
                  </a:lnTo>
                  <a:lnTo>
                    <a:pt x="11967" y="373"/>
                  </a:lnTo>
                  <a:lnTo>
                    <a:pt x="12306" y="447"/>
                  </a:lnTo>
                  <a:lnTo>
                    <a:pt x="12636" y="527"/>
                  </a:lnTo>
                  <a:lnTo>
                    <a:pt x="12953" y="613"/>
                  </a:lnTo>
                  <a:lnTo>
                    <a:pt x="13260" y="705"/>
                  </a:lnTo>
                  <a:lnTo>
                    <a:pt x="13554" y="801"/>
                  </a:lnTo>
                  <a:lnTo>
                    <a:pt x="13835" y="902"/>
                  </a:lnTo>
                  <a:lnTo>
                    <a:pt x="14105" y="1010"/>
                  </a:lnTo>
                  <a:lnTo>
                    <a:pt x="14359" y="1122"/>
                  </a:lnTo>
                  <a:lnTo>
                    <a:pt x="14601" y="1237"/>
                  </a:lnTo>
                  <a:lnTo>
                    <a:pt x="14828" y="1358"/>
                  </a:lnTo>
                  <a:lnTo>
                    <a:pt x="15038" y="1483"/>
                  </a:lnTo>
                  <a:lnTo>
                    <a:pt x="15234" y="1612"/>
                  </a:lnTo>
                  <a:lnTo>
                    <a:pt x="15413" y="1745"/>
                  </a:lnTo>
                  <a:lnTo>
                    <a:pt x="15577" y="1881"/>
                  </a:lnTo>
                  <a:lnTo>
                    <a:pt x="15721" y="2021"/>
                  </a:lnTo>
                  <a:lnTo>
                    <a:pt x="15849" y="2163"/>
                  </a:lnTo>
                  <a:lnTo>
                    <a:pt x="15959" y="2310"/>
                  </a:lnTo>
                  <a:lnTo>
                    <a:pt x="16050" y="2458"/>
                  </a:lnTo>
                  <a:lnTo>
                    <a:pt x="16122" y="2609"/>
                  </a:lnTo>
                  <a:lnTo>
                    <a:pt x="16173" y="2763"/>
                  </a:lnTo>
                  <a:lnTo>
                    <a:pt x="16205" y="2919"/>
                  </a:lnTo>
                  <a:lnTo>
                    <a:pt x="16215" y="3077"/>
                  </a:lnTo>
                  <a:lnTo>
                    <a:pt x="16205" y="3235"/>
                  </a:lnTo>
                  <a:lnTo>
                    <a:pt x="16173" y="3391"/>
                  </a:lnTo>
                  <a:lnTo>
                    <a:pt x="16122" y="3545"/>
                  </a:lnTo>
                  <a:lnTo>
                    <a:pt x="16050" y="3696"/>
                  </a:lnTo>
                  <a:lnTo>
                    <a:pt x="15959" y="3844"/>
                  </a:lnTo>
                  <a:lnTo>
                    <a:pt x="15849" y="3991"/>
                  </a:lnTo>
                  <a:lnTo>
                    <a:pt x="15721" y="4133"/>
                  </a:lnTo>
                  <a:lnTo>
                    <a:pt x="15577" y="4273"/>
                  </a:lnTo>
                  <a:lnTo>
                    <a:pt x="15413" y="4409"/>
                  </a:lnTo>
                  <a:lnTo>
                    <a:pt x="15234" y="4542"/>
                  </a:lnTo>
                  <a:lnTo>
                    <a:pt x="15038" y="4671"/>
                  </a:lnTo>
                  <a:lnTo>
                    <a:pt x="14828" y="4796"/>
                  </a:lnTo>
                  <a:lnTo>
                    <a:pt x="14601" y="4916"/>
                  </a:lnTo>
                  <a:lnTo>
                    <a:pt x="14359" y="5032"/>
                  </a:lnTo>
                  <a:lnTo>
                    <a:pt x="14105" y="5144"/>
                  </a:lnTo>
                  <a:lnTo>
                    <a:pt x="13835" y="5252"/>
                  </a:lnTo>
                  <a:lnTo>
                    <a:pt x="13554" y="5353"/>
                  </a:lnTo>
                  <a:lnTo>
                    <a:pt x="13260" y="5449"/>
                  </a:lnTo>
                  <a:lnTo>
                    <a:pt x="12953" y="5542"/>
                  </a:lnTo>
                  <a:lnTo>
                    <a:pt x="12636" y="5627"/>
                  </a:lnTo>
                  <a:lnTo>
                    <a:pt x="12306" y="5707"/>
                  </a:lnTo>
                  <a:lnTo>
                    <a:pt x="11967" y="5781"/>
                  </a:lnTo>
                  <a:lnTo>
                    <a:pt x="11617" y="5849"/>
                  </a:lnTo>
                  <a:lnTo>
                    <a:pt x="11258" y="5911"/>
                  </a:lnTo>
                  <a:lnTo>
                    <a:pt x="10890" y="5967"/>
                  </a:lnTo>
                  <a:lnTo>
                    <a:pt x="10513" y="6015"/>
                  </a:lnTo>
                  <a:lnTo>
                    <a:pt x="10129" y="6057"/>
                  </a:lnTo>
                  <a:lnTo>
                    <a:pt x="9738" y="6091"/>
                  </a:lnTo>
                  <a:lnTo>
                    <a:pt x="9340" y="6118"/>
                  </a:lnTo>
                  <a:lnTo>
                    <a:pt x="8934" y="6138"/>
                  </a:lnTo>
                  <a:lnTo>
                    <a:pt x="8524" y="6150"/>
                  </a:lnTo>
                  <a:lnTo>
                    <a:pt x="8108" y="6154"/>
                  </a:lnTo>
                  <a:lnTo>
                    <a:pt x="7691" y="6150"/>
                  </a:lnTo>
                  <a:lnTo>
                    <a:pt x="7281" y="6138"/>
                  </a:lnTo>
                  <a:lnTo>
                    <a:pt x="6875" y="6118"/>
                  </a:lnTo>
                  <a:lnTo>
                    <a:pt x="6477" y="6091"/>
                  </a:lnTo>
                  <a:lnTo>
                    <a:pt x="6086" y="6057"/>
                  </a:lnTo>
                  <a:lnTo>
                    <a:pt x="5701" y="6015"/>
                  </a:lnTo>
                  <a:lnTo>
                    <a:pt x="5325" y="5967"/>
                  </a:lnTo>
                  <a:lnTo>
                    <a:pt x="4957" y="5911"/>
                  </a:lnTo>
                  <a:lnTo>
                    <a:pt x="4598" y="5849"/>
                  </a:lnTo>
                  <a:lnTo>
                    <a:pt x="4248" y="5781"/>
                  </a:lnTo>
                  <a:lnTo>
                    <a:pt x="3909" y="5707"/>
                  </a:lnTo>
                  <a:lnTo>
                    <a:pt x="3579" y="5627"/>
                  </a:lnTo>
                  <a:lnTo>
                    <a:pt x="3262" y="5542"/>
                  </a:lnTo>
                  <a:lnTo>
                    <a:pt x="2955" y="5449"/>
                  </a:lnTo>
                  <a:lnTo>
                    <a:pt x="2661" y="5353"/>
                  </a:lnTo>
                  <a:lnTo>
                    <a:pt x="2380" y="5252"/>
                  </a:lnTo>
                  <a:lnTo>
                    <a:pt x="2110" y="5144"/>
                  </a:lnTo>
                  <a:lnTo>
                    <a:pt x="1856" y="5032"/>
                  </a:lnTo>
                  <a:lnTo>
                    <a:pt x="1614" y="4916"/>
                  </a:lnTo>
                  <a:lnTo>
                    <a:pt x="1387" y="4796"/>
                  </a:lnTo>
                  <a:lnTo>
                    <a:pt x="1177" y="4671"/>
                  </a:lnTo>
                  <a:lnTo>
                    <a:pt x="981" y="4542"/>
                  </a:lnTo>
                  <a:lnTo>
                    <a:pt x="802" y="4409"/>
                  </a:lnTo>
                  <a:lnTo>
                    <a:pt x="638" y="4273"/>
                  </a:lnTo>
                  <a:lnTo>
                    <a:pt x="494" y="4133"/>
                  </a:lnTo>
                  <a:lnTo>
                    <a:pt x="366" y="3991"/>
                  </a:lnTo>
                  <a:lnTo>
                    <a:pt x="256" y="3844"/>
                  </a:lnTo>
                  <a:lnTo>
                    <a:pt x="165" y="3696"/>
                  </a:lnTo>
                  <a:lnTo>
                    <a:pt x="93" y="3545"/>
                  </a:lnTo>
                  <a:lnTo>
                    <a:pt x="42" y="3391"/>
                  </a:lnTo>
                  <a:lnTo>
                    <a:pt x="10" y="3235"/>
                  </a:lnTo>
                  <a:lnTo>
                    <a:pt x="0" y="3077"/>
                  </a:lnTo>
                  <a:lnTo>
                    <a:pt x="10" y="2919"/>
                  </a:lnTo>
                  <a:lnTo>
                    <a:pt x="42" y="2763"/>
                  </a:lnTo>
                  <a:lnTo>
                    <a:pt x="93" y="2609"/>
                  </a:lnTo>
                  <a:lnTo>
                    <a:pt x="165" y="2458"/>
                  </a:lnTo>
                  <a:lnTo>
                    <a:pt x="256" y="2310"/>
                  </a:lnTo>
                  <a:lnTo>
                    <a:pt x="366" y="2163"/>
                  </a:lnTo>
                  <a:lnTo>
                    <a:pt x="494" y="2021"/>
                  </a:lnTo>
                  <a:lnTo>
                    <a:pt x="638" y="1881"/>
                  </a:lnTo>
                  <a:lnTo>
                    <a:pt x="802" y="1745"/>
                  </a:lnTo>
                  <a:lnTo>
                    <a:pt x="981" y="1612"/>
                  </a:lnTo>
                  <a:lnTo>
                    <a:pt x="1177" y="1483"/>
                  </a:lnTo>
                  <a:lnTo>
                    <a:pt x="1387" y="1358"/>
                  </a:lnTo>
                  <a:lnTo>
                    <a:pt x="1614" y="1237"/>
                  </a:lnTo>
                  <a:lnTo>
                    <a:pt x="1856" y="1122"/>
                  </a:lnTo>
                  <a:lnTo>
                    <a:pt x="2110" y="1010"/>
                  </a:lnTo>
                  <a:lnTo>
                    <a:pt x="2380" y="902"/>
                  </a:lnTo>
                  <a:lnTo>
                    <a:pt x="2661" y="801"/>
                  </a:lnTo>
                  <a:lnTo>
                    <a:pt x="2955" y="705"/>
                  </a:lnTo>
                  <a:lnTo>
                    <a:pt x="3262" y="613"/>
                  </a:lnTo>
                  <a:lnTo>
                    <a:pt x="3579" y="527"/>
                  </a:lnTo>
                  <a:lnTo>
                    <a:pt x="3909" y="447"/>
                  </a:lnTo>
                  <a:lnTo>
                    <a:pt x="4248" y="373"/>
                  </a:lnTo>
                  <a:lnTo>
                    <a:pt x="4598" y="305"/>
                  </a:lnTo>
                  <a:lnTo>
                    <a:pt x="4957" y="243"/>
                  </a:lnTo>
                  <a:lnTo>
                    <a:pt x="5325" y="187"/>
                  </a:lnTo>
                  <a:lnTo>
                    <a:pt x="5701" y="139"/>
                  </a:lnTo>
                  <a:lnTo>
                    <a:pt x="6086" y="97"/>
                  </a:lnTo>
                  <a:lnTo>
                    <a:pt x="6477" y="63"/>
                  </a:lnTo>
                  <a:lnTo>
                    <a:pt x="6875" y="36"/>
                  </a:lnTo>
                  <a:lnTo>
                    <a:pt x="7281" y="16"/>
                  </a:lnTo>
                  <a:lnTo>
                    <a:pt x="7691" y="4"/>
                  </a:lnTo>
                  <a:lnTo>
                    <a:pt x="8108" y="0"/>
                  </a:lnTo>
                  <a:close/>
                  <a:moveTo>
                    <a:pt x="3135" y="4675"/>
                  </a:moveTo>
                  <a:lnTo>
                    <a:pt x="3787" y="5515"/>
                  </a:lnTo>
                  <a:lnTo>
                    <a:pt x="6158" y="5404"/>
                  </a:lnTo>
                  <a:lnTo>
                    <a:pt x="5243" y="5179"/>
                  </a:lnTo>
                  <a:lnTo>
                    <a:pt x="7687" y="3759"/>
                  </a:lnTo>
                  <a:lnTo>
                    <a:pt x="6381" y="3535"/>
                  </a:lnTo>
                  <a:lnTo>
                    <a:pt x="3936" y="4880"/>
                  </a:lnTo>
                  <a:lnTo>
                    <a:pt x="3135" y="4675"/>
                  </a:lnTo>
                  <a:close/>
                  <a:moveTo>
                    <a:pt x="8154" y="2469"/>
                  </a:moveTo>
                  <a:lnTo>
                    <a:pt x="9497" y="2824"/>
                  </a:lnTo>
                  <a:lnTo>
                    <a:pt x="11792" y="1404"/>
                  </a:lnTo>
                  <a:lnTo>
                    <a:pt x="12688" y="1647"/>
                  </a:lnTo>
                  <a:lnTo>
                    <a:pt x="11979" y="767"/>
                  </a:lnTo>
                  <a:lnTo>
                    <a:pt x="9833" y="862"/>
                  </a:lnTo>
                  <a:lnTo>
                    <a:pt x="10617" y="1086"/>
                  </a:lnTo>
                  <a:lnTo>
                    <a:pt x="8154" y="2469"/>
                  </a:lnTo>
                  <a:close/>
                  <a:moveTo>
                    <a:pt x="13547" y="4824"/>
                  </a:moveTo>
                  <a:lnTo>
                    <a:pt x="9647" y="3871"/>
                  </a:lnTo>
                  <a:lnTo>
                    <a:pt x="9068" y="4264"/>
                  </a:lnTo>
                  <a:lnTo>
                    <a:pt x="9012" y="3235"/>
                  </a:lnTo>
                  <a:lnTo>
                    <a:pt x="11195" y="2918"/>
                  </a:lnTo>
                  <a:lnTo>
                    <a:pt x="10561" y="3254"/>
                  </a:lnTo>
                  <a:lnTo>
                    <a:pt x="14516" y="4133"/>
                  </a:lnTo>
                  <a:lnTo>
                    <a:pt x="13547" y="4824"/>
                  </a:lnTo>
                  <a:close/>
                  <a:moveTo>
                    <a:pt x="4534" y="3291"/>
                  </a:moveTo>
                  <a:lnTo>
                    <a:pt x="6885" y="3011"/>
                  </a:lnTo>
                  <a:lnTo>
                    <a:pt x="6773" y="1946"/>
                  </a:lnTo>
                  <a:lnTo>
                    <a:pt x="6176" y="2300"/>
                  </a:lnTo>
                  <a:lnTo>
                    <a:pt x="2463" y="1478"/>
                  </a:lnTo>
                  <a:lnTo>
                    <a:pt x="1325" y="2039"/>
                  </a:lnTo>
                  <a:lnTo>
                    <a:pt x="5019" y="2955"/>
                  </a:lnTo>
                  <a:lnTo>
                    <a:pt x="4534" y="3291"/>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2" name="293608836"/>
            <p:cNvSpPr>
              <a:spLocks/>
            </p:cNvSpPr>
            <p:nvPr/>
          </p:nvSpPr>
          <p:spPr bwMode="auto">
            <a:xfrm>
              <a:off x="1050510" y="3084762"/>
              <a:ext cx="68569" cy="24895"/>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3" name="939631241"/>
            <p:cNvSpPr>
              <a:spLocks/>
            </p:cNvSpPr>
            <p:nvPr/>
          </p:nvSpPr>
          <p:spPr bwMode="auto">
            <a:xfrm>
              <a:off x="973094" y="3084762"/>
              <a:ext cx="67463" cy="24895"/>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4" name="1757987473"/>
            <p:cNvSpPr>
              <a:spLocks/>
            </p:cNvSpPr>
            <p:nvPr/>
          </p:nvSpPr>
          <p:spPr bwMode="auto">
            <a:xfrm>
              <a:off x="970882" y="3114898"/>
              <a:ext cx="127183" cy="24895"/>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5" name="413735290"/>
            <p:cNvSpPr>
              <a:spLocks/>
            </p:cNvSpPr>
            <p:nvPr/>
          </p:nvSpPr>
          <p:spPr bwMode="auto">
            <a:xfrm>
              <a:off x="973094" y="3145033"/>
              <a:ext cx="67463" cy="24895"/>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6" name="1548732513"/>
            <p:cNvSpPr>
              <a:spLocks/>
            </p:cNvSpPr>
            <p:nvPr/>
          </p:nvSpPr>
          <p:spPr bwMode="auto">
            <a:xfrm>
              <a:off x="1050510" y="3145033"/>
              <a:ext cx="49767" cy="24895"/>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7" name="1623469868"/>
            <p:cNvSpPr>
              <a:spLocks/>
            </p:cNvSpPr>
            <p:nvPr/>
          </p:nvSpPr>
          <p:spPr bwMode="auto">
            <a:xfrm>
              <a:off x="1080371" y="3086072"/>
              <a:ext cx="107276" cy="83856"/>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cxnSp>
          <p:nvCxnSpPr>
            <p:cNvPr id="97" name="24286786"/>
            <p:cNvCxnSpPr/>
            <p:nvPr/>
          </p:nvCxnSpPr>
          <p:spPr bwMode="auto">
            <a:xfrm>
              <a:off x="1043203" y="3048994"/>
              <a:ext cx="0" cy="183958"/>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cxnSp>
          <p:nvCxnSpPr>
            <p:cNvPr id="98" name="1400413603"/>
            <p:cNvCxnSpPr/>
            <p:nvPr/>
          </p:nvCxnSpPr>
          <p:spPr bwMode="auto">
            <a:xfrm>
              <a:off x="1043203" y="3020118"/>
              <a:ext cx="0" cy="169966"/>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sp>
          <p:nvSpPr>
            <p:cNvPr id="99" name="455684495"/>
            <p:cNvSpPr>
              <a:spLocks noEditPoints="1"/>
            </p:cNvSpPr>
            <p:nvPr/>
          </p:nvSpPr>
          <p:spPr bwMode="auto">
            <a:xfrm>
              <a:off x="831388" y="3215024"/>
              <a:ext cx="247939" cy="4690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lIns="51408" tIns="25704" rIns="51408" bIns="25704"/>
            <a:lstStyle/>
            <a:p>
              <a:pPr fontAlgn="ctr">
                <a:defRPr/>
              </a:pPr>
              <a:endParaRPr lang="en-US" altLang="zh-CN" sz="1200">
                <a:latin typeface="+mn-lt"/>
                <a:ea typeface="华文细黑" panose="02010600040101010101" pitchFamily="2" charset="-122"/>
                <a:cs typeface="Arial" pitchFamily="34" charset="0"/>
              </a:endParaRPr>
            </a:p>
          </p:txBody>
        </p:sp>
        <p:sp>
          <p:nvSpPr>
            <p:cNvPr id="102" name="1592801731"/>
            <p:cNvSpPr>
              <a:spLocks/>
            </p:cNvSpPr>
            <p:nvPr/>
          </p:nvSpPr>
          <p:spPr bwMode="auto">
            <a:xfrm>
              <a:off x="1322567" y="3075899"/>
              <a:ext cx="26319" cy="77449"/>
            </a:xfrm>
            <a:custGeom>
              <a:avLst/>
              <a:gdLst/>
              <a:ahLst/>
              <a:cxnLst>
                <a:cxn ang="0">
                  <a:pos x="4" y="178"/>
                </a:cxn>
                <a:cxn ang="0">
                  <a:pos x="4" y="178"/>
                </a:cxn>
                <a:cxn ang="0">
                  <a:pos x="17" y="161"/>
                </a:cxn>
                <a:cxn ang="0">
                  <a:pos x="30" y="143"/>
                </a:cxn>
                <a:cxn ang="0">
                  <a:pos x="34" y="122"/>
                </a:cxn>
                <a:cxn ang="0">
                  <a:pos x="34" y="100"/>
                </a:cxn>
                <a:cxn ang="0">
                  <a:pos x="34" y="100"/>
                </a:cxn>
                <a:cxn ang="0">
                  <a:pos x="34" y="83"/>
                </a:cxn>
                <a:cxn ang="0">
                  <a:pos x="30" y="61"/>
                </a:cxn>
                <a:cxn ang="0">
                  <a:pos x="17" y="39"/>
                </a:cxn>
                <a:cxn ang="0">
                  <a:pos x="4" y="26"/>
                </a:cxn>
                <a:cxn ang="0">
                  <a:pos x="4" y="26"/>
                </a:cxn>
                <a:cxn ang="0">
                  <a:pos x="0" y="13"/>
                </a:cxn>
                <a:cxn ang="0">
                  <a:pos x="4" y="5"/>
                </a:cxn>
                <a:cxn ang="0">
                  <a:pos x="4" y="5"/>
                </a:cxn>
                <a:cxn ang="0">
                  <a:pos x="13" y="0"/>
                </a:cxn>
                <a:cxn ang="0">
                  <a:pos x="26" y="5"/>
                </a:cxn>
                <a:cxn ang="0">
                  <a:pos x="26" y="5"/>
                </a:cxn>
                <a:cxn ang="0">
                  <a:pos x="43" y="26"/>
                </a:cxn>
                <a:cxn ang="0">
                  <a:pos x="56" y="48"/>
                </a:cxn>
                <a:cxn ang="0">
                  <a:pos x="60" y="74"/>
                </a:cxn>
                <a:cxn ang="0">
                  <a:pos x="65" y="100"/>
                </a:cxn>
                <a:cxn ang="0">
                  <a:pos x="60" y="126"/>
                </a:cxn>
                <a:cxn ang="0">
                  <a:pos x="56" y="152"/>
                </a:cxn>
                <a:cxn ang="0">
                  <a:pos x="43" y="178"/>
                </a:cxn>
                <a:cxn ang="0">
                  <a:pos x="26" y="200"/>
                </a:cxn>
                <a:cxn ang="0">
                  <a:pos x="26" y="200"/>
                </a:cxn>
                <a:cxn ang="0">
                  <a:pos x="13" y="204"/>
                </a:cxn>
                <a:cxn ang="0">
                  <a:pos x="4" y="200"/>
                </a:cxn>
                <a:cxn ang="0">
                  <a:pos x="4" y="200"/>
                </a:cxn>
                <a:cxn ang="0">
                  <a:pos x="0" y="187"/>
                </a:cxn>
                <a:cxn ang="0">
                  <a:pos x="4" y="178"/>
                </a:cxn>
                <a:cxn ang="0">
                  <a:pos x="4" y="178"/>
                </a:cxn>
              </a:cxnLst>
              <a:rect l="0" t="0" r="r" b="b"/>
              <a:pathLst>
                <a:path w="65" h="204">
                  <a:moveTo>
                    <a:pt x="4" y="178"/>
                  </a:moveTo>
                  <a:lnTo>
                    <a:pt x="4" y="178"/>
                  </a:lnTo>
                  <a:lnTo>
                    <a:pt x="17" y="161"/>
                  </a:lnTo>
                  <a:lnTo>
                    <a:pt x="30" y="143"/>
                  </a:lnTo>
                  <a:lnTo>
                    <a:pt x="34" y="122"/>
                  </a:lnTo>
                  <a:lnTo>
                    <a:pt x="34" y="100"/>
                  </a:lnTo>
                  <a:lnTo>
                    <a:pt x="34" y="100"/>
                  </a:lnTo>
                  <a:lnTo>
                    <a:pt x="34" y="83"/>
                  </a:lnTo>
                  <a:lnTo>
                    <a:pt x="30" y="61"/>
                  </a:lnTo>
                  <a:lnTo>
                    <a:pt x="17" y="39"/>
                  </a:lnTo>
                  <a:lnTo>
                    <a:pt x="4" y="26"/>
                  </a:lnTo>
                  <a:lnTo>
                    <a:pt x="4" y="26"/>
                  </a:lnTo>
                  <a:lnTo>
                    <a:pt x="0" y="13"/>
                  </a:lnTo>
                  <a:lnTo>
                    <a:pt x="4" y="5"/>
                  </a:lnTo>
                  <a:lnTo>
                    <a:pt x="4" y="5"/>
                  </a:lnTo>
                  <a:lnTo>
                    <a:pt x="13" y="0"/>
                  </a:lnTo>
                  <a:lnTo>
                    <a:pt x="26" y="5"/>
                  </a:lnTo>
                  <a:lnTo>
                    <a:pt x="26" y="5"/>
                  </a:lnTo>
                  <a:lnTo>
                    <a:pt x="43" y="26"/>
                  </a:lnTo>
                  <a:lnTo>
                    <a:pt x="56" y="48"/>
                  </a:lnTo>
                  <a:lnTo>
                    <a:pt x="60" y="74"/>
                  </a:lnTo>
                  <a:lnTo>
                    <a:pt x="65" y="100"/>
                  </a:lnTo>
                  <a:lnTo>
                    <a:pt x="60" y="126"/>
                  </a:lnTo>
                  <a:lnTo>
                    <a:pt x="56" y="152"/>
                  </a:lnTo>
                  <a:lnTo>
                    <a:pt x="43" y="178"/>
                  </a:lnTo>
                  <a:lnTo>
                    <a:pt x="26" y="200"/>
                  </a:lnTo>
                  <a:lnTo>
                    <a:pt x="26" y="200"/>
                  </a:lnTo>
                  <a:lnTo>
                    <a:pt x="13" y="204"/>
                  </a:lnTo>
                  <a:lnTo>
                    <a:pt x="4" y="200"/>
                  </a:lnTo>
                  <a:lnTo>
                    <a:pt x="4" y="200"/>
                  </a:lnTo>
                  <a:lnTo>
                    <a:pt x="0" y="187"/>
                  </a:lnTo>
                  <a:lnTo>
                    <a:pt x="4" y="178"/>
                  </a:lnTo>
                  <a:lnTo>
                    <a:pt x="4" y="178"/>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3" name="1782486028"/>
            <p:cNvSpPr>
              <a:spLocks/>
            </p:cNvSpPr>
            <p:nvPr/>
          </p:nvSpPr>
          <p:spPr bwMode="auto">
            <a:xfrm>
              <a:off x="1310420" y="3087668"/>
              <a:ext cx="20650" cy="54290"/>
            </a:xfrm>
            <a:custGeom>
              <a:avLst/>
              <a:gdLst/>
              <a:ahLst/>
              <a:cxnLst>
                <a:cxn ang="0">
                  <a:pos x="4" y="117"/>
                </a:cxn>
                <a:cxn ang="0">
                  <a:pos x="4" y="117"/>
                </a:cxn>
                <a:cxn ang="0">
                  <a:pos x="12" y="108"/>
                </a:cxn>
                <a:cxn ang="0">
                  <a:pos x="21" y="95"/>
                </a:cxn>
                <a:cxn ang="0">
                  <a:pos x="25" y="69"/>
                </a:cxn>
                <a:cxn ang="0">
                  <a:pos x="21" y="47"/>
                </a:cxn>
                <a:cxn ang="0">
                  <a:pos x="12" y="34"/>
                </a:cxn>
                <a:cxn ang="0">
                  <a:pos x="4" y="21"/>
                </a:cxn>
                <a:cxn ang="0">
                  <a:pos x="4" y="21"/>
                </a:cxn>
                <a:cxn ang="0">
                  <a:pos x="0" y="13"/>
                </a:cxn>
                <a:cxn ang="0">
                  <a:pos x="4" y="4"/>
                </a:cxn>
                <a:cxn ang="0">
                  <a:pos x="4" y="4"/>
                </a:cxn>
                <a:cxn ang="0">
                  <a:pos x="12" y="0"/>
                </a:cxn>
                <a:cxn ang="0">
                  <a:pos x="25" y="4"/>
                </a:cxn>
                <a:cxn ang="0">
                  <a:pos x="25" y="4"/>
                </a:cxn>
                <a:cxn ang="0">
                  <a:pos x="34" y="17"/>
                </a:cxn>
                <a:cxn ang="0">
                  <a:pos x="43" y="34"/>
                </a:cxn>
                <a:cxn ang="0">
                  <a:pos x="51" y="52"/>
                </a:cxn>
                <a:cxn ang="0">
                  <a:pos x="51" y="69"/>
                </a:cxn>
                <a:cxn ang="0">
                  <a:pos x="51" y="86"/>
                </a:cxn>
                <a:cxn ang="0">
                  <a:pos x="43" y="104"/>
                </a:cxn>
                <a:cxn ang="0">
                  <a:pos x="34" y="121"/>
                </a:cxn>
                <a:cxn ang="0">
                  <a:pos x="25" y="138"/>
                </a:cxn>
                <a:cxn ang="0">
                  <a:pos x="25" y="138"/>
                </a:cxn>
                <a:cxn ang="0">
                  <a:pos x="12" y="143"/>
                </a:cxn>
                <a:cxn ang="0">
                  <a:pos x="4" y="138"/>
                </a:cxn>
                <a:cxn ang="0">
                  <a:pos x="4" y="138"/>
                </a:cxn>
                <a:cxn ang="0">
                  <a:pos x="0" y="125"/>
                </a:cxn>
                <a:cxn ang="0">
                  <a:pos x="4" y="117"/>
                </a:cxn>
                <a:cxn ang="0">
                  <a:pos x="4" y="117"/>
                </a:cxn>
              </a:cxnLst>
              <a:rect l="0" t="0" r="r" b="b"/>
              <a:pathLst>
                <a:path w="51" h="143">
                  <a:moveTo>
                    <a:pt x="4" y="117"/>
                  </a:moveTo>
                  <a:lnTo>
                    <a:pt x="4" y="117"/>
                  </a:lnTo>
                  <a:lnTo>
                    <a:pt x="12" y="108"/>
                  </a:lnTo>
                  <a:lnTo>
                    <a:pt x="21" y="95"/>
                  </a:lnTo>
                  <a:lnTo>
                    <a:pt x="25" y="69"/>
                  </a:lnTo>
                  <a:lnTo>
                    <a:pt x="21" y="47"/>
                  </a:lnTo>
                  <a:lnTo>
                    <a:pt x="12" y="34"/>
                  </a:lnTo>
                  <a:lnTo>
                    <a:pt x="4" y="21"/>
                  </a:lnTo>
                  <a:lnTo>
                    <a:pt x="4" y="21"/>
                  </a:lnTo>
                  <a:lnTo>
                    <a:pt x="0" y="13"/>
                  </a:lnTo>
                  <a:lnTo>
                    <a:pt x="4" y="4"/>
                  </a:lnTo>
                  <a:lnTo>
                    <a:pt x="4" y="4"/>
                  </a:lnTo>
                  <a:lnTo>
                    <a:pt x="12" y="0"/>
                  </a:lnTo>
                  <a:lnTo>
                    <a:pt x="25" y="4"/>
                  </a:lnTo>
                  <a:lnTo>
                    <a:pt x="25" y="4"/>
                  </a:lnTo>
                  <a:lnTo>
                    <a:pt x="34" y="17"/>
                  </a:lnTo>
                  <a:lnTo>
                    <a:pt x="43" y="34"/>
                  </a:lnTo>
                  <a:lnTo>
                    <a:pt x="51" y="52"/>
                  </a:lnTo>
                  <a:lnTo>
                    <a:pt x="51" y="69"/>
                  </a:lnTo>
                  <a:lnTo>
                    <a:pt x="51" y="86"/>
                  </a:lnTo>
                  <a:lnTo>
                    <a:pt x="43" y="104"/>
                  </a:lnTo>
                  <a:lnTo>
                    <a:pt x="34" y="121"/>
                  </a:lnTo>
                  <a:lnTo>
                    <a:pt x="25" y="138"/>
                  </a:lnTo>
                  <a:lnTo>
                    <a:pt x="25" y="138"/>
                  </a:lnTo>
                  <a:lnTo>
                    <a:pt x="12" y="143"/>
                  </a:lnTo>
                  <a:lnTo>
                    <a:pt x="4" y="138"/>
                  </a:lnTo>
                  <a:lnTo>
                    <a:pt x="4" y="138"/>
                  </a:lnTo>
                  <a:lnTo>
                    <a:pt x="0" y="125"/>
                  </a:lnTo>
                  <a:lnTo>
                    <a:pt x="4" y="117"/>
                  </a:lnTo>
                  <a:lnTo>
                    <a:pt x="4" y="117"/>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4" name="1791323798"/>
            <p:cNvSpPr>
              <a:spLocks/>
            </p:cNvSpPr>
            <p:nvPr/>
          </p:nvSpPr>
          <p:spPr bwMode="auto">
            <a:xfrm>
              <a:off x="1222555" y="3075899"/>
              <a:ext cx="24699" cy="77449"/>
            </a:xfrm>
            <a:custGeom>
              <a:avLst/>
              <a:gdLst/>
              <a:ahLst/>
              <a:cxnLst>
                <a:cxn ang="0">
                  <a:pos x="56" y="26"/>
                </a:cxn>
                <a:cxn ang="0">
                  <a:pos x="56" y="26"/>
                </a:cxn>
                <a:cxn ang="0">
                  <a:pos x="43" y="39"/>
                </a:cxn>
                <a:cxn ang="0">
                  <a:pos x="35" y="61"/>
                </a:cxn>
                <a:cxn ang="0">
                  <a:pos x="26" y="83"/>
                </a:cxn>
                <a:cxn ang="0">
                  <a:pos x="26" y="100"/>
                </a:cxn>
                <a:cxn ang="0">
                  <a:pos x="26" y="100"/>
                </a:cxn>
                <a:cxn ang="0">
                  <a:pos x="26" y="122"/>
                </a:cxn>
                <a:cxn ang="0">
                  <a:pos x="35" y="143"/>
                </a:cxn>
                <a:cxn ang="0">
                  <a:pos x="43" y="161"/>
                </a:cxn>
                <a:cxn ang="0">
                  <a:pos x="56" y="178"/>
                </a:cxn>
                <a:cxn ang="0">
                  <a:pos x="56" y="178"/>
                </a:cxn>
                <a:cxn ang="0">
                  <a:pos x="61" y="187"/>
                </a:cxn>
                <a:cxn ang="0">
                  <a:pos x="56" y="200"/>
                </a:cxn>
                <a:cxn ang="0">
                  <a:pos x="56" y="200"/>
                </a:cxn>
                <a:cxn ang="0">
                  <a:pos x="48" y="204"/>
                </a:cxn>
                <a:cxn ang="0">
                  <a:pos x="39" y="200"/>
                </a:cxn>
                <a:cxn ang="0">
                  <a:pos x="39" y="200"/>
                </a:cxn>
                <a:cxn ang="0">
                  <a:pos x="22" y="178"/>
                </a:cxn>
                <a:cxn ang="0">
                  <a:pos x="9" y="152"/>
                </a:cxn>
                <a:cxn ang="0">
                  <a:pos x="0" y="126"/>
                </a:cxn>
                <a:cxn ang="0">
                  <a:pos x="0" y="100"/>
                </a:cxn>
                <a:cxn ang="0">
                  <a:pos x="0" y="74"/>
                </a:cxn>
                <a:cxn ang="0">
                  <a:pos x="9" y="48"/>
                </a:cxn>
                <a:cxn ang="0">
                  <a:pos x="22" y="26"/>
                </a:cxn>
                <a:cxn ang="0">
                  <a:pos x="39" y="5"/>
                </a:cxn>
                <a:cxn ang="0">
                  <a:pos x="39" y="5"/>
                </a:cxn>
                <a:cxn ang="0">
                  <a:pos x="48" y="0"/>
                </a:cxn>
                <a:cxn ang="0">
                  <a:pos x="56" y="5"/>
                </a:cxn>
                <a:cxn ang="0">
                  <a:pos x="56" y="5"/>
                </a:cxn>
                <a:cxn ang="0">
                  <a:pos x="61" y="13"/>
                </a:cxn>
                <a:cxn ang="0">
                  <a:pos x="56" y="26"/>
                </a:cxn>
                <a:cxn ang="0">
                  <a:pos x="56" y="26"/>
                </a:cxn>
              </a:cxnLst>
              <a:rect l="0" t="0" r="r" b="b"/>
              <a:pathLst>
                <a:path w="61" h="204">
                  <a:moveTo>
                    <a:pt x="56" y="26"/>
                  </a:moveTo>
                  <a:lnTo>
                    <a:pt x="56" y="26"/>
                  </a:lnTo>
                  <a:lnTo>
                    <a:pt x="43" y="39"/>
                  </a:lnTo>
                  <a:lnTo>
                    <a:pt x="35" y="61"/>
                  </a:lnTo>
                  <a:lnTo>
                    <a:pt x="26" y="83"/>
                  </a:lnTo>
                  <a:lnTo>
                    <a:pt x="26" y="100"/>
                  </a:lnTo>
                  <a:lnTo>
                    <a:pt x="26" y="100"/>
                  </a:lnTo>
                  <a:lnTo>
                    <a:pt x="26" y="122"/>
                  </a:lnTo>
                  <a:lnTo>
                    <a:pt x="35" y="143"/>
                  </a:lnTo>
                  <a:lnTo>
                    <a:pt x="43" y="161"/>
                  </a:lnTo>
                  <a:lnTo>
                    <a:pt x="56" y="178"/>
                  </a:lnTo>
                  <a:lnTo>
                    <a:pt x="56" y="178"/>
                  </a:lnTo>
                  <a:lnTo>
                    <a:pt x="61" y="187"/>
                  </a:lnTo>
                  <a:lnTo>
                    <a:pt x="56" y="200"/>
                  </a:lnTo>
                  <a:lnTo>
                    <a:pt x="56" y="200"/>
                  </a:lnTo>
                  <a:lnTo>
                    <a:pt x="48" y="204"/>
                  </a:lnTo>
                  <a:lnTo>
                    <a:pt x="39" y="200"/>
                  </a:lnTo>
                  <a:lnTo>
                    <a:pt x="39" y="200"/>
                  </a:lnTo>
                  <a:lnTo>
                    <a:pt x="22" y="178"/>
                  </a:lnTo>
                  <a:lnTo>
                    <a:pt x="9" y="152"/>
                  </a:lnTo>
                  <a:lnTo>
                    <a:pt x="0" y="126"/>
                  </a:lnTo>
                  <a:lnTo>
                    <a:pt x="0" y="100"/>
                  </a:lnTo>
                  <a:lnTo>
                    <a:pt x="0" y="74"/>
                  </a:lnTo>
                  <a:lnTo>
                    <a:pt x="9" y="48"/>
                  </a:lnTo>
                  <a:lnTo>
                    <a:pt x="22" y="26"/>
                  </a:lnTo>
                  <a:lnTo>
                    <a:pt x="39" y="5"/>
                  </a:lnTo>
                  <a:lnTo>
                    <a:pt x="39" y="5"/>
                  </a:lnTo>
                  <a:lnTo>
                    <a:pt x="48" y="0"/>
                  </a:lnTo>
                  <a:lnTo>
                    <a:pt x="56" y="5"/>
                  </a:lnTo>
                  <a:lnTo>
                    <a:pt x="56" y="5"/>
                  </a:lnTo>
                  <a:lnTo>
                    <a:pt x="61" y="13"/>
                  </a:lnTo>
                  <a:lnTo>
                    <a:pt x="56" y="26"/>
                  </a:lnTo>
                  <a:lnTo>
                    <a:pt x="56" y="26"/>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5" name="107063605"/>
            <p:cNvSpPr>
              <a:spLocks/>
            </p:cNvSpPr>
            <p:nvPr/>
          </p:nvSpPr>
          <p:spPr bwMode="auto">
            <a:xfrm>
              <a:off x="1238346" y="3087668"/>
              <a:ext cx="21055" cy="54290"/>
            </a:xfrm>
            <a:custGeom>
              <a:avLst/>
              <a:gdLst/>
              <a:ahLst/>
              <a:cxnLst>
                <a:cxn ang="0">
                  <a:pos x="48" y="21"/>
                </a:cxn>
                <a:cxn ang="0">
                  <a:pos x="48" y="21"/>
                </a:cxn>
                <a:cxn ang="0">
                  <a:pos x="39" y="34"/>
                </a:cxn>
                <a:cxn ang="0">
                  <a:pos x="35" y="47"/>
                </a:cxn>
                <a:cxn ang="0">
                  <a:pos x="30" y="69"/>
                </a:cxn>
                <a:cxn ang="0">
                  <a:pos x="35" y="95"/>
                </a:cxn>
                <a:cxn ang="0">
                  <a:pos x="39" y="108"/>
                </a:cxn>
                <a:cxn ang="0">
                  <a:pos x="48" y="117"/>
                </a:cxn>
                <a:cxn ang="0">
                  <a:pos x="48" y="117"/>
                </a:cxn>
                <a:cxn ang="0">
                  <a:pos x="52" y="125"/>
                </a:cxn>
                <a:cxn ang="0">
                  <a:pos x="48" y="138"/>
                </a:cxn>
                <a:cxn ang="0">
                  <a:pos x="48" y="138"/>
                </a:cxn>
                <a:cxn ang="0">
                  <a:pos x="39" y="143"/>
                </a:cxn>
                <a:cxn ang="0">
                  <a:pos x="30" y="138"/>
                </a:cxn>
                <a:cxn ang="0">
                  <a:pos x="30" y="138"/>
                </a:cxn>
                <a:cxn ang="0">
                  <a:pos x="17" y="121"/>
                </a:cxn>
                <a:cxn ang="0">
                  <a:pos x="9" y="104"/>
                </a:cxn>
                <a:cxn ang="0">
                  <a:pos x="4" y="86"/>
                </a:cxn>
                <a:cxn ang="0">
                  <a:pos x="0" y="69"/>
                </a:cxn>
                <a:cxn ang="0">
                  <a:pos x="4" y="52"/>
                </a:cxn>
                <a:cxn ang="0">
                  <a:pos x="9" y="34"/>
                </a:cxn>
                <a:cxn ang="0">
                  <a:pos x="17" y="17"/>
                </a:cxn>
                <a:cxn ang="0">
                  <a:pos x="30" y="4"/>
                </a:cxn>
                <a:cxn ang="0">
                  <a:pos x="30" y="4"/>
                </a:cxn>
                <a:cxn ang="0">
                  <a:pos x="39" y="0"/>
                </a:cxn>
                <a:cxn ang="0">
                  <a:pos x="48" y="4"/>
                </a:cxn>
                <a:cxn ang="0">
                  <a:pos x="48" y="4"/>
                </a:cxn>
                <a:cxn ang="0">
                  <a:pos x="52" y="13"/>
                </a:cxn>
                <a:cxn ang="0">
                  <a:pos x="48" y="21"/>
                </a:cxn>
                <a:cxn ang="0">
                  <a:pos x="48" y="21"/>
                </a:cxn>
              </a:cxnLst>
              <a:rect l="0" t="0" r="r" b="b"/>
              <a:pathLst>
                <a:path w="52" h="143">
                  <a:moveTo>
                    <a:pt x="48" y="21"/>
                  </a:moveTo>
                  <a:lnTo>
                    <a:pt x="48" y="21"/>
                  </a:lnTo>
                  <a:lnTo>
                    <a:pt x="39" y="34"/>
                  </a:lnTo>
                  <a:lnTo>
                    <a:pt x="35" y="47"/>
                  </a:lnTo>
                  <a:lnTo>
                    <a:pt x="30" y="69"/>
                  </a:lnTo>
                  <a:lnTo>
                    <a:pt x="35" y="95"/>
                  </a:lnTo>
                  <a:lnTo>
                    <a:pt x="39" y="108"/>
                  </a:lnTo>
                  <a:lnTo>
                    <a:pt x="48" y="117"/>
                  </a:lnTo>
                  <a:lnTo>
                    <a:pt x="48" y="117"/>
                  </a:lnTo>
                  <a:lnTo>
                    <a:pt x="52" y="125"/>
                  </a:lnTo>
                  <a:lnTo>
                    <a:pt x="48" y="138"/>
                  </a:lnTo>
                  <a:lnTo>
                    <a:pt x="48" y="138"/>
                  </a:lnTo>
                  <a:lnTo>
                    <a:pt x="39" y="143"/>
                  </a:lnTo>
                  <a:lnTo>
                    <a:pt x="30" y="138"/>
                  </a:lnTo>
                  <a:lnTo>
                    <a:pt x="30" y="138"/>
                  </a:lnTo>
                  <a:lnTo>
                    <a:pt x="17" y="121"/>
                  </a:lnTo>
                  <a:lnTo>
                    <a:pt x="9" y="104"/>
                  </a:lnTo>
                  <a:lnTo>
                    <a:pt x="4" y="86"/>
                  </a:lnTo>
                  <a:lnTo>
                    <a:pt x="0" y="69"/>
                  </a:lnTo>
                  <a:lnTo>
                    <a:pt x="4" y="52"/>
                  </a:lnTo>
                  <a:lnTo>
                    <a:pt x="9" y="34"/>
                  </a:lnTo>
                  <a:lnTo>
                    <a:pt x="17" y="17"/>
                  </a:lnTo>
                  <a:lnTo>
                    <a:pt x="30" y="4"/>
                  </a:lnTo>
                  <a:lnTo>
                    <a:pt x="30" y="4"/>
                  </a:lnTo>
                  <a:lnTo>
                    <a:pt x="39" y="0"/>
                  </a:lnTo>
                  <a:lnTo>
                    <a:pt x="48" y="4"/>
                  </a:lnTo>
                  <a:lnTo>
                    <a:pt x="48" y="4"/>
                  </a:lnTo>
                  <a:lnTo>
                    <a:pt x="52" y="13"/>
                  </a:lnTo>
                  <a:lnTo>
                    <a:pt x="48" y="21"/>
                  </a:lnTo>
                  <a:lnTo>
                    <a:pt x="48"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6" name="1935048697"/>
            <p:cNvSpPr>
              <a:spLocks/>
            </p:cNvSpPr>
            <p:nvPr/>
          </p:nvSpPr>
          <p:spPr bwMode="auto">
            <a:xfrm>
              <a:off x="1276813" y="3125254"/>
              <a:ext cx="19436" cy="70615"/>
            </a:xfrm>
            <a:custGeom>
              <a:avLst/>
              <a:gdLst/>
              <a:ahLst/>
              <a:cxnLst>
                <a:cxn ang="0">
                  <a:pos x="48" y="173"/>
                </a:cxn>
                <a:cxn ang="0">
                  <a:pos x="48" y="173"/>
                </a:cxn>
                <a:cxn ang="0">
                  <a:pos x="48" y="182"/>
                </a:cxn>
                <a:cxn ang="0">
                  <a:pos x="39" y="186"/>
                </a:cxn>
                <a:cxn ang="0">
                  <a:pos x="13" y="186"/>
                </a:cxn>
                <a:cxn ang="0">
                  <a:pos x="13" y="186"/>
                </a:cxn>
                <a:cxn ang="0">
                  <a:pos x="5" y="182"/>
                </a:cxn>
                <a:cxn ang="0">
                  <a:pos x="0" y="173"/>
                </a:cxn>
                <a:cxn ang="0">
                  <a:pos x="0" y="9"/>
                </a:cxn>
                <a:cxn ang="0">
                  <a:pos x="0" y="9"/>
                </a:cxn>
                <a:cxn ang="0">
                  <a:pos x="5" y="5"/>
                </a:cxn>
                <a:cxn ang="0">
                  <a:pos x="13" y="0"/>
                </a:cxn>
                <a:cxn ang="0">
                  <a:pos x="39" y="0"/>
                </a:cxn>
                <a:cxn ang="0">
                  <a:pos x="39" y="0"/>
                </a:cxn>
                <a:cxn ang="0">
                  <a:pos x="48" y="5"/>
                </a:cxn>
                <a:cxn ang="0">
                  <a:pos x="48" y="9"/>
                </a:cxn>
                <a:cxn ang="0">
                  <a:pos x="48" y="173"/>
                </a:cxn>
              </a:cxnLst>
              <a:rect l="0" t="0" r="r" b="b"/>
              <a:pathLst>
                <a:path w="48" h="186">
                  <a:moveTo>
                    <a:pt x="48" y="173"/>
                  </a:moveTo>
                  <a:lnTo>
                    <a:pt x="48" y="173"/>
                  </a:lnTo>
                  <a:lnTo>
                    <a:pt x="48" y="182"/>
                  </a:lnTo>
                  <a:lnTo>
                    <a:pt x="39" y="186"/>
                  </a:lnTo>
                  <a:lnTo>
                    <a:pt x="13" y="186"/>
                  </a:lnTo>
                  <a:lnTo>
                    <a:pt x="13" y="186"/>
                  </a:lnTo>
                  <a:lnTo>
                    <a:pt x="5" y="182"/>
                  </a:lnTo>
                  <a:lnTo>
                    <a:pt x="0" y="173"/>
                  </a:lnTo>
                  <a:lnTo>
                    <a:pt x="0" y="9"/>
                  </a:lnTo>
                  <a:lnTo>
                    <a:pt x="0" y="9"/>
                  </a:lnTo>
                  <a:lnTo>
                    <a:pt x="5" y="5"/>
                  </a:lnTo>
                  <a:lnTo>
                    <a:pt x="13" y="0"/>
                  </a:lnTo>
                  <a:lnTo>
                    <a:pt x="39" y="0"/>
                  </a:lnTo>
                  <a:lnTo>
                    <a:pt x="39" y="0"/>
                  </a:lnTo>
                  <a:lnTo>
                    <a:pt x="48" y="5"/>
                  </a:lnTo>
                  <a:lnTo>
                    <a:pt x="48" y="9"/>
                  </a:lnTo>
                  <a:lnTo>
                    <a:pt x="48" y="173"/>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7" name="1533332694"/>
            <p:cNvSpPr>
              <a:spLocks/>
            </p:cNvSpPr>
            <p:nvPr/>
          </p:nvSpPr>
          <p:spPr bwMode="auto">
            <a:xfrm>
              <a:off x="1266285" y="3097539"/>
              <a:ext cx="40491" cy="39484"/>
            </a:xfrm>
            <a:custGeom>
              <a:avLst/>
              <a:gdLst/>
              <a:ahLst/>
              <a:cxnLst>
                <a:cxn ang="0">
                  <a:pos x="100" y="52"/>
                </a:cxn>
                <a:cxn ang="0">
                  <a:pos x="100" y="52"/>
                </a:cxn>
                <a:cxn ang="0">
                  <a:pos x="96" y="73"/>
                </a:cxn>
                <a:cxn ang="0">
                  <a:pos x="87" y="86"/>
                </a:cxn>
                <a:cxn ang="0">
                  <a:pos x="70" y="99"/>
                </a:cxn>
                <a:cxn ang="0">
                  <a:pos x="52" y="104"/>
                </a:cxn>
                <a:cxn ang="0">
                  <a:pos x="52" y="104"/>
                </a:cxn>
                <a:cxn ang="0">
                  <a:pos x="31" y="99"/>
                </a:cxn>
                <a:cxn ang="0">
                  <a:pos x="18" y="86"/>
                </a:cxn>
                <a:cxn ang="0">
                  <a:pos x="5" y="73"/>
                </a:cxn>
                <a:cxn ang="0">
                  <a:pos x="0" y="52"/>
                </a:cxn>
                <a:cxn ang="0">
                  <a:pos x="0" y="52"/>
                </a:cxn>
                <a:cxn ang="0">
                  <a:pos x="5" y="34"/>
                </a:cxn>
                <a:cxn ang="0">
                  <a:pos x="18" y="17"/>
                </a:cxn>
                <a:cxn ang="0">
                  <a:pos x="31" y="4"/>
                </a:cxn>
                <a:cxn ang="0">
                  <a:pos x="52" y="0"/>
                </a:cxn>
                <a:cxn ang="0">
                  <a:pos x="52" y="0"/>
                </a:cxn>
                <a:cxn ang="0">
                  <a:pos x="70" y="4"/>
                </a:cxn>
                <a:cxn ang="0">
                  <a:pos x="87" y="17"/>
                </a:cxn>
                <a:cxn ang="0">
                  <a:pos x="96" y="34"/>
                </a:cxn>
                <a:cxn ang="0">
                  <a:pos x="100" y="52"/>
                </a:cxn>
                <a:cxn ang="0">
                  <a:pos x="100" y="52"/>
                </a:cxn>
              </a:cxnLst>
              <a:rect l="0" t="0" r="r" b="b"/>
              <a:pathLst>
                <a:path w="100" h="104">
                  <a:moveTo>
                    <a:pt x="100" y="52"/>
                  </a:moveTo>
                  <a:lnTo>
                    <a:pt x="100" y="52"/>
                  </a:lnTo>
                  <a:lnTo>
                    <a:pt x="96" y="73"/>
                  </a:lnTo>
                  <a:lnTo>
                    <a:pt x="87" y="86"/>
                  </a:lnTo>
                  <a:lnTo>
                    <a:pt x="70" y="99"/>
                  </a:lnTo>
                  <a:lnTo>
                    <a:pt x="52" y="104"/>
                  </a:lnTo>
                  <a:lnTo>
                    <a:pt x="52" y="104"/>
                  </a:lnTo>
                  <a:lnTo>
                    <a:pt x="31" y="99"/>
                  </a:lnTo>
                  <a:lnTo>
                    <a:pt x="18" y="86"/>
                  </a:lnTo>
                  <a:lnTo>
                    <a:pt x="5" y="73"/>
                  </a:lnTo>
                  <a:lnTo>
                    <a:pt x="0" y="52"/>
                  </a:lnTo>
                  <a:lnTo>
                    <a:pt x="0" y="52"/>
                  </a:lnTo>
                  <a:lnTo>
                    <a:pt x="5" y="34"/>
                  </a:lnTo>
                  <a:lnTo>
                    <a:pt x="18" y="17"/>
                  </a:lnTo>
                  <a:lnTo>
                    <a:pt x="31" y="4"/>
                  </a:lnTo>
                  <a:lnTo>
                    <a:pt x="52" y="0"/>
                  </a:lnTo>
                  <a:lnTo>
                    <a:pt x="52" y="0"/>
                  </a:lnTo>
                  <a:lnTo>
                    <a:pt x="70" y="4"/>
                  </a:lnTo>
                  <a:lnTo>
                    <a:pt x="87" y="17"/>
                  </a:lnTo>
                  <a:lnTo>
                    <a:pt x="96" y="34"/>
                  </a:lnTo>
                  <a:lnTo>
                    <a:pt x="100" y="52"/>
                  </a:lnTo>
                  <a:lnTo>
                    <a:pt x="100" y="52"/>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8" name="1477570204"/>
            <p:cNvSpPr>
              <a:spLocks/>
            </p:cNvSpPr>
            <p:nvPr/>
          </p:nvSpPr>
          <p:spPr bwMode="auto">
            <a:xfrm>
              <a:off x="1143598" y="3202702"/>
              <a:ext cx="175325" cy="59226"/>
            </a:xfrm>
            <a:custGeom>
              <a:avLst/>
              <a:gdLst/>
              <a:ahLst/>
              <a:cxnLst>
                <a:cxn ang="0">
                  <a:pos x="424" y="0"/>
                </a:cxn>
                <a:cxn ang="0">
                  <a:pos x="13" y="0"/>
                </a:cxn>
                <a:cxn ang="0">
                  <a:pos x="13" y="0"/>
                </a:cxn>
                <a:cxn ang="0">
                  <a:pos x="5" y="4"/>
                </a:cxn>
                <a:cxn ang="0">
                  <a:pos x="0" y="13"/>
                </a:cxn>
                <a:cxn ang="0">
                  <a:pos x="0" y="143"/>
                </a:cxn>
                <a:cxn ang="0">
                  <a:pos x="0" y="143"/>
                </a:cxn>
                <a:cxn ang="0">
                  <a:pos x="5" y="151"/>
                </a:cxn>
                <a:cxn ang="0">
                  <a:pos x="13" y="156"/>
                </a:cxn>
                <a:cxn ang="0">
                  <a:pos x="424" y="156"/>
                </a:cxn>
                <a:cxn ang="0">
                  <a:pos x="424" y="156"/>
                </a:cxn>
                <a:cxn ang="0">
                  <a:pos x="429" y="151"/>
                </a:cxn>
                <a:cxn ang="0">
                  <a:pos x="433" y="143"/>
                </a:cxn>
                <a:cxn ang="0">
                  <a:pos x="433" y="13"/>
                </a:cxn>
                <a:cxn ang="0">
                  <a:pos x="433" y="13"/>
                </a:cxn>
                <a:cxn ang="0">
                  <a:pos x="429" y="4"/>
                </a:cxn>
                <a:cxn ang="0">
                  <a:pos x="424" y="0"/>
                </a:cxn>
                <a:cxn ang="0">
                  <a:pos x="424" y="0"/>
                </a:cxn>
              </a:cxnLst>
              <a:rect l="0" t="0" r="r" b="b"/>
              <a:pathLst>
                <a:path w="433" h="156">
                  <a:moveTo>
                    <a:pt x="424" y="0"/>
                  </a:moveTo>
                  <a:lnTo>
                    <a:pt x="13" y="0"/>
                  </a:lnTo>
                  <a:lnTo>
                    <a:pt x="13" y="0"/>
                  </a:lnTo>
                  <a:lnTo>
                    <a:pt x="5" y="4"/>
                  </a:lnTo>
                  <a:lnTo>
                    <a:pt x="0" y="13"/>
                  </a:lnTo>
                  <a:lnTo>
                    <a:pt x="0" y="143"/>
                  </a:lnTo>
                  <a:lnTo>
                    <a:pt x="0" y="143"/>
                  </a:lnTo>
                  <a:lnTo>
                    <a:pt x="5" y="151"/>
                  </a:lnTo>
                  <a:lnTo>
                    <a:pt x="13" y="156"/>
                  </a:lnTo>
                  <a:lnTo>
                    <a:pt x="424" y="156"/>
                  </a:lnTo>
                  <a:lnTo>
                    <a:pt x="424" y="156"/>
                  </a:lnTo>
                  <a:lnTo>
                    <a:pt x="429" y="151"/>
                  </a:lnTo>
                  <a:lnTo>
                    <a:pt x="433" y="143"/>
                  </a:lnTo>
                  <a:lnTo>
                    <a:pt x="433" y="13"/>
                  </a:lnTo>
                  <a:lnTo>
                    <a:pt x="433" y="13"/>
                  </a:lnTo>
                  <a:lnTo>
                    <a:pt x="429" y="4"/>
                  </a:lnTo>
                  <a:lnTo>
                    <a:pt x="424" y="0"/>
                  </a:lnTo>
                  <a:lnTo>
                    <a:pt x="424" y="0"/>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9" name="462422035"/>
            <p:cNvSpPr>
              <a:spLocks/>
            </p:cNvSpPr>
            <p:nvPr/>
          </p:nvSpPr>
          <p:spPr bwMode="auto">
            <a:xfrm>
              <a:off x="1156150" y="3212573"/>
              <a:ext cx="19031" cy="17844"/>
            </a:xfrm>
            <a:custGeom>
              <a:avLst/>
              <a:gdLst/>
              <a:ahLst/>
              <a:cxnLst>
                <a:cxn ang="0">
                  <a:pos x="47" y="21"/>
                </a:cxn>
                <a:cxn ang="0">
                  <a:pos x="47" y="21"/>
                </a:cxn>
                <a:cxn ang="0">
                  <a:pos x="47" y="30"/>
                </a:cxn>
                <a:cxn ang="0">
                  <a:pos x="39" y="39"/>
                </a:cxn>
                <a:cxn ang="0">
                  <a:pos x="34" y="43"/>
                </a:cxn>
                <a:cxn ang="0">
                  <a:pos x="21" y="47"/>
                </a:cxn>
                <a:cxn ang="0">
                  <a:pos x="21" y="47"/>
                </a:cxn>
                <a:cxn ang="0">
                  <a:pos x="13" y="43"/>
                </a:cxn>
                <a:cxn ang="0">
                  <a:pos x="4" y="39"/>
                </a:cxn>
                <a:cxn ang="0">
                  <a:pos x="0" y="30"/>
                </a:cxn>
                <a:cxn ang="0">
                  <a:pos x="0" y="21"/>
                </a:cxn>
                <a:cxn ang="0">
                  <a:pos x="0" y="21"/>
                </a:cxn>
                <a:cxn ang="0">
                  <a:pos x="0" y="13"/>
                </a:cxn>
                <a:cxn ang="0">
                  <a:pos x="4" y="4"/>
                </a:cxn>
                <a:cxn ang="0">
                  <a:pos x="13" y="0"/>
                </a:cxn>
                <a:cxn ang="0">
                  <a:pos x="21" y="0"/>
                </a:cxn>
                <a:cxn ang="0">
                  <a:pos x="21" y="0"/>
                </a:cxn>
                <a:cxn ang="0">
                  <a:pos x="34" y="0"/>
                </a:cxn>
                <a:cxn ang="0">
                  <a:pos x="39" y="4"/>
                </a:cxn>
                <a:cxn ang="0">
                  <a:pos x="47" y="13"/>
                </a:cxn>
                <a:cxn ang="0">
                  <a:pos x="47" y="21"/>
                </a:cxn>
                <a:cxn ang="0">
                  <a:pos x="47" y="21"/>
                </a:cxn>
              </a:cxnLst>
              <a:rect l="0" t="0" r="r" b="b"/>
              <a:pathLst>
                <a:path w="47" h="47">
                  <a:moveTo>
                    <a:pt x="47" y="21"/>
                  </a:moveTo>
                  <a:lnTo>
                    <a:pt x="47" y="21"/>
                  </a:lnTo>
                  <a:lnTo>
                    <a:pt x="47" y="30"/>
                  </a:lnTo>
                  <a:lnTo>
                    <a:pt x="39" y="39"/>
                  </a:lnTo>
                  <a:lnTo>
                    <a:pt x="34" y="43"/>
                  </a:lnTo>
                  <a:lnTo>
                    <a:pt x="21" y="47"/>
                  </a:lnTo>
                  <a:lnTo>
                    <a:pt x="21" y="47"/>
                  </a:lnTo>
                  <a:lnTo>
                    <a:pt x="13" y="43"/>
                  </a:lnTo>
                  <a:lnTo>
                    <a:pt x="4" y="39"/>
                  </a:lnTo>
                  <a:lnTo>
                    <a:pt x="0" y="30"/>
                  </a:lnTo>
                  <a:lnTo>
                    <a:pt x="0" y="21"/>
                  </a:lnTo>
                  <a:lnTo>
                    <a:pt x="0" y="21"/>
                  </a:lnTo>
                  <a:lnTo>
                    <a:pt x="0" y="13"/>
                  </a:lnTo>
                  <a:lnTo>
                    <a:pt x="4" y="4"/>
                  </a:lnTo>
                  <a:lnTo>
                    <a:pt x="13" y="0"/>
                  </a:lnTo>
                  <a:lnTo>
                    <a:pt x="21" y="0"/>
                  </a:lnTo>
                  <a:lnTo>
                    <a:pt x="21" y="0"/>
                  </a:lnTo>
                  <a:lnTo>
                    <a:pt x="34" y="0"/>
                  </a:lnTo>
                  <a:lnTo>
                    <a:pt x="39"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0" name="1377048375"/>
            <p:cNvSpPr>
              <a:spLocks/>
            </p:cNvSpPr>
            <p:nvPr/>
          </p:nvSpPr>
          <p:spPr bwMode="auto">
            <a:xfrm>
              <a:off x="1184089" y="3212573"/>
              <a:ext cx="19031" cy="17844"/>
            </a:xfrm>
            <a:custGeom>
              <a:avLst/>
              <a:gdLst/>
              <a:ahLst/>
              <a:cxnLst>
                <a:cxn ang="0">
                  <a:pos x="47" y="21"/>
                </a:cxn>
                <a:cxn ang="0">
                  <a:pos x="47" y="21"/>
                </a:cxn>
                <a:cxn ang="0">
                  <a:pos x="47"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7" y="13"/>
                </a:cxn>
                <a:cxn ang="0">
                  <a:pos x="47" y="21"/>
                </a:cxn>
                <a:cxn ang="0">
                  <a:pos x="47" y="21"/>
                </a:cxn>
              </a:cxnLst>
              <a:rect l="0" t="0" r="r" b="b"/>
              <a:pathLst>
                <a:path w="47" h="47">
                  <a:moveTo>
                    <a:pt x="47" y="21"/>
                  </a:moveTo>
                  <a:lnTo>
                    <a:pt x="47" y="21"/>
                  </a:lnTo>
                  <a:lnTo>
                    <a:pt x="47"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11" name="581226755"/>
            <p:cNvSpPr>
              <a:spLocks/>
            </p:cNvSpPr>
            <p:nvPr/>
          </p:nvSpPr>
          <p:spPr bwMode="auto">
            <a:xfrm>
              <a:off x="1212028" y="3212573"/>
              <a:ext cx="21055" cy="17844"/>
            </a:xfrm>
            <a:custGeom>
              <a:avLst/>
              <a:gdLst/>
              <a:ahLst/>
              <a:cxnLst>
                <a:cxn ang="0">
                  <a:pos x="52" y="21"/>
                </a:cxn>
                <a:cxn ang="0">
                  <a:pos x="52" y="21"/>
                </a:cxn>
                <a:cxn ang="0">
                  <a:pos x="48"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8" y="13"/>
                </a:cxn>
                <a:cxn ang="0">
                  <a:pos x="52" y="21"/>
                </a:cxn>
                <a:cxn ang="0">
                  <a:pos x="52" y="21"/>
                </a:cxn>
              </a:cxnLst>
              <a:rect l="0" t="0" r="r" b="b"/>
              <a:pathLst>
                <a:path w="52" h="47">
                  <a:moveTo>
                    <a:pt x="52" y="21"/>
                  </a:moveTo>
                  <a:lnTo>
                    <a:pt x="52" y="21"/>
                  </a:lnTo>
                  <a:lnTo>
                    <a:pt x="48"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8" y="13"/>
                  </a:lnTo>
                  <a:lnTo>
                    <a:pt x="52" y="21"/>
                  </a:lnTo>
                  <a:lnTo>
                    <a:pt x="52"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01" name="691802103"/>
            <p:cNvSpPr/>
            <p:nvPr/>
          </p:nvSpPr>
          <p:spPr>
            <a:xfrm>
              <a:off x="791580" y="2855625"/>
              <a:ext cx="636922" cy="554909"/>
            </a:xfrm>
            <a:prstGeom prst="ellipse">
              <a:avLst/>
            </a:prstGeom>
            <a:solidFill>
              <a:srgbClr val="66CCFF">
                <a:alpha val="5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ea typeface="华文细黑" panose="02010600040101010101" pitchFamily="2" charset="-122"/>
                <a:cs typeface="Arial" pitchFamily="34" charset="0"/>
              </a:endParaRPr>
            </a:p>
          </p:txBody>
        </p:sp>
        <p:cxnSp>
          <p:nvCxnSpPr>
            <p:cNvPr id="120" name="1372728546"/>
            <p:cNvCxnSpPr/>
            <p:nvPr/>
          </p:nvCxnSpPr>
          <p:spPr>
            <a:xfrm flipH="1">
              <a:off x="952663" y="2051547"/>
              <a:ext cx="966492" cy="972318"/>
            </a:xfrm>
            <a:prstGeom prst="line">
              <a:avLst/>
            </a:prstGeom>
          </p:spPr>
          <p:style>
            <a:lnRef idx="1">
              <a:schemeClr val="accent1"/>
            </a:lnRef>
            <a:fillRef idx="0">
              <a:schemeClr val="accent1"/>
            </a:fillRef>
            <a:effectRef idx="0">
              <a:schemeClr val="accent1"/>
            </a:effectRef>
            <a:fontRef idx="minor">
              <a:schemeClr val="tx1"/>
            </a:fontRef>
          </p:style>
        </p:cxnSp>
        <p:sp>
          <p:nvSpPr>
            <p:cNvPr id="121" name="195980532"/>
            <p:cNvSpPr>
              <a:spLocks noEditPoints="1"/>
            </p:cNvSpPr>
            <p:nvPr/>
          </p:nvSpPr>
          <p:spPr bwMode="auto">
            <a:xfrm>
              <a:off x="1274826" y="1425360"/>
              <a:ext cx="1592363" cy="626188"/>
            </a:xfrm>
            <a:custGeom>
              <a:avLst/>
              <a:gdLst/>
              <a:ahLst/>
              <a:cxnLst>
                <a:cxn ang="0">
                  <a:pos x="8324" y="38"/>
                </a:cxn>
                <a:cxn ang="0">
                  <a:pos x="9087" y="203"/>
                </a:cxn>
                <a:cxn ang="0">
                  <a:pos x="9799" y="487"/>
                </a:cxn>
                <a:cxn ang="0">
                  <a:pos x="10451" y="880"/>
                </a:cxn>
                <a:cxn ang="0">
                  <a:pos x="11031" y="1370"/>
                </a:cxn>
                <a:cxn ang="0">
                  <a:pos x="11529" y="1947"/>
                </a:cxn>
                <a:cxn ang="0">
                  <a:pos x="11934" y="2598"/>
                </a:cxn>
                <a:cxn ang="0">
                  <a:pos x="12234" y="3314"/>
                </a:cxn>
                <a:cxn ang="0">
                  <a:pos x="12378" y="3497"/>
                </a:cxn>
                <a:cxn ang="0">
                  <a:pos x="12496" y="3494"/>
                </a:cxn>
                <a:cxn ang="0">
                  <a:pos x="13119" y="3540"/>
                </a:cxn>
                <a:cxn ang="0">
                  <a:pos x="13870" y="3738"/>
                </a:cxn>
                <a:cxn ang="0">
                  <a:pos x="14554" y="4074"/>
                </a:cxn>
                <a:cxn ang="0">
                  <a:pos x="15156" y="4535"/>
                </a:cxn>
                <a:cxn ang="0">
                  <a:pos x="15663" y="5102"/>
                </a:cxn>
                <a:cxn ang="0">
                  <a:pos x="16056" y="5761"/>
                </a:cxn>
                <a:cxn ang="0">
                  <a:pos x="16320" y="6494"/>
                </a:cxn>
                <a:cxn ang="0">
                  <a:pos x="16438" y="7286"/>
                </a:cxn>
                <a:cxn ang="0">
                  <a:pos x="16401" y="8075"/>
                </a:cxn>
                <a:cxn ang="0">
                  <a:pos x="16222" y="8813"/>
                </a:cxn>
                <a:cxn ang="0">
                  <a:pos x="15915" y="9491"/>
                </a:cxn>
                <a:cxn ang="0">
                  <a:pos x="15494" y="10093"/>
                </a:cxn>
                <a:cxn ang="0">
                  <a:pos x="14974" y="10606"/>
                </a:cxn>
                <a:cxn ang="0">
                  <a:pos x="14369" y="11014"/>
                </a:cxn>
                <a:cxn ang="0">
                  <a:pos x="13693" y="11305"/>
                </a:cxn>
                <a:cxn ang="0">
                  <a:pos x="12960" y="11462"/>
                </a:cxn>
                <a:cxn ang="0">
                  <a:pos x="3341" y="11487"/>
                </a:cxn>
                <a:cxn ang="0">
                  <a:pos x="2760" y="11436"/>
                </a:cxn>
                <a:cxn ang="0">
                  <a:pos x="2156" y="11265"/>
                </a:cxn>
                <a:cxn ang="0">
                  <a:pos x="1603" y="10987"/>
                </a:cxn>
                <a:cxn ang="0">
                  <a:pos x="1113" y="10615"/>
                </a:cxn>
                <a:cxn ang="0">
                  <a:pos x="697" y="10159"/>
                </a:cxn>
                <a:cxn ang="0">
                  <a:pos x="368" y="9631"/>
                </a:cxn>
                <a:cxn ang="0">
                  <a:pos x="137" y="9044"/>
                </a:cxn>
                <a:cxn ang="0">
                  <a:pos x="15" y="8410"/>
                </a:cxn>
                <a:cxn ang="0">
                  <a:pos x="15" y="7754"/>
                </a:cxn>
                <a:cxn ang="0">
                  <a:pos x="132" y="7132"/>
                </a:cxn>
                <a:cxn ang="0">
                  <a:pos x="354" y="6556"/>
                </a:cxn>
                <a:cxn ang="0">
                  <a:pos x="671" y="6034"/>
                </a:cxn>
                <a:cxn ang="0">
                  <a:pos x="1072" y="5582"/>
                </a:cxn>
                <a:cxn ang="0">
                  <a:pos x="1546" y="5208"/>
                </a:cxn>
                <a:cxn ang="0">
                  <a:pos x="2082" y="4924"/>
                </a:cxn>
                <a:cxn ang="0">
                  <a:pos x="2668" y="4741"/>
                </a:cxn>
                <a:cxn ang="0">
                  <a:pos x="3015" y="4212"/>
                </a:cxn>
                <a:cxn ang="0">
                  <a:pos x="3225" y="3295"/>
                </a:cxn>
                <a:cxn ang="0">
                  <a:pos x="3597" y="2453"/>
                </a:cxn>
                <a:cxn ang="0">
                  <a:pos x="4113" y="1704"/>
                </a:cxn>
                <a:cxn ang="0">
                  <a:pos x="4754" y="1069"/>
                </a:cxn>
                <a:cxn ang="0">
                  <a:pos x="5503" y="565"/>
                </a:cxn>
                <a:cxn ang="0">
                  <a:pos x="6342" y="211"/>
                </a:cxn>
                <a:cxn ang="0">
                  <a:pos x="7250" y="25"/>
                </a:cxn>
                <a:cxn ang="0">
                  <a:pos x="9148" y="9515"/>
                </a:cxn>
                <a:cxn ang="0">
                  <a:pos x="9106" y="9484"/>
                </a:cxn>
                <a:cxn ang="0">
                  <a:pos x="9023" y="9509"/>
                </a:cxn>
                <a:cxn ang="0">
                  <a:pos x="9156" y="9528"/>
                </a:cxn>
                <a:cxn ang="0">
                  <a:pos x="6408" y="9503"/>
                </a:cxn>
                <a:cxn ang="0">
                  <a:pos x="6368" y="9519"/>
                </a:cxn>
              </a:cxnLst>
              <a:rect l="0" t="0" r="r" b="b"/>
              <a:pathLst>
                <a:path w="16443" h="11487">
                  <a:moveTo>
                    <a:pt x="7726" y="0"/>
                  </a:moveTo>
                  <a:lnTo>
                    <a:pt x="7928" y="4"/>
                  </a:lnTo>
                  <a:lnTo>
                    <a:pt x="8127" y="17"/>
                  </a:lnTo>
                  <a:lnTo>
                    <a:pt x="8324" y="38"/>
                  </a:lnTo>
                  <a:lnTo>
                    <a:pt x="8519" y="68"/>
                  </a:lnTo>
                  <a:lnTo>
                    <a:pt x="8711" y="105"/>
                  </a:lnTo>
                  <a:lnTo>
                    <a:pt x="8900" y="150"/>
                  </a:lnTo>
                  <a:lnTo>
                    <a:pt x="9087" y="203"/>
                  </a:lnTo>
                  <a:lnTo>
                    <a:pt x="9270" y="263"/>
                  </a:lnTo>
                  <a:lnTo>
                    <a:pt x="9450" y="331"/>
                  </a:lnTo>
                  <a:lnTo>
                    <a:pt x="9626" y="406"/>
                  </a:lnTo>
                  <a:lnTo>
                    <a:pt x="9799" y="487"/>
                  </a:lnTo>
                  <a:lnTo>
                    <a:pt x="9969" y="576"/>
                  </a:lnTo>
                  <a:lnTo>
                    <a:pt x="10133" y="670"/>
                  </a:lnTo>
                  <a:lnTo>
                    <a:pt x="10294" y="772"/>
                  </a:lnTo>
                  <a:lnTo>
                    <a:pt x="10451" y="880"/>
                  </a:lnTo>
                  <a:lnTo>
                    <a:pt x="10604" y="994"/>
                  </a:lnTo>
                  <a:lnTo>
                    <a:pt x="10751" y="1113"/>
                  </a:lnTo>
                  <a:lnTo>
                    <a:pt x="10893" y="1239"/>
                  </a:lnTo>
                  <a:lnTo>
                    <a:pt x="11031" y="1370"/>
                  </a:lnTo>
                  <a:lnTo>
                    <a:pt x="11164" y="1507"/>
                  </a:lnTo>
                  <a:lnTo>
                    <a:pt x="11291" y="1648"/>
                  </a:lnTo>
                  <a:lnTo>
                    <a:pt x="11412" y="1795"/>
                  </a:lnTo>
                  <a:lnTo>
                    <a:pt x="11529" y="1947"/>
                  </a:lnTo>
                  <a:lnTo>
                    <a:pt x="11640" y="2102"/>
                  </a:lnTo>
                  <a:lnTo>
                    <a:pt x="11743" y="2264"/>
                  </a:lnTo>
                  <a:lnTo>
                    <a:pt x="11842" y="2429"/>
                  </a:lnTo>
                  <a:lnTo>
                    <a:pt x="11934" y="2598"/>
                  </a:lnTo>
                  <a:lnTo>
                    <a:pt x="12019" y="2772"/>
                  </a:lnTo>
                  <a:lnTo>
                    <a:pt x="12097" y="2948"/>
                  </a:lnTo>
                  <a:lnTo>
                    <a:pt x="12169" y="3129"/>
                  </a:lnTo>
                  <a:lnTo>
                    <a:pt x="12234" y="3314"/>
                  </a:lnTo>
                  <a:lnTo>
                    <a:pt x="12291" y="3501"/>
                  </a:lnTo>
                  <a:lnTo>
                    <a:pt x="12320" y="3499"/>
                  </a:lnTo>
                  <a:lnTo>
                    <a:pt x="12349" y="3498"/>
                  </a:lnTo>
                  <a:lnTo>
                    <a:pt x="12378" y="3497"/>
                  </a:lnTo>
                  <a:lnTo>
                    <a:pt x="12407" y="3496"/>
                  </a:lnTo>
                  <a:lnTo>
                    <a:pt x="12437" y="3495"/>
                  </a:lnTo>
                  <a:lnTo>
                    <a:pt x="12466" y="3494"/>
                  </a:lnTo>
                  <a:lnTo>
                    <a:pt x="12496" y="3494"/>
                  </a:lnTo>
                  <a:lnTo>
                    <a:pt x="12524" y="3494"/>
                  </a:lnTo>
                  <a:lnTo>
                    <a:pt x="12726" y="3499"/>
                  </a:lnTo>
                  <a:lnTo>
                    <a:pt x="12924" y="3515"/>
                  </a:lnTo>
                  <a:lnTo>
                    <a:pt x="13119" y="3540"/>
                  </a:lnTo>
                  <a:lnTo>
                    <a:pt x="13313" y="3575"/>
                  </a:lnTo>
                  <a:lnTo>
                    <a:pt x="13502" y="3621"/>
                  </a:lnTo>
                  <a:lnTo>
                    <a:pt x="13688" y="3674"/>
                  </a:lnTo>
                  <a:lnTo>
                    <a:pt x="13870" y="3738"/>
                  </a:lnTo>
                  <a:lnTo>
                    <a:pt x="14047" y="3809"/>
                  </a:lnTo>
                  <a:lnTo>
                    <a:pt x="14221" y="3889"/>
                  </a:lnTo>
                  <a:lnTo>
                    <a:pt x="14390" y="3977"/>
                  </a:lnTo>
                  <a:lnTo>
                    <a:pt x="14554" y="4074"/>
                  </a:lnTo>
                  <a:lnTo>
                    <a:pt x="14712" y="4179"/>
                  </a:lnTo>
                  <a:lnTo>
                    <a:pt x="14867" y="4290"/>
                  </a:lnTo>
                  <a:lnTo>
                    <a:pt x="15015" y="4409"/>
                  </a:lnTo>
                  <a:lnTo>
                    <a:pt x="15156" y="4535"/>
                  </a:lnTo>
                  <a:lnTo>
                    <a:pt x="15293" y="4667"/>
                  </a:lnTo>
                  <a:lnTo>
                    <a:pt x="15423" y="4806"/>
                  </a:lnTo>
                  <a:lnTo>
                    <a:pt x="15546" y="4951"/>
                  </a:lnTo>
                  <a:lnTo>
                    <a:pt x="15663" y="5102"/>
                  </a:lnTo>
                  <a:lnTo>
                    <a:pt x="15772" y="5259"/>
                  </a:lnTo>
                  <a:lnTo>
                    <a:pt x="15875" y="5421"/>
                  </a:lnTo>
                  <a:lnTo>
                    <a:pt x="15969" y="5588"/>
                  </a:lnTo>
                  <a:lnTo>
                    <a:pt x="16056" y="5761"/>
                  </a:lnTo>
                  <a:lnTo>
                    <a:pt x="16134" y="5938"/>
                  </a:lnTo>
                  <a:lnTo>
                    <a:pt x="16205" y="6119"/>
                  </a:lnTo>
                  <a:lnTo>
                    <a:pt x="16266" y="6305"/>
                  </a:lnTo>
                  <a:lnTo>
                    <a:pt x="16320" y="6494"/>
                  </a:lnTo>
                  <a:lnTo>
                    <a:pt x="16363" y="6687"/>
                  </a:lnTo>
                  <a:lnTo>
                    <a:pt x="16398" y="6884"/>
                  </a:lnTo>
                  <a:lnTo>
                    <a:pt x="16422" y="7083"/>
                  </a:lnTo>
                  <a:lnTo>
                    <a:pt x="16438" y="7286"/>
                  </a:lnTo>
                  <a:lnTo>
                    <a:pt x="16443" y="7490"/>
                  </a:lnTo>
                  <a:lnTo>
                    <a:pt x="16438" y="7688"/>
                  </a:lnTo>
                  <a:lnTo>
                    <a:pt x="16425" y="7883"/>
                  </a:lnTo>
                  <a:lnTo>
                    <a:pt x="16401" y="8075"/>
                  </a:lnTo>
                  <a:lnTo>
                    <a:pt x="16369" y="8264"/>
                  </a:lnTo>
                  <a:lnTo>
                    <a:pt x="16328" y="8451"/>
                  </a:lnTo>
                  <a:lnTo>
                    <a:pt x="16280" y="8634"/>
                  </a:lnTo>
                  <a:lnTo>
                    <a:pt x="16222" y="8813"/>
                  </a:lnTo>
                  <a:lnTo>
                    <a:pt x="16156" y="8989"/>
                  </a:lnTo>
                  <a:lnTo>
                    <a:pt x="16083" y="9161"/>
                  </a:lnTo>
                  <a:lnTo>
                    <a:pt x="16003" y="9328"/>
                  </a:lnTo>
                  <a:lnTo>
                    <a:pt x="15915" y="9491"/>
                  </a:lnTo>
                  <a:lnTo>
                    <a:pt x="15820" y="9649"/>
                  </a:lnTo>
                  <a:lnTo>
                    <a:pt x="15717" y="9802"/>
                  </a:lnTo>
                  <a:lnTo>
                    <a:pt x="15610" y="9950"/>
                  </a:lnTo>
                  <a:lnTo>
                    <a:pt x="15494" y="10093"/>
                  </a:lnTo>
                  <a:lnTo>
                    <a:pt x="15373" y="10230"/>
                  </a:lnTo>
                  <a:lnTo>
                    <a:pt x="15246" y="10361"/>
                  </a:lnTo>
                  <a:lnTo>
                    <a:pt x="15113" y="10487"/>
                  </a:lnTo>
                  <a:lnTo>
                    <a:pt x="14974" y="10606"/>
                  </a:lnTo>
                  <a:lnTo>
                    <a:pt x="14831" y="10718"/>
                  </a:lnTo>
                  <a:lnTo>
                    <a:pt x="14682" y="10824"/>
                  </a:lnTo>
                  <a:lnTo>
                    <a:pt x="14527" y="10923"/>
                  </a:lnTo>
                  <a:lnTo>
                    <a:pt x="14369" y="11014"/>
                  </a:lnTo>
                  <a:lnTo>
                    <a:pt x="14206" y="11098"/>
                  </a:lnTo>
                  <a:lnTo>
                    <a:pt x="14039" y="11176"/>
                  </a:lnTo>
                  <a:lnTo>
                    <a:pt x="13868" y="11244"/>
                  </a:lnTo>
                  <a:lnTo>
                    <a:pt x="13693" y="11305"/>
                  </a:lnTo>
                  <a:lnTo>
                    <a:pt x="13514" y="11357"/>
                  </a:lnTo>
                  <a:lnTo>
                    <a:pt x="13332" y="11401"/>
                  </a:lnTo>
                  <a:lnTo>
                    <a:pt x="13147" y="11436"/>
                  </a:lnTo>
                  <a:lnTo>
                    <a:pt x="12960" y="11462"/>
                  </a:lnTo>
                  <a:lnTo>
                    <a:pt x="12770" y="11479"/>
                  </a:lnTo>
                  <a:lnTo>
                    <a:pt x="12770" y="11487"/>
                  </a:lnTo>
                  <a:lnTo>
                    <a:pt x="12524" y="11487"/>
                  </a:lnTo>
                  <a:lnTo>
                    <a:pt x="3341" y="11487"/>
                  </a:lnTo>
                  <a:lnTo>
                    <a:pt x="3079" y="11487"/>
                  </a:lnTo>
                  <a:lnTo>
                    <a:pt x="3079" y="11477"/>
                  </a:lnTo>
                  <a:lnTo>
                    <a:pt x="2919" y="11459"/>
                  </a:lnTo>
                  <a:lnTo>
                    <a:pt x="2760" y="11436"/>
                  </a:lnTo>
                  <a:lnTo>
                    <a:pt x="2605" y="11404"/>
                  </a:lnTo>
                  <a:lnTo>
                    <a:pt x="2453" y="11365"/>
                  </a:lnTo>
                  <a:lnTo>
                    <a:pt x="2303" y="11318"/>
                  </a:lnTo>
                  <a:lnTo>
                    <a:pt x="2156" y="11265"/>
                  </a:lnTo>
                  <a:lnTo>
                    <a:pt x="2013" y="11205"/>
                  </a:lnTo>
                  <a:lnTo>
                    <a:pt x="1872" y="11139"/>
                  </a:lnTo>
                  <a:lnTo>
                    <a:pt x="1736" y="11067"/>
                  </a:lnTo>
                  <a:lnTo>
                    <a:pt x="1603" y="10987"/>
                  </a:lnTo>
                  <a:lnTo>
                    <a:pt x="1474" y="10903"/>
                  </a:lnTo>
                  <a:lnTo>
                    <a:pt x="1349" y="10813"/>
                  </a:lnTo>
                  <a:lnTo>
                    <a:pt x="1229" y="10716"/>
                  </a:lnTo>
                  <a:lnTo>
                    <a:pt x="1113" y="10615"/>
                  </a:lnTo>
                  <a:lnTo>
                    <a:pt x="1001" y="10508"/>
                  </a:lnTo>
                  <a:lnTo>
                    <a:pt x="895" y="10396"/>
                  </a:lnTo>
                  <a:lnTo>
                    <a:pt x="793" y="10280"/>
                  </a:lnTo>
                  <a:lnTo>
                    <a:pt x="697" y="10159"/>
                  </a:lnTo>
                  <a:lnTo>
                    <a:pt x="606" y="10033"/>
                  </a:lnTo>
                  <a:lnTo>
                    <a:pt x="521" y="9903"/>
                  </a:lnTo>
                  <a:lnTo>
                    <a:pt x="441" y="9769"/>
                  </a:lnTo>
                  <a:lnTo>
                    <a:pt x="368" y="9631"/>
                  </a:lnTo>
                  <a:lnTo>
                    <a:pt x="300" y="9490"/>
                  </a:lnTo>
                  <a:lnTo>
                    <a:pt x="239" y="9345"/>
                  </a:lnTo>
                  <a:lnTo>
                    <a:pt x="185" y="9197"/>
                  </a:lnTo>
                  <a:lnTo>
                    <a:pt x="137" y="9044"/>
                  </a:lnTo>
                  <a:lnTo>
                    <a:pt x="96" y="8890"/>
                  </a:lnTo>
                  <a:lnTo>
                    <a:pt x="62" y="8733"/>
                  </a:lnTo>
                  <a:lnTo>
                    <a:pt x="35" y="8573"/>
                  </a:lnTo>
                  <a:lnTo>
                    <a:pt x="15" y="8410"/>
                  </a:lnTo>
                  <a:lnTo>
                    <a:pt x="4" y="8246"/>
                  </a:lnTo>
                  <a:lnTo>
                    <a:pt x="0" y="8079"/>
                  </a:lnTo>
                  <a:lnTo>
                    <a:pt x="4" y="7916"/>
                  </a:lnTo>
                  <a:lnTo>
                    <a:pt x="15" y="7754"/>
                  </a:lnTo>
                  <a:lnTo>
                    <a:pt x="34" y="7596"/>
                  </a:lnTo>
                  <a:lnTo>
                    <a:pt x="60" y="7439"/>
                  </a:lnTo>
                  <a:lnTo>
                    <a:pt x="92" y="7284"/>
                  </a:lnTo>
                  <a:lnTo>
                    <a:pt x="132" y="7132"/>
                  </a:lnTo>
                  <a:lnTo>
                    <a:pt x="178" y="6983"/>
                  </a:lnTo>
                  <a:lnTo>
                    <a:pt x="230" y="6837"/>
                  </a:lnTo>
                  <a:lnTo>
                    <a:pt x="289" y="6694"/>
                  </a:lnTo>
                  <a:lnTo>
                    <a:pt x="354" y="6556"/>
                  </a:lnTo>
                  <a:lnTo>
                    <a:pt x="424" y="6420"/>
                  </a:lnTo>
                  <a:lnTo>
                    <a:pt x="502" y="6287"/>
                  </a:lnTo>
                  <a:lnTo>
                    <a:pt x="584" y="6159"/>
                  </a:lnTo>
                  <a:lnTo>
                    <a:pt x="671" y="6034"/>
                  </a:lnTo>
                  <a:lnTo>
                    <a:pt x="765" y="5914"/>
                  </a:lnTo>
                  <a:lnTo>
                    <a:pt x="862" y="5799"/>
                  </a:lnTo>
                  <a:lnTo>
                    <a:pt x="965" y="5688"/>
                  </a:lnTo>
                  <a:lnTo>
                    <a:pt x="1072" y="5582"/>
                  </a:lnTo>
                  <a:lnTo>
                    <a:pt x="1184" y="5480"/>
                  </a:lnTo>
                  <a:lnTo>
                    <a:pt x="1301" y="5384"/>
                  </a:lnTo>
                  <a:lnTo>
                    <a:pt x="1421" y="5293"/>
                  </a:lnTo>
                  <a:lnTo>
                    <a:pt x="1546" y="5208"/>
                  </a:lnTo>
                  <a:lnTo>
                    <a:pt x="1675" y="5128"/>
                  </a:lnTo>
                  <a:lnTo>
                    <a:pt x="1807" y="5054"/>
                  </a:lnTo>
                  <a:lnTo>
                    <a:pt x="1942" y="4986"/>
                  </a:lnTo>
                  <a:lnTo>
                    <a:pt x="2082" y="4924"/>
                  </a:lnTo>
                  <a:lnTo>
                    <a:pt x="2224" y="4869"/>
                  </a:lnTo>
                  <a:lnTo>
                    <a:pt x="2369" y="4819"/>
                  </a:lnTo>
                  <a:lnTo>
                    <a:pt x="2517" y="4777"/>
                  </a:lnTo>
                  <a:lnTo>
                    <a:pt x="2668" y="4741"/>
                  </a:lnTo>
                  <a:lnTo>
                    <a:pt x="2821" y="4713"/>
                  </a:lnTo>
                  <a:lnTo>
                    <a:pt x="2976" y="4692"/>
                  </a:lnTo>
                  <a:lnTo>
                    <a:pt x="2990" y="4450"/>
                  </a:lnTo>
                  <a:lnTo>
                    <a:pt x="3015" y="4212"/>
                  </a:lnTo>
                  <a:lnTo>
                    <a:pt x="3051" y="3976"/>
                  </a:lnTo>
                  <a:lnTo>
                    <a:pt x="3098" y="3744"/>
                  </a:lnTo>
                  <a:lnTo>
                    <a:pt x="3156" y="3517"/>
                  </a:lnTo>
                  <a:lnTo>
                    <a:pt x="3225" y="3295"/>
                  </a:lnTo>
                  <a:lnTo>
                    <a:pt x="3303" y="3076"/>
                  </a:lnTo>
                  <a:lnTo>
                    <a:pt x="3391" y="2863"/>
                  </a:lnTo>
                  <a:lnTo>
                    <a:pt x="3489" y="2655"/>
                  </a:lnTo>
                  <a:lnTo>
                    <a:pt x="3597" y="2453"/>
                  </a:lnTo>
                  <a:lnTo>
                    <a:pt x="3713" y="2256"/>
                  </a:lnTo>
                  <a:lnTo>
                    <a:pt x="3837" y="2065"/>
                  </a:lnTo>
                  <a:lnTo>
                    <a:pt x="3971" y="1882"/>
                  </a:lnTo>
                  <a:lnTo>
                    <a:pt x="4113" y="1704"/>
                  </a:lnTo>
                  <a:lnTo>
                    <a:pt x="4262" y="1535"/>
                  </a:lnTo>
                  <a:lnTo>
                    <a:pt x="4419" y="1371"/>
                  </a:lnTo>
                  <a:lnTo>
                    <a:pt x="4583" y="1216"/>
                  </a:lnTo>
                  <a:lnTo>
                    <a:pt x="4754" y="1069"/>
                  </a:lnTo>
                  <a:lnTo>
                    <a:pt x="4932" y="930"/>
                  </a:lnTo>
                  <a:lnTo>
                    <a:pt x="5117" y="800"/>
                  </a:lnTo>
                  <a:lnTo>
                    <a:pt x="5307" y="677"/>
                  </a:lnTo>
                  <a:lnTo>
                    <a:pt x="5503" y="565"/>
                  </a:lnTo>
                  <a:lnTo>
                    <a:pt x="5705" y="462"/>
                  </a:lnTo>
                  <a:lnTo>
                    <a:pt x="5912" y="368"/>
                  </a:lnTo>
                  <a:lnTo>
                    <a:pt x="6124" y="284"/>
                  </a:lnTo>
                  <a:lnTo>
                    <a:pt x="6342" y="211"/>
                  </a:lnTo>
                  <a:lnTo>
                    <a:pt x="6563" y="147"/>
                  </a:lnTo>
                  <a:lnTo>
                    <a:pt x="6788" y="95"/>
                  </a:lnTo>
                  <a:lnTo>
                    <a:pt x="7018" y="54"/>
                  </a:lnTo>
                  <a:lnTo>
                    <a:pt x="7250" y="25"/>
                  </a:lnTo>
                  <a:lnTo>
                    <a:pt x="7487" y="6"/>
                  </a:lnTo>
                  <a:lnTo>
                    <a:pt x="7726" y="0"/>
                  </a:lnTo>
                  <a:close/>
                  <a:moveTo>
                    <a:pt x="9156" y="9528"/>
                  </a:moveTo>
                  <a:lnTo>
                    <a:pt x="9148" y="9515"/>
                  </a:lnTo>
                  <a:lnTo>
                    <a:pt x="9141" y="9503"/>
                  </a:lnTo>
                  <a:lnTo>
                    <a:pt x="9134" y="9491"/>
                  </a:lnTo>
                  <a:lnTo>
                    <a:pt x="9127" y="9478"/>
                  </a:lnTo>
                  <a:lnTo>
                    <a:pt x="9106" y="9484"/>
                  </a:lnTo>
                  <a:lnTo>
                    <a:pt x="9086" y="9491"/>
                  </a:lnTo>
                  <a:lnTo>
                    <a:pt x="9065" y="9498"/>
                  </a:lnTo>
                  <a:lnTo>
                    <a:pt x="9045" y="9503"/>
                  </a:lnTo>
                  <a:lnTo>
                    <a:pt x="9023" y="9509"/>
                  </a:lnTo>
                  <a:lnTo>
                    <a:pt x="9003" y="9515"/>
                  </a:lnTo>
                  <a:lnTo>
                    <a:pt x="8982" y="9521"/>
                  </a:lnTo>
                  <a:lnTo>
                    <a:pt x="8961" y="9528"/>
                  </a:lnTo>
                  <a:lnTo>
                    <a:pt x="9156" y="9528"/>
                  </a:lnTo>
                  <a:close/>
                  <a:moveTo>
                    <a:pt x="6492" y="9528"/>
                  </a:moveTo>
                  <a:lnTo>
                    <a:pt x="6464" y="9519"/>
                  </a:lnTo>
                  <a:lnTo>
                    <a:pt x="6435" y="9511"/>
                  </a:lnTo>
                  <a:lnTo>
                    <a:pt x="6408" y="9503"/>
                  </a:lnTo>
                  <a:lnTo>
                    <a:pt x="6379" y="9495"/>
                  </a:lnTo>
                  <a:lnTo>
                    <a:pt x="6376" y="9503"/>
                  </a:lnTo>
                  <a:lnTo>
                    <a:pt x="6372" y="9511"/>
                  </a:lnTo>
                  <a:lnTo>
                    <a:pt x="6368" y="9519"/>
                  </a:lnTo>
                  <a:lnTo>
                    <a:pt x="6364" y="9528"/>
                  </a:lnTo>
                  <a:lnTo>
                    <a:pt x="6492" y="9528"/>
                  </a:lnTo>
                  <a:close/>
                </a:path>
              </a:pathLst>
            </a:custGeom>
            <a:solidFill>
              <a:srgbClr val="66CCFF">
                <a:alpha val="5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defRPr/>
              </a:pPr>
              <a:r>
                <a:rPr lang="en-US" altLang="zh-CN" sz="1200" b="1" dirty="0">
                  <a:solidFill>
                    <a:schemeClr val="tx1"/>
                  </a:solidFill>
                  <a:ea typeface="华文细黑" panose="02010600040101010101" pitchFamily="2" charset="-122"/>
                  <a:cs typeface="Arial" pitchFamily="34" charset="0"/>
                </a:rPr>
                <a:t>Cloud-based</a:t>
              </a:r>
            </a:p>
            <a:p>
              <a:pPr algn="ctr" fontAlgn="ctr">
                <a:defRPr/>
              </a:pPr>
              <a:r>
                <a:rPr lang="en-US" altLang="zh-CN" sz="1200" b="1" dirty="0">
                  <a:solidFill>
                    <a:schemeClr val="tx1"/>
                  </a:solidFill>
                  <a:ea typeface="华文细黑" panose="02010600040101010101" pitchFamily="2" charset="-122"/>
                  <a:cs typeface="Arial" pitchFamily="34" charset="0"/>
                </a:rPr>
                <a:t> management</a:t>
              </a:r>
            </a:p>
          </p:txBody>
        </p:sp>
        <p:sp>
          <p:nvSpPr>
            <p:cNvPr id="146" name="Freeform 21"/>
            <p:cNvSpPr>
              <a:spLocks/>
            </p:cNvSpPr>
            <p:nvPr/>
          </p:nvSpPr>
          <p:spPr bwMode="auto">
            <a:xfrm>
              <a:off x="1770682" y="2979673"/>
              <a:ext cx="220739" cy="42449"/>
            </a:xfrm>
            <a:custGeom>
              <a:avLst/>
              <a:gdLst/>
              <a:ahLst/>
              <a:cxnLst>
                <a:cxn ang="0">
                  <a:pos x="16188" y="2345"/>
                </a:cxn>
                <a:cxn ang="0">
                  <a:pos x="16149" y="2515"/>
                </a:cxn>
                <a:cxn ang="0">
                  <a:pos x="15935" y="2950"/>
                </a:cxn>
                <a:cxn ang="0">
                  <a:pos x="15566" y="3361"/>
                </a:cxn>
                <a:cxn ang="0">
                  <a:pos x="15052" y="3745"/>
                </a:cxn>
                <a:cxn ang="0">
                  <a:pos x="14408" y="4094"/>
                </a:cxn>
                <a:cxn ang="0">
                  <a:pos x="13647" y="4406"/>
                </a:cxn>
                <a:cxn ang="0">
                  <a:pos x="12779" y="4677"/>
                </a:cxn>
                <a:cxn ang="0">
                  <a:pos x="11817" y="4900"/>
                </a:cxn>
                <a:cxn ang="0">
                  <a:pos x="10774" y="5071"/>
                </a:cxn>
                <a:cxn ang="0">
                  <a:pos x="9662" y="5187"/>
                </a:cxn>
                <a:cxn ang="0">
                  <a:pos x="8495" y="5241"/>
                </a:cxn>
                <a:cxn ang="0">
                  <a:pos x="7295" y="5230"/>
                </a:cxn>
                <a:cxn ang="0">
                  <a:pos x="6139" y="5155"/>
                </a:cxn>
                <a:cxn ang="0">
                  <a:pos x="5043" y="5019"/>
                </a:cxn>
                <a:cxn ang="0">
                  <a:pos x="4021" y="4827"/>
                </a:cxn>
                <a:cxn ang="0">
                  <a:pos x="3087" y="4585"/>
                </a:cxn>
                <a:cxn ang="0">
                  <a:pos x="2251" y="4298"/>
                </a:cxn>
                <a:cxn ang="0">
                  <a:pos x="1527" y="3969"/>
                </a:cxn>
                <a:cxn ang="0">
                  <a:pos x="927" y="3604"/>
                </a:cxn>
                <a:cxn ang="0">
                  <a:pos x="465" y="3208"/>
                </a:cxn>
                <a:cxn ang="0">
                  <a:pos x="151" y="2784"/>
                </a:cxn>
                <a:cxn ang="0">
                  <a:pos x="0" y="2340"/>
                </a:cxn>
                <a:cxn ang="0">
                  <a:pos x="102" y="141"/>
                </a:cxn>
                <a:cxn ang="0">
                  <a:pos x="467" y="524"/>
                </a:cxn>
                <a:cxn ang="0">
                  <a:pos x="944" y="884"/>
                </a:cxn>
                <a:cxn ang="0">
                  <a:pos x="1522" y="1217"/>
                </a:cxn>
                <a:cxn ang="0">
                  <a:pos x="2195" y="1518"/>
                </a:cxn>
                <a:cxn ang="0">
                  <a:pos x="2954" y="1785"/>
                </a:cxn>
                <a:cxn ang="0">
                  <a:pos x="3789" y="2015"/>
                </a:cxn>
                <a:cxn ang="0">
                  <a:pos x="4694" y="2204"/>
                </a:cxn>
                <a:cxn ang="0">
                  <a:pos x="5658" y="2348"/>
                </a:cxn>
                <a:cxn ang="0">
                  <a:pos x="6675" y="2444"/>
                </a:cxn>
                <a:cxn ang="0">
                  <a:pos x="7734" y="2489"/>
                </a:cxn>
                <a:cxn ang="0">
                  <a:pos x="8814" y="2480"/>
                </a:cxn>
                <a:cxn ang="0">
                  <a:pos x="9861" y="2417"/>
                </a:cxn>
                <a:cxn ang="0">
                  <a:pos x="10863" y="2304"/>
                </a:cxn>
                <a:cxn ang="0">
                  <a:pos x="11810" y="2144"/>
                </a:cxn>
                <a:cxn ang="0">
                  <a:pos x="12693" y="1941"/>
                </a:cxn>
                <a:cxn ang="0">
                  <a:pos x="13505" y="1697"/>
                </a:cxn>
                <a:cxn ang="0">
                  <a:pos x="14236" y="1418"/>
                </a:cxn>
                <a:cxn ang="0">
                  <a:pos x="14879" y="1104"/>
                </a:cxn>
                <a:cxn ang="0">
                  <a:pos x="15425" y="761"/>
                </a:cxn>
                <a:cxn ang="0">
                  <a:pos x="15864" y="392"/>
                </a:cxn>
                <a:cxn ang="0">
                  <a:pos x="16188" y="0"/>
                </a:cxn>
              </a:cxnLst>
              <a:rect l="0" t="0" r="r" b="b"/>
              <a:pathLst>
                <a:path w="16189" h="5245">
                  <a:moveTo>
                    <a:pt x="16189" y="2340"/>
                  </a:moveTo>
                  <a:lnTo>
                    <a:pt x="16189" y="2343"/>
                  </a:lnTo>
                  <a:lnTo>
                    <a:pt x="16188" y="2345"/>
                  </a:lnTo>
                  <a:lnTo>
                    <a:pt x="16188" y="2366"/>
                  </a:lnTo>
                  <a:lnTo>
                    <a:pt x="16185" y="2366"/>
                  </a:lnTo>
                  <a:lnTo>
                    <a:pt x="16149" y="2515"/>
                  </a:lnTo>
                  <a:lnTo>
                    <a:pt x="16096" y="2662"/>
                  </a:lnTo>
                  <a:lnTo>
                    <a:pt x="16025" y="2808"/>
                  </a:lnTo>
                  <a:lnTo>
                    <a:pt x="15935" y="2950"/>
                  </a:lnTo>
                  <a:lnTo>
                    <a:pt x="15828" y="3090"/>
                  </a:lnTo>
                  <a:lnTo>
                    <a:pt x="15704" y="3227"/>
                  </a:lnTo>
                  <a:lnTo>
                    <a:pt x="15566" y="3361"/>
                  </a:lnTo>
                  <a:lnTo>
                    <a:pt x="15409" y="3492"/>
                  </a:lnTo>
                  <a:lnTo>
                    <a:pt x="15238" y="3620"/>
                  </a:lnTo>
                  <a:lnTo>
                    <a:pt x="15052" y="3745"/>
                  </a:lnTo>
                  <a:lnTo>
                    <a:pt x="14851" y="3864"/>
                  </a:lnTo>
                  <a:lnTo>
                    <a:pt x="14637" y="3981"/>
                  </a:lnTo>
                  <a:lnTo>
                    <a:pt x="14408" y="4094"/>
                  </a:lnTo>
                  <a:lnTo>
                    <a:pt x="14167" y="4202"/>
                  </a:lnTo>
                  <a:lnTo>
                    <a:pt x="13913" y="4307"/>
                  </a:lnTo>
                  <a:lnTo>
                    <a:pt x="13647" y="4406"/>
                  </a:lnTo>
                  <a:lnTo>
                    <a:pt x="13368" y="4502"/>
                  </a:lnTo>
                  <a:lnTo>
                    <a:pt x="13079" y="4592"/>
                  </a:lnTo>
                  <a:lnTo>
                    <a:pt x="12779" y="4677"/>
                  </a:lnTo>
                  <a:lnTo>
                    <a:pt x="12468" y="4757"/>
                  </a:lnTo>
                  <a:lnTo>
                    <a:pt x="12147" y="4831"/>
                  </a:lnTo>
                  <a:lnTo>
                    <a:pt x="11817" y="4900"/>
                  </a:lnTo>
                  <a:lnTo>
                    <a:pt x="11478" y="4964"/>
                  </a:lnTo>
                  <a:lnTo>
                    <a:pt x="11131" y="5021"/>
                  </a:lnTo>
                  <a:lnTo>
                    <a:pt x="10774" y="5071"/>
                  </a:lnTo>
                  <a:lnTo>
                    <a:pt x="10411" y="5117"/>
                  </a:lnTo>
                  <a:lnTo>
                    <a:pt x="10040" y="5156"/>
                  </a:lnTo>
                  <a:lnTo>
                    <a:pt x="9662" y="5187"/>
                  </a:lnTo>
                  <a:lnTo>
                    <a:pt x="9279" y="5213"/>
                  </a:lnTo>
                  <a:lnTo>
                    <a:pt x="8889" y="5231"/>
                  </a:lnTo>
                  <a:lnTo>
                    <a:pt x="8495" y="5241"/>
                  </a:lnTo>
                  <a:lnTo>
                    <a:pt x="8095" y="5245"/>
                  </a:lnTo>
                  <a:lnTo>
                    <a:pt x="7692" y="5241"/>
                  </a:lnTo>
                  <a:lnTo>
                    <a:pt x="7295" y="5230"/>
                  </a:lnTo>
                  <a:lnTo>
                    <a:pt x="6904" y="5211"/>
                  </a:lnTo>
                  <a:lnTo>
                    <a:pt x="6518" y="5186"/>
                  </a:lnTo>
                  <a:lnTo>
                    <a:pt x="6139" y="5155"/>
                  </a:lnTo>
                  <a:lnTo>
                    <a:pt x="5766" y="5115"/>
                  </a:lnTo>
                  <a:lnTo>
                    <a:pt x="5401" y="5070"/>
                  </a:lnTo>
                  <a:lnTo>
                    <a:pt x="5043" y="5019"/>
                  </a:lnTo>
                  <a:lnTo>
                    <a:pt x="4693" y="4961"/>
                  </a:lnTo>
                  <a:lnTo>
                    <a:pt x="4353" y="4897"/>
                  </a:lnTo>
                  <a:lnTo>
                    <a:pt x="4021" y="4827"/>
                  </a:lnTo>
                  <a:lnTo>
                    <a:pt x="3700" y="4752"/>
                  </a:lnTo>
                  <a:lnTo>
                    <a:pt x="3388" y="4671"/>
                  </a:lnTo>
                  <a:lnTo>
                    <a:pt x="3087" y="4585"/>
                  </a:lnTo>
                  <a:lnTo>
                    <a:pt x="2797" y="4494"/>
                  </a:lnTo>
                  <a:lnTo>
                    <a:pt x="2519" y="4398"/>
                  </a:lnTo>
                  <a:lnTo>
                    <a:pt x="2251" y="4298"/>
                  </a:lnTo>
                  <a:lnTo>
                    <a:pt x="1997" y="4192"/>
                  </a:lnTo>
                  <a:lnTo>
                    <a:pt x="1755" y="4083"/>
                  </a:lnTo>
                  <a:lnTo>
                    <a:pt x="1527" y="3969"/>
                  </a:lnTo>
                  <a:lnTo>
                    <a:pt x="1314" y="3851"/>
                  </a:lnTo>
                  <a:lnTo>
                    <a:pt x="1113" y="3729"/>
                  </a:lnTo>
                  <a:lnTo>
                    <a:pt x="927" y="3604"/>
                  </a:lnTo>
                  <a:lnTo>
                    <a:pt x="757" y="3476"/>
                  </a:lnTo>
                  <a:lnTo>
                    <a:pt x="603" y="3343"/>
                  </a:lnTo>
                  <a:lnTo>
                    <a:pt x="465" y="3208"/>
                  </a:lnTo>
                  <a:lnTo>
                    <a:pt x="343" y="3069"/>
                  </a:lnTo>
                  <a:lnTo>
                    <a:pt x="238" y="2928"/>
                  </a:lnTo>
                  <a:lnTo>
                    <a:pt x="151" y="2784"/>
                  </a:lnTo>
                  <a:lnTo>
                    <a:pt x="82" y="2639"/>
                  </a:lnTo>
                  <a:lnTo>
                    <a:pt x="32" y="2490"/>
                  </a:lnTo>
                  <a:lnTo>
                    <a:pt x="0" y="2340"/>
                  </a:lnTo>
                  <a:lnTo>
                    <a:pt x="6" y="2340"/>
                  </a:lnTo>
                  <a:lnTo>
                    <a:pt x="6" y="8"/>
                  </a:lnTo>
                  <a:lnTo>
                    <a:pt x="102" y="141"/>
                  </a:lnTo>
                  <a:lnTo>
                    <a:pt x="211" y="271"/>
                  </a:lnTo>
                  <a:lnTo>
                    <a:pt x="333" y="399"/>
                  </a:lnTo>
                  <a:lnTo>
                    <a:pt x="467" y="524"/>
                  </a:lnTo>
                  <a:lnTo>
                    <a:pt x="613" y="647"/>
                  </a:lnTo>
                  <a:lnTo>
                    <a:pt x="772" y="767"/>
                  </a:lnTo>
                  <a:lnTo>
                    <a:pt x="944" y="884"/>
                  </a:lnTo>
                  <a:lnTo>
                    <a:pt x="1125" y="998"/>
                  </a:lnTo>
                  <a:lnTo>
                    <a:pt x="1319" y="1109"/>
                  </a:lnTo>
                  <a:lnTo>
                    <a:pt x="1522" y="1217"/>
                  </a:lnTo>
                  <a:lnTo>
                    <a:pt x="1736" y="1320"/>
                  </a:lnTo>
                  <a:lnTo>
                    <a:pt x="1961" y="1421"/>
                  </a:lnTo>
                  <a:lnTo>
                    <a:pt x="2195" y="1518"/>
                  </a:lnTo>
                  <a:lnTo>
                    <a:pt x="2440" y="1611"/>
                  </a:lnTo>
                  <a:lnTo>
                    <a:pt x="2692" y="1700"/>
                  </a:lnTo>
                  <a:lnTo>
                    <a:pt x="2954" y="1785"/>
                  </a:lnTo>
                  <a:lnTo>
                    <a:pt x="3225" y="1866"/>
                  </a:lnTo>
                  <a:lnTo>
                    <a:pt x="3504" y="1943"/>
                  </a:lnTo>
                  <a:lnTo>
                    <a:pt x="3789" y="2015"/>
                  </a:lnTo>
                  <a:lnTo>
                    <a:pt x="4084" y="2083"/>
                  </a:lnTo>
                  <a:lnTo>
                    <a:pt x="4385" y="2146"/>
                  </a:lnTo>
                  <a:lnTo>
                    <a:pt x="4694" y="2204"/>
                  </a:lnTo>
                  <a:lnTo>
                    <a:pt x="5010" y="2256"/>
                  </a:lnTo>
                  <a:lnTo>
                    <a:pt x="5331" y="2305"/>
                  </a:lnTo>
                  <a:lnTo>
                    <a:pt x="5658" y="2348"/>
                  </a:lnTo>
                  <a:lnTo>
                    <a:pt x="5992" y="2385"/>
                  </a:lnTo>
                  <a:lnTo>
                    <a:pt x="6331" y="2418"/>
                  </a:lnTo>
                  <a:lnTo>
                    <a:pt x="6675" y="2444"/>
                  </a:lnTo>
                  <a:lnTo>
                    <a:pt x="7023" y="2464"/>
                  </a:lnTo>
                  <a:lnTo>
                    <a:pt x="7376" y="2480"/>
                  </a:lnTo>
                  <a:lnTo>
                    <a:pt x="7734" y="2489"/>
                  </a:lnTo>
                  <a:lnTo>
                    <a:pt x="8095" y="2492"/>
                  </a:lnTo>
                  <a:lnTo>
                    <a:pt x="8456" y="2489"/>
                  </a:lnTo>
                  <a:lnTo>
                    <a:pt x="8814" y="2480"/>
                  </a:lnTo>
                  <a:lnTo>
                    <a:pt x="9168" y="2464"/>
                  </a:lnTo>
                  <a:lnTo>
                    <a:pt x="9517" y="2444"/>
                  </a:lnTo>
                  <a:lnTo>
                    <a:pt x="9861" y="2417"/>
                  </a:lnTo>
                  <a:lnTo>
                    <a:pt x="10200" y="2385"/>
                  </a:lnTo>
                  <a:lnTo>
                    <a:pt x="10535" y="2347"/>
                  </a:lnTo>
                  <a:lnTo>
                    <a:pt x="10863" y="2304"/>
                  </a:lnTo>
                  <a:lnTo>
                    <a:pt x="11184" y="2255"/>
                  </a:lnTo>
                  <a:lnTo>
                    <a:pt x="11501" y="2203"/>
                  </a:lnTo>
                  <a:lnTo>
                    <a:pt x="11810" y="2144"/>
                  </a:lnTo>
                  <a:lnTo>
                    <a:pt x="12112" y="2081"/>
                  </a:lnTo>
                  <a:lnTo>
                    <a:pt x="12406" y="2013"/>
                  </a:lnTo>
                  <a:lnTo>
                    <a:pt x="12693" y="1941"/>
                  </a:lnTo>
                  <a:lnTo>
                    <a:pt x="12972" y="1863"/>
                  </a:lnTo>
                  <a:lnTo>
                    <a:pt x="13243" y="1782"/>
                  </a:lnTo>
                  <a:lnTo>
                    <a:pt x="13505" y="1697"/>
                  </a:lnTo>
                  <a:lnTo>
                    <a:pt x="13758" y="1608"/>
                  </a:lnTo>
                  <a:lnTo>
                    <a:pt x="14002" y="1514"/>
                  </a:lnTo>
                  <a:lnTo>
                    <a:pt x="14236" y="1418"/>
                  </a:lnTo>
                  <a:lnTo>
                    <a:pt x="14461" y="1316"/>
                  </a:lnTo>
                  <a:lnTo>
                    <a:pt x="14675" y="1212"/>
                  </a:lnTo>
                  <a:lnTo>
                    <a:pt x="14879" y="1104"/>
                  </a:lnTo>
                  <a:lnTo>
                    <a:pt x="15072" y="993"/>
                  </a:lnTo>
                  <a:lnTo>
                    <a:pt x="15253" y="879"/>
                  </a:lnTo>
                  <a:lnTo>
                    <a:pt x="15425" y="761"/>
                  </a:lnTo>
                  <a:lnTo>
                    <a:pt x="15583" y="641"/>
                  </a:lnTo>
                  <a:lnTo>
                    <a:pt x="15730" y="517"/>
                  </a:lnTo>
                  <a:lnTo>
                    <a:pt x="15864" y="392"/>
                  </a:lnTo>
                  <a:lnTo>
                    <a:pt x="15985" y="264"/>
                  </a:lnTo>
                  <a:lnTo>
                    <a:pt x="16094" y="133"/>
                  </a:lnTo>
                  <a:lnTo>
                    <a:pt x="16188" y="0"/>
                  </a:lnTo>
                  <a:lnTo>
                    <a:pt x="16188" y="2340"/>
                  </a:lnTo>
                  <a:lnTo>
                    <a:pt x="16189" y="234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7" name="1290832672"/>
            <p:cNvSpPr>
              <a:spLocks noEditPoints="1"/>
            </p:cNvSpPr>
            <p:nvPr/>
          </p:nvSpPr>
          <p:spPr bwMode="auto">
            <a:xfrm>
              <a:off x="1770682" y="2948216"/>
              <a:ext cx="220739" cy="49650"/>
            </a:xfrm>
            <a:custGeom>
              <a:avLst/>
              <a:gdLst/>
              <a:ahLst/>
              <a:cxnLst>
                <a:cxn ang="0">
                  <a:pos x="8934" y="16"/>
                </a:cxn>
                <a:cxn ang="0">
                  <a:pos x="10129" y="97"/>
                </a:cxn>
                <a:cxn ang="0">
                  <a:pos x="11258" y="243"/>
                </a:cxn>
                <a:cxn ang="0">
                  <a:pos x="12306" y="447"/>
                </a:cxn>
                <a:cxn ang="0">
                  <a:pos x="13260" y="705"/>
                </a:cxn>
                <a:cxn ang="0">
                  <a:pos x="14105" y="1010"/>
                </a:cxn>
                <a:cxn ang="0">
                  <a:pos x="14828" y="1358"/>
                </a:cxn>
                <a:cxn ang="0">
                  <a:pos x="15413" y="1745"/>
                </a:cxn>
                <a:cxn ang="0">
                  <a:pos x="15849" y="2163"/>
                </a:cxn>
                <a:cxn ang="0">
                  <a:pos x="16122" y="2609"/>
                </a:cxn>
                <a:cxn ang="0">
                  <a:pos x="16215" y="3077"/>
                </a:cxn>
                <a:cxn ang="0">
                  <a:pos x="16122" y="3545"/>
                </a:cxn>
                <a:cxn ang="0">
                  <a:pos x="15849" y="3991"/>
                </a:cxn>
                <a:cxn ang="0">
                  <a:pos x="15413" y="4409"/>
                </a:cxn>
                <a:cxn ang="0">
                  <a:pos x="14828" y="4796"/>
                </a:cxn>
                <a:cxn ang="0">
                  <a:pos x="14105" y="5144"/>
                </a:cxn>
                <a:cxn ang="0">
                  <a:pos x="13260" y="5449"/>
                </a:cxn>
                <a:cxn ang="0">
                  <a:pos x="12306" y="5707"/>
                </a:cxn>
                <a:cxn ang="0">
                  <a:pos x="11258" y="5911"/>
                </a:cxn>
                <a:cxn ang="0">
                  <a:pos x="10129" y="6057"/>
                </a:cxn>
                <a:cxn ang="0">
                  <a:pos x="8934" y="6138"/>
                </a:cxn>
                <a:cxn ang="0">
                  <a:pos x="7691" y="6150"/>
                </a:cxn>
                <a:cxn ang="0">
                  <a:pos x="6477" y="6091"/>
                </a:cxn>
                <a:cxn ang="0">
                  <a:pos x="5325" y="5967"/>
                </a:cxn>
                <a:cxn ang="0">
                  <a:pos x="4248" y="5781"/>
                </a:cxn>
                <a:cxn ang="0">
                  <a:pos x="3262" y="5542"/>
                </a:cxn>
                <a:cxn ang="0">
                  <a:pos x="2380" y="5252"/>
                </a:cxn>
                <a:cxn ang="0">
                  <a:pos x="1614" y="4916"/>
                </a:cxn>
                <a:cxn ang="0">
                  <a:pos x="981" y="4542"/>
                </a:cxn>
                <a:cxn ang="0">
                  <a:pos x="494" y="4133"/>
                </a:cxn>
                <a:cxn ang="0">
                  <a:pos x="165" y="3696"/>
                </a:cxn>
                <a:cxn ang="0">
                  <a:pos x="10" y="3235"/>
                </a:cxn>
                <a:cxn ang="0">
                  <a:pos x="42" y="2763"/>
                </a:cxn>
                <a:cxn ang="0">
                  <a:pos x="256" y="2310"/>
                </a:cxn>
                <a:cxn ang="0">
                  <a:pos x="638" y="1881"/>
                </a:cxn>
                <a:cxn ang="0">
                  <a:pos x="1177" y="1483"/>
                </a:cxn>
                <a:cxn ang="0">
                  <a:pos x="1856" y="1122"/>
                </a:cxn>
                <a:cxn ang="0">
                  <a:pos x="2661" y="801"/>
                </a:cxn>
                <a:cxn ang="0">
                  <a:pos x="3579" y="527"/>
                </a:cxn>
                <a:cxn ang="0">
                  <a:pos x="4598" y="305"/>
                </a:cxn>
                <a:cxn ang="0">
                  <a:pos x="5701" y="139"/>
                </a:cxn>
                <a:cxn ang="0">
                  <a:pos x="6875" y="36"/>
                </a:cxn>
                <a:cxn ang="0">
                  <a:pos x="8108" y="0"/>
                </a:cxn>
                <a:cxn ang="0">
                  <a:pos x="6158" y="5404"/>
                </a:cxn>
                <a:cxn ang="0">
                  <a:pos x="6381" y="3535"/>
                </a:cxn>
                <a:cxn ang="0">
                  <a:pos x="8154" y="2469"/>
                </a:cxn>
                <a:cxn ang="0">
                  <a:pos x="12688" y="1647"/>
                </a:cxn>
                <a:cxn ang="0">
                  <a:pos x="10617" y="1086"/>
                </a:cxn>
                <a:cxn ang="0">
                  <a:pos x="9647" y="3871"/>
                </a:cxn>
                <a:cxn ang="0">
                  <a:pos x="11195" y="2918"/>
                </a:cxn>
                <a:cxn ang="0">
                  <a:pos x="13547" y="4824"/>
                </a:cxn>
                <a:cxn ang="0">
                  <a:pos x="6773" y="1946"/>
                </a:cxn>
                <a:cxn ang="0">
                  <a:pos x="1325" y="2039"/>
                </a:cxn>
              </a:cxnLst>
              <a:rect l="0" t="0" r="r" b="b"/>
              <a:pathLst>
                <a:path w="16215" h="6154">
                  <a:moveTo>
                    <a:pt x="8108" y="0"/>
                  </a:moveTo>
                  <a:lnTo>
                    <a:pt x="8524" y="4"/>
                  </a:lnTo>
                  <a:lnTo>
                    <a:pt x="8934" y="16"/>
                  </a:lnTo>
                  <a:lnTo>
                    <a:pt x="9340" y="36"/>
                  </a:lnTo>
                  <a:lnTo>
                    <a:pt x="9738" y="63"/>
                  </a:lnTo>
                  <a:lnTo>
                    <a:pt x="10129" y="97"/>
                  </a:lnTo>
                  <a:lnTo>
                    <a:pt x="10513" y="139"/>
                  </a:lnTo>
                  <a:lnTo>
                    <a:pt x="10890" y="187"/>
                  </a:lnTo>
                  <a:lnTo>
                    <a:pt x="11258" y="243"/>
                  </a:lnTo>
                  <a:lnTo>
                    <a:pt x="11617" y="305"/>
                  </a:lnTo>
                  <a:lnTo>
                    <a:pt x="11967" y="373"/>
                  </a:lnTo>
                  <a:lnTo>
                    <a:pt x="12306" y="447"/>
                  </a:lnTo>
                  <a:lnTo>
                    <a:pt x="12636" y="527"/>
                  </a:lnTo>
                  <a:lnTo>
                    <a:pt x="12953" y="613"/>
                  </a:lnTo>
                  <a:lnTo>
                    <a:pt x="13260" y="705"/>
                  </a:lnTo>
                  <a:lnTo>
                    <a:pt x="13554" y="801"/>
                  </a:lnTo>
                  <a:lnTo>
                    <a:pt x="13835" y="902"/>
                  </a:lnTo>
                  <a:lnTo>
                    <a:pt x="14105" y="1010"/>
                  </a:lnTo>
                  <a:lnTo>
                    <a:pt x="14359" y="1122"/>
                  </a:lnTo>
                  <a:lnTo>
                    <a:pt x="14601" y="1237"/>
                  </a:lnTo>
                  <a:lnTo>
                    <a:pt x="14828" y="1358"/>
                  </a:lnTo>
                  <a:lnTo>
                    <a:pt x="15038" y="1483"/>
                  </a:lnTo>
                  <a:lnTo>
                    <a:pt x="15234" y="1612"/>
                  </a:lnTo>
                  <a:lnTo>
                    <a:pt x="15413" y="1745"/>
                  </a:lnTo>
                  <a:lnTo>
                    <a:pt x="15577" y="1881"/>
                  </a:lnTo>
                  <a:lnTo>
                    <a:pt x="15721" y="2021"/>
                  </a:lnTo>
                  <a:lnTo>
                    <a:pt x="15849" y="2163"/>
                  </a:lnTo>
                  <a:lnTo>
                    <a:pt x="15959" y="2310"/>
                  </a:lnTo>
                  <a:lnTo>
                    <a:pt x="16050" y="2458"/>
                  </a:lnTo>
                  <a:lnTo>
                    <a:pt x="16122" y="2609"/>
                  </a:lnTo>
                  <a:lnTo>
                    <a:pt x="16173" y="2763"/>
                  </a:lnTo>
                  <a:lnTo>
                    <a:pt x="16205" y="2919"/>
                  </a:lnTo>
                  <a:lnTo>
                    <a:pt x="16215" y="3077"/>
                  </a:lnTo>
                  <a:lnTo>
                    <a:pt x="16205" y="3235"/>
                  </a:lnTo>
                  <a:lnTo>
                    <a:pt x="16173" y="3391"/>
                  </a:lnTo>
                  <a:lnTo>
                    <a:pt x="16122" y="3545"/>
                  </a:lnTo>
                  <a:lnTo>
                    <a:pt x="16050" y="3696"/>
                  </a:lnTo>
                  <a:lnTo>
                    <a:pt x="15959" y="3844"/>
                  </a:lnTo>
                  <a:lnTo>
                    <a:pt x="15849" y="3991"/>
                  </a:lnTo>
                  <a:lnTo>
                    <a:pt x="15721" y="4133"/>
                  </a:lnTo>
                  <a:lnTo>
                    <a:pt x="15577" y="4273"/>
                  </a:lnTo>
                  <a:lnTo>
                    <a:pt x="15413" y="4409"/>
                  </a:lnTo>
                  <a:lnTo>
                    <a:pt x="15234" y="4542"/>
                  </a:lnTo>
                  <a:lnTo>
                    <a:pt x="15038" y="4671"/>
                  </a:lnTo>
                  <a:lnTo>
                    <a:pt x="14828" y="4796"/>
                  </a:lnTo>
                  <a:lnTo>
                    <a:pt x="14601" y="4916"/>
                  </a:lnTo>
                  <a:lnTo>
                    <a:pt x="14359" y="5032"/>
                  </a:lnTo>
                  <a:lnTo>
                    <a:pt x="14105" y="5144"/>
                  </a:lnTo>
                  <a:lnTo>
                    <a:pt x="13835" y="5252"/>
                  </a:lnTo>
                  <a:lnTo>
                    <a:pt x="13554" y="5353"/>
                  </a:lnTo>
                  <a:lnTo>
                    <a:pt x="13260" y="5449"/>
                  </a:lnTo>
                  <a:lnTo>
                    <a:pt x="12953" y="5542"/>
                  </a:lnTo>
                  <a:lnTo>
                    <a:pt x="12636" y="5627"/>
                  </a:lnTo>
                  <a:lnTo>
                    <a:pt x="12306" y="5707"/>
                  </a:lnTo>
                  <a:lnTo>
                    <a:pt x="11967" y="5781"/>
                  </a:lnTo>
                  <a:lnTo>
                    <a:pt x="11617" y="5849"/>
                  </a:lnTo>
                  <a:lnTo>
                    <a:pt x="11258" y="5911"/>
                  </a:lnTo>
                  <a:lnTo>
                    <a:pt x="10890" y="5967"/>
                  </a:lnTo>
                  <a:lnTo>
                    <a:pt x="10513" y="6015"/>
                  </a:lnTo>
                  <a:lnTo>
                    <a:pt x="10129" y="6057"/>
                  </a:lnTo>
                  <a:lnTo>
                    <a:pt x="9738" y="6091"/>
                  </a:lnTo>
                  <a:lnTo>
                    <a:pt x="9340" y="6118"/>
                  </a:lnTo>
                  <a:lnTo>
                    <a:pt x="8934" y="6138"/>
                  </a:lnTo>
                  <a:lnTo>
                    <a:pt x="8524" y="6150"/>
                  </a:lnTo>
                  <a:lnTo>
                    <a:pt x="8108" y="6154"/>
                  </a:lnTo>
                  <a:lnTo>
                    <a:pt x="7691" y="6150"/>
                  </a:lnTo>
                  <a:lnTo>
                    <a:pt x="7281" y="6138"/>
                  </a:lnTo>
                  <a:lnTo>
                    <a:pt x="6875" y="6118"/>
                  </a:lnTo>
                  <a:lnTo>
                    <a:pt x="6477" y="6091"/>
                  </a:lnTo>
                  <a:lnTo>
                    <a:pt x="6086" y="6057"/>
                  </a:lnTo>
                  <a:lnTo>
                    <a:pt x="5701" y="6015"/>
                  </a:lnTo>
                  <a:lnTo>
                    <a:pt x="5325" y="5967"/>
                  </a:lnTo>
                  <a:lnTo>
                    <a:pt x="4957" y="5911"/>
                  </a:lnTo>
                  <a:lnTo>
                    <a:pt x="4598" y="5849"/>
                  </a:lnTo>
                  <a:lnTo>
                    <a:pt x="4248" y="5781"/>
                  </a:lnTo>
                  <a:lnTo>
                    <a:pt x="3909" y="5707"/>
                  </a:lnTo>
                  <a:lnTo>
                    <a:pt x="3579" y="5627"/>
                  </a:lnTo>
                  <a:lnTo>
                    <a:pt x="3262" y="5542"/>
                  </a:lnTo>
                  <a:lnTo>
                    <a:pt x="2955" y="5449"/>
                  </a:lnTo>
                  <a:lnTo>
                    <a:pt x="2661" y="5353"/>
                  </a:lnTo>
                  <a:lnTo>
                    <a:pt x="2380" y="5252"/>
                  </a:lnTo>
                  <a:lnTo>
                    <a:pt x="2110" y="5144"/>
                  </a:lnTo>
                  <a:lnTo>
                    <a:pt x="1856" y="5032"/>
                  </a:lnTo>
                  <a:lnTo>
                    <a:pt x="1614" y="4916"/>
                  </a:lnTo>
                  <a:lnTo>
                    <a:pt x="1387" y="4796"/>
                  </a:lnTo>
                  <a:lnTo>
                    <a:pt x="1177" y="4671"/>
                  </a:lnTo>
                  <a:lnTo>
                    <a:pt x="981" y="4542"/>
                  </a:lnTo>
                  <a:lnTo>
                    <a:pt x="802" y="4409"/>
                  </a:lnTo>
                  <a:lnTo>
                    <a:pt x="638" y="4273"/>
                  </a:lnTo>
                  <a:lnTo>
                    <a:pt x="494" y="4133"/>
                  </a:lnTo>
                  <a:lnTo>
                    <a:pt x="366" y="3991"/>
                  </a:lnTo>
                  <a:lnTo>
                    <a:pt x="256" y="3844"/>
                  </a:lnTo>
                  <a:lnTo>
                    <a:pt x="165" y="3696"/>
                  </a:lnTo>
                  <a:lnTo>
                    <a:pt x="93" y="3545"/>
                  </a:lnTo>
                  <a:lnTo>
                    <a:pt x="42" y="3391"/>
                  </a:lnTo>
                  <a:lnTo>
                    <a:pt x="10" y="3235"/>
                  </a:lnTo>
                  <a:lnTo>
                    <a:pt x="0" y="3077"/>
                  </a:lnTo>
                  <a:lnTo>
                    <a:pt x="10" y="2919"/>
                  </a:lnTo>
                  <a:lnTo>
                    <a:pt x="42" y="2763"/>
                  </a:lnTo>
                  <a:lnTo>
                    <a:pt x="93" y="2609"/>
                  </a:lnTo>
                  <a:lnTo>
                    <a:pt x="165" y="2458"/>
                  </a:lnTo>
                  <a:lnTo>
                    <a:pt x="256" y="2310"/>
                  </a:lnTo>
                  <a:lnTo>
                    <a:pt x="366" y="2163"/>
                  </a:lnTo>
                  <a:lnTo>
                    <a:pt x="494" y="2021"/>
                  </a:lnTo>
                  <a:lnTo>
                    <a:pt x="638" y="1881"/>
                  </a:lnTo>
                  <a:lnTo>
                    <a:pt x="802" y="1745"/>
                  </a:lnTo>
                  <a:lnTo>
                    <a:pt x="981" y="1612"/>
                  </a:lnTo>
                  <a:lnTo>
                    <a:pt x="1177" y="1483"/>
                  </a:lnTo>
                  <a:lnTo>
                    <a:pt x="1387" y="1358"/>
                  </a:lnTo>
                  <a:lnTo>
                    <a:pt x="1614" y="1237"/>
                  </a:lnTo>
                  <a:lnTo>
                    <a:pt x="1856" y="1122"/>
                  </a:lnTo>
                  <a:lnTo>
                    <a:pt x="2110" y="1010"/>
                  </a:lnTo>
                  <a:lnTo>
                    <a:pt x="2380" y="902"/>
                  </a:lnTo>
                  <a:lnTo>
                    <a:pt x="2661" y="801"/>
                  </a:lnTo>
                  <a:lnTo>
                    <a:pt x="2955" y="705"/>
                  </a:lnTo>
                  <a:lnTo>
                    <a:pt x="3262" y="613"/>
                  </a:lnTo>
                  <a:lnTo>
                    <a:pt x="3579" y="527"/>
                  </a:lnTo>
                  <a:lnTo>
                    <a:pt x="3909" y="447"/>
                  </a:lnTo>
                  <a:lnTo>
                    <a:pt x="4248" y="373"/>
                  </a:lnTo>
                  <a:lnTo>
                    <a:pt x="4598" y="305"/>
                  </a:lnTo>
                  <a:lnTo>
                    <a:pt x="4957" y="243"/>
                  </a:lnTo>
                  <a:lnTo>
                    <a:pt x="5325" y="187"/>
                  </a:lnTo>
                  <a:lnTo>
                    <a:pt x="5701" y="139"/>
                  </a:lnTo>
                  <a:lnTo>
                    <a:pt x="6086" y="97"/>
                  </a:lnTo>
                  <a:lnTo>
                    <a:pt x="6477" y="63"/>
                  </a:lnTo>
                  <a:lnTo>
                    <a:pt x="6875" y="36"/>
                  </a:lnTo>
                  <a:lnTo>
                    <a:pt x="7281" y="16"/>
                  </a:lnTo>
                  <a:lnTo>
                    <a:pt x="7691" y="4"/>
                  </a:lnTo>
                  <a:lnTo>
                    <a:pt x="8108" y="0"/>
                  </a:lnTo>
                  <a:close/>
                  <a:moveTo>
                    <a:pt x="3135" y="4675"/>
                  </a:moveTo>
                  <a:lnTo>
                    <a:pt x="3787" y="5515"/>
                  </a:lnTo>
                  <a:lnTo>
                    <a:pt x="6158" y="5404"/>
                  </a:lnTo>
                  <a:lnTo>
                    <a:pt x="5243" y="5179"/>
                  </a:lnTo>
                  <a:lnTo>
                    <a:pt x="7687" y="3759"/>
                  </a:lnTo>
                  <a:lnTo>
                    <a:pt x="6381" y="3535"/>
                  </a:lnTo>
                  <a:lnTo>
                    <a:pt x="3936" y="4880"/>
                  </a:lnTo>
                  <a:lnTo>
                    <a:pt x="3135" y="4675"/>
                  </a:lnTo>
                  <a:close/>
                  <a:moveTo>
                    <a:pt x="8154" y="2469"/>
                  </a:moveTo>
                  <a:lnTo>
                    <a:pt x="9497" y="2824"/>
                  </a:lnTo>
                  <a:lnTo>
                    <a:pt x="11792" y="1404"/>
                  </a:lnTo>
                  <a:lnTo>
                    <a:pt x="12688" y="1647"/>
                  </a:lnTo>
                  <a:lnTo>
                    <a:pt x="11979" y="767"/>
                  </a:lnTo>
                  <a:lnTo>
                    <a:pt x="9833" y="862"/>
                  </a:lnTo>
                  <a:lnTo>
                    <a:pt x="10617" y="1086"/>
                  </a:lnTo>
                  <a:lnTo>
                    <a:pt x="8154" y="2469"/>
                  </a:lnTo>
                  <a:close/>
                  <a:moveTo>
                    <a:pt x="13547" y="4824"/>
                  </a:moveTo>
                  <a:lnTo>
                    <a:pt x="9647" y="3871"/>
                  </a:lnTo>
                  <a:lnTo>
                    <a:pt x="9068" y="4264"/>
                  </a:lnTo>
                  <a:lnTo>
                    <a:pt x="9012" y="3235"/>
                  </a:lnTo>
                  <a:lnTo>
                    <a:pt x="11195" y="2918"/>
                  </a:lnTo>
                  <a:lnTo>
                    <a:pt x="10561" y="3254"/>
                  </a:lnTo>
                  <a:lnTo>
                    <a:pt x="14516" y="4133"/>
                  </a:lnTo>
                  <a:lnTo>
                    <a:pt x="13547" y="4824"/>
                  </a:lnTo>
                  <a:close/>
                  <a:moveTo>
                    <a:pt x="4534" y="3291"/>
                  </a:moveTo>
                  <a:lnTo>
                    <a:pt x="6885" y="3011"/>
                  </a:lnTo>
                  <a:lnTo>
                    <a:pt x="6773" y="1946"/>
                  </a:lnTo>
                  <a:lnTo>
                    <a:pt x="6176" y="2300"/>
                  </a:lnTo>
                  <a:lnTo>
                    <a:pt x="2463" y="1478"/>
                  </a:lnTo>
                  <a:lnTo>
                    <a:pt x="1325" y="2039"/>
                  </a:lnTo>
                  <a:lnTo>
                    <a:pt x="5019" y="2955"/>
                  </a:lnTo>
                  <a:lnTo>
                    <a:pt x="4534" y="3291"/>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0" name="1635330055"/>
            <p:cNvSpPr>
              <a:spLocks/>
            </p:cNvSpPr>
            <p:nvPr/>
          </p:nvSpPr>
          <p:spPr bwMode="auto">
            <a:xfrm>
              <a:off x="1886470" y="3084762"/>
              <a:ext cx="68569" cy="24895"/>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1" name="937858383"/>
            <p:cNvSpPr>
              <a:spLocks/>
            </p:cNvSpPr>
            <p:nvPr/>
          </p:nvSpPr>
          <p:spPr bwMode="auto">
            <a:xfrm>
              <a:off x="1809054" y="3084762"/>
              <a:ext cx="67463" cy="24895"/>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2" name="678142187"/>
            <p:cNvSpPr>
              <a:spLocks/>
            </p:cNvSpPr>
            <p:nvPr/>
          </p:nvSpPr>
          <p:spPr bwMode="auto">
            <a:xfrm>
              <a:off x="1806842" y="3114898"/>
              <a:ext cx="127183" cy="24895"/>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3" name="844515106"/>
            <p:cNvSpPr>
              <a:spLocks/>
            </p:cNvSpPr>
            <p:nvPr/>
          </p:nvSpPr>
          <p:spPr bwMode="auto">
            <a:xfrm>
              <a:off x="1809054" y="3145033"/>
              <a:ext cx="67463" cy="24895"/>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4" name="1354542671"/>
            <p:cNvSpPr>
              <a:spLocks/>
            </p:cNvSpPr>
            <p:nvPr/>
          </p:nvSpPr>
          <p:spPr bwMode="auto">
            <a:xfrm>
              <a:off x="1886470" y="3145033"/>
              <a:ext cx="49767" cy="24895"/>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45" name="739700994"/>
            <p:cNvSpPr>
              <a:spLocks/>
            </p:cNvSpPr>
            <p:nvPr/>
          </p:nvSpPr>
          <p:spPr bwMode="auto">
            <a:xfrm>
              <a:off x="1916331" y="3086072"/>
              <a:ext cx="107276" cy="83856"/>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cxnSp>
          <p:nvCxnSpPr>
            <p:cNvPr id="125" name="2122526219"/>
            <p:cNvCxnSpPr/>
            <p:nvPr/>
          </p:nvCxnSpPr>
          <p:spPr bwMode="auto">
            <a:xfrm>
              <a:off x="1879163" y="3048994"/>
              <a:ext cx="0" cy="183958"/>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cxnSp>
          <p:nvCxnSpPr>
            <p:cNvPr id="126" name="1459723931"/>
            <p:cNvCxnSpPr/>
            <p:nvPr/>
          </p:nvCxnSpPr>
          <p:spPr bwMode="auto">
            <a:xfrm>
              <a:off x="1879163" y="3020118"/>
              <a:ext cx="0" cy="169966"/>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sp>
          <p:nvSpPr>
            <p:cNvPr id="127" name="2090242813"/>
            <p:cNvSpPr>
              <a:spLocks noEditPoints="1"/>
            </p:cNvSpPr>
            <p:nvPr/>
          </p:nvSpPr>
          <p:spPr bwMode="auto">
            <a:xfrm>
              <a:off x="1667348" y="3215024"/>
              <a:ext cx="247939" cy="4690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lIns="51408" tIns="25704" rIns="51408" bIns="25704"/>
            <a:lstStyle/>
            <a:p>
              <a:pPr fontAlgn="ctr">
                <a:defRPr/>
              </a:pPr>
              <a:endParaRPr lang="en-US" altLang="zh-CN" sz="1200">
                <a:latin typeface="+mn-lt"/>
                <a:ea typeface="华文细黑" panose="02010600040101010101" pitchFamily="2" charset="-122"/>
                <a:cs typeface="Arial" pitchFamily="34" charset="0"/>
              </a:endParaRPr>
            </a:p>
          </p:txBody>
        </p:sp>
        <p:sp>
          <p:nvSpPr>
            <p:cNvPr id="130" name="1104654050"/>
            <p:cNvSpPr>
              <a:spLocks/>
            </p:cNvSpPr>
            <p:nvPr/>
          </p:nvSpPr>
          <p:spPr bwMode="auto">
            <a:xfrm>
              <a:off x="2158527" y="3075899"/>
              <a:ext cx="26319" cy="77449"/>
            </a:xfrm>
            <a:custGeom>
              <a:avLst/>
              <a:gdLst/>
              <a:ahLst/>
              <a:cxnLst>
                <a:cxn ang="0">
                  <a:pos x="4" y="178"/>
                </a:cxn>
                <a:cxn ang="0">
                  <a:pos x="4" y="178"/>
                </a:cxn>
                <a:cxn ang="0">
                  <a:pos x="17" y="161"/>
                </a:cxn>
                <a:cxn ang="0">
                  <a:pos x="30" y="143"/>
                </a:cxn>
                <a:cxn ang="0">
                  <a:pos x="34" y="122"/>
                </a:cxn>
                <a:cxn ang="0">
                  <a:pos x="34" y="100"/>
                </a:cxn>
                <a:cxn ang="0">
                  <a:pos x="34" y="100"/>
                </a:cxn>
                <a:cxn ang="0">
                  <a:pos x="34" y="83"/>
                </a:cxn>
                <a:cxn ang="0">
                  <a:pos x="30" y="61"/>
                </a:cxn>
                <a:cxn ang="0">
                  <a:pos x="17" y="39"/>
                </a:cxn>
                <a:cxn ang="0">
                  <a:pos x="4" y="26"/>
                </a:cxn>
                <a:cxn ang="0">
                  <a:pos x="4" y="26"/>
                </a:cxn>
                <a:cxn ang="0">
                  <a:pos x="0" y="13"/>
                </a:cxn>
                <a:cxn ang="0">
                  <a:pos x="4" y="5"/>
                </a:cxn>
                <a:cxn ang="0">
                  <a:pos x="4" y="5"/>
                </a:cxn>
                <a:cxn ang="0">
                  <a:pos x="13" y="0"/>
                </a:cxn>
                <a:cxn ang="0">
                  <a:pos x="26" y="5"/>
                </a:cxn>
                <a:cxn ang="0">
                  <a:pos x="26" y="5"/>
                </a:cxn>
                <a:cxn ang="0">
                  <a:pos x="43" y="26"/>
                </a:cxn>
                <a:cxn ang="0">
                  <a:pos x="56" y="48"/>
                </a:cxn>
                <a:cxn ang="0">
                  <a:pos x="60" y="74"/>
                </a:cxn>
                <a:cxn ang="0">
                  <a:pos x="65" y="100"/>
                </a:cxn>
                <a:cxn ang="0">
                  <a:pos x="60" y="126"/>
                </a:cxn>
                <a:cxn ang="0">
                  <a:pos x="56" y="152"/>
                </a:cxn>
                <a:cxn ang="0">
                  <a:pos x="43" y="178"/>
                </a:cxn>
                <a:cxn ang="0">
                  <a:pos x="26" y="200"/>
                </a:cxn>
                <a:cxn ang="0">
                  <a:pos x="26" y="200"/>
                </a:cxn>
                <a:cxn ang="0">
                  <a:pos x="13" y="204"/>
                </a:cxn>
                <a:cxn ang="0">
                  <a:pos x="4" y="200"/>
                </a:cxn>
                <a:cxn ang="0">
                  <a:pos x="4" y="200"/>
                </a:cxn>
                <a:cxn ang="0">
                  <a:pos x="0" y="187"/>
                </a:cxn>
                <a:cxn ang="0">
                  <a:pos x="4" y="178"/>
                </a:cxn>
                <a:cxn ang="0">
                  <a:pos x="4" y="178"/>
                </a:cxn>
              </a:cxnLst>
              <a:rect l="0" t="0" r="r" b="b"/>
              <a:pathLst>
                <a:path w="65" h="204">
                  <a:moveTo>
                    <a:pt x="4" y="178"/>
                  </a:moveTo>
                  <a:lnTo>
                    <a:pt x="4" y="178"/>
                  </a:lnTo>
                  <a:lnTo>
                    <a:pt x="17" y="161"/>
                  </a:lnTo>
                  <a:lnTo>
                    <a:pt x="30" y="143"/>
                  </a:lnTo>
                  <a:lnTo>
                    <a:pt x="34" y="122"/>
                  </a:lnTo>
                  <a:lnTo>
                    <a:pt x="34" y="100"/>
                  </a:lnTo>
                  <a:lnTo>
                    <a:pt x="34" y="100"/>
                  </a:lnTo>
                  <a:lnTo>
                    <a:pt x="34" y="83"/>
                  </a:lnTo>
                  <a:lnTo>
                    <a:pt x="30" y="61"/>
                  </a:lnTo>
                  <a:lnTo>
                    <a:pt x="17" y="39"/>
                  </a:lnTo>
                  <a:lnTo>
                    <a:pt x="4" y="26"/>
                  </a:lnTo>
                  <a:lnTo>
                    <a:pt x="4" y="26"/>
                  </a:lnTo>
                  <a:lnTo>
                    <a:pt x="0" y="13"/>
                  </a:lnTo>
                  <a:lnTo>
                    <a:pt x="4" y="5"/>
                  </a:lnTo>
                  <a:lnTo>
                    <a:pt x="4" y="5"/>
                  </a:lnTo>
                  <a:lnTo>
                    <a:pt x="13" y="0"/>
                  </a:lnTo>
                  <a:lnTo>
                    <a:pt x="26" y="5"/>
                  </a:lnTo>
                  <a:lnTo>
                    <a:pt x="26" y="5"/>
                  </a:lnTo>
                  <a:lnTo>
                    <a:pt x="43" y="26"/>
                  </a:lnTo>
                  <a:lnTo>
                    <a:pt x="56" y="48"/>
                  </a:lnTo>
                  <a:lnTo>
                    <a:pt x="60" y="74"/>
                  </a:lnTo>
                  <a:lnTo>
                    <a:pt x="65" y="100"/>
                  </a:lnTo>
                  <a:lnTo>
                    <a:pt x="60" y="126"/>
                  </a:lnTo>
                  <a:lnTo>
                    <a:pt x="56" y="152"/>
                  </a:lnTo>
                  <a:lnTo>
                    <a:pt x="43" y="178"/>
                  </a:lnTo>
                  <a:lnTo>
                    <a:pt x="26" y="200"/>
                  </a:lnTo>
                  <a:lnTo>
                    <a:pt x="26" y="200"/>
                  </a:lnTo>
                  <a:lnTo>
                    <a:pt x="13" y="204"/>
                  </a:lnTo>
                  <a:lnTo>
                    <a:pt x="4" y="200"/>
                  </a:lnTo>
                  <a:lnTo>
                    <a:pt x="4" y="200"/>
                  </a:lnTo>
                  <a:lnTo>
                    <a:pt x="0" y="187"/>
                  </a:lnTo>
                  <a:lnTo>
                    <a:pt x="4" y="178"/>
                  </a:lnTo>
                  <a:lnTo>
                    <a:pt x="4" y="178"/>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1" name="32843832"/>
            <p:cNvSpPr>
              <a:spLocks/>
            </p:cNvSpPr>
            <p:nvPr/>
          </p:nvSpPr>
          <p:spPr bwMode="auto">
            <a:xfrm>
              <a:off x="2146380" y="3087668"/>
              <a:ext cx="20650" cy="54290"/>
            </a:xfrm>
            <a:custGeom>
              <a:avLst/>
              <a:gdLst/>
              <a:ahLst/>
              <a:cxnLst>
                <a:cxn ang="0">
                  <a:pos x="4" y="117"/>
                </a:cxn>
                <a:cxn ang="0">
                  <a:pos x="4" y="117"/>
                </a:cxn>
                <a:cxn ang="0">
                  <a:pos x="12" y="108"/>
                </a:cxn>
                <a:cxn ang="0">
                  <a:pos x="21" y="95"/>
                </a:cxn>
                <a:cxn ang="0">
                  <a:pos x="25" y="69"/>
                </a:cxn>
                <a:cxn ang="0">
                  <a:pos x="21" y="47"/>
                </a:cxn>
                <a:cxn ang="0">
                  <a:pos x="12" y="34"/>
                </a:cxn>
                <a:cxn ang="0">
                  <a:pos x="4" y="21"/>
                </a:cxn>
                <a:cxn ang="0">
                  <a:pos x="4" y="21"/>
                </a:cxn>
                <a:cxn ang="0">
                  <a:pos x="0" y="13"/>
                </a:cxn>
                <a:cxn ang="0">
                  <a:pos x="4" y="4"/>
                </a:cxn>
                <a:cxn ang="0">
                  <a:pos x="4" y="4"/>
                </a:cxn>
                <a:cxn ang="0">
                  <a:pos x="12" y="0"/>
                </a:cxn>
                <a:cxn ang="0">
                  <a:pos x="25" y="4"/>
                </a:cxn>
                <a:cxn ang="0">
                  <a:pos x="25" y="4"/>
                </a:cxn>
                <a:cxn ang="0">
                  <a:pos x="34" y="17"/>
                </a:cxn>
                <a:cxn ang="0">
                  <a:pos x="43" y="34"/>
                </a:cxn>
                <a:cxn ang="0">
                  <a:pos x="51" y="52"/>
                </a:cxn>
                <a:cxn ang="0">
                  <a:pos x="51" y="69"/>
                </a:cxn>
                <a:cxn ang="0">
                  <a:pos x="51" y="86"/>
                </a:cxn>
                <a:cxn ang="0">
                  <a:pos x="43" y="104"/>
                </a:cxn>
                <a:cxn ang="0">
                  <a:pos x="34" y="121"/>
                </a:cxn>
                <a:cxn ang="0">
                  <a:pos x="25" y="138"/>
                </a:cxn>
                <a:cxn ang="0">
                  <a:pos x="25" y="138"/>
                </a:cxn>
                <a:cxn ang="0">
                  <a:pos x="12" y="143"/>
                </a:cxn>
                <a:cxn ang="0">
                  <a:pos x="4" y="138"/>
                </a:cxn>
                <a:cxn ang="0">
                  <a:pos x="4" y="138"/>
                </a:cxn>
                <a:cxn ang="0">
                  <a:pos x="0" y="125"/>
                </a:cxn>
                <a:cxn ang="0">
                  <a:pos x="4" y="117"/>
                </a:cxn>
                <a:cxn ang="0">
                  <a:pos x="4" y="117"/>
                </a:cxn>
              </a:cxnLst>
              <a:rect l="0" t="0" r="r" b="b"/>
              <a:pathLst>
                <a:path w="51" h="143">
                  <a:moveTo>
                    <a:pt x="4" y="117"/>
                  </a:moveTo>
                  <a:lnTo>
                    <a:pt x="4" y="117"/>
                  </a:lnTo>
                  <a:lnTo>
                    <a:pt x="12" y="108"/>
                  </a:lnTo>
                  <a:lnTo>
                    <a:pt x="21" y="95"/>
                  </a:lnTo>
                  <a:lnTo>
                    <a:pt x="25" y="69"/>
                  </a:lnTo>
                  <a:lnTo>
                    <a:pt x="21" y="47"/>
                  </a:lnTo>
                  <a:lnTo>
                    <a:pt x="12" y="34"/>
                  </a:lnTo>
                  <a:lnTo>
                    <a:pt x="4" y="21"/>
                  </a:lnTo>
                  <a:lnTo>
                    <a:pt x="4" y="21"/>
                  </a:lnTo>
                  <a:lnTo>
                    <a:pt x="0" y="13"/>
                  </a:lnTo>
                  <a:lnTo>
                    <a:pt x="4" y="4"/>
                  </a:lnTo>
                  <a:lnTo>
                    <a:pt x="4" y="4"/>
                  </a:lnTo>
                  <a:lnTo>
                    <a:pt x="12" y="0"/>
                  </a:lnTo>
                  <a:lnTo>
                    <a:pt x="25" y="4"/>
                  </a:lnTo>
                  <a:lnTo>
                    <a:pt x="25" y="4"/>
                  </a:lnTo>
                  <a:lnTo>
                    <a:pt x="34" y="17"/>
                  </a:lnTo>
                  <a:lnTo>
                    <a:pt x="43" y="34"/>
                  </a:lnTo>
                  <a:lnTo>
                    <a:pt x="51" y="52"/>
                  </a:lnTo>
                  <a:lnTo>
                    <a:pt x="51" y="69"/>
                  </a:lnTo>
                  <a:lnTo>
                    <a:pt x="51" y="86"/>
                  </a:lnTo>
                  <a:lnTo>
                    <a:pt x="43" y="104"/>
                  </a:lnTo>
                  <a:lnTo>
                    <a:pt x="34" y="121"/>
                  </a:lnTo>
                  <a:lnTo>
                    <a:pt x="25" y="138"/>
                  </a:lnTo>
                  <a:lnTo>
                    <a:pt x="25" y="138"/>
                  </a:lnTo>
                  <a:lnTo>
                    <a:pt x="12" y="143"/>
                  </a:lnTo>
                  <a:lnTo>
                    <a:pt x="4" y="138"/>
                  </a:lnTo>
                  <a:lnTo>
                    <a:pt x="4" y="138"/>
                  </a:lnTo>
                  <a:lnTo>
                    <a:pt x="0" y="125"/>
                  </a:lnTo>
                  <a:lnTo>
                    <a:pt x="4" y="117"/>
                  </a:lnTo>
                  <a:lnTo>
                    <a:pt x="4" y="117"/>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2" name="1958235347"/>
            <p:cNvSpPr>
              <a:spLocks/>
            </p:cNvSpPr>
            <p:nvPr/>
          </p:nvSpPr>
          <p:spPr bwMode="auto">
            <a:xfrm>
              <a:off x="2058515" y="3075899"/>
              <a:ext cx="24699" cy="77449"/>
            </a:xfrm>
            <a:custGeom>
              <a:avLst/>
              <a:gdLst/>
              <a:ahLst/>
              <a:cxnLst>
                <a:cxn ang="0">
                  <a:pos x="56" y="26"/>
                </a:cxn>
                <a:cxn ang="0">
                  <a:pos x="56" y="26"/>
                </a:cxn>
                <a:cxn ang="0">
                  <a:pos x="43" y="39"/>
                </a:cxn>
                <a:cxn ang="0">
                  <a:pos x="35" y="61"/>
                </a:cxn>
                <a:cxn ang="0">
                  <a:pos x="26" y="83"/>
                </a:cxn>
                <a:cxn ang="0">
                  <a:pos x="26" y="100"/>
                </a:cxn>
                <a:cxn ang="0">
                  <a:pos x="26" y="100"/>
                </a:cxn>
                <a:cxn ang="0">
                  <a:pos x="26" y="122"/>
                </a:cxn>
                <a:cxn ang="0">
                  <a:pos x="35" y="143"/>
                </a:cxn>
                <a:cxn ang="0">
                  <a:pos x="43" y="161"/>
                </a:cxn>
                <a:cxn ang="0">
                  <a:pos x="56" y="178"/>
                </a:cxn>
                <a:cxn ang="0">
                  <a:pos x="56" y="178"/>
                </a:cxn>
                <a:cxn ang="0">
                  <a:pos x="61" y="187"/>
                </a:cxn>
                <a:cxn ang="0">
                  <a:pos x="56" y="200"/>
                </a:cxn>
                <a:cxn ang="0">
                  <a:pos x="56" y="200"/>
                </a:cxn>
                <a:cxn ang="0">
                  <a:pos x="48" y="204"/>
                </a:cxn>
                <a:cxn ang="0">
                  <a:pos x="39" y="200"/>
                </a:cxn>
                <a:cxn ang="0">
                  <a:pos x="39" y="200"/>
                </a:cxn>
                <a:cxn ang="0">
                  <a:pos x="22" y="178"/>
                </a:cxn>
                <a:cxn ang="0">
                  <a:pos x="9" y="152"/>
                </a:cxn>
                <a:cxn ang="0">
                  <a:pos x="0" y="126"/>
                </a:cxn>
                <a:cxn ang="0">
                  <a:pos x="0" y="100"/>
                </a:cxn>
                <a:cxn ang="0">
                  <a:pos x="0" y="74"/>
                </a:cxn>
                <a:cxn ang="0">
                  <a:pos x="9" y="48"/>
                </a:cxn>
                <a:cxn ang="0">
                  <a:pos x="22" y="26"/>
                </a:cxn>
                <a:cxn ang="0">
                  <a:pos x="39" y="5"/>
                </a:cxn>
                <a:cxn ang="0">
                  <a:pos x="39" y="5"/>
                </a:cxn>
                <a:cxn ang="0">
                  <a:pos x="48" y="0"/>
                </a:cxn>
                <a:cxn ang="0">
                  <a:pos x="56" y="5"/>
                </a:cxn>
                <a:cxn ang="0">
                  <a:pos x="56" y="5"/>
                </a:cxn>
                <a:cxn ang="0">
                  <a:pos x="61" y="13"/>
                </a:cxn>
                <a:cxn ang="0">
                  <a:pos x="56" y="26"/>
                </a:cxn>
                <a:cxn ang="0">
                  <a:pos x="56" y="26"/>
                </a:cxn>
              </a:cxnLst>
              <a:rect l="0" t="0" r="r" b="b"/>
              <a:pathLst>
                <a:path w="61" h="204">
                  <a:moveTo>
                    <a:pt x="56" y="26"/>
                  </a:moveTo>
                  <a:lnTo>
                    <a:pt x="56" y="26"/>
                  </a:lnTo>
                  <a:lnTo>
                    <a:pt x="43" y="39"/>
                  </a:lnTo>
                  <a:lnTo>
                    <a:pt x="35" y="61"/>
                  </a:lnTo>
                  <a:lnTo>
                    <a:pt x="26" y="83"/>
                  </a:lnTo>
                  <a:lnTo>
                    <a:pt x="26" y="100"/>
                  </a:lnTo>
                  <a:lnTo>
                    <a:pt x="26" y="100"/>
                  </a:lnTo>
                  <a:lnTo>
                    <a:pt x="26" y="122"/>
                  </a:lnTo>
                  <a:lnTo>
                    <a:pt x="35" y="143"/>
                  </a:lnTo>
                  <a:lnTo>
                    <a:pt x="43" y="161"/>
                  </a:lnTo>
                  <a:lnTo>
                    <a:pt x="56" y="178"/>
                  </a:lnTo>
                  <a:lnTo>
                    <a:pt x="56" y="178"/>
                  </a:lnTo>
                  <a:lnTo>
                    <a:pt x="61" y="187"/>
                  </a:lnTo>
                  <a:lnTo>
                    <a:pt x="56" y="200"/>
                  </a:lnTo>
                  <a:lnTo>
                    <a:pt x="56" y="200"/>
                  </a:lnTo>
                  <a:lnTo>
                    <a:pt x="48" y="204"/>
                  </a:lnTo>
                  <a:lnTo>
                    <a:pt x="39" y="200"/>
                  </a:lnTo>
                  <a:lnTo>
                    <a:pt x="39" y="200"/>
                  </a:lnTo>
                  <a:lnTo>
                    <a:pt x="22" y="178"/>
                  </a:lnTo>
                  <a:lnTo>
                    <a:pt x="9" y="152"/>
                  </a:lnTo>
                  <a:lnTo>
                    <a:pt x="0" y="126"/>
                  </a:lnTo>
                  <a:lnTo>
                    <a:pt x="0" y="100"/>
                  </a:lnTo>
                  <a:lnTo>
                    <a:pt x="0" y="74"/>
                  </a:lnTo>
                  <a:lnTo>
                    <a:pt x="9" y="48"/>
                  </a:lnTo>
                  <a:lnTo>
                    <a:pt x="22" y="26"/>
                  </a:lnTo>
                  <a:lnTo>
                    <a:pt x="39" y="5"/>
                  </a:lnTo>
                  <a:lnTo>
                    <a:pt x="39" y="5"/>
                  </a:lnTo>
                  <a:lnTo>
                    <a:pt x="48" y="0"/>
                  </a:lnTo>
                  <a:lnTo>
                    <a:pt x="56" y="5"/>
                  </a:lnTo>
                  <a:lnTo>
                    <a:pt x="56" y="5"/>
                  </a:lnTo>
                  <a:lnTo>
                    <a:pt x="61" y="13"/>
                  </a:lnTo>
                  <a:lnTo>
                    <a:pt x="56" y="26"/>
                  </a:lnTo>
                  <a:lnTo>
                    <a:pt x="56" y="26"/>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3" name="538641164"/>
            <p:cNvSpPr>
              <a:spLocks/>
            </p:cNvSpPr>
            <p:nvPr/>
          </p:nvSpPr>
          <p:spPr bwMode="auto">
            <a:xfrm>
              <a:off x="2074306" y="3087668"/>
              <a:ext cx="21055" cy="54290"/>
            </a:xfrm>
            <a:custGeom>
              <a:avLst/>
              <a:gdLst/>
              <a:ahLst/>
              <a:cxnLst>
                <a:cxn ang="0">
                  <a:pos x="48" y="21"/>
                </a:cxn>
                <a:cxn ang="0">
                  <a:pos x="48" y="21"/>
                </a:cxn>
                <a:cxn ang="0">
                  <a:pos x="39" y="34"/>
                </a:cxn>
                <a:cxn ang="0">
                  <a:pos x="35" y="47"/>
                </a:cxn>
                <a:cxn ang="0">
                  <a:pos x="30" y="69"/>
                </a:cxn>
                <a:cxn ang="0">
                  <a:pos x="35" y="95"/>
                </a:cxn>
                <a:cxn ang="0">
                  <a:pos x="39" y="108"/>
                </a:cxn>
                <a:cxn ang="0">
                  <a:pos x="48" y="117"/>
                </a:cxn>
                <a:cxn ang="0">
                  <a:pos x="48" y="117"/>
                </a:cxn>
                <a:cxn ang="0">
                  <a:pos x="52" y="125"/>
                </a:cxn>
                <a:cxn ang="0">
                  <a:pos x="48" y="138"/>
                </a:cxn>
                <a:cxn ang="0">
                  <a:pos x="48" y="138"/>
                </a:cxn>
                <a:cxn ang="0">
                  <a:pos x="39" y="143"/>
                </a:cxn>
                <a:cxn ang="0">
                  <a:pos x="30" y="138"/>
                </a:cxn>
                <a:cxn ang="0">
                  <a:pos x="30" y="138"/>
                </a:cxn>
                <a:cxn ang="0">
                  <a:pos x="17" y="121"/>
                </a:cxn>
                <a:cxn ang="0">
                  <a:pos x="9" y="104"/>
                </a:cxn>
                <a:cxn ang="0">
                  <a:pos x="4" y="86"/>
                </a:cxn>
                <a:cxn ang="0">
                  <a:pos x="0" y="69"/>
                </a:cxn>
                <a:cxn ang="0">
                  <a:pos x="4" y="52"/>
                </a:cxn>
                <a:cxn ang="0">
                  <a:pos x="9" y="34"/>
                </a:cxn>
                <a:cxn ang="0">
                  <a:pos x="17" y="17"/>
                </a:cxn>
                <a:cxn ang="0">
                  <a:pos x="30" y="4"/>
                </a:cxn>
                <a:cxn ang="0">
                  <a:pos x="30" y="4"/>
                </a:cxn>
                <a:cxn ang="0">
                  <a:pos x="39" y="0"/>
                </a:cxn>
                <a:cxn ang="0">
                  <a:pos x="48" y="4"/>
                </a:cxn>
                <a:cxn ang="0">
                  <a:pos x="48" y="4"/>
                </a:cxn>
                <a:cxn ang="0">
                  <a:pos x="52" y="13"/>
                </a:cxn>
                <a:cxn ang="0">
                  <a:pos x="48" y="21"/>
                </a:cxn>
                <a:cxn ang="0">
                  <a:pos x="48" y="21"/>
                </a:cxn>
              </a:cxnLst>
              <a:rect l="0" t="0" r="r" b="b"/>
              <a:pathLst>
                <a:path w="52" h="143">
                  <a:moveTo>
                    <a:pt x="48" y="21"/>
                  </a:moveTo>
                  <a:lnTo>
                    <a:pt x="48" y="21"/>
                  </a:lnTo>
                  <a:lnTo>
                    <a:pt x="39" y="34"/>
                  </a:lnTo>
                  <a:lnTo>
                    <a:pt x="35" y="47"/>
                  </a:lnTo>
                  <a:lnTo>
                    <a:pt x="30" y="69"/>
                  </a:lnTo>
                  <a:lnTo>
                    <a:pt x="35" y="95"/>
                  </a:lnTo>
                  <a:lnTo>
                    <a:pt x="39" y="108"/>
                  </a:lnTo>
                  <a:lnTo>
                    <a:pt x="48" y="117"/>
                  </a:lnTo>
                  <a:lnTo>
                    <a:pt x="48" y="117"/>
                  </a:lnTo>
                  <a:lnTo>
                    <a:pt x="52" y="125"/>
                  </a:lnTo>
                  <a:lnTo>
                    <a:pt x="48" y="138"/>
                  </a:lnTo>
                  <a:lnTo>
                    <a:pt x="48" y="138"/>
                  </a:lnTo>
                  <a:lnTo>
                    <a:pt x="39" y="143"/>
                  </a:lnTo>
                  <a:lnTo>
                    <a:pt x="30" y="138"/>
                  </a:lnTo>
                  <a:lnTo>
                    <a:pt x="30" y="138"/>
                  </a:lnTo>
                  <a:lnTo>
                    <a:pt x="17" y="121"/>
                  </a:lnTo>
                  <a:lnTo>
                    <a:pt x="9" y="104"/>
                  </a:lnTo>
                  <a:lnTo>
                    <a:pt x="4" y="86"/>
                  </a:lnTo>
                  <a:lnTo>
                    <a:pt x="0" y="69"/>
                  </a:lnTo>
                  <a:lnTo>
                    <a:pt x="4" y="52"/>
                  </a:lnTo>
                  <a:lnTo>
                    <a:pt x="9" y="34"/>
                  </a:lnTo>
                  <a:lnTo>
                    <a:pt x="17" y="17"/>
                  </a:lnTo>
                  <a:lnTo>
                    <a:pt x="30" y="4"/>
                  </a:lnTo>
                  <a:lnTo>
                    <a:pt x="30" y="4"/>
                  </a:lnTo>
                  <a:lnTo>
                    <a:pt x="39" y="0"/>
                  </a:lnTo>
                  <a:lnTo>
                    <a:pt x="48" y="4"/>
                  </a:lnTo>
                  <a:lnTo>
                    <a:pt x="48" y="4"/>
                  </a:lnTo>
                  <a:lnTo>
                    <a:pt x="52" y="13"/>
                  </a:lnTo>
                  <a:lnTo>
                    <a:pt x="48" y="21"/>
                  </a:lnTo>
                  <a:lnTo>
                    <a:pt x="48"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4" name="596973793"/>
            <p:cNvSpPr>
              <a:spLocks/>
            </p:cNvSpPr>
            <p:nvPr/>
          </p:nvSpPr>
          <p:spPr bwMode="auto">
            <a:xfrm>
              <a:off x="2112773" y="3125254"/>
              <a:ext cx="19436" cy="70615"/>
            </a:xfrm>
            <a:custGeom>
              <a:avLst/>
              <a:gdLst/>
              <a:ahLst/>
              <a:cxnLst>
                <a:cxn ang="0">
                  <a:pos x="48" y="173"/>
                </a:cxn>
                <a:cxn ang="0">
                  <a:pos x="48" y="173"/>
                </a:cxn>
                <a:cxn ang="0">
                  <a:pos x="48" y="182"/>
                </a:cxn>
                <a:cxn ang="0">
                  <a:pos x="39" y="186"/>
                </a:cxn>
                <a:cxn ang="0">
                  <a:pos x="13" y="186"/>
                </a:cxn>
                <a:cxn ang="0">
                  <a:pos x="13" y="186"/>
                </a:cxn>
                <a:cxn ang="0">
                  <a:pos x="5" y="182"/>
                </a:cxn>
                <a:cxn ang="0">
                  <a:pos x="0" y="173"/>
                </a:cxn>
                <a:cxn ang="0">
                  <a:pos x="0" y="9"/>
                </a:cxn>
                <a:cxn ang="0">
                  <a:pos x="0" y="9"/>
                </a:cxn>
                <a:cxn ang="0">
                  <a:pos x="5" y="5"/>
                </a:cxn>
                <a:cxn ang="0">
                  <a:pos x="13" y="0"/>
                </a:cxn>
                <a:cxn ang="0">
                  <a:pos x="39" y="0"/>
                </a:cxn>
                <a:cxn ang="0">
                  <a:pos x="39" y="0"/>
                </a:cxn>
                <a:cxn ang="0">
                  <a:pos x="48" y="5"/>
                </a:cxn>
                <a:cxn ang="0">
                  <a:pos x="48" y="9"/>
                </a:cxn>
                <a:cxn ang="0">
                  <a:pos x="48" y="173"/>
                </a:cxn>
              </a:cxnLst>
              <a:rect l="0" t="0" r="r" b="b"/>
              <a:pathLst>
                <a:path w="48" h="186">
                  <a:moveTo>
                    <a:pt x="48" y="173"/>
                  </a:moveTo>
                  <a:lnTo>
                    <a:pt x="48" y="173"/>
                  </a:lnTo>
                  <a:lnTo>
                    <a:pt x="48" y="182"/>
                  </a:lnTo>
                  <a:lnTo>
                    <a:pt x="39" y="186"/>
                  </a:lnTo>
                  <a:lnTo>
                    <a:pt x="13" y="186"/>
                  </a:lnTo>
                  <a:lnTo>
                    <a:pt x="13" y="186"/>
                  </a:lnTo>
                  <a:lnTo>
                    <a:pt x="5" y="182"/>
                  </a:lnTo>
                  <a:lnTo>
                    <a:pt x="0" y="173"/>
                  </a:lnTo>
                  <a:lnTo>
                    <a:pt x="0" y="9"/>
                  </a:lnTo>
                  <a:lnTo>
                    <a:pt x="0" y="9"/>
                  </a:lnTo>
                  <a:lnTo>
                    <a:pt x="5" y="5"/>
                  </a:lnTo>
                  <a:lnTo>
                    <a:pt x="13" y="0"/>
                  </a:lnTo>
                  <a:lnTo>
                    <a:pt x="39" y="0"/>
                  </a:lnTo>
                  <a:lnTo>
                    <a:pt x="39" y="0"/>
                  </a:lnTo>
                  <a:lnTo>
                    <a:pt x="48" y="5"/>
                  </a:lnTo>
                  <a:lnTo>
                    <a:pt x="48" y="9"/>
                  </a:lnTo>
                  <a:lnTo>
                    <a:pt x="48" y="173"/>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5" name="1833543347"/>
            <p:cNvSpPr>
              <a:spLocks/>
            </p:cNvSpPr>
            <p:nvPr/>
          </p:nvSpPr>
          <p:spPr bwMode="auto">
            <a:xfrm>
              <a:off x="2102245" y="3097539"/>
              <a:ext cx="40491" cy="39484"/>
            </a:xfrm>
            <a:custGeom>
              <a:avLst/>
              <a:gdLst/>
              <a:ahLst/>
              <a:cxnLst>
                <a:cxn ang="0">
                  <a:pos x="100" y="52"/>
                </a:cxn>
                <a:cxn ang="0">
                  <a:pos x="100" y="52"/>
                </a:cxn>
                <a:cxn ang="0">
                  <a:pos x="96" y="73"/>
                </a:cxn>
                <a:cxn ang="0">
                  <a:pos x="87" y="86"/>
                </a:cxn>
                <a:cxn ang="0">
                  <a:pos x="70" y="99"/>
                </a:cxn>
                <a:cxn ang="0">
                  <a:pos x="52" y="104"/>
                </a:cxn>
                <a:cxn ang="0">
                  <a:pos x="52" y="104"/>
                </a:cxn>
                <a:cxn ang="0">
                  <a:pos x="31" y="99"/>
                </a:cxn>
                <a:cxn ang="0">
                  <a:pos x="18" y="86"/>
                </a:cxn>
                <a:cxn ang="0">
                  <a:pos x="5" y="73"/>
                </a:cxn>
                <a:cxn ang="0">
                  <a:pos x="0" y="52"/>
                </a:cxn>
                <a:cxn ang="0">
                  <a:pos x="0" y="52"/>
                </a:cxn>
                <a:cxn ang="0">
                  <a:pos x="5" y="34"/>
                </a:cxn>
                <a:cxn ang="0">
                  <a:pos x="18" y="17"/>
                </a:cxn>
                <a:cxn ang="0">
                  <a:pos x="31" y="4"/>
                </a:cxn>
                <a:cxn ang="0">
                  <a:pos x="52" y="0"/>
                </a:cxn>
                <a:cxn ang="0">
                  <a:pos x="52" y="0"/>
                </a:cxn>
                <a:cxn ang="0">
                  <a:pos x="70" y="4"/>
                </a:cxn>
                <a:cxn ang="0">
                  <a:pos x="87" y="17"/>
                </a:cxn>
                <a:cxn ang="0">
                  <a:pos x="96" y="34"/>
                </a:cxn>
                <a:cxn ang="0">
                  <a:pos x="100" y="52"/>
                </a:cxn>
                <a:cxn ang="0">
                  <a:pos x="100" y="52"/>
                </a:cxn>
              </a:cxnLst>
              <a:rect l="0" t="0" r="r" b="b"/>
              <a:pathLst>
                <a:path w="100" h="104">
                  <a:moveTo>
                    <a:pt x="100" y="52"/>
                  </a:moveTo>
                  <a:lnTo>
                    <a:pt x="100" y="52"/>
                  </a:lnTo>
                  <a:lnTo>
                    <a:pt x="96" y="73"/>
                  </a:lnTo>
                  <a:lnTo>
                    <a:pt x="87" y="86"/>
                  </a:lnTo>
                  <a:lnTo>
                    <a:pt x="70" y="99"/>
                  </a:lnTo>
                  <a:lnTo>
                    <a:pt x="52" y="104"/>
                  </a:lnTo>
                  <a:lnTo>
                    <a:pt x="52" y="104"/>
                  </a:lnTo>
                  <a:lnTo>
                    <a:pt x="31" y="99"/>
                  </a:lnTo>
                  <a:lnTo>
                    <a:pt x="18" y="86"/>
                  </a:lnTo>
                  <a:lnTo>
                    <a:pt x="5" y="73"/>
                  </a:lnTo>
                  <a:lnTo>
                    <a:pt x="0" y="52"/>
                  </a:lnTo>
                  <a:lnTo>
                    <a:pt x="0" y="52"/>
                  </a:lnTo>
                  <a:lnTo>
                    <a:pt x="5" y="34"/>
                  </a:lnTo>
                  <a:lnTo>
                    <a:pt x="18" y="17"/>
                  </a:lnTo>
                  <a:lnTo>
                    <a:pt x="31" y="4"/>
                  </a:lnTo>
                  <a:lnTo>
                    <a:pt x="52" y="0"/>
                  </a:lnTo>
                  <a:lnTo>
                    <a:pt x="52" y="0"/>
                  </a:lnTo>
                  <a:lnTo>
                    <a:pt x="70" y="4"/>
                  </a:lnTo>
                  <a:lnTo>
                    <a:pt x="87" y="17"/>
                  </a:lnTo>
                  <a:lnTo>
                    <a:pt x="96" y="34"/>
                  </a:lnTo>
                  <a:lnTo>
                    <a:pt x="100" y="52"/>
                  </a:lnTo>
                  <a:lnTo>
                    <a:pt x="100" y="52"/>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6" name="1054405743"/>
            <p:cNvSpPr>
              <a:spLocks/>
            </p:cNvSpPr>
            <p:nvPr/>
          </p:nvSpPr>
          <p:spPr bwMode="auto">
            <a:xfrm>
              <a:off x="1979558" y="3202702"/>
              <a:ext cx="175325" cy="59226"/>
            </a:xfrm>
            <a:custGeom>
              <a:avLst/>
              <a:gdLst/>
              <a:ahLst/>
              <a:cxnLst>
                <a:cxn ang="0">
                  <a:pos x="424" y="0"/>
                </a:cxn>
                <a:cxn ang="0">
                  <a:pos x="13" y="0"/>
                </a:cxn>
                <a:cxn ang="0">
                  <a:pos x="13" y="0"/>
                </a:cxn>
                <a:cxn ang="0">
                  <a:pos x="5" y="4"/>
                </a:cxn>
                <a:cxn ang="0">
                  <a:pos x="0" y="13"/>
                </a:cxn>
                <a:cxn ang="0">
                  <a:pos x="0" y="143"/>
                </a:cxn>
                <a:cxn ang="0">
                  <a:pos x="0" y="143"/>
                </a:cxn>
                <a:cxn ang="0">
                  <a:pos x="5" y="151"/>
                </a:cxn>
                <a:cxn ang="0">
                  <a:pos x="13" y="156"/>
                </a:cxn>
                <a:cxn ang="0">
                  <a:pos x="424" y="156"/>
                </a:cxn>
                <a:cxn ang="0">
                  <a:pos x="424" y="156"/>
                </a:cxn>
                <a:cxn ang="0">
                  <a:pos x="429" y="151"/>
                </a:cxn>
                <a:cxn ang="0">
                  <a:pos x="433" y="143"/>
                </a:cxn>
                <a:cxn ang="0">
                  <a:pos x="433" y="13"/>
                </a:cxn>
                <a:cxn ang="0">
                  <a:pos x="433" y="13"/>
                </a:cxn>
                <a:cxn ang="0">
                  <a:pos x="429" y="4"/>
                </a:cxn>
                <a:cxn ang="0">
                  <a:pos x="424" y="0"/>
                </a:cxn>
                <a:cxn ang="0">
                  <a:pos x="424" y="0"/>
                </a:cxn>
              </a:cxnLst>
              <a:rect l="0" t="0" r="r" b="b"/>
              <a:pathLst>
                <a:path w="433" h="156">
                  <a:moveTo>
                    <a:pt x="424" y="0"/>
                  </a:moveTo>
                  <a:lnTo>
                    <a:pt x="13" y="0"/>
                  </a:lnTo>
                  <a:lnTo>
                    <a:pt x="13" y="0"/>
                  </a:lnTo>
                  <a:lnTo>
                    <a:pt x="5" y="4"/>
                  </a:lnTo>
                  <a:lnTo>
                    <a:pt x="0" y="13"/>
                  </a:lnTo>
                  <a:lnTo>
                    <a:pt x="0" y="143"/>
                  </a:lnTo>
                  <a:lnTo>
                    <a:pt x="0" y="143"/>
                  </a:lnTo>
                  <a:lnTo>
                    <a:pt x="5" y="151"/>
                  </a:lnTo>
                  <a:lnTo>
                    <a:pt x="13" y="156"/>
                  </a:lnTo>
                  <a:lnTo>
                    <a:pt x="424" y="156"/>
                  </a:lnTo>
                  <a:lnTo>
                    <a:pt x="424" y="156"/>
                  </a:lnTo>
                  <a:lnTo>
                    <a:pt x="429" y="151"/>
                  </a:lnTo>
                  <a:lnTo>
                    <a:pt x="433" y="143"/>
                  </a:lnTo>
                  <a:lnTo>
                    <a:pt x="433" y="13"/>
                  </a:lnTo>
                  <a:lnTo>
                    <a:pt x="433" y="13"/>
                  </a:lnTo>
                  <a:lnTo>
                    <a:pt x="429" y="4"/>
                  </a:lnTo>
                  <a:lnTo>
                    <a:pt x="424" y="0"/>
                  </a:lnTo>
                  <a:lnTo>
                    <a:pt x="424" y="0"/>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7" name="708117246"/>
            <p:cNvSpPr>
              <a:spLocks/>
            </p:cNvSpPr>
            <p:nvPr/>
          </p:nvSpPr>
          <p:spPr bwMode="auto">
            <a:xfrm>
              <a:off x="1992110" y="3212573"/>
              <a:ext cx="19031" cy="17844"/>
            </a:xfrm>
            <a:custGeom>
              <a:avLst/>
              <a:gdLst/>
              <a:ahLst/>
              <a:cxnLst>
                <a:cxn ang="0">
                  <a:pos x="47" y="21"/>
                </a:cxn>
                <a:cxn ang="0">
                  <a:pos x="47" y="21"/>
                </a:cxn>
                <a:cxn ang="0">
                  <a:pos x="47" y="30"/>
                </a:cxn>
                <a:cxn ang="0">
                  <a:pos x="39" y="39"/>
                </a:cxn>
                <a:cxn ang="0">
                  <a:pos x="34" y="43"/>
                </a:cxn>
                <a:cxn ang="0">
                  <a:pos x="21" y="47"/>
                </a:cxn>
                <a:cxn ang="0">
                  <a:pos x="21" y="47"/>
                </a:cxn>
                <a:cxn ang="0">
                  <a:pos x="13" y="43"/>
                </a:cxn>
                <a:cxn ang="0">
                  <a:pos x="4" y="39"/>
                </a:cxn>
                <a:cxn ang="0">
                  <a:pos x="0" y="30"/>
                </a:cxn>
                <a:cxn ang="0">
                  <a:pos x="0" y="21"/>
                </a:cxn>
                <a:cxn ang="0">
                  <a:pos x="0" y="21"/>
                </a:cxn>
                <a:cxn ang="0">
                  <a:pos x="0" y="13"/>
                </a:cxn>
                <a:cxn ang="0">
                  <a:pos x="4" y="4"/>
                </a:cxn>
                <a:cxn ang="0">
                  <a:pos x="13" y="0"/>
                </a:cxn>
                <a:cxn ang="0">
                  <a:pos x="21" y="0"/>
                </a:cxn>
                <a:cxn ang="0">
                  <a:pos x="21" y="0"/>
                </a:cxn>
                <a:cxn ang="0">
                  <a:pos x="34" y="0"/>
                </a:cxn>
                <a:cxn ang="0">
                  <a:pos x="39" y="4"/>
                </a:cxn>
                <a:cxn ang="0">
                  <a:pos x="47" y="13"/>
                </a:cxn>
                <a:cxn ang="0">
                  <a:pos x="47" y="21"/>
                </a:cxn>
                <a:cxn ang="0">
                  <a:pos x="47" y="21"/>
                </a:cxn>
              </a:cxnLst>
              <a:rect l="0" t="0" r="r" b="b"/>
              <a:pathLst>
                <a:path w="47" h="47">
                  <a:moveTo>
                    <a:pt x="47" y="21"/>
                  </a:moveTo>
                  <a:lnTo>
                    <a:pt x="47" y="21"/>
                  </a:lnTo>
                  <a:lnTo>
                    <a:pt x="47" y="30"/>
                  </a:lnTo>
                  <a:lnTo>
                    <a:pt x="39" y="39"/>
                  </a:lnTo>
                  <a:lnTo>
                    <a:pt x="34" y="43"/>
                  </a:lnTo>
                  <a:lnTo>
                    <a:pt x="21" y="47"/>
                  </a:lnTo>
                  <a:lnTo>
                    <a:pt x="21" y="47"/>
                  </a:lnTo>
                  <a:lnTo>
                    <a:pt x="13" y="43"/>
                  </a:lnTo>
                  <a:lnTo>
                    <a:pt x="4" y="39"/>
                  </a:lnTo>
                  <a:lnTo>
                    <a:pt x="0" y="30"/>
                  </a:lnTo>
                  <a:lnTo>
                    <a:pt x="0" y="21"/>
                  </a:lnTo>
                  <a:lnTo>
                    <a:pt x="0" y="21"/>
                  </a:lnTo>
                  <a:lnTo>
                    <a:pt x="0" y="13"/>
                  </a:lnTo>
                  <a:lnTo>
                    <a:pt x="4" y="4"/>
                  </a:lnTo>
                  <a:lnTo>
                    <a:pt x="13" y="0"/>
                  </a:lnTo>
                  <a:lnTo>
                    <a:pt x="21" y="0"/>
                  </a:lnTo>
                  <a:lnTo>
                    <a:pt x="21" y="0"/>
                  </a:lnTo>
                  <a:lnTo>
                    <a:pt x="34" y="0"/>
                  </a:lnTo>
                  <a:lnTo>
                    <a:pt x="39"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8" name="1676176548"/>
            <p:cNvSpPr>
              <a:spLocks/>
            </p:cNvSpPr>
            <p:nvPr/>
          </p:nvSpPr>
          <p:spPr bwMode="auto">
            <a:xfrm>
              <a:off x="2020049" y="3212573"/>
              <a:ext cx="19031" cy="17844"/>
            </a:xfrm>
            <a:custGeom>
              <a:avLst/>
              <a:gdLst/>
              <a:ahLst/>
              <a:cxnLst>
                <a:cxn ang="0">
                  <a:pos x="47" y="21"/>
                </a:cxn>
                <a:cxn ang="0">
                  <a:pos x="47" y="21"/>
                </a:cxn>
                <a:cxn ang="0">
                  <a:pos x="47"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7" y="13"/>
                </a:cxn>
                <a:cxn ang="0">
                  <a:pos x="47" y="21"/>
                </a:cxn>
                <a:cxn ang="0">
                  <a:pos x="47" y="21"/>
                </a:cxn>
              </a:cxnLst>
              <a:rect l="0" t="0" r="r" b="b"/>
              <a:pathLst>
                <a:path w="47" h="47">
                  <a:moveTo>
                    <a:pt x="47" y="21"/>
                  </a:moveTo>
                  <a:lnTo>
                    <a:pt x="47" y="21"/>
                  </a:lnTo>
                  <a:lnTo>
                    <a:pt x="47"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39" name="761857726"/>
            <p:cNvSpPr>
              <a:spLocks/>
            </p:cNvSpPr>
            <p:nvPr/>
          </p:nvSpPr>
          <p:spPr bwMode="auto">
            <a:xfrm>
              <a:off x="2047988" y="3212573"/>
              <a:ext cx="21055" cy="17844"/>
            </a:xfrm>
            <a:custGeom>
              <a:avLst/>
              <a:gdLst/>
              <a:ahLst/>
              <a:cxnLst>
                <a:cxn ang="0">
                  <a:pos x="52" y="21"/>
                </a:cxn>
                <a:cxn ang="0">
                  <a:pos x="52" y="21"/>
                </a:cxn>
                <a:cxn ang="0">
                  <a:pos x="48"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8" y="13"/>
                </a:cxn>
                <a:cxn ang="0">
                  <a:pos x="52" y="21"/>
                </a:cxn>
                <a:cxn ang="0">
                  <a:pos x="52" y="21"/>
                </a:cxn>
              </a:cxnLst>
              <a:rect l="0" t="0" r="r" b="b"/>
              <a:pathLst>
                <a:path w="52" h="47">
                  <a:moveTo>
                    <a:pt x="52" y="21"/>
                  </a:moveTo>
                  <a:lnTo>
                    <a:pt x="52" y="21"/>
                  </a:lnTo>
                  <a:lnTo>
                    <a:pt x="48"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8" y="13"/>
                  </a:lnTo>
                  <a:lnTo>
                    <a:pt x="52" y="21"/>
                  </a:lnTo>
                  <a:lnTo>
                    <a:pt x="52"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29" name="671705412"/>
            <p:cNvSpPr/>
            <p:nvPr/>
          </p:nvSpPr>
          <p:spPr>
            <a:xfrm>
              <a:off x="1627540" y="2855625"/>
              <a:ext cx="636922" cy="554909"/>
            </a:xfrm>
            <a:prstGeom prst="ellipse">
              <a:avLst/>
            </a:prstGeom>
            <a:solidFill>
              <a:srgbClr val="66CCFF">
                <a:alpha val="5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ea typeface="华文细黑" panose="02010600040101010101" pitchFamily="2" charset="-122"/>
                <a:cs typeface="Arial" pitchFamily="34" charset="0"/>
              </a:endParaRPr>
            </a:p>
          </p:txBody>
        </p:sp>
        <p:sp>
          <p:nvSpPr>
            <p:cNvPr id="172" name="Freeform 21"/>
            <p:cNvSpPr>
              <a:spLocks/>
            </p:cNvSpPr>
            <p:nvPr/>
          </p:nvSpPr>
          <p:spPr bwMode="auto">
            <a:xfrm>
              <a:off x="2646450" y="2979673"/>
              <a:ext cx="220739" cy="42449"/>
            </a:xfrm>
            <a:custGeom>
              <a:avLst/>
              <a:gdLst/>
              <a:ahLst/>
              <a:cxnLst>
                <a:cxn ang="0">
                  <a:pos x="16188" y="2345"/>
                </a:cxn>
                <a:cxn ang="0">
                  <a:pos x="16149" y="2515"/>
                </a:cxn>
                <a:cxn ang="0">
                  <a:pos x="15935" y="2950"/>
                </a:cxn>
                <a:cxn ang="0">
                  <a:pos x="15566" y="3361"/>
                </a:cxn>
                <a:cxn ang="0">
                  <a:pos x="15052" y="3745"/>
                </a:cxn>
                <a:cxn ang="0">
                  <a:pos x="14408" y="4094"/>
                </a:cxn>
                <a:cxn ang="0">
                  <a:pos x="13647" y="4406"/>
                </a:cxn>
                <a:cxn ang="0">
                  <a:pos x="12779" y="4677"/>
                </a:cxn>
                <a:cxn ang="0">
                  <a:pos x="11817" y="4900"/>
                </a:cxn>
                <a:cxn ang="0">
                  <a:pos x="10774" y="5071"/>
                </a:cxn>
                <a:cxn ang="0">
                  <a:pos x="9662" y="5187"/>
                </a:cxn>
                <a:cxn ang="0">
                  <a:pos x="8495" y="5241"/>
                </a:cxn>
                <a:cxn ang="0">
                  <a:pos x="7295" y="5230"/>
                </a:cxn>
                <a:cxn ang="0">
                  <a:pos x="6139" y="5155"/>
                </a:cxn>
                <a:cxn ang="0">
                  <a:pos x="5043" y="5019"/>
                </a:cxn>
                <a:cxn ang="0">
                  <a:pos x="4021" y="4827"/>
                </a:cxn>
                <a:cxn ang="0">
                  <a:pos x="3087" y="4585"/>
                </a:cxn>
                <a:cxn ang="0">
                  <a:pos x="2251" y="4298"/>
                </a:cxn>
                <a:cxn ang="0">
                  <a:pos x="1527" y="3969"/>
                </a:cxn>
                <a:cxn ang="0">
                  <a:pos x="927" y="3604"/>
                </a:cxn>
                <a:cxn ang="0">
                  <a:pos x="465" y="3208"/>
                </a:cxn>
                <a:cxn ang="0">
                  <a:pos x="151" y="2784"/>
                </a:cxn>
                <a:cxn ang="0">
                  <a:pos x="0" y="2340"/>
                </a:cxn>
                <a:cxn ang="0">
                  <a:pos x="102" y="141"/>
                </a:cxn>
                <a:cxn ang="0">
                  <a:pos x="467" y="524"/>
                </a:cxn>
                <a:cxn ang="0">
                  <a:pos x="944" y="884"/>
                </a:cxn>
                <a:cxn ang="0">
                  <a:pos x="1522" y="1217"/>
                </a:cxn>
                <a:cxn ang="0">
                  <a:pos x="2195" y="1518"/>
                </a:cxn>
                <a:cxn ang="0">
                  <a:pos x="2954" y="1785"/>
                </a:cxn>
                <a:cxn ang="0">
                  <a:pos x="3789" y="2015"/>
                </a:cxn>
                <a:cxn ang="0">
                  <a:pos x="4694" y="2204"/>
                </a:cxn>
                <a:cxn ang="0">
                  <a:pos x="5658" y="2348"/>
                </a:cxn>
                <a:cxn ang="0">
                  <a:pos x="6675" y="2444"/>
                </a:cxn>
                <a:cxn ang="0">
                  <a:pos x="7734" y="2489"/>
                </a:cxn>
                <a:cxn ang="0">
                  <a:pos x="8814" y="2480"/>
                </a:cxn>
                <a:cxn ang="0">
                  <a:pos x="9861" y="2417"/>
                </a:cxn>
                <a:cxn ang="0">
                  <a:pos x="10863" y="2304"/>
                </a:cxn>
                <a:cxn ang="0">
                  <a:pos x="11810" y="2144"/>
                </a:cxn>
                <a:cxn ang="0">
                  <a:pos x="12693" y="1941"/>
                </a:cxn>
                <a:cxn ang="0">
                  <a:pos x="13505" y="1697"/>
                </a:cxn>
                <a:cxn ang="0">
                  <a:pos x="14236" y="1418"/>
                </a:cxn>
                <a:cxn ang="0">
                  <a:pos x="14879" y="1104"/>
                </a:cxn>
                <a:cxn ang="0">
                  <a:pos x="15425" y="761"/>
                </a:cxn>
                <a:cxn ang="0">
                  <a:pos x="15864" y="392"/>
                </a:cxn>
                <a:cxn ang="0">
                  <a:pos x="16188" y="0"/>
                </a:cxn>
              </a:cxnLst>
              <a:rect l="0" t="0" r="r" b="b"/>
              <a:pathLst>
                <a:path w="16189" h="5245">
                  <a:moveTo>
                    <a:pt x="16189" y="2340"/>
                  </a:moveTo>
                  <a:lnTo>
                    <a:pt x="16189" y="2343"/>
                  </a:lnTo>
                  <a:lnTo>
                    <a:pt x="16188" y="2345"/>
                  </a:lnTo>
                  <a:lnTo>
                    <a:pt x="16188" y="2366"/>
                  </a:lnTo>
                  <a:lnTo>
                    <a:pt x="16185" y="2366"/>
                  </a:lnTo>
                  <a:lnTo>
                    <a:pt x="16149" y="2515"/>
                  </a:lnTo>
                  <a:lnTo>
                    <a:pt x="16096" y="2662"/>
                  </a:lnTo>
                  <a:lnTo>
                    <a:pt x="16025" y="2808"/>
                  </a:lnTo>
                  <a:lnTo>
                    <a:pt x="15935" y="2950"/>
                  </a:lnTo>
                  <a:lnTo>
                    <a:pt x="15828" y="3090"/>
                  </a:lnTo>
                  <a:lnTo>
                    <a:pt x="15704" y="3227"/>
                  </a:lnTo>
                  <a:lnTo>
                    <a:pt x="15566" y="3361"/>
                  </a:lnTo>
                  <a:lnTo>
                    <a:pt x="15409" y="3492"/>
                  </a:lnTo>
                  <a:lnTo>
                    <a:pt x="15238" y="3620"/>
                  </a:lnTo>
                  <a:lnTo>
                    <a:pt x="15052" y="3745"/>
                  </a:lnTo>
                  <a:lnTo>
                    <a:pt x="14851" y="3864"/>
                  </a:lnTo>
                  <a:lnTo>
                    <a:pt x="14637" y="3981"/>
                  </a:lnTo>
                  <a:lnTo>
                    <a:pt x="14408" y="4094"/>
                  </a:lnTo>
                  <a:lnTo>
                    <a:pt x="14167" y="4202"/>
                  </a:lnTo>
                  <a:lnTo>
                    <a:pt x="13913" y="4307"/>
                  </a:lnTo>
                  <a:lnTo>
                    <a:pt x="13647" y="4406"/>
                  </a:lnTo>
                  <a:lnTo>
                    <a:pt x="13368" y="4502"/>
                  </a:lnTo>
                  <a:lnTo>
                    <a:pt x="13079" y="4592"/>
                  </a:lnTo>
                  <a:lnTo>
                    <a:pt x="12779" y="4677"/>
                  </a:lnTo>
                  <a:lnTo>
                    <a:pt x="12468" y="4757"/>
                  </a:lnTo>
                  <a:lnTo>
                    <a:pt x="12147" y="4831"/>
                  </a:lnTo>
                  <a:lnTo>
                    <a:pt x="11817" y="4900"/>
                  </a:lnTo>
                  <a:lnTo>
                    <a:pt x="11478" y="4964"/>
                  </a:lnTo>
                  <a:lnTo>
                    <a:pt x="11131" y="5021"/>
                  </a:lnTo>
                  <a:lnTo>
                    <a:pt x="10774" y="5071"/>
                  </a:lnTo>
                  <a:lnTo>
                    <a:pt x="10411" y="5117"/>
                  </a:lnTo>
                  <a:lnTo>
                    <a:pt x="10040" y="5156"/>
                  </a:lnTo>
                  <a:lnTo>
                    <a:pt x="9662" y="5187"/>
                  </a:lnTo>
                  <a:lnTo>
                    <a:pt x="9279" y="5213"/>
                  </a:lnTo>
                  <a:lnTo>
                    <a:pt x="8889" y="5231"/>
                  </a:lnTo>
                  <a:lnTo>
                    <a:pt x="8495" y="5241"/>
                  </a:lnTo>
                  <a:lnTo>
                    <a:pt x="8095" y="5245"/>
                  </a:lnTo>
                  <a:lnTo>
                    <a:pt x="7692" y="5241"/>
                  </a:lnTo>
                  <a:lnTo>
                    <a:pt x="7295" y="5230"/>
                  </a:lnTo>
                  <a:lnTo>
                    <a:pt x="6904" y="5211"/>
                  </a:lnTo>
                  <a:lnTo>
                    <a:pt x="6518" y="5186"/>
                  </a:lnTo>
                  <a:lnTo>
                    <a:pt x="6139" y="5155"/>
                  </a:lnTo>
                  <a:lnTo>
                    <a:pt x="5766" y="5115"/>
                  </a:lnTo>
                  <a:lnTo>
                    <a:pt x="5401" y="5070"/>
                  </a:lnTo>
                  <a:lnTo>
                    <a:pt x="5043" y="5019"/>
                  </a:lnTo>
                  <a:lnTo>
                    <a:pt x="4693" y="4961"/>
                  </a:lnTo>
                  <a:lnTo>
                    <a:pt x="4353" y="4897"/>
                  </a:lnTo>
                  <a:lnTo>
                    <a:pt x="4021" y="4827"/>
                  </a:lnTo>
                  <a:lnTo>
                    <a:pt x="3700" y="4752"/>
                  </a:lnTo>
                  <a:lnTo>
                    <a:pt x="3388" y="4671"/>
                  </a:lnTo>
                  <a:lnTo>
                    <a:pt x="3087" y="4585"/>
                  </a:lnTo>
                  <a:lnTo>
                    <a:pt x="2797" y="4494"/>
                  </a:lnTo>
                  <a:lnTo>
                    <a:pt x="2519" y="4398"/>
                  </a:lnTo>
                  <a:lnTo>
                    <a:pt x="2251" y="4298"/>
                  </a:lnTo>
                  <a:lnTo>
                    <a:pt x="1997" y="4192"/>
                  </a:lnTo>
                  <a:lnTo>
                    <a:pt x="1755" y="4083"/>
                  </a:lnTo>
                  <a:lnTo>
                    <a:pt x="1527" y="3969"/>
                  </a:lnTo>
                  <a:lnTo>
                    <a:pt x="1314" y="3851"/>
                  </a:lnTo>
                  <a:lnTo>
                    <a:pt x="1113" y="3729"/>
                  </a:lnTo>
                  <a:lnTo>
                    <a:pt x="927" y="3604"/>
                  </a:lnTo>
                  <a:lnTo>
                    <a:pt x="757" y="3476"/>
                  </a:lnTo>
                  <a:lnTo>
                    <a:pt x="603" y="3343"/>
                  </a:lnTo>
                  <a:lnTo>
                    <a:pt x="465" y="3208"/>
                  </a:lnTo>
                  <a:lnTo>
                    <a:pt x="343" y="3069"/>
                  </a:lnTo>
                  <a:lnTo>
                    <a:pt x="238" y="2928"/>
                  </a:lnTo>
                  <a:lnTo>
                    <a:pt x="151" y="2784"/>
                  </a:lnTo>
                  <a:lnTo>
                    <a:pt x="82" y="2639"/>
                  </a:lnTo>
                  <a:lnTo>
                    <a:pt x="32" y="2490"/>
                  </a:lnTo>
                  <a:lnTo>
                    <a:pt x="0" y="2340"/>
                  </a:lnTo>
                  <a:lnTo>
                    <a:pt x="6" y="2340"/>
                  </a:lnTo>
                  <a:lnTo>
                    <a:pt x="6" y="8"/>
                  </a:lnTo>
                  <a:lnTo>
                    <a:pt x="102" y="141"/>
                  </a:lnTo>
                  <a:lnTo>
                    <a:pt x="211" y="271"/>
                  </a:lnTo>
                  <a:lnTo>
                    <a:pt x="333" y="399"/>
                  </a:lnTo>
                  <a:lnTo>
                    <a:pt x="467" y="524"/>
                  </a:lnTo>
                  <a:lnTo>
                    <a:pt x="613" y="647"/>
                  </a:lnTo>
                  <a:lnTo>
                    <a:pt x="772" y="767"/>
                  </a:lnTo>
                  <a:lnTo>
                    <a:pt x="944" y="884"/>
                  </a:lnTo>
                  <a:lnTo>
                    <a:pt x="1125" y="998"/>
                  </a:lnTo>
                  <a:lnTo>
                    <a:pt x="1319" y="1109"/>
                  </a:lnTo>
                  <a:lnTo>
                    <a:pt x="1522" y="1217"/>
                  </a:lnTo>
                  <a:lnTo>
                    <a:pt x="1736" y="1320"/>
                  </a:lnTo>
                  <a:lnTo>
                    <a:pt x="1961" y="1421"/>
                  </a:lnTo>
                  <a:lnTo>
                    <a:pt x="2195" y="1518"/>
                  </a:lnTo>
                  <a:lnTo>
                    <a:pt x="2440" y="1611"/>
                  </a:lnTo>
                  <a:lnTo>
                    <a:pt x="2692" y="1700"/>
                  </a:lnTo>
                  <a:lnTo>
                    <a:pt x="2954" y="1785"/>
                  </a:lnTo>
                  <a:lnTo>
                    <a:pt x="3225" y="1866"/>
                  </a:lnTo>
                  <a:lnTo>
                    <a:pt x="3504" y="1943"/>
                  </a:lnTo>
                  <a:lnTo>
                    <a:pt x="3789" y="2015"/>
                  </a:lnTo>
                  <a:lnTo>
                    <a:pt x="4084" y="2083"/>
                  </a:lnTo>
                  <a:lnTo>
                    <a:pt x="4385" y="2146"/>
                  </a:lnTo>
                  <a:lnTo>
                    <a:pt x="4694" y="2204"/>
                  </a:lnTo>
                  <a:lnTo>
                    <a:pt x="5010" y="2256"/>
                  </a:lnTo>
                  <a:lnTo>
                    <a:pt x="5331" y="2305"/>
                  </a:lnTo>
                  <a:lnTo>
                    <a:pt x="5658" y="2348"/>
                  </a:lnTo>
                  <a:lnTo>
                    <a:pt x="5992" y="2385"/>
                  </a:lnTo>
                  <a:lnTo>
                    <a:pt x="6331" y="2418"/>
                  </a:lnTo>
                  <a:lnTo>
                    <a:pt x="6675" y="2444"/>
                  </a:lnTo>
                  <a:lnTo>
                    <a:pt x="7023" y="2464"/>
                  </a:lnTo>
                  <a:lnTo>
                    <a:pt x="7376" y="2480"/>
                  </a:lnTo>
                  <a:lnTo>
                    <a:pt x="7734" y="2489"/>
                  </a:lnTo>
                  <a:lnTo>
                    <a:pt x="8095" y="2492"/>
                  </a:lnTo>
                  <a:lnTo>
                    <a:pt x="8456" y="2489"/>
                  </a:lnTo>
                  <a:lnTo>
                    <a:pt x="8814" y="2480"/>
                  </a:lnTo>
                  <a:lnTo>
                    <a:pt x="9168" y="2464"/>
                  </a:lnTo>
                  <a:lnTo>
                    <a:pt x="9517" y="2444"/>
                  </a:lnTo>
                  <a:lnTo>
                    <a:pt x="9861" y="2417"/>
                  </a:lnTo>
                  <a:lnTo>
                    <a:pt x="10200" y="2385"/>
                  </a:lnTo>
                  <a:lnTo>
                    <a:pt x="10535" y="2347"/>
                  </a:lnTo>
                  <a:lnTo>
                    <a:pt x="10863" y="2304"/>
                  </a:lnTo>
                  <a:lnTo>
                    <a:pt x="11184" y="2255"/>
                  </a:lnTo>
                  <a:lnTo>
                    <a:pt x="11501" y="2203"/>
                  </a:lnTo>
                  <a:lnTo>
                    <a:pt x="11810" y="2144"/>
                  </a:lnTo>
                  <a:lnTo>
                    <a:pt x="12112" y="2081"/>
                  </a:lnTo>
                  <a:lnTo>
                    <a:pt x="12406" y="2013"/>
                  </a:lnTo>
                  <a:lnTo>
                    <a:pt x="12693" y="1941"/>
                  </a:lnTo>
                  <a:lnTo>
                    <a:pt x="12972" y="1863"/>
                  </a:lnTo>
                  <a:lnTo>
                    <a:pt x="13243" y="1782"/>
                  </a:lnTo>
                  <a:lnTo>
                    <a:pt x="13505" y="1697"/>
                  </a:lnTo>
                  <a:lnTo>
                    <a:pt x="13758" y="1608"/>
                  </a:lnTo>
                  <a:lnTo>
                    <a:pt x="14002" y="1514"/>
                  </a:lnTo>
                  <a:lnTo>
                    <a:pt x="14236" y="1418"/>
                  </a:lnTo>
                  <a:lnTo>
                    <a:pt x="14461" y="1316"/>
                  </a:lnTo>
                  <a:lnTo>
                    <a:pt x="14675" y="1212"/>
                  </a:lnTo>
                  <a:lnTo>
                    <a:pt x="14879" y="1104"/>
                  </a:lnTo>
                  <a:lnTo>
                    <a:pt x="15072" y="993"/>
                  </a:lnTo>
                  <a:lnTo>
                    <a:pt x="15253" y="879"/>
                  </a:lnTo>
                  <a:lnTo>
                    <a:pt x="15425" y="761"/>
                  </a:lnTo>
                  <a:lnTo>
                    <a:pt x="15583" y="641"/>
                  </a:lnTo>
                  <a:lnTo>
                    <a:pt x="15730" y="517"/>
                  </a:lnTo>
                  <a:lnTo>
                    <a:pt x="15864" y="392"/>
                  </a:lnTo>
                  <a:lnTo>
                    <a:pt x="15985" y="264"/>
                  </a:lnTo>
                  <a:lnTo>
                    <a:pt x="16094" y="133"/>
                  </a:lnTo>
                  <a:lnTo>
                    <a:pt x="16188" y="0"/>
                  </a:lnTo>
                  <a:lnTo>
                    <a:pt x="16188" y="2340"/>
                  </a:lnTo>
                  <a:lnTo>
                    <a:pt x="16189" y="234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73" name="1453825231"/>
            <p:cNvSpPr>
              <a:spLocks noEditPoints="1"/>
            </p:cNvSpPr>
            <p:nvPr/>
          </p:nvSpPr>
          <p:spPr bwMode="auto">
            <a:xfrm>
              <a:off x="2646450" y="2948216"/>
              <a:ext cx="220739" cy="49650"/>
            </a:xfrm>
            <a:custGeom>
              <a:avLst/>
              <a:gdLst/>
              <a:ahLst/>
              <a:cxnLst>
                <a:cxn ang="0">
                  <a:pos x="8934" y="16"/>
                </a:cxn>
                <a:cxn ang="0">
                  <a:pos x="10129" y="97"/>
                </a:cxn>
                <a:cxn ang="0">
                  <a:pos x="11258" y="243"/>
                </a:cxn>
                <a:cxn ang="0">
                  <a:pos x="12306" y="447"/>
                </a:cxn>
                <a:cxn ang="0">
                  <a:pos x="13260" y="705"/>
                </a:cxn>
                <a:cxn ang="0">
                  <a:pos x="14105" y="1010"/>
                </a:cxn>
                <a:cxn ang="0">
                  <a:pos x="14828" y="1358"/>
                </a:cxn>
                <a:cxn ang="0">
                  <a:pos x="15413" y="1745"/>
                </a:cxn>
                <a:cxn ang="0">
                  <a:pos x="15849" y="2163"/>
                </a:cxn>
                <a:cxn ang="0">
                  <a:pos x="16122" y="2609"/>
                </a:cxn>
                <a:cxn ang="0">
                  <a:pos x="16215" y="3077"/>
                </a:cxn>
                <a:cxn ang="0">
                  <a:pos x="16122" y="3545"/>
                </a:cxn>
                <a:cxn ang="0">
                  <a:pos x="15849" y="3991"/>
                </a:cxn>
                <a:cxn ang="0">
                  <a:pos x="15413" y="4409"/>
                </a:cxn>
                <a:cxn ang="0">
                  <a:pos x="14828" y="4796"/>
                </a:cxn>
                <a:cxn ang="0">
                  <a:pos x="14105" y="5144"/>
                </a:cxn>
                <a:cxn ang="0">
                  <a:pos x="13260" y="5449"/>
                </a:cxn>
                <a:cxn ang="0">
                  <a:pos x="12306" y="5707"/>
                </a:cxn>
                <a:cxn ang="0">
                  <a:pos x="11258" y="5911"/>
                </a:cxn>
                <a:cxn ang="0">
                  <a:pos x="10129" y="6057"/>
                </a:cxn>
                <a:cxn ang="0">
                  <a:pos x="8934" y="6138"/>
                </a:cxn>
                <a:cxn ang="0">
                  <a:pos x="7691" y="6150"/>
                </a:cxn>
                <a:cxn ang="0">
                  <a:pos x="6477" y="6091"/>
                </a:cxn>
                <a:cxn ang="0">
                  <a:pos x="5325" y="5967"/>
                </a:cxn>
                <a:cxn ang="0">
                  <a:pos x="4248" y="5781"/>
                </a:cxn>
                <a:cxn ang="0">
                  <a:pos x="3262" y="5542"/>
                </a:cxn>
                <a:cxn ang="0">
                  <a:pos x="2380" y="5252"/>
                </a:cxn>
                <a:cxn ang="0">
                  <a:pos x="1614" y="4916"/>
                </a:cxn>
                <a:cxn ang="0">
                  <a:pos x="981" y="4542"/>
                </a:cxn>
                <a:cxn ang="0">
                  <a:pos x="494" y="4133"/>
                </a:cxn>
                <a:cxn ang="0">
                  <a:pos x="165" y="3696"/>
                </a:cxn>
                <a:cxn ang="0">
                  <a:pos x="10" y="3235"/>
                </a:cxn>
                <a:cxn ang="0">
                  <a:pos x="42" y="2763"/>
                </a:cxn>
                <a:cxn ang="0">
                  <a:pos x="256" y="2310"/>
                </a:cxn>
                <a:cxn ang="0">
                  <a:pos x="638" y="1881"/>
                </a:cxn>
                <a:cxn ang="0">
                  <a:pos x="1177" y="1483"/>
                </a:cxn>
                <a:cxn ang="0">
                  <a:pos x="1856" y="1122"/>
                </a:cxn>
                <a:cxn ang="0">
                  <a:pos x="2661" y="801"/>
                </a:cxn>
                <a:cxn ang="0">
                  <a:pos x="3579" y="527"/>
                </a:cxn>
                <a:cxn ang="0">
                  <a:pos x="4598" y="305"/>
                </a:cxn>
                <a:cxn ang="0">
                  <a:pos x="5701" y="139"/>
                </a:cxn>
                <a:cxn ang="0">
                  <a:pos x="6875" y="36"/>
                </a:cxn>
                <a:cxn ang="0">
                  <a:pos x="8108" y="0"/>
                </a:cxn>
                <a:cxn ang="0">
                  <a:pos x="6158" y="5404"/>
                </a:cxn>
                <a:cxn ang="0">
                  <a:pos x="6381" y="3535"/>
                </a:cxn>
                <a:cxn ang="0">
                  <a:pos x="8154" y="2469"/>
                </a:cxn>
                <a:cxn ang="0">
                  <a:pos x="12688" y="1647"/>
                </a:cxn>
                <a:cxn ang="0">
                  <a:pos x="10617" y="1086"/>
                </a:cxn>
                <a:cxn ang="0">
                  <a:pos x="9647" y="3871"/>
                </a:cxn>
                <a:cxn ang="0">
                  <a:pos x="11195" y="2918"/>
                </a:cxn>
                <a:cxn ang="0">
                  <a:pos x="13547" y="4824"/>
                </a:cxn>
                <a:cxn ang="0">
                  <a:pos x="6773" y="1946"/>
                </a:cxn>
                <a:cxn ang="0">
                  <a:pos x="1325" y="2039"/>
                </a:cxn>
              </a:cxnLst>
              <a:rect l="0" t="0" r="r" b="b"/>
              <a:pathLst>
                <a:path w="16215" h="6154">
                  <a:moveTo>
                    <a:pt x="8108" y="0"/>
                  </a:moveTo>
                  <a:lnTo>
                    <a:pt x="8524" y="4"/>
                  </a:lnTo>
                  <a:lnTo>
                    <a:pt x="8934" y="16"/>
                  </a:lnTo>
                  <a:lnTo>
                    <a:pt x="9340" y="36"/>
                  </a:lnTo>
                  <a:lnTo>
                    <a:pt x="9738" y="63"/>
                  </a:lnTo>
                  <a:lnTo>
                    <a:pt x="10129" y="97"/>
                  </a:lnTo>
                  <a:lnTo>
                    <a:pt x="10513" y="139"/>
                  </a:lnTo>
                  <a:lnTo>
                    <a:pt x="10890" y="187"/>
                  </a:lnTo>
                  <a:lnTo>
                    <a:pt x="11258" y="243"/>
                  </a:lnTo>
                  <a:lnTo>
                    <a:pt x="11617" y="305"/>
                  </a:lnTo>
                  <a:lnTo>
                    <a:pt x="11967" y="373"/>
                  </a:lnTo>
                  <a:lnTo>
                    <a:pt x="12306" y="447"/>
                  </a:lnTo>
                  <a:lnTo>
                    <a:pt x="12636" y="527"/>
                  </a:lnTo>
                  <a:lnTo>
                    <a:pt x="12953" y="613"/>
                  </a:lnTo>
                  <a:lnTo>
                    <a:pt x="13260" y="705"/>
                  </a:lnTo>
                  <a:lnTo>
                    <a:pt x="13554" y="801"/>
                  </a:lnTo>
                  <a:lnTo>
                    <a:pt x="13835" y="902"/>
                  </a:lnTo>
                  <a:lnTo>
                    <a:pt x="14105" y="1010"/>
                  </a:lnTo>
                  <a:lnTo>
                    <a:pt x="14359" y="1122"/>
                  </a:lnTo>
                  <a:lnTo>
                    <a:pt x="14601" y="1237"/>
                  </a:lnTo>
                  <a:lnTo>
                    <a:pt x="14828" y="1358"/>
                  </a:lnTo>
                  <a:lnTo>
                    <a:pt x="15038" y="1483"/>
                  </a:lnTo>
                  <a:lnTo>
                    <a:pt x="15234" y="1612"/>
                  </a:lnTo>
                  <a:lnTo>
                    <a:pt x="15413" y="1745"/>
                  </a:lnTo>
                  <a:lnTo>
                    <a:pt x="15577" y="1881"/>
                  </a:lnTo>
                  <a:lnTo>
                    <a:pt x="15721" y="2021"/>
                  </a:lnTo>
                  <a:lnTo>
                    <a:pt x="15849" y="2163"/>
                  </a:lnTo>
                  <a:lnTo>
                    <a:pt x="15959" y="2310"/>
                  </a:lnTo>
                  <a:lnTo>
                    <a:pt x="16050" y="2458"/>
                  </a:lnTo>
                  <a:lnTo>
                    <a:pt x="16122" y="2609"/>
                  </a:lnTo>
                  <a:lnTo>
                    <a:pt x="16173" y="2763"/>
                  </a:lnTo>
                  <a:lnTo>
                    <a:pt x="16205" y="2919"/>
                  </a:lnTo>
                  <a:lnTo>
                    <a:pt x="16215" y="3077"/>
                  </a:lnTo>
                  <a:lnTo>
                    <a:pt x="16205" y="3235"/>
                  </a:lnTo>
                  <a:lnTo>
                    <a:pt x="16173" y="3391"/>
                  </a:lnTo>
                  <a:lnTo>
                    <a:pt x="16122" y="3545"/>
                  </a:lnTo>
                  <a:lnTo>
                    <a:pt x="16050" y="3696"/>
                  </a:lnTo>
                  <a:lnTo>
                    <a:pt x="15959" y="3844"/>
                  </a:lnTo>
                  <a:lnTo>
                    <a:pt x="15849" y="3991"/>
                  </a:lnTo>
                  <a:lnTo>
                    <a:pt x="15721" y="4133"/>
                  </a:lnTo>
                  <a:lnTo>
                    <a:pt x="15577" y="4273"/>
                  </a:lnTo>
                  <a:lnTo>
                    <a:pt x="15413" y="4409"/>
                  </a:lnTo>
                  <a:lnTo>
                    <a:pt x="15234" y="4542"/>
                  </a:lnTo>
                  <a:lnTo>
                    <a:pt x="15038" y="4671"/>
                  </a:lnTo>
                  <a:lnTo>
                    <a:pt x="14828" y="4796"/>
                  </a:lnTo>
                  <a:lnTo>
                    <a:pt x="14601" y="4916"/>
                  </a:lnTo>
                  <a:lnTo>
                    <a:pt x="14359" y="5032"/>
                  </a:lnTo>
                  <a:lnTo>
                    <a:pt x="14105" y="5144"/>
                  </a:lnTo>
                  <a:lnTo>
                    <a:pt x="13835" y="5252"/>
                  </a:lnTo>
                  <a:lnTo>
                    <a:pt x="13554" y="5353"/>
                  </a:lnTo>
                  <a:lnTo>
                    <a:pt x="13260" y="5449"/>
                  </a:lnTo>
                  <a:lnTo>
                    <a:pt x="12953" y="5542"/>
                  </a:lnTo>
                  <a:lnTo>
                    <a:pt x="12636" y="5627"/>
                  </a:lnTo>
                  <a:lnTo>
                    <a:pt x="12306" y="5707"/>
                  </a:lnTo>
                  <a:lnTo>
                    <a:pt x="11967" y="5781"/>
                  </a:lnTo>
                  <a:lnTo>
                    <a:pt x="11617" y="5849"/>
                  </a:lnTo>
                  <a:lnTo>
                    <a:pt x="11258" y="5911"/>
                  </a:lnTo>
                  <a:lnTo>
                    <a:pt x="10890" y="5967"/>
                  </a:lnTo>
                  <a:lnTo>
                    <a:pt x="10513" y="6015"/>
                  </a:lnTo>
                  <a:lnTo>
                    <a:pt x="10129" y="6057"/>
                  </a:lnTo>
                  <a:lnTo>
                    <a:pt x="9738" y="6091"/>
                  </a:lnTo>
                  <a:lnTo>
                    <a:pt x="9340" y="6118"/>
                  </a:lnTo>
                  <a:lnTo>
                    <a:pt x="8934" y="6138"/>
                  </a:lnTo>
                  <a:lnTo>
                    <a:pt x="8524" y="6150"/>
                  </a:lnTo>
                  <a:lnTo>
                    <a:pt x="8108" y="6154"/>
                  </a:lnTo>
                  <a:lnTo>
                    <a:pt x="7691" y="6150"/>
                  </a:lnTo>
                  <a:lnTo>
                    <a:pt x="7281" y="6138"/>
                  </a:lnTo>
                  <a:lnTo>
                    <a:pt x="6875" y="6118"/>
                  </a:lnTo>
                  <a:lnTo>
                    <a:pt x="6477" y="6091"/>
                  </a:lnTo>
                  <a:lnTo>
                    <a:pt x="6086" y="6057"/>
                  </a:lnTo>
                  <a:lnTo>
                    <a:pt x="5701" y="6015"/>
                  </a:lnTo>
                  <a:lnTo>
                    <a:pt x="5325" y="5967"/>
                  </a:lnTo>
                  <a:lnTo>
                    <a:pt x="4957" y="5911"/>
                  </a:lnTo>
                  <a:lnTo>
                    <a:pt x="4598" y="5849"/>
                  </a:lnTo>
                  <a:lnTo>
                    <a:pt x="4248" y="5781"/>
                  </a:lnTo>
                  <a:lnTo>
                    <a:pt x="3909" y="5707"/>
                  </a:lnTo>
                  <a:lnTo>
                    <a:pt x="3579" y="5627"/>
                  </a:lnTo>
                  <a:lnTo>
                    <a:pt x="3262" y="5542"/>
                  </a:lnTo>
                  <a:lnTo>
                    <a:pt x="2955" y="5449"/>
                  </a:lnTo>
                  <a:lnTo>
                    <a:pt x="2661" y="5353"/>
                  </a:lnTo>
                  <a:lnTo>
                    <a:pt x="2380" y="5252"/>
                  </a:lnTo>
                  <a:lnTo>
                    <a:pt x="2110" y="5144"/>
                  </a:lnTo>
                  <a:lnTo>
                    <a:pt x="1856" y="5032"/>
                  </a:lnTo>
                  <a:lnTo>
                    <a:pt x="1614" y="4916"/>
                  </a:lnTo>
                  <a:lnTo>
                    <a:pt x="1387" y="4796"/>
                  </a:lnTo>
                  <a:lnTo>
                    <a:pt x="1177" y="4671"/>
                  </a:lnTo>
                  <a:lnTo>
                    <a:pt x="981" y="4542"/>
                  </a:lnTo>
                  <a:lnTo>
                    <a:pt x="802" y="4409"/>
                  </a:lnTo>
                  <a:lnTo>
                    <a:pt x="638" y="4273"/>
                  </a:lnTo>
                  <a:lnTo>
                    <a:pt x="494" y="4133"/>
                  </a:lnTo>
                  <a:lnTo>
                    <a:pt x="366" y="3991"/>
                  </a:lnTo>
                  <a:lnTo>
                    <a:pt x="256" y="3844"/>
                  </a:lnTo>
                  <a:lnTo>
                    <a:pt x="165" y="3696"/>
                  </a:lnTo>
                  <a:lnTo>
                    <a:pt x="93" y="3545"/>
                  </a:lnTo>
                  <a:lnTo>
                    <a:pt x="42" y="3391"/>
                  </a:lnTo>
                  <a:lnTo>
                    <a:pt x="10" y="3235"/>
                  </a:lnTo>
                  <a:lnTo>
                    <a:pt x="0" y="3077"/>
                  </a:lnTo>
                  <a:lnTo>
                    <a:pt x="10" y="2919"/>
                  </a:lnTo>
                  <a:lnTo>
                    <a:pt x="42" y="2763"/>
                  </a:lnTo>
                  <a:lnTo>
                    <a:pt x="93" y="2609"/>
                  </a:lnTo>
                  <a:lnTo>
                    <a:pt x="165" y="2458"/>
                  </a:lnTo>
                  <a:lnTo>
                    <a:pt x="256" y="2310"/>
                  </a:lnTo>
                  <a:lnTo>
                    <a:pt x="366" y="2163"/>
                  </a:lnTo>
                  <a:lnTo>
                    <a:pt x="494" y="2021"/>
                  </a:lnTo>
                  <a:lnTo>
                    <a:pt x="638" y="1881"/>
                  </a:lnTo>
                  <a:lnTo>
                    <a:pt x="802" y="1745"/>
                  </a:lnTo>
                  <a:lnTo>
                    <a:pt x="981" y="1612"/>
                  </a:lnTo>
                  <a:lnTo>
                    <a:pt x="1177" y="1483"/>
                  </a:lnTo>
                  <a:lnTo>
                    <a:pt x="1387" y="1358"/>
                  </a:lnTo>
                  <a:lnTo>
                    <a:pt x="1614" y="1237"/>
                  </a:lnTo>
                  <a:lnTo>
                    <a:pt x="1856" y="1122"/>
                  </a:lnTo>
                  <a:lnTo>
                    <a:pt x="2110" y="1010"/>
                  </a:lnTo>
                  <a:lnTo>
                    <a:pt x="2380" y="902"/>
                  </a:lnTo>
                  <a:lnTo>
                    <a:pt x="2661" y="801"/>
                  </a:lnTo>
                  <a:lnTo>
                    <a:pt x="2955" y="705"/>
                  </a:lnTo>
                  <a:lnTo>
                    <a:pt x="3262" y="613"/>
                  </a:lnTo>
                  <a:lnTo>
                    <a:pt x="3579" y="527"/>
                  </a:lnTo>
                  <a:lnTo>
                    <a:pt x="3909" y="447"/>
                  </a:lnTo>
                  <a:lnTo>
                    <a:pt x="4248" y="373"/>
                  </a:lnTo>
                  <a:lnTo>
                    <a:pt x="4598" y="305"/>
                  </a:lnTo>
                  <a:lnTo>
                    <a:pt x="4957" y="243"/>
                  </a:lnTo>
                  <a:lnTo>
                    <a:pt x="5325" y="187"/>
                  </a:lnTo>
                  <a:lnTo>
                    <a:pt x="5701" y="139"/>
                  </a:lnTo>
                  <a:lnTo>
                    <a:pt x="6086" y="97"/>
                  </a:lnTo>
                  <a:lnTo>
                    <a:pt x="6477" y="63"/>
                  </a:lnTo>
                  <a:lnTo>
                    <a:pt x="6875" y="36"/>
                  </a:lnTo>
                  <a:lnTo>
                    <a:pt x="7281" y="16"/>
                  </a:lnTo>
                  <a:lnTo>
                    <a:pt x="7691" y="4"/>
                  </a:lnTo>
                  <a:lnTo>
                    <a:pt x="8108" y="0"/>
                  </a:lnTo>
                  <a:close/>
                  <a:moveTo>
                    <a:pt x="3135" y="4675"/>
                  </a:moveTo>
                  <a:lnTo>
                    <a:pt x="3787" y="5515"/>
                  </a:lnTo>
                  <a:lnTo>
                    <a:pt x="6158" y="5404"/>
                  </a:lnTo>
                  <a:lnTo>
                    <a:pt x="5243" y="5179"/>
                  </a:lnTo>
                  <a:lnTo>
                    <a:pt x="7687" y="3759"/>
                  </a:lnTo>
                  <a:lnTo>
                    <a:pt x="6381" y="3535"/>
                  </a:lnTo>
                  <a:lnTo>
                    <a:pt x="3936" y="4880"/>
                  </a:lnTo>
                  <a:lnTo>
                    <a:pt x="3135" y="4675"/>
                  </a:lnTo>
                  <a:close/>
                  <a:moveTo>
                    <a:pt x="8154" y="2469"/>
                  </a:moveTo>
                  <a:lnTo>
                    <a:pt x="9497" y="2824"/>
                  </a:lnTo>
                  <a:lnTo>
                    <a:pt x="11792" y="1404"/>
                  </a:lnTo>
                  <a:lnTo>
                    <a:pt x="12688" y="1647"/>
                  </a:lnTo>
                  <a:lnTo>
                    <a:pt x="11979" y="767"/>
                  </a:lnTo>
                  <a:lnTo>
                    <a:pt x="9833" y="862"/>
                  </a:lnTo>
                  <a:lnTo>
                    <a:pt x="10617" y="1086"/>
                  </a:lnTo>
                  <a:lnTo>
                    <a:pt x="8154" y="2469"/>
                  </a:lnTo>
                  <a:close/>
                  <a:moveTo>
                    <a:pt x="13547" y="4824"/>
                  </a:moveTo>
                  <a:lnTo>
                    <a:pt x="9647" y="3871"/>
                  </a:lnTo>
                  <a:lnTo>
                    <a:pt x="9068" y="4264"/>
                  </a:lnTo>
                  <a:lnTo>
                    <a:pt x="9012" y="3235"/>
                  </a:lnTo>
                  <a:lnTo>
                    <a:pt x="11195" y="2918"/>
                  </a:lnTo>
                  <a:lnTo>
                    <a:pt x="10561" y="3254"/>
                  </a:lnTo>
                  <a:lnTo>
                    <a:pt x="14516" y="4133"/>
                  </a:lnTo>
                  <a:lnTo>
                    <a:pt x="13547" y="4824"/>
                  </a:lnTo>
                  <a:close/>
                  <a:moveTo>
                    <a:pt x="4534" y="3291"/>
                  </a:moveTo>
                  <a:lnTo>
                    <a:pt x="6885" y="3011"/>
                  </a:lnTo>
                  <a:lnTo>
                    <a:pt x="6773" y="1946"/>
                  </a:lnTo>
                  <a:lnTo>
                    <a:pt x="6176" y="2300"/>
                  </a:lnTo>
                  <a:lnTo>
                    <a:pt x="2463" y="1478"/>
                  </a:lnTo>
                  <a:lnTo>
                    <a:pt x="1325" y="2039"/>
                  </a:lnTo>
                  <a:lnTo>
                    <a:pt x="5019" y="2955"/>
                  </a:lnTo>
                  <a:lnTo>
                    <a:pt x="4534" y="3291"/>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6" name="978216898"/>
            <p:cNvSpPr>
              <a:spLocks/>
            </p:cNvSpPr>
            <p:nvPr/>
          </p:nvSpPr>
          <p:spPr bwMode="auto">
            <a:xfrm>
              <a:off x="2762238" y="3084762"/>
              <a:ext cx="68569" cy="24895"/>
            </a:xfrm>
            <a:custGeom>
              <a:avLst/>
              <a:gdLst/>
              <a:ahLst/>
              <a:cxnLst>
                <a:cxn ang="0">
                  <a:pos x="124" y="4"/>
                </a:cxn>
                <a:cxn ang="0">
                  <a:pos x="124" y="0"/>
                </a:cxn>
                <a:cxn ang="0">
                  <a:pos x="124" y="0"/>
                </a:cxn>
                <a:cxn ang="0">
                  <a:pos x="12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0" y="76"/>
                </a:cxn>
                <a:cxn ang="0">
                  <a:pos x="100" y="76"/>
                </a:cxn>
                <a:cxn ang="0">
                  <a:pos x="110" y="64"/>
                </a:cxn>
                <a:cxn ang="0">
                  <a:pos x="116" y="52"/>
                </a:cxn>
                <a:cxn ang="0">
                  <a:pos x="120" y="40"/>
                </a:cxn>
                <a:cxn ang="0">
                  <a:pos x="122" y="28"/>
                </a:cxn>
                <a:cxn ang="0">
                  <a:pos x="124" y="12"/>
                </a:cxn>
                <a:cxn ang="0">
                  <a:pos x="124" y="4"/>
                </a:cxn>
                <a:cxn ang="0">
                  <a:pos x="124" y="4"/>
                </a:cxn>
              </a:cxnLst>
              <a:rect l="0" t="0" r="r" b="b"/>
              <a:pathLst>
                <a:path w="124" h="76">
                  <a:moveTo>
                    <a:pt x="124" y="4"/>
                  </a:moveTo>
                  <a:lnTo>
                    <a:pt x="124" y="0"/>
                  </a:lnTo>
                  <a:lnTo>
                    <a:pt x="124" y="0"/>
                  </a:lnTo>
                  <a:lnTo>
                    <a:pt x="12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0" y="76"/>
                  </a:lnTo>
                  <a:lnTo>
                    <a:pt x="100" y="76"/>
                  </a:lnTo>
                  <a:lnTo>
                    <a:pt x="110" y="64"/>
                  </a:lnTo>
                  <a:lnTo>
                    <a:pt x="116" y="52"/>
                  </a:lnTo>
                  <a:lnTo>
                    <a:pt x="120" y="40"/>
                  </a:lnTo>
                  <a:lnTo>
                    <a:pt x="122" y="28"/>
                  </a:lnTo>
                  <a:lnTo>
                    <a:pt x="124" y="12"/>
                  </a:lnTo>
                  <a:lnTo>
                    <a:pt x="124" y="4"/>
                  </a:lnTo>
                  <a:lnTo>
                    <a:pt x="124" y="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7" name="344569228"/>
            <p:cNvSpPr>
              <a:spLocks/>
            </p:cNvSpPr>
            <p:nvPr/>
          </p:nvSpPr>
          <p:spPr bwMode="auto">
            <a:xfrm>
              <a:off x="2684822" y="3084762"/>
              <a:ext cx="67463" cy="24895"/>
            </a:xfrm>
            <a:custGeom>
              <a:avLst/>
              <a:gdLst/>
              <a:ahLst/>
              <a:cxnLst>
                <a:cxn ang="0">
                  <a:pos x="10" y="76"/>
                </a:cxn>
                <a:cxn ang="0">
                  <a:pos x="112" y="76"/>
                </a:cxn>
                <a:cxn ang="0">
                  <a:pos x="112" y="76"/>
                </a:cxn>
                <a:cxn ang="0">
                  <a:pos x="116" y="74"/>
                </a:cxn>
                <a:cxn ang="0">
                  <a:pos x="120" y="72"/>
                </a:cxn>
                <a:cxn ang="0">
                  <a:pos x="122" y="70"/>
                </a:cxn>
                <a:cxn ang="0">
                  <a:pos x="122" y="66"/>
                </a:cxn>
                <a:cxn ang="0">
                  <a:pos x="122" y="10"/>
                </a:cxn>
                <a:cxn ang="0">
                  <a:pos x="122" y="10"/>
                </a:cxn>
                <a:cxn ang="0">
                  <a:pos x="122" y="6"/>
                </a:cxn>
                <a:cxn ang="0">
                  <a:pos x="120" y="2"/>
                </a:cxn>
                <a:cxn ang="0">
                  <a:pos x="116" y="0"/>
                </a:cxn>
                <a:cxn ang="0">
                  <a:pos x="112" y="0"/>
                </a:cxn>
                <a:cxn ang="0">
                  <a:pos x="10" y="0"/>
                </a:cxn>
                <a:cxn ang="0">
                  <a:pos x="10" y="0"/>
                </a:cxn>
                <a:cxn ang="0">
                  <a:pos x="6" y="0"/>
                </a:cxn>
                <a:cxn ang="0">
                  <a:pos x="2" y="2"/>
                </a:cxn>
                <a:cxn ang="0">
                  <a:pos x="0" y="6"/>
                </a:cxn>
                <a:cxn ang="0">
                  <a:pos x="0" y="10"/>
                </a:cxn>
                <a:cxn ang="0">
                  <a:pos x="0" y="66"/>
                </a:cxn>
                <a:cxn ang="0">
                  <a:pos x="0" y="66"/>
                </a:cxn>
                <a:cxn ang="0">
                  <a:pos x="0" y="70"/>
                </a:cxn>
                <a:cxn ang="0">
                  <a:pos x="2" y="72"/>
                </a:cxn>
                <a:cxn ang="0">
                  <a:pos x="6" y="74"/>
                </a:cxn>
                <a:cxn ang="0">
                  <a:pos x="10" y="76"/>
                </a:cxn>
                <a:cxn ang="0">
                  <a:pos x="10" y="76"/>
                </a:cxn>
              </a:cxnLst>
              <a:rect l="0" t="0" r="r" b="b"/>
              <a:pathLst>
                <a:path w="122" h="76">
                  <a:moveTo>
                    <a:pt x="10" y="76"/>
                  </a:moveTo>
                  <a:lnTo>
                    <a:pt x="112" y="76"/>
                  </a:lnTo>
                  <a:lnTo>
                    <a:pt x="112" y="76"/>
                  </a:lnTo>
                  <a:lnTo>
                    <a:pt x="116" y="74"/>
                  </a:lnTo>
                  <a:lnTo>
                    <a:pt x="120" y="72"/>
                  </a:lnTo>
                  <a:lnTo>
                    <a:pt x="122" y="70"/>
                  </a:lnTo>
                  <a:lnTo>
                    <a:pt x="122" y="66"/>
                  </a:lnTo>
                  <a:lnTo>
                    <a:pt x="122" y="10"/>
                  </a:lnTo>
                  <a:lnTo>
                    <a:pt x="122" y="10"/>
                  </a:lnTo>
                  <a:lnTo>
                    <a:pt x="122" y="6"/>
                  </a:lnTo>
                  <a:lnTo>
                    <a:pt x="120" y="2"/>
                  </a:lnTo>
                  <a:lnTo>
                    <a:pt x="116" y="0"/>
                  </a:lnTo>
                  <a:lnTo>
                    <a:pt x="112" y="0"/>
                  </a:lnTo>
                  <a:lnTo>
                    <a:pt x="10" y="0"/>
                  </a:lnTo>
                  <a:lnTo>
                    <a:pt x="10" y="0"/>
                  </a:lnTo>
                  <a:lnTo>
                    <a:pt x="6" y="0"/>
                  </a:lnTo>
                  <a:lnTo>
                    <a:pt x="2" y="2"/>
                  </a:lnTo>
                  <a:lnTo>
                    <a:pt x="0" y="6"/>
                  </a:lnTo>
                  <a:lnTo>
                    <a:pt x="0" y="10"/>
                  </a:lnTo>
                  <a:lnTo>
                    <a:pt x="0" y="66"/>
                  </a:lnTo>
                  <a:lnTo>
                    <a:pt x="0" y="66"/>
                  </a:lnTo>
                  <a:lnTo>
                    <a:pt x="0" y="70"/>
                  </a:lnTo>
                  <a:lnTo>
                    <a:pt x="2" y="72"/>
                  </a:lnTo>
                  <a:lnTo>
                    <a:pt x="6" y="74"/>
                  </a:lnTo>
                  <a:lnTo>
                    <a:pt x="10" y="76"/>
                  </a:lnTo>
                  <a:lnTo>
                    <a:pt x="10"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8" name="261692094"/>
            <p:cNvSpPr>
              <a:spLocks/>
            </p:cNvSpPr>
            <p:nvPr/>
          </p:nvSpPr>
          <p:spPr bwMode="auto">
            <a:xfrm>
              <a:off x="2682610" y="3114898"/>
              <a:ext cx="127183" cy="24895"/>
            </a:xfrm>
            <a:custGeom>
              <a:avLst/>
              <a:gdLst/>
              <a:ahLst/>
              <a:cxnLst>
                <a:cxn ang="0">
                  <a:pos x="186" y="76"/>
                </a:cxn>
                <a:cxn ang="0">
                  <a:pos x="186" y="76"/>
                </a:cxn>
                <a:cxn ang="0">
                  <a:pos x="188" y="66"/>
                </a:cxn>
                <a:cxn ang="0">
                  <a:pos x="192" y="56"/>
                </a:cxn>
                <a:cxn ang="0">
                  <a:pos x="202" y="36"/>
                </a:cxn>
                <a:cxn ang="0">
                  <a:pos x="214" y="18"/>
                </a:cxn>
                <a:cxn ang="0">
                  <a:pos x="230" y="0"/>
                </a:cxn>
                <a:cxn ang="0">
                  <a:pos x="230" y="0"/>
                </a:cxn>
                <a:cxn ang="0">
                  <a:pos x="226" y="0"/>
                </a:cxn>
                <a:cxn ang="0">
                  <a:pos x="10" y="0"/>
                </a:cxn>
                <a:cxn ang="0">
                  <a:pos x="10" y="0"/>
                </a:cxn>
                <a:cxn ang="0">
                  <a:pos x="6" y="0"/>
                </a:cxn>
                <a:cxn ang="0">
                  <a:pos x="4" y="4"/>
                </a:cxn>
                <a:cxn ang="0">
                  <a:pos x="2" y="6"/>
                </a:cxn>
                <a:cxn ang="0">
                  <a:pos x="0" y="10"/>
                </a:cxn>
                <a:cxn ang="0">
                  <a:pos x="0" y="66"/>
                </a:cxn>
                <a:cxn ang="0">
                  <a:pos x="0" y="66"/>
                </a:cxn>
                <a:cxn ang="0">
                  <a:pos x="2" y="70"/>
                </a:cxn>
                <a:cxn ang="0">
                  <a:pos x="4" y="74"/>
                </a:cxn>
                <a:cxn ang="0">
                  <a:pos x="6" y="76"/>
                </a:cxn>
                <a:cxn ang="0">
                  <a:pos x="10" y="76"/>
                </a:cxn>
                <a:cxn ang="0">
                  <a:pos x="186" y="76"/>
                </a:cxn>
              </a:cxnLst>
              <a:rect l="0" t="0" r="r" b="b"/>
              <a:pathLst>
                <a:path w="230" h="76">
                  <a:moveTo>
                    <a:pt x="186" y="76"/>
                  </a:moveTo>
                  <a:lnTo>
                    <a:pt x="186" y="76"/>
                  </a:lnTo>
                  <a:lnTo>
                    <a:pt x="188" y="66"/>
                  </a:lnTo>
                  <a:lnTo>
                    <a:pt x="192" y="56"/>
                  </a:lnTo>
                  <a:lnTo>
                    <a:pt x="202" y="36"/>
                  </a:lnTo>
                  <a:lnTo>
                    <a:pt x="214" y="18"/>
                  </a:lnTo>
                  <a:lnTo>
                    <a:pt x="230" y="0"/>
                  </a:lnTo>
                  <a:lnTo>
                    <a:pt x="230" y="0"/>
                  </a:lnTo>
                  <a:lnTo>
                    <a:pt x="226" y="0"/>
                  </a:lnTo>
                  <a:lnTo>
                    <a:pt x="10" y="0"/>
                  </a:lnTo>
                  <a:lnTo>
                    <a:pt x="10" y="0"/>
                  </a:lnTo>
                  <a:lnTo>
                    <a:pt x="6" y="0"/>
                  </a:lnTo>
                  <a:lnTo>
                    <a:pt x="4" y="4"/>
                  </a:lnTo>
                  <a:lnTo>
                    <a:pt x="2" y="6"/>
                  </a:lnTo>
                  <a:lnTo>
                    <a:pt x="0" y="10"/>
                  </a:lnTo>
                  <a:lnTo>
                    <a:pt x="0" y="66"/>
                  </a:lnTo>
                  <a:lnTo>
                    <a:pt x="0" y="66"/>
                  </a:lnTo>
                  <a:lnTo>
                    <a:pt x="2" y="70"/>
                  </a:lnTo>
                  <a:lnTo>
                    <a:pt x="4" y="74"/>
                  </a:lnTo>
                  <a:lnTo>
                    <a:pt x="6" y="76"/>
                  </a:lnTo>
                  <a:lnTo>
                    <a:pt x="10" y="76"/>
                  </a:lnTo>
                  <a:lnTo>
                    <a:pt x="186" y="7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9" name="1762736357"/>
            <p:cNvSpPr>
              <a:spLocks/>
            </p:cNvSpPr>
            <p:nvPr/>
          </p:nvSpPr>
          <p:spPr bwMode="auto">
            <a:xfrm>
              <a:off x="2684822" y="3145033"/>
              <a:ext cx="67463" cy="24895"/>
            </a:xfrm>
            <a:custGeom>
              <a:avLst/>
              <a:gdLst/>
              <a:ahLst/>
              <a:cxnLst>
                <a:cxn ang="0">
                  <a:pos x="112"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112" y="76"/>
                </a:cxn>
                <a:cxn ang="0">
                  <a:pos x="112" y="76"/>
                </a:cxn>
                <a:cxn ang="0">
                  <a:pos x="116" y="76"/>
                </a:cxn>
                <a:cxn ang="0">
                  <a:pos x="120" y="74"/>
                </a:cxn>
                <a:cxn ang="0">
                  <a:pos x="122" y="70"/>
                </a:cxn>
                <a:cxn ang="0">
                  <a:pos x="122" y="66"/>
                </a:cxn>
                <a:cxn ang="0">
                  <a:pos x="122" y="12"/>
                </a:cxn>
                <a:cxn ang="0">
                  <a:pos x="122" y="12"/>
                </a:cxn>
                <a:cxn ang="0">
                  <a:pos x="122" y="6"/>
                </a:cxn>
                <a:cxn ang="0">
                  <a:pos x="120" y="4"/>
                </a:cxn>
                <a:cxn ang="0">
                  <a:pos x="116" y="2"/>
                </a:cxn>
                <a:cxn ang="0">
                  <a:pos x="112" y="0"/>
                </a:cxn>
                <a:cxn ang="0">
                  <a:pos x="112" y="0"/>
                </a:cxn>
              </a:cxnLst>
              <a:rect l="0" t="0" r="r" b="b"/>
              <a:pathLst>
                <a:path w="122" h="76">
                  <a:moveTo>
                    <a:pt x="112" y="0"/>
                  </a:move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112" y="76"/>
                  </a:lnTo>
                  <a:lnTo>
                    <a:pt x="112" y="76"/>
                  </a:lnTo>
                  <a:lnTo>
                    <a:pt x="116" y="76"/>
                  </a:lnTo>
                  <a:lnTo>
                    <a:pt x="120" y="74"/>
                  </a:lnTo>
                  <a:lnTo>
                    <a:pt x="122" y="70"/>
                  </a:lnTo>
                  <a:lnTo>
                    <a:pt x="122" y="66"/>
                  </a:lnTo>
                  <a:lnTo>
                    <a:pt x="122" y="12"/>
                  </a:lnTo>
                  <a:lnTo>
                    <a:pt x="122" y="12"/>
                  </a:lnTo>
                  <a:lnTo>
                    <a:pt x="122" y="6"/>
                  </a:lnTo>
                  <a:lnTo>
                    <a:pt x="120" y="4"/>
                  </a:lnTo>
                  <a:lnTo>
                    <a:pt x="116" y="2"/>
                  </a:lnTo>
                  <a:lnTo>
                    <a:pt x="112" y="0"/>
                  </a:lnTo>
                  <a:lnTo>
                    <a:pt x="112" y="0"/>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70" name="519184688"/>
            <p:cNvSpPr>
              <a:spLocks/>
            </p:cNvSpPr>
            <p:nvPr/>
          </p:nvSpPr>
          <p:spPr bwMode="auto">
            <a:xfrm>
              <a:off x="2762238" y="3145033"/>
              <a:ext cx="49767" cy="24895"/>
            </a:xfrm>
            <a:custGeom>
              <a:avLst/>
              <a:gdLst/>
              <a:ahLst/>
              <a:cxnLst>
                <a:cxn ang="0">
                  <a:pos x="44" y="16"/>
                </a:cxn>
                <a:cxn ang="0">
                  <a:pos x="44" y="16"/>
                </a:cxn>
                <a:cxn ang="0">
                  <a:pos x="40" y="0"/>
                </a:cxn>
                <a:cxn ang="0">
                  <a:pos x="10" y="0"/>
                </a:cxn>
                <a:cxn ang="0">
                  <a:pos x="10" y="0"/>
                </a:cxn>
                <a:cxn ang="0">
                  <a:pos x="6" y="2"/>
                </a:cxn>
                <a:cxn ang="0">
                  <a:pos x="2" y="4"/>
                </a:cxn>
                <a:cxn ang="0">
                  <a:pos x="0" y="6"/>
                </a:cxn>
                <a:cxn ang="0">
                  <a:pos x="0" y="12"/>
                </a:cxn>
                <a:cxn ang="0">
                  <a:pos x="0" y="66"/>
                </a:cxn>
                <a:cxn ang="0">
                  <a:pos x="0" y="66"/>
                </a:cxn>
                <a:cxn ang="0">
                  <a:pos x="0" y="70"/>
                </a:cxn>
                <a:cxn ang="0">
                  <a:pos x="2" y="74"/>
                </a:cxn>
                <a:cxn ang="0">
                  <a:pos x="6" y="76"/>
                </a:cxn>
                <a:cxn ang="0">
                  <a:pos x="10" y="76"/>
                </a:cxn>
                <a:cxn ang="0">
                  <a:pos x="90" y="76"/>
                </a:cxn>
                <a:cxn ang="0">
                  <a:pos x="90" y="76"/>
                </a:cxn>
                <a:cxn ang="0">
                  <a:pos x="74" y="66"/>
                </a:cxn>
                <a:cxn ang="0">
                  <a:pos x="62" y="50"/>
                </a:cxn>
                <a:cxn ang="0">
                  <a:pos x="50" y="34"/>
                </a:cxn>
                <a:cxn ang="0">
                  <a:pos x="44" y="16"/>
                </a:cxn>
                <a:cxn ang="0">
                  <a:pos x="44" y="16"/>
                </a:cxn>
              </a:cxnLst>
              <a:rect l="0" t="0" r="r" b="b"/>
              <a:pathLst>
                <a:path w="90" h="76">
                  <a:moveTo>
                    <a:pt x="44" y="16"/>
                  </a:moveTo>
                  <a:lnTo>
                    <a:pt x="44" y="16"/>
                  </a:lnTo>
                  <a:lnTo>
                    <a:pt x="40" y="0"/>
                  </a:lnTo>
                  <a:lnTo>
                    <a:pt x="10" y="0"/>
                  </a:lnTo>
                  <a:lnTo>
                    <a:pt x="10" y="0"/>
                  </a:lnTo>
                  <a:lnTo>
                    <a:pt x="6" y="2"/>
                  </a:lnTo>
                  <a:lnTo>
                    <a:pt x="2" y="4"/>
                  </a:lnTo>
                  <a:lnTo>
                    <a:pt x="0" y="6"/>
                  </a:lnTo>
                  <a:lnTo>
                    <a:pt x="0" y="12"/>
                  </a:lnTo>
                  <a:lnTo>
                    <a:pt x="0" y="66"/>
                  </a:lnTo>
                  <a:lnTo>
                    <a:pt x="0" y="66"/>
                  </a:lnTo>
                  <a:lnTo>
                    <a:pt x="0" y="70"/>
                  </a:lnTo>
                  <a:lnTo>
                    <a:pt x="2" y="74"/>
                  </a:lnTo>
                  <a:lnTo>
                    <a:pt x="6" y="76"/>
                  </a:lnTo>
                  <a:lnTo>
                    <a:pt x="10" y="76"/>
                  </a:lnTo>
                  <a:lnTo>
                    <a:pt x="90" y="76"/>
                  </a:lnTo>
                  <a:lnTo>
                    <a:pt x="90" y="76"/>
                  </a:lnTo>
                  <a:lnTo>
                    <a:pt x="74" y="66"/>
                  </a:lnTo>
                  <a:lnTo>
                    <a:pt x="62" y="50"/>
                  </a:lnTo>
                  <a:lnTo>
                    <a:pt x="50" y="34"/>
                  </a:lnTo>
                  <a:lnTo>
                    <a:pt x="44" y="16"/>
                  </a:lnTo>
                  <a:lnTo>
                    <a:pt x="44" y="16"/>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71" name="1788933859"/>
            <p:cNvSpPr>
              <a:spLocks/>
            </p:cNvSpPr>
            <p:nvPr/>
          </p:nvSpPr>
          <p:spPr bwMode="auto">
            <a:xfrm>
              <a:off x="2792099" y="3086072"/>
              <a:ext cx="107276" cy="83856"/>
            </a:xfrm>
            <a:custGeom>
              <a:avLst/>
              <a:gdLst/>
              <a:ahLst/>
              <a:cxnLst>
                <a:cxn ang="0">
                  <a:pos x="194" y="144"/>
                </a:cxn>
                <a:cxn ang="0">
                  <a:pos x="188" y="112"/>
                </a:cxn>
                <a:cxn ang="0">
                  <a:pos x="174" y="82"/>
                </a:cxn>
                <a:cxn ang="0">
                  <a:pos x="156" y="58"/>
                </a:cxn>
                <a:cxn ang="0">
                  <a:pos x="116" y="22"/>
                </a:cxn>
                <a:cxn ang="0">
                  <a:pos x="84" y="0"/>
                </a:cxn>
                <a:cxn ang="0">
                  <a:pos x="84" y="8"/>
                </a:cxn>
                <a:cxn ang="0">
                  <a:pos x="78" y="42"/>
                </a:cxn>
                <a:cxn ang="0">
                  <a:pos x="64" y="72"/>
                </a:cxn>
                <a:cxn ang="0">
                  <a:pos x="52" y="86"/>
                </a:cxn>
                <a:cxn ang="0">
                  <a:pos x="20" y="122"/>
                </a:cxn>
                <a:cxn ang="0">
                  <a:pos x="6" y="150"/>
                </a:cxn>
                <a:cxn ang="0">
                  <a:pos x="0" y="178"/>
                </a:cxn>
                <a:cxn ang="0">
                  <a:pos x="2" y="192"/>
                </a:cxn>
                <a:cxn ang="0">
                  <a:pos x="12" y="214"/>
                </a:cxn>
                <a:cxn ang="0">
                  <a:pos x="28" y="234"/>
                </a:cxn>
                <a:cxn ang="0">
                  <a:pos x="46" y="248"/>
                </a:cxn>
                <a:cxn ang="0">
                  <a:pos x="70" y="256"/>
                </a:cxn>
                <a:cxn ang="0">
                  <a:pos x="64" y="240"/>
                </a:cxn>
                <a:cxn ang="0">
                  <a:pos x="64" y="214"/>
                </a:cxn>
                <a:cxn ang="0">
                  <a:pos x="72" y="196"/>
                </a:cxn>
                <a:cxn ang="0">
                  <a:pos x="78" y="186"/>
                </a:cxn>
                <a:cxn ang="0">
                  <a:pos x="104" y="146"/>
                </a:cxn>
                <a:cxn ang="0">
                  <a:pos x="112" y="128"/>
                </a:cxn>
                <a:cxn ang="0">
                  <a:pos x="120" y="140"/>
                </a:cxn>
                <a:cxn ang="0">
                  <a:pos x="132" y="168"/>
                </a:cxn>
                <a:cxn ang="0">
                  <a:pos x="140" y="206"/>
                </a:cxn>
                <a:cxn ang="0">
                  <a:pos x="138" y="228"/>
                </a:cxn>
                <a:cxn ang="0">
                  <a:pos x="130" y="248"/>
                </a:cxn>
                <a:cxn ang="0">
                  <a:pos x="142" y="242"/>
                </a:cxn>
                <a:cxn ang="0">
                  <a:pos x="166" y="224"/>
                </a:cxn>
                <a:cxn ang="0">
                  <a:pos x="186" y="200"/>
                </a:cxn>
                <a:cxn ang="0">
                  <a:pos x="194" y="166"/>
                </a:cxn>
                <a:cxn ang="0">
                  <a:pos x="194" y="144"/>
                </a:cxn>
              </a:cxnLst>
              <a:rect l="0" t="0" r="r" b="b"/>
              <a:pathLst>
                <a:path w="194" h="256">
                  <a:moveTo>
                    <a:pt x="194" y="144"/>
                  </a:moveTo>
                  <a:lnTo>
                    <a:pt x="194" y="144"/>
                  </a:lnTo>
                  <a:lnTo>
                    <a:pt x="192" y="128"/>
                  </a:lnTo>
                  <a:lnTo>
                    <a:pt x="188" y="112"/>
                  </a:lnTo>
                  <a:lnTo>
                    <a:pt x="180" y="96"/>
                  </a:lnTo>
                  <a:lnTo>
                    <a:pt x="174" y="82"/>
                  </a:lnTo>
                  <a:lnTo>
                    <a:pt x="164" y="70"/>
                  </a:lnTo>
                  <a:lnTo>
                    <a:pt x="156" y="58"/>
                  </a:lnTo>
                  <a:lnTo>
                    <a:pt x="136" y="38"/>
                  </a:lnTo>
                  <a:lnTo>
                    <a:pt x="116" y="22"/>
                  </a:lnTo>
                  <a:lnTo>
                    <a:pt x="100" y="10"/>
                  </a:lnTo>
                  <a:lnTo>
                    <a:pt x="84" y="0"/>
                  </a:lnTo>
                  <a:lnTo>
                    <a:pt x="84" y="0"/>
                  </a:lnTo>
                  <a:lnTo>
                    <a:pt x="84" y="8"/>
                  </a:lnTo>
                  <a:lnTo>
                    <a:pt x="82" y="30"/>
                  </a:lnTo>
                  <a:lnTo>
                    <a:pt x="78" y="42"/>
                  </a:lnTo>
                  <a:lnTo>
                    <a:pt x="72" y="58"/>
                  </a:lnTo>
                  <a:lnTo>
                    <a:pt x="64" y="72"/>
                  </a:lnTo>
                  <a:lnTo>
                    <a:pt x="52" y="86"/>
                  </a:lnTo>
                  <a:lnTo>
                    <a:pt x="52" y="86"/>
                  </a:lnTo>
                  <a:lnTo>
                    <a:pt x="30" y="110"/>
                  </a:lnTo>
                  <a:lnTo>
                    <a:pt x="20" y="122"/>
                  </a:lnTo>
                  <a:lnTo>
                    <a:pt x="12" y="136"/>
                  </a:lnTo>
                  <a:lnTo>
                    <a:pt x="6" y="150"/>
                  </a:lnTo>
                  <a:lnTo>
                    <a:pt x="2" y="164"/>
                  </a:lnTo>
                  <a:lnTo>
                    <a:pt x="0" y="178"/>
                  </a:lnTo>
                  <a:lnTo>
                    <a:pt x="2" y="192"/>
                  </a:lnTo>
                  <a:lnTo>
                    <a:pt x="2" y="192"/>
                  </a:lnTo>
                  <a:lnTo>
                    <a:pt x="8" y="204"/>
                  </a:lnTo>
                  <a:lnTo>
                    <a:pt x="12" y="214"/>
                  </a:lnTo>
                  <a:lnTo>
                    <a:pt x="20" y="224"/>
                  </a:lnTo>
                  <a:lnTo>
                    <a:pt x="28" y="234"/>
                  </a:lnTo>
                  <a:lnTo>
                    <a:pt x="36" y="242"/>
                  </a:lnTo>
                  <a:lnTo>
                    <a:pt x="46" y="248"/>
                  </a:lnTo>
                  <a:lnTo>
                    <a:pt x="58" y="254"/>
                  </a:lnTo>
                  <a:lnTo>
                    <a:pt x="70" y="256"/>
                  </a:lnTo>
                  <a:lnTo>
                    <a:pt x="70" y="256"/>
                  </a:lnTo>
                  <a:lnTo>
                    <a:pt x="64" y="240"/>
                  </a:lnTo>
                  <a:lnTo>
                    <a:pt x="64" y="222"/>
                  </a:lnTo>
                  <a:lnTo>
                    <a:pt x="64" y="214"/>
                  </a:lnTo>
                  <a:lnTo>
                    <a:pt x="66" y="204"/>
                  </a:lnTo>
                  <a:lnTo>
                    <a:pt x="72" y="196"/>
                  </a:lnTo>
                  <a:lnTo>
                    <a:pt x="78" y="186"/>
                  </a:lnTo>
                  <a:lnTo>
                    <a:pt x="78" y="186"/>
                  </a:lnTo>
                  <a:lnTo>
                    <a:pt x="94" y="164"/>
                  </a:lnTo>
                  <a:lnTo>
                    <a:pt x="104" y="146"/>
                  </a:lnTo>
                  <a:lnTo>
                    <a:pt x="112" y="128"/>
                  </a:lnTo>
                  <a:lnTo>
                    <a:pt x="112" y="128"/>
                  </a:lnTo>
                  <a:lnTo>
                    <a:pt x="114" y="130"/>
                  </a:lnTo>
                  <a:lnTo>
                    <a:pt x="120" y="140"/>
                  </a:lnTo>
                  <a:lnTo>
                    <a:pt x="126" y="152"/>
                  </a:lnTo>
                  <a:lnTo>
                    <a:pt x="132" y="168"/>
                  </a:lnTo>
                  <a:lnTo>
                    <a:pt x="138" y="186"/>
                  </a:lnTo>
                  <a:lnTo>
                    <a:pt x="140" y="206"/>
                  </a:lnTo>
                  <a:lnTo>
                    <a:pt x="138" y="218"/>
                  </a:lnTo>
                  <a:lnTo>
                    <a:pt x="138" y="228"/>
                  </a:lnTo>
                  <a:lnTo>
                    <a:pt x="134" y="238"/>
                  </a:lnTo>
                  <a:lnTo>
                    <a:pt x="130" y="248"/>
                  </a:lnTo>
                  <a:lnTo>
                    <a:pt x="130" y="248"/>
                  </a:lnTo>
                  <a:lnTo>
                    <a:pt x="142" y="242"/>
                  </a:lnTo>
                  <a:lnTo>
                    <a:pt x="154" y="234"/>
                  </a:lnTo>
                  <a:lnTo>
                    <a:pt x="166" y="224"/>
                  </a:lnTo>
                  <a:lnTo>
                    <a:pt x="176" y="212"/>
                  </a:lnTo>
                  <a:lnTo>
                    <a:pt x="186" y="200"/>
                  </a:lnTo>
                  <a:lnTo>
                    <a:pt x="192" y="184"/>
                  </a:lnTo>
                  <a:lnTo>
                    <a:pt x="194" y="166"/>
                  </a:lnTo>
                  <a:lnTo>
                    <a:pt x="194" y="144"/>
                  </a:lnTo>
                  <a:lnTo>
                    <a:pt x="194" y="144"/>
                  </a:lnTo>
                  <a:close/>
                </a:path>
              </a:pathLst>
            </a:custGeom>
            <a:solidFill>
              <a:schemeClr val="bg1">
                <a:lumMod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cxnSp>
          <p:nvCxnSpPr>
            <p:cNvPr id="151" name="1536990797"/>
            <p:cNvCxnSpPr/>
            <p:nvPr/>
          </p:nvCxnSpPr>
          <p:spPr bwMode="auto">
            <a:xfrm>
              <a:off x="2754931" y="3048994"/>
              <a:ext cx="0" cy="183958"/>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cxnSp>
          <p:nvCxnSpPr>
            <p:cNvPr id="152" name="1288408343"/>
            <p:cNvCxnSpPr/>
            <p:nvPr/>
          </p:nvCxnSpPr>
          <p:spPr bwMode="auto">
            <a:xfrm>
              <a:off x="2754931" y="3020118"/>
              <a:ext cx="0" cy="169966"/>
            </a:xfrm>
            <a:prstGeom prst="line">
              <a:avLst/>
            </a:prstGeom>
            <a:noFill/>
            <a:ln w="9525" cap="flat" cmpd="sng" algn="ctr">
              <a:solidFill>
                <a:schemeClr val="tx1">
                  <a:lumMod val="65000"/>
                  <a:lumOff val="35000"/>
                </a:schemeClr>
              </a:solidFill>
              <a:prstDash val="solid"/>
              <a:round/>
              <a:headEnd type="none" w="med" len="med"/>
              <a:tailEnd type="none" w="med" len="med"/>
            </a:ln>
            <a:effectLst/>
          </p:spPr>
        </p:cxnSp>
        <p:sp>
          <p:nvSpPr>
            <p:cNvPr id="153" name="1471084253"/>
            <p:cNvSpPr>
              <a:spLocks noEditPoints="1"/>
            </p:cNvSpPr>
            <p:nvPr/>
          </p:nvSpPr>
          <p:spPr bwMode="auto">
            <a:xfrm>
              <a:off x="2543116" y="3215024"/>
              <a:ext cx="247939" cy="46903"/>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solidFill>
              <a:schemeClr val="tx1">
                <a:lumMod val="50000"/>
                <a:lumOff val="50000"/>
              </a:schemeClr>
            </a:solidFill>
            <a:ln w="9525">
              <a:noFill/>
              <a:round/>
              <a:headEnd/>
              <a:tailEnd/>
            </a:ln>
          </p:spPr>
          <p:txBody>
            <a:bodyPr lIns="51408" tIns="25704" rIns="51408" bIns="25704"/>
            <a:lstStyle/>
            <a:p>
              <a:pPr fontAlgn="ctr">
                <a:defRPr/>
              </a:pPr>
              <a:endParaRPr lang="en-US" altLang="zh-CN" sz="1200">
                <a:latin typeface="+mn-lt"/>
                <a:ea typeface="华文细黑" panose="02010600040101010101" pitchFamily="2" charset="-122"/>
                <a:cs typeface="Arial" pitchFamily="34" charset="0"/>
              </a:endParaRPr>
            </a:p>
          </p:txBody>
        </p:sp>
        <p:sp>
          <p:nvSpPr>
            <p:cNvPr id="156" name="1639678841"/>
            <p:cNvSpPr>
              <a:spLocks/>
            </p:cNvSpPr>
            <p:nvPr/>
          </p:nvSpPr>
          <p:spPr bwMode="auto">
            <a:xfrm>
              <a:off x="3034295" y="3075899"/>
              <a:ext cx="26319" cy="77449"/>
            </a:xfrm>
            <a:custGeom>
              <a:avLst/>
              <a:gdLst/>
              <a:ahLst/>
              <a:cxnLst>
                <a:cxn ang="0">
                  <a:pos x="4" y="178"/>
                </a:cxn>
                <a:cxn ang="0">
                  <a:pos x="4" y="178"/>
                </a:cxn>
                <a:cxn ang="0">
                  <a:pos x="17" y="161"/>
                </a:cxn>
                <a:cxn ang="0">
                  <a:pos x="30" y="143"/>
                </a:cxn>
                <a:cxn ang="0">
                  <a:pos x="34" y="122"/>
                </a:cxn>
                <a:cxn ang="0">
                  <a:pos x="34" y="100"/>
                </a:cxn>
                <a:cxn ang="0">
                  <a:pos x="34" y="100"/>
                </a:cxn>
                <a:cxn ang="0">
                  <a:pos x="34" y="83"/>
                </a:cxn>
                <a:cxn ang="0">
                  <a:pos x="30" y="61"/>
                </a:cxn>
                <a:cxn ang="0">
                  <a:pos x="17" y="39"/>
                </a:cxn>
                <a:cxn ang="0">
                  <a:pos x="4" y="26"/>
                </a:cxn>
                <a:cxn ang="0">
                  <a:pos x="4" y="26"/>
                </a:cxn>
                <a:cxn ang="0">
                  <a:pos x="0" y="13"/>
                </a:cxn>
                <a:cxn ang="0">
                  <a:pos x="4" y="5"/>
                </a:cxn>
                <a:cxn ang="0">
                  <a:pos x="4" y="5"/>
                </a:cxn>
                <a:cxn ang="0">
                  <a:pos x="13" y="0"/>
                </a:cxn>
                <a:cxn ang="0">
                  <a:pos x="26" y="5"/>
                </a:cxn>
                <a:cxn ang="0">
                  <a:pos x="26" y="5"/>
                </a:cxn>
                <a:cxn ang="0">
                  <a:pos x="43" y="26"/>
                </a:cxn>
                <a:cxn ang="0">
                  <a:pos x="56" y="48"/>
                </a:cxn>
                <a:cxn ang="0">
                  <a:pos x="60" y="74"/>
                </a:cxn>
                <a:cxn ang="0">
                  <a:pos x="65" y="100"/>
                </a:cxn>
                <a:cxn ang="0">
                  <a:pos x="60" y="126"/>
                </a:cxn>
                <a:cxn ang="0">
                  <a:pos x="56" y="152"/>
                </a:cxn>
                <a:cxn ang="0">
                  <a:pos x="43" y="178"/>
                </a:cxn>
                <a:cxn ang="0">
                  <a:pos x="26" y="200"/>
                </a:cxn>
                <a:cxn ang="0">
                  <a:pos x="26" y="200"/>
                </a:cxn>
                <a:cxn ang="0">
                  <a:pos x="13" y="204"/>
                </a:cxn>
                <a:cxn ang="0">
                  <a:pos x="4" y="200"/>
                </a:cxn>
                <a:cxn ang="0">
                  <a:pos x="4" y="200"/>
                </a:cxn>
                <a:cxn ang="0">
                  <a:pos x="0" y="187"/>
                </a:cxn>
                <a:cxn ang="0">
                  <a:pos x="4" y="178"/>
                </a:cxn>
                <a:cxn ang="0">
                  <a:pos x="4" y="178"/>
                </a:cxn>
              </a:cxnLst>
              <a:rect l="0" t="0" r="r" b="b"/>
              <a:pathLst>
                <a:path w="65" h="204">
                  <a:moveTo>
                    <a:pt x="4" y="178"/>
                  </a:moveTo>
                  <a:lnTo>
                    <a:pt x="4" y="178"/>
                  </a:lnTo>
                  <a:lnTo>
                    <a:pt x="17" y="161"/>
                  </a:lnTo>
                  <a:lnTo>
                    <a:pt x="30" y="143"/>
                  </a:lnTo>
                  <a:lnTo>
                    <a:pt x="34" y="122"/>
                  </a:lnTo>
                  <a:lnTo>
                    <a:pt x="34" y="100"/>
                  </a:lnTo>
                  <a:lnTo>
                    <a:pt x="34" y="100"/>
                  </a:lnTo>
                  <a:lnTo>
                    <a:pt x="34" y="83"/>
                  </a:lnTo>
                  <a:lnTo>
                    <a:pt x="30" y="61"/>
                  </a:lnTo>
                  <a:lnTo>
                    <a:pt x="17" y="39"/>
                  </a:lnTo>
                  <a:lnTo>
                    <a:pt x="4" y="26"/>
                  </a:lnTo>
                  <a:lnTo>
                    <a:pt x="4" y="26"/>
                  </a:lnTo>
                  <a:lnTo>
                    <a:pt x="0" y="13"/>
                  </a:lnTo>
                  <a:lnTo>
                    <a:pt x="4" y="5"/>
                  </a:lnTo>
                  <a:lnTo>
                    <a:pt x="4" y="5"/>
                  </a:lnTo>
                  <a:lnTo>
                    <a:pt x="13" y="0"/>
                  </a:lnTo>
                  <a:lnTo>
                    <a:pt x="26" y="5"/>
                  </a:lnTo>
                  <a:lnTo>
                    <a:pt x="26" y="5"/>
                  </a:lnTo>
                  <a:lnTo>
                    <a:pt x="43" y="26"/>
                  </a:lnTo>
                  <a:lnTo>
                    <a:pt x="56" y="48"/>
                  </a:lnTo>
                  <a:lnTo>
                    <a:pt x="60" y="74"/>
                  </a:lnTo>
                  <a:lnTo>
                    <a:pt x="65" y="100"/>
                  </a:lnTo>
                  <a:lnTo>
                    <a:pt x="60" y="126"/>
                  </a:lnTo>
                  <a:lnTo>
                    <a:pt x="56" y="152"/>
                  </a:lnTo>
                  <a:lnTo>
                    <a:pt x="43" y="178"/>
                  </a:lnTo>
                  <a:lnTo>
                    <a:pt x="26" y="200"/>
                  </a:lnTo>
                  <a:lnTo>
                    <a:pt x="26" y="200"/>
                  </a:lnTo>
                  <a:lnTo>
                    <a:pt x="13" y="204"/>
                  </a:lnTo>
                  <a:lnTo>
                    <a:pt x="4" y="200"/>
                  </a:lnTo>
                  <a:lnTo>
                    <a:pt x="4" y="200"/>
                  </a:lnTo>
                  <a:lnTo>
                    <a:pt x="0" y="187"/>
                  </a:lnTo>
                  <a:lnTo>
                    <a:pt x="4" y="178"/>
                  </a:lnTo>
                  <a:lnTo>
                    <a:pt x="4" y="178"/>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57" name="237431491"/>
            <p:cNvSpPr>
              <a:spLocks/>
            </p:cNvSpPr>
            <p:nvPr/>
          </p:nvSpPr>
          <p:spPr bwMode="auto">
            <a:xfrm>
              <a:off x="3022148" y="3087668"/>
              <a:ext cx="20650" cy="54290"/>
            </a:xfrm>
            <a:custGeom>
              <a:avLst/>
              <a:gdLst/>
              <a:ahLst/>
              <a:cxnLst>
                <a:cxn ang="0">
                  <a:pos x="4" y="117"/>
                </a:cxn>
                <a:cxn ang="0">
                  <a:pos x="4" y="117"/>
                </a:cxn>
                <a:cxn ang="0">
                  <a:pos x="12" y="108"/>
                </a:cxn>
                <a:cxn ang="0">
                  <a:pos x="21" y="95"/>
                </a:cxn>
                <a:cxn ang="0">
                  <a:pos x="25" y="69"/>
                </a:cxn>
                <a:cxn ang="0">
                  <a:pos x="21" y="47"/>
                </a:cxn>
                <a:cxn ang="0">
                  <a:pos x="12" y="34"/>
                </a:cxn>
                <a:cxn ang="0">
                  <a:pos x="4" y="21"/>
                </a:cxn>
                <a:cxn ang="0">
                  <a:pos x="4" y="21"/>
                </a:cxn>
                <a:cxn ang="0">
                  <a:pos x="0" y="13"/>
                </a:cxn>
                <a:cxn ang="0">
                  <a:pos x="4" y="4"/>
                </a:cxn>
                <a:cxn ang="0">
                  <a:pos x="4" y="4"/>
                </a:cxn>
                <a:cxn ang="0">
                  <a:pos x="12" y="0"/>
                </a:cxn>
                <a:cxn ang="0">
                  <a:pos x="25" y="4"/>
                </a:cxn>
                <a:cxn ang="0">
                  <a:pos x="25" y="4"/>
                </a:cxn>
                <a:cxn ang="0">
                  <a:pos x="34" y="17"/>
                </a:cxn>
                <a:cxn ang="0">
                  <a:pos x="43" y="34"/>
                </a:cxn>
                <a:cxn ang="0">
                  <a:pos x="51" y="52"/>
                </a:cxn>
                <a:cxn ang="0">
                  <a:pos x="51" y="69"/>
                </a:cxn>
                <a:cxn ang="0">
                  <a:pos x="51" y="86"/>
                </a:cxn>
                <a:cxn ang="0">
                  <a:pos x="43" y="104"/>
                </a:cxn>
                <a:cxn ang="0">
                  <a:pos x="34" y="121"/>
                </a:cxn>
                <a:cxn ang="0">
                  <a:pos x="25" y="138"/>
                </a:cxn>
                <a:cxn ang="0">
                  <a:pos x="25" y="138"/>
                </a:cxn>
                <a:cxn ang="0">
                  <a:pos x="12" y="143"/>
                </a:cxn>
                <a:cxn ang="0">
                  <a:pos x="4" y="138"/>
                </a:cxn>
                <a:cxn ang="0">
                  <a:pos x="4" y="138"/>
                </a:cxn>
                <a:cxn ang="0">
                  <a:pos x="0" y="125"/>
                </a:cxn>
                <a:cxn ang="0">
                  <a:pos x="4" y="117"/>
                </a:cxn>
                <a:cxn ang="0">
                  <a:pos x="4" y="117"/>
                </a:cxn>
              </a:cxnLst>
              <a:rect l="0" t="0" r="r" b="b"/>
              <a:pathLst>
                <a:path w="51" h="143">
                  <a:moveTo>
                    <a:pt x="4" y="117"/>
                  </a:moveTo>
                  <a:lnTo>
                    <a:pt x="4" y="117"/>
                  </a:lnTo>
                  <a:lnTo>
                    <a:pt x="12" y="108"/>
                  </a:lnTo>
                  <a:lnTo>
                    <a:pt x="21" y="95"/>
                  </a:lnTo>
                  <a:lnTo>
                    <a:pt x="25" y="69"/>
                  </a:lnTo>
                  <a:lnTo>
                    <a:pt x="21" y="47"/>
                  </a:lnTo>
                  <a:lnTo>
                    <a:pt x="12" y="34"/>
                  </a:lnTo>
                  <a:lnTo>
                    <a:pt x="4" y="21"/>
                  </a:lnTo>
                  <a:lnTo>
                    <a:pt x="4" y="21"/>
                  </a:lnTo>
                  <a:lnTo>
                    <a:pt x="0" y="13"/>
                  </a:lnTo>
                  <a:lnTo>
                    <a:pt x="4" y="4"/>
                  </a:lnTo>
                  <a:lnTo>
                    <a:pt x="4" y="4"/>
                  </a:lnTo>
                  <a:lnTo>
                    <a:pt x="12" y="0"/>
                  </a:lnTo>
                  <a:lnTo>
                    <a:pt x="25" y="4"/>
                  </a:lnTo>
                  <a:lnTo>
                    <a:pt x="25" y="4"/>
                  </a:lnTo>
                  <a:lnTo>
                    <a:pt x="34" y="17"/>
                  </a:lnTo>
                  <a:lnTo>
                    <a:pt x="43" y="34"/>
                  </a:lnTo>
                  <a:lnTo>
                    <a:pt x="51" y="52"/>
                  </a:lnTo>
                  <a:lnTo>
                    <a:pt x="51" y="69"/>
                  </a:lnTo>
                  <a:lnTo>
                    <a:pt x="51" y="86"/>
                  </a:lnTo>
                  <a:lnTo>
                    <a:pt x="43" y="104"/>
                  </a:lnTo>
                  <a:lnTo>
                    <a:pt x="34" y="121"/>
                  </a:lnTo>
                  <a:lnTo>
                    <a:pt x="25" y="138"/>
                  </a:lnTo>
                  <a:lnTo>
                    <a:pt x="25" y="138"/>
                  </a:lnTo>
                  <a:lnTo>
                    <a:pt x="12" y="143"/>
                  </a:lnTo>
                  <a:lnTo>
                    <a:pt x="4" y="138"/>
                  </a:lnTo>
                  <a:lnTo>
                    <a:pt x="4" y="138"/>
                  </a:lnTo>
                  <a:lnTo>
                    <a:pt x="0" y="125"/>
                  </a:lnTo>
                  <a:lnTo>
                    <a:pt x="4" y="117"/>
                  </a:lnTo>
                  <a:lnTo>
                    <a:pt x="4" y="117"/>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58" name="97628304"/>
            <p:cNvSpPr>
              <a:spLocks/>
            </p:cNvSpPr>
            <p:nvPr/>
          </p:nvSpPr>
          <p:spPr bwMode="auto">
            <a:xfrm>
              <a:off x="2934283" y="3075899"/>
              <a:ext cx="24699" cy="77449"/>
            </a:xfrm>
            <a:custGeom>
              <a:avLst/>
              <a:gdLst/>
              <a:ahLst/>
              <a:cxnLst>
                <a:cxn ang="0">
                  <a:pos x="56" y="26"/>
                </a:cxn>
                <a:cxn ang="0">
                  <a:pos x="56" y="26"/>
                </a:cxn>
                <a:cxn ang="0">
                  <a:pos x="43" y="39"/>
                </a:cxn>
                <a:cxn ang="0">
                  <a:pos x="35" y="61"/>
                </a:cxn>
                <a:cxn ang="0">
                  <a:pos x="26" y="83"/>
                </a:cxn>
                <a:cxn ang="0">
                  <a:pos x="26" y="100"/>
                </a:cxn>
                <a:cxn ang="0">
                  <a:pos x="26" y="100"/>
                </a:cxn>
                <a:cxn ang="0">
                  <a:pos x="26" y="122"/>
                </a:cxn>
                <a:cxn ang="0">
                  <a:pos x="35" y="143"/>
                </a:cxn>
                <a:cxn ang="0">
                  <a:pos x="43" y="161"/>
                </a:cxn>
                <a:cxn ang="0">
                  <a:pos x="56" y="178"/>
                </a:cxn>
                <a:cxn ang="0">
                  <a:pos x="56" y="178"/>
                </a:cxn>
                <a:cxn ang="0">
                  <a:pos x="61" y="187"/>
                </a:cxn>
                <a:cxn ang="0">
                  <a:pos x="56" y="200"/>
                </a:cxn>
                <a:cxn ang="0">
                  <a:pos x="56" y="200"/>
                </a:cxn>
                <a:cxn ang="0">
                  <a:pos x="48" y="204"/>
                </a:cxn>
                <a:cxn ang="0">
                  <a:pos x="39" y="200"/>
                </a:cxn>
                <a:cxn ang="0">
                  <a:pos x="39" y="200"/>
                </a:cxn>
                <a:cxn ang="0">
                  <a:pos x="22" y="178"/>
                </a:cxn>
                <a:cxn ang="0">
                  <a:pos x="9" y="152"/>
                </a:cxn>
                <a:cxn ang="0">
                  <a:pos x="0" y="126"/>
                </a:cxn>
                <a:cxn ang="0">
                  <a:pos x="0" y="100"/>
                </a:cxn>
                <a:cxn ang="0">
                  <a:pos x="0" y="74"/>
                </a:cxn>
                <a:cxn ang="0">
                  <a:pos x="9" y="48"/>
                </a:cxn>
                <a:cxn ang="0">
                  <a:pos x="22" y="26"/>
                </a:cxn>
                <a:cxn ang="0">
                  <a:pos x="39" y="5"/>
                </a:cxn>
                <a:cxn ang="0">
                  <a:pos x="39" y="5"/>
                </a:cxn>
                <a:cxn ang="0">
                  <a:pos x="48" y="0"/>
                </a:cxn>
                <a:cxn ang="0">
                  <a:pos x="56" y="5"/>
                </a:cxn>
                <a:cxn ang="0">
                  <a:pos x="56" y="5"/>
                </a:cxn>
                <a:cxn ang="0">
                  <a:pos x="61" y="13"/>
                </a:cxn>
                <a:cxn ang="0">
                  <a:pos x="56" y="26"/>
                </a:cxn>
                <a:cxn ang="0">
                  <a:pos x="56" y="26"/>
                </a:cxn>
              </a:cxnLst>
              <a:rect l="0" t="0" r="r" b="b"/>
              <a:pathLst>
                <a:path w="61" h="204">
                  <a:moveTo>
                    <a:pt x="56" y="26"/>
                  </a:moveTo>
                  <a:lnTo>
                    <a:pt x="56" y="26"/>
                  </a:lnTo>
                  <a:lnTo>
                    <a:pt x="43" y="39"/>
                  </a:lnTo>
                  <a:lnTo>
                    <a:pt x="35" y="61"/>
                  </a:lnTo>
                  <a:lnTo>
                    <a:pt x="26" y="83"/>
                  </a:lnTo>
                  <a:lnTo>
                    <a:pt x="26" y="100"/>
                  </a:lnTo>
                  <a:lnTo>
                    <a:pt x="26" y="100"/>
                  </a:lnTo>
                  <a:lnTo>
                    <a:pt x="26" y="122"/>
                  </a:lnTo>
                  <a:lnTo>
                    <a:pt x="35" y="143"/>
                  </a:lnTo>
                  <a:lnTo>
                    <a:pt x="43" y="161"/>
                  </a:lnTo>
                  <a:lnTo>
                    <a:pt x="56" y="178"/>
                  </a:lnTo>
                  <a:lnTo>
                    <a:pt x="56" y="178"/>
                  </a:lnTo>
                  <a:lnTo>
                    <a:pt x="61" y="187"/>
                  </a:lnTo>
                  <a:lnTo>
                    <a:pt x="56" y="200"/>
                  </a:lnTo>
                  <a:lnTo>
                    <a:pt x="56" y="200"/>
                  </a:lnTo>
                  <a:lnTo>
                    <a:pt x="48" y="204"/>
                  </a:lnTo>
                  <a:lnTo>
                    <a:pt x="39" y="200"/>
                  </a:lnTo>
                  <a:lnTo>
                    <a:pt x="39" y="200"/>
                  </a:lnTo>
                  <a:lnTo>
                    <a:pt x="22" y="178"/>
                  </a:lnTo>
                  <a:lnTo>
                    <a:pt x="9" y="152"/>
                  </a:lnTo>
                  <a:lnTo>
                    <a:pt x="0" y="126"/>
                  </a:lnTo>
                  <a:lnTo>
                    <a:pt x="0" y="100"/>
                  </a:lnTo>
                  <a:lnTo>
                    <a:pt x="0" y="74"/>
                  </a:lnTo>
                  <a:lnTo>
                    <a:pt x="9" y="48"/>
                  </a:lnTo>
                  <a:lnTo>
                    <a:pt x="22" y="26"/>
                  </a:lnTo>
                  <a:lnTo>
                    <a:pt x="39" y="5"/>
                  </a:lnTo>
                  <a:lnTo>
                    <a:pt x="39" y="5"/>
                  </a:lnTo>
                  <a:lnTo>
                    <a:pt x="48" y="0"/>
                  </a:lnTo>
                  <a:lnTo>
                    <a:pt x="56" y="5"/>
                  </a:lnTo>
                  <a:lnTo>
                    <a:pt x="56" y="5"/>
                  </a:lnTo>
                  <a:lnTo>
                    <a:pt x="61" y="13"/>
                  </a:lnTo>
                  <a:lnTo>
                    <a:pt x="56" y="26"/>
                  </a:lnTo>
                  <a:lnTo>
                    <a:pt x="56" y="26"/>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59" name="1796282216"/>
            <p:cNvSpPr>
              <a:spLocks/>
            </p:cNvSpPr>
            <p:nvPr/>
          </p:nvSpPr>
          <p:spPr bwMode="auto">
            <a:xfrm>
              <a:off x="2950074" y="3087668"/>
              <a:ext cx="21055" cy="54290"/>
            </a:xfrm>
            <a:custGeom>
              <a:avLst/>
              <a:gdLst/>
              <a:ahLst/>
              <a:cxnLst>
                <a:cxn ang="0">
                  <a:pos x="48" y="21"/>
                </a:cxn>
                <a:cxn ang="0">
                  <a:pos x="48" y="21"/>
                </a:cxn>
                <a:cxn ang="0">
                  <a:pos x="39" y="34"/>
                </a:cxn>
                <a:cxn ang="0">
                  <a:pos x="35" y="47"/>
                </a:cxn>
                <a:cxn ang="0">
                  <a:pos x="30" y="69"/>
                </a:cxn>
                <a:cxn ang="0">
                  <a:pos x="35" y="95"/>
                </a:cxn>
                <a:cxn ang="0">
                  <a:pos x="39" y="108"/>
                </a:cxn>
                <a:cxn ang="0">
                  <a:pos x="48" y="117"/>
                </a:cxn>
                <a:cxn ang="0">
                  <a:pos x="48" y="117"/>
                </a:cxn>
                <a:cxn ang="0">
                  <a:pos x="52" y="125"/>
                </a:cxn>
                <a:cxn ang="0">
                  <a:pos x="48" y="138"/>
                </a:cxn>
                <a:cxn ang="0">
                  <a:pos x="48" y="138"/>
                </a:cxn>
                <a:cxn ang="0">
                  <a:pos x="39" y="143"/>
                </a:cxn>
                <a:cxn ang="0">
                  <a:pos x="30" y="138"/>
                </a:cxn>
                <a:cxn ang="0">
                  <a:pos x="30" y="138"/>
                </a:cxn>
                <a:cxn ang="0">
                  <a:pos x="17" y="121"/>
                </a:cxn>
                <a:cxn ang="0">
                  <a:pos x="9" y="104"/>
                </a:cxn>
                <a:cxn ang="0">
                  <a:pos x="4" y="86"/>
                </a:cxn>
                <a:cxn ang="0">
                  <a:pos x="0" y="69"/>
                </a:cxn>
                <a:cxn ang="0">
                  <a:pos x="4" y="52"/>
                </a:cxn>
                <a:cxn ang="0">
                  <a:pos x="9" y="34"/>
                </a:cxn>
                <a:cxn ang="0">
                  <a:pos x="17" y="17"/>
                </a:cxn>
                <a:cxn ang="0">
                  <a:pos x="30" y="4"/>
                </a:cxn>
                <a:cxn ang="0">
                  <a:pos x="30" y="4"/>
                </a:cxn>
                <a:cxn ang="0">
                  <a:pos x="39" y="0"/>
                </a:cxn>
                <a:cxn ang="0">
                  <a:pos x="48" y="4"/>
                </a:cxn>
                <a:cxn ang="0">
                  <a:pos x="48" y="4"/>
                </a:cxn>
                <a:cxn ang="0">
                  <a:pos x="52" y="13"/>
                </a:cxn>
                <a:cxn ang="0">
                  <a:pos x="48" y="21"/>
                </a:cxn>
                <a:cxn ang="0">
                  <a:pos x="48" y="21"/>
                </a:cxn>
              </a:cxnLst>
              <a:rect l="0" t="0" r="r" b="b"/>
              <a:pathLst>
                <a:path w="52" h="143">
                  <a:moveTo>
                    <a:pt x="48" y="21"/>
                  </a:moveTo>
                  <a:lnTo>
                    <a:pt x="48" y="21"/>
                  </a:lnTo>
                  <a:lnTo>
                    <a:pt x="39" y="34"/>
                  </a:lnTo>
                  <a:lnTo>
                    <a:pt x="35" y="47"/>
                  </a:lnTo>
                  <a:lnTo>
                    <a:pt x="30" y="69"/>
                  </a:lnTo>
                  <a:lnTo>
                    <a:pt x="35" y="95"/>
                  </a:lnTo>
                  <a:lnTo>
                    <a:pt x="39" y="108"/>
                  </a:lnTo>
                  <a:lnTo>
                    <a:pt x="48" y="117"/>
                  </a:lnTo>
                  <a:lnTo>
                    <a:pt x="48" y="117"/>
                  </a:lnTo>
                  <a:lnTo>
                    <a:pt x="52" y="125"/>
                  </a:lnTo>
                  <a:lnTo>
                    <a:pt x="48" y="138"/>
                  </a:lnTo>
                  <a:lnTo>
                    <a:pt x="48" y="138"/>
                  </a:lnTo>
                  <a:lnTo>
                    <a:pt x="39" y="143"/>
                  </a:lnTo>
                  <a:lnTo>
                    <a:pt x="30" y="138"/>
                  </a:lnTo>
                  <a:lnTo>
                    <a:pt x="30" y="138"/>
                  </a:lnTo>
                  <a:lnTo>
                    <a:pt x="17" y="121"/>
                  </a:lnTo>
                  <a:lnTo>
                    <a:pt x="9" y="104"/>
                  </a:lnTo>
                  <a:lnTo>
                    <a:pt x="4" y="86"/>
                  </a:lnTo>
                  <a:lnTo>
                    <a:pt x="0" y="69"/>
                  </a:lnTo>
                  <a:lnTo>
                    <a:pt x="4" y="52"/>
                  </a:lnTo>
                  <a:lnTo>
                    <a:pt x="9" y="34"/>
                  </a:lnTo>
                  <a:lnTo>
                    <a:pt x="17" y="17"/>
                  </a:lnTo>
                  <a:lnTo>
                    <a:pt x="30" y="4"/>
                  </a:lnTo>
                  <a:lnTo>
                    <a:pt x="30" y="4"/>
                  </a:lnTo>
                  <a:lnTo>
                    <a:pt x="39" y="0"/>
                  </a:lnTo>
                  <a:lnTo>
                    <a:pt x="48" y="4"/>
                  </a:lnTo>
                  <a:lnTo>
                    <a:pt x="48" y="4"/>
                  </a:lnTo>
                  <a:lnTo>
                    <a:pt x="52" y="13"/>
                  </a:lnTo>
                  <a:lnTo>
                    <a:pt x="48" y="21"/>
                  </a:lnTo>
                  <a:lnTo>
                    <a:pt x="48"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0" name="122657418"/>
            <p:cNvSpPr>
              <a:spLocks/>
            </p:cNvSpPr>
            <p:nvPr/>
          </p:nvSpPr>
          <p:spPr bwMode="auto">
            <a:xfrm>
              <a:off x="2988541" y="3125254"/>
              <a:ext cx="19436" cy="70615"/>
            </a:xfrm>
            <a:custGeom>
              <a:avLst/>
              <a:gdLst/>
              <a:ahLst/>
              <a:cxnLst>
                <a:cxn ang="0">
                  <a:pos x="48" y="173"/>
                </a:cxn>
                <a:cxn ang="0">
                  <a:pos x="48" y="173"/>
                </a:cxn>
                <a:cxn ang="0">
                  <a:pos x="48" y="182"/>
                </a:cxn>
                <a:cxn ang="0">
                  <a:pos x="39" y="186"/>
                </a:cxn>
                <a:cxn ang="0">
                  <a:pos x="13" y="186"/>
                </a:cxn>
                <a:cxn ang="0">
                  <a:pos x="13" y="186"/>
                </a:cxn>
                <a:cxn ang="0">
                  <a:pos x="5" y="182"/>
                </a:cxn>
                <a:cxn ang="0">
                  <a:pos x="0" y="173"/>
                </a:cxn>
                <a:cxn ang="0">
                  <a:pos x="0" y="9"/>
                </a:cxn>
                <a:cxn ang="0">
                  <a:pos x="0" y="9"/>
                </a:cxn>
                <a:cxn ang="0">
                  <a:pos x="5" y="5"/>
                </a:cxn>
                <a:cxn ang="0">
                  <a:pos x="13" y="0"/>
                </a:cxn>
                <a:cxn ang="0">
                  <a:pos x="39" y="0"/>
                </a:cxn>
                <a:cxn ang="0">
                  <a:pos x="39" y="0"/>
                </a:cxn>
                <a:cxn ang="0">
                  <a:pos x="48" y="5"/>
                </a:cxn>
                <a:cxn ang="0">
                  <a:pos x="48" y="9"/>
                </a:cxn>
                <a:cxn ang="0">
                  <a:pos x="48" y="173"/>
                </a:cxn>
              </a:cxnLst>
              <a:rect l="0" t="0" r="r" b="b"/>
              <a:pathLst>
                <a:path w="48" h="186">
                  <a:moveTo>
                    <a:pt x="48" y="173"/>
                  </a:moveTo>
                  <a:lnTo>
                    <a:pt x="48" y="173"/>
                  </a:lnTo>
                  <a:lnTo>
                    <a:pt x="48" y="182"/>
                  </a:lnTo>
                  <a:lnTo>
                    <a:pt x="39" y="186"/>
                  </a:lnTo>
                  <a:lnTo>
                    <a:pt x="13" y="186"/>
                  </a:lnTo>
                  <a:lnTo>
                    <a:pt x="13" y="186"/>
                  </a:lnTo>
                  <a:lnTo>
                    <a:pt x="5" y="182"/>
                  </a:lnTo>
                  <a:lnTo>
                    <a:pt x="0" y="173"/>
                  </a:lnTo>
                  <a:lnTo>
                    <a:pt x="0" y="9"/>
                  </a:lnTo>
                  <a:lnTo>
                    <a:pt x="0" y="9"/>
                  </a:lnTo>
                  <a:lnTo>
                    <a:pt x="5" y="5"/>
                  </a:lnTo>
                  <a:lnTo>
                    <a:pt x="13" y="0"/>
                  </a:lnTo>
                  <a:lnTo>
                    <a:pt x="39" y="0"/>
                  </a:lnTo>
                  <a:lnTo>
                    <a:pt x="39" y="0"/>
                  </a:lnTo>
                  <a:lnTo>
                    <a:pt x="48" y="5"/>
                  </a:lnTo>
                  <a:lnTo>
                    <a:pt x="48" y="9"/>
                  </a:lnTo>
                  <a:lnTo>
                    <a:pt x="48" y="173"/>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1" name="1623360554"/>
            <p:cNvSpPr>
              <a:spLocks/>
            </p:cNvSpPr>
            <p:nvPr/>
          </p:nvSpPr>
          <p:spPr bwMode="auto">
            <a:xfrm>
              <a:off x="2978013" y="3097539"/>
              <a:ext cx="40491" cy="39484"/>
            </a:xfrm>
            <a:custGeom>
              <a:avLst/>
              <a:gdLst/>
              <a:ahLst/>
              <a:cxnLst>
                <a:cxn ang="0">
                  <a:pos x="100" y="52"/>
                </a:cxn>
                <a:cxn ang="0">
                  <a:pos x="100" y="52"/>
                </a:cxn>
                <a:cxn ang="0">
                  <a:pos x="96" y="73"/>
                </a:cxn>
                <a:cxn ang="0">
                  <a:pos x="87" y="86"/>
                </a:cxn>
                <a:cxn ang="0">
                  <a:pos x="70" y="99"/>
                </a:cxn>
                <a:cxn ang="0">
                  <a:pos x="52" y="104"/>
                </a:cxn>
                <a:cxn ang="0">
                  <a:pos x="52" y="104"/>
                </a:cxn>
                <a:cxn ang="0">
                  <a:pos x="31" y="99"/>
                </a:cxn>
                <a:cxn ang="0">
                  <a:pos x="18" y="86"/>
                </a:cxn>
                <a:cxn ang="0">
                  <a:pos x="5" y="73"/>
                </a:cxn>
                <a:cxn ang="0">
                  <a:pos x="0" y="52"/>
                </a:cxn>
                <a:cxn ang="0">
                  <a:pos x="0" y="52"/>
                </a:cxn>
                <a:cxn ang="0">
                  <a:pos x="5" y="34"/>
                </a:cxn>
                <a:cxn ang="0">
                  <a:pos x="18" y="17"/>
                </a:cxn>
                <a:cxn ang="0">
                  <a:pos x="31" y="4"/>
                </a:cxn>
                <a:cxn ang="0">
                  <a:pos x="52" y="0"/>
                </a:cxn>
                <a:cxn ang="0">
                  <a:pos x="52" y="0"/>
                </a:cxn>
                <a:cxn ang="0">
                  <a:pos x="70" y="4"/>
                </a:cxn>
                <a:cxn ang="0">
                  <a:pos x="87" y="17"/>
                </a:cxn>
                <a:cxn ang="0">
                  <a:pos x="96" y="34"/>
                </a:cxn>
                <a:cxn ang="0">
                  <a:pos x="100" y="52"/>
                </a:cxn>
                <a:cxn ang="0">
                  <a:pos x="100" y="52"/>
                </a:cxn>
              </a:cxnLst>
              <a:rect l="0" t="0" r="r" b="b"/>
              <a:pathLst>
                <a:path w="100" h="104">
                  <a:moveTo>
                    <a:pt x="100" y="52"/>
                  </a:moveTo>
                  <a:lnTo>
                    <a:pt x="100" y="52"/>
                  </a:lnTo>
                  <a:lnTo>
                    <a:pt x="96" y="73"/>
                  </a:lnTo>
                  <a:lnTo>
                    <a:pt x="87" y="86"/>
                  </a:lnTo>
                  <a:lnTo>
                    <a:pt x="70" y="99"/>
                  </a:lnTo>
                  <a:lnTo>
                    <a:pt x="52" y="104"/>
                  </a:lnTo>
                  <a:lnTo>
                    <a:pt x="52" y="104"/>
                  </a:lnTo>
                  <a:lnTo>
                    <a:pt x="31" y="99"/>
                  </a:lnTo>
                  <a:lnTo>
                    <a:pt x="18" y="86"/>
                  </a:lnTo>
                  <a:lnTo>
                    <a:pt x="5" y="73"/>
                  </a:lnTo>
                  <a:lnTo>
                    <a:pt x="0" y="52"/>
                  </a:lnTo>
                  <a:lnTo>
                    <a:pt x="0" y="52"/>
                  </a:lnTo>
                  <a:lnTo>
                    <a:pt x="5" y="34"/>
                  </a:lnTo>
                  <a:lnTo>
                    <a:pt x="18" y="17"/>
                  </a:lnTo>
                  <a:lnTo>
                    <a:pt x="31" y="4"/>
                  </a:lnTo>
                  <a:lnTo>
                    <a:pt x="52" y="0"/>
                  </a:lnTo>
                  <a:lnTo>
                    <a:pt x="52" y="0"/>
                  </a:lnTo>
                  <a:lnTo>
                    <a:pt x="70" y="4"/>
                  </a:lnTo>
                  <a:lnTo>
                    <a:pt x="87" y="17"/>
                  </a:lnTo>
                  <a:lnTo>
                    <a:pt x="96" y="34"/>
                  </a:lnTo>
                  <a:lnTo>
                    <a:pt x="100" y="52"/>
                  </a:lnTo>
                  <a:lnTo>
                    <a:pt x="100" y="52"/>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2" name="870590326"/>
            <p:cNvSpPr>
              <a:spLocks/>
            </p:cNvSpPr>
            <p:nvPr/>
          </p:nvSpPr>
          <p:spPr bwMode="auto">
            <a:xfrm>
              <a:off x="2855326" y="3202702"/>
              <a:ext cx="175325" cy="59226"/>
            </a:xfrm>
            <a:custGeom>
              <a:avLst/>
              <a:gdLst/>
              <a:ahLst/>
              <a:cxnLst>
                <a:cxn ang="0">
                  <a:pos x="424" y="0"/>
                </a:cxn>
                <a:cxn ang="0">
                  <a:pos x="13" y="0"/>
                </a:cxn>
                <a:cxn ang="0">
                  <a:pos x="13" y="0"/>
                </a:cxn>
                <a:cxn ang="0">
                  <a:pos x="5" y="4"/>
                </a:cxn>
                <a:cxn ang="0">
                  <a:pos x="0" y="13"/>
                </a:cxn>
                <a:cxn ang="0">
                  <a:pos x="0" y="143"/>
                </a:cxn>
                <a:cxn ang="0">
                  <a:pos x="0" y="143"/>
                </a:cxn>
                <a:cxn ang="0">
                  <a:pos x="5" y="151"/>
                </a:cxn>
                <a:cxn ang="0">
                  <a:pos x="13" y="156"/>
                </a:cxn>
                <a:cxn ang="0">
                  <a:pos x="424" y="156"/>
                </a:cxn>
                <a:cxn ang="0">
                  <a:pos x="424" y="156"/>
                </a:cxn>
                <a:cxn ang="0">
                  <a:pos x="429" y="151"/>
                </a:cxn>
                <a:cxn ang="0">
                  <a:pos x="433" y="143"/>
                </a:cxn>
                <a:cxn ang="0">
                  <a:pos x="433" y="13"/>
                </a:cxn>
                <a:cxn ang="0">
                  <a:pos x="433" y="13"/>
                </a:cxn>
                <a:cxn ang="0">
                  <a:pos x="429" y="4"/>
                </a:cxn>
                <a:cxn ang="0">
                  <a:pos x="424" y="0"/>
                </a:cxn>
                <a:cxn ang="0">
                  <a:pos x="424" y="0"/>
                </a:cxn>
              </a:cxnLst>
              <a:rect l="0" t="0" r="r" b="b"/>
              <a:pathLst>
                <a:path w="433" h="156">
                  <a:moveTo>
                    <a:pt x="424" y="0"/>
                  </a:moveTo>
                  <a:lnTo>
                    <a:pt x="13" y="0"/>
                  </a:lnTo>
                  <a:lnTo>
                    <a:pt x="13" y="0"/>
                  </a:lnTo>
                  <a:lnTo>
                    <a:pt x="5" y="4"/>
                  </a:lnTo>
                  <a:lnTo>
                    <a:pt x="0" y="13"/>
                  </a:lnTo>
                  <a:lnTo>
                    <a:pt x="0" y="143"/>
                  </a:lnTo>
                  <a:lnTo>
                    <a:pt x="0" y="143"/>
                  </a:lnTo>
                  <a:lnTo>
                    <a:pt x="5" y="151"/>
                  </a:lnTo>
                  <a:lnTo>
                    <a:pt x="13" y="156"/>
                  </a:lnTo>
                  <a:lnTo>
                    <a:pt x="424" y="156"/>
                  </a:lnTo>
                  <a:lnTo>
                    <a:pt x="424" y="156"/>
                  </a:lnTo>
                  <a:lnTo>
                    <a:pt x="429" y="151"/>
                  </a:lnTo>
                  <a:lnTo>
                    <a:pt x="433" y="143"/>
                  </a:lnTo>
                  <a:lnTo>
                    <a:pt x="433" y="13"/>
                  </a:lnTo>
                  <a:lnTo>
                    <a:pt x="433" y="13"/>
                  </a:lnTo>
                  <a:lnTo>
                    <a:pt x="429" y="4"/>
                  </a:lnTo>
                  <a:lnTo>
                    <a:pt x="424" y="0"/>
                  </a:lnTo>
                  <a:lnTo>
                    <a:pt x="424" y="0"/>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3" name="778954762"/>
            <p:cNvSpPr>
              <a:spLocks/>
            </p:cNvSpPr>
            <p:nvPr/>
          </p:nvSpPr>
          <p:spPr bwMode="auto">
            <a:xfrm>
              <a:off x="2867878" y="3212573"/>
              <a:ext cx="19031" cy="17844"/>
            </a:xfrm>
            <a:custGeom>
              <a:avLst/>
              <a:gdLst/>
              <a:ahLst/>
              <a:cxnLst>
                <a:cxn ang="0">
                  <a:pos x="47" y="21"/>
                </a:cxn>
                <a:cxn ang="0">
                  <a:pos x="47" y="21"/>
                </a:cxn>
                <a:cxn ang="0">
                  <a:pos x="47" y="30"/>
                </a:cxn>
                <a:cxn ang="0">
                  <a:pos x="39" y="39"/>
                </a:cxn>
                <a:cxn ang="0">
                  <a:pos x="34" y="43"/>
                </a:cxn>
                <a:cxn ang="0">
                  <a:pos x="21" y="47"/>
                </a:cxn>
                <a:cxn ang="0">
                  <a:pos x="21" y="47"/>
                </a:cxn>
                <a:cxn ang="0">
                  <a:pos x="13" y="43"/>
                </a:cxn>
                <a:cxn ang="0">
                  <a:pos x="4" y="39"/>
                </a:cxn>
                <a:cxn ang="0">
                  <a:pos x="0" y="30"/>
                </a:cxn>
                <a:cxn ang="0">
                  <a:pos x="0" y="21"/>
                </a:cxn>
                <a:cxn ang="0">
                  <a:pos x="0" y="21"/>
                </a:cxn>
                <a:cxn ang="0">
                  <a:pos x="0" y="13"/>
                </a:cxn>
                <a:cxn ang="0">
                  <a:pos x="4" y="4"/>
                </a:cxn>
                <a:cxn ang="0">
                  <a:pos x="13" y="0"/>
                </a:cxn>
                <a:cxn ang="0">
                  <a:pos x="21" y="0"/>
                </a:cxn>
                <a:cxn ang="0">
                  <a:pos x="21" y="0"/>
                </a:cxn>
                <a:cxn ang="0">
                  <a:pos x="34" y="0"/>
                </a:cxn>
                <a:cxn ang="0">
                  <a:pos x="39" y="4"/>
                </a:cxn>
                <a:cxn ang="0">
                  <a:pos x="47" y="13"/>
                </a:cxn>
                <a:cxn ang="0">
                  <a:pos x="47" y="21"/>
                </a:cxn>
                <a:cxn ang="0">
                  <a:pos x="47" y="21"/>
                </a:cxn>
              </a:cxnLst>
              <a:rect l="0" t="0" r="r" b="b"/>
              <a:pathLst>
                <a:path w="47" h="47">
                  <a:moveTo>
                    <a:pt x="47" y="21"/>
                  </a:moveTo>
                  <a:lnTo>
                    <a:pt x="47" y="21"/>
                  </a:lnTo>
                  <a:lnTo>
                    <a:pt x="47" y="30"/>
                  </a:lnTo>
                  <a:lnTo>
                    <a:pt x="39" y="39"/>
                  </a:lnTo>
                  <a:lnTo>
                    <a:pt x="34" y="43"/>
                  </a:lnTo>
                  <a:lnTo>
                    <a:pt x="21" y="47"/>
                  </a:lnTo>
                  <a:lnTo>
                    <a:pt x="21" y="47"/>
                  </a:lnTo>
                  <a:lnTo>
                    <a:pt x="13" y="43"/>
                  </a:lnTo>
                  <a:lnTo>
                    <a:pt x="4" y="39"/>
                  </a:lnTo>
                  <a:lnTo>
                    <a:pt x="0" y="30"/>
                  </a:lnTo>
                  <a:lnTo>
                    <a:pt x="0" y="21"/>
                  </a:lnTo>
                  <a:lnTo>
                    <a:pt x="0" y="21"/>
                  </a:lnTo>
                  <a:lnTo>
                    <a:pt x="0" y="13"/>
                  </a:lnTo>
                  <a:lnTo>
                    <a:pt x="4" y="4"/>
                  </a:lnTo>
                  <a:lnTo>
                    <a:pt x="13" y="0"/>
                  </a:lnTo>
                  <a:lnTo>
                    <a:pt x="21" y="0"/>
                  </a:lnTo>
                  <a:lnTo>
                    <a:pt x="21" y="0"/>
                  </a:lnTo>
                  <a:lnTo>
                    <a:pt x="34" y="0"/>
                  </a:lnTo>
                  <a:lnTo>
                    <a:pt x="39"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4" name="817227762"/>
            <p:cNvSpPr>
              <a:spLocks/>
            </p:cNvSpPr>
            <p:nvPr/>
          </p:nvSpPr>
          <p:spPr bwMode="auto">
            <a:xfrm>
              <a:off x="2895817" y="3212573"/>
              <a:ext cx="19031" cy="17844"/>
            </a:xfrm>
            <a:custGeom>
              <a:avLst/>
              <a:gdLst/>
              <a:ahLst/>
              <a:cxnLst>
                <a:cxn ang="0">
                  <a:pos x="47" y="21"/>
                </a:cxn>
                <a:cxn ang="0">
                  <a:pos x="47" y="21"/>
                </a:cxn>
                <a:cxn ang="0">
                  <a:pos x="47"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7" y="13"/>
                </a:cxn>
                <a:cxn ang="0">
                  <a:pos x="47" y="21"/>
                </a:cxn>
                <a:cxn ang="0">
                  <a:pos x="47" y="21"/>
                </a:cxn>
              </a:cxnLst>
              <a:rect l="0" t="0" r="r" b="b"/>
              <a:pathLst>
                <a:path w="47" h="47">
                  <a:moveTo>
                    <a:pt x="47" y="21"/>
                  </a:moveTo>
                  <a:lnTo>
                    <a:pt x="47" y="21"/>
                  </a:lnTo>
                  <a:lnTo>
                    <a:pt x="47"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7" y="13"/>
                  </a:lnTo>
                  <a:lnTo>
                    <a:pt x="47" y="21"/>
                  </a:lnTo>
                  <a:lnTo>
                    <a:pt x="47"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65" name="660712609"/>
            <p:cNvSpPr>
              <a:spLocks/>
            </p:cNvSpPr>
            <p:nvPr/>
          </p:nvSpPr>
          <p:spPr bwMode="auto">
            <a:xfrm>
              <a:off x="2923756" y="3212573"/>
              <a:ext cx="21055" cy="17844"/>
            </a:xfrm>
            <a:custGeom>
              <a:avLst/>
              <a:gdLst/>
              <a:ahLst/>
              <a:cxnLst>
                <a:cxn ang="0">
                  <a:pos x="52" y="21"/>
                </a:cxn>
                <a:cxn ang="0">
                  <a:pos x="52" y="21"/>
                </a:cxn>
                <a:cxn ang="0">
                  <a:pos x="48" y="30"/>
                </a:cxn>
                <a:cxn ang="0">
                  <a:pos x="43" y="39"/>
                </a:cxn>
                <a:cxn ang="0">
                  <a:pos x="35" y="43"/>
                </a:cxn>
                <a:cxn ang="0">
                  <a:pos x="26" y="47"/>
                </a:cxn>
                <a:cxn ang="0">
                  <a:pos x="26" y="47"/>
                </a:cxn>
                <a:cxn ang="0">
                  <a:pos x="17" y="43"/>
                </a:cxn>
                <a:cxn ang="0">
                  <a:pos x="9" y="39"/>
                </a:cxn>
                <a:cxn ang="0">
                  <a:pos x="4" y="30"/>
                </a:cxn>
                <a:cxn ang="0">
                  <a:pos x="0" y="21"/>
                </a:cxn>
                <a:cxn ang="0">
                  <a:pos x="0" y="21"/>
                </a:cxn>
                <a:cxn ang="0">
                  <a:pos x="4" y="13"/>
                </a:cxn>
                <a:cxn ang="0">
                  <a:pos x="9" y="4"/>
                </a:cxn>
                <a:cxn ang="0">
                  <a:pos x="17" y="0"/>
                </a:cxn>
                <a:cxn ang="0">
                  <a:pos x="26" y="0"/>
                </a:cxn>
                <a:cxn ang="0">
                  <a:pos x="26" y="0"/>
                </a:cxn>
                <a:cxn ang="0">
                  <a:pos x="35" y="0"/>
                </a:cxn>
                <a:cxn ang="0">
                  <a:pos x="43" y="4"/>
                </a:cxn>
                <a:cxn ang="0">
                  <a:pos x="48" y="13"/>
                </a:cxn>
                <a:cxn ang="0">
                  <a:pos x="52" y="21"/>
                </a:cxn>
                <a:cxn ang="0">
                  <a:pos x="52" y="21"/>
                </a:cxn>
              </a:cxnLst>
              <a:rect l="0" t="0" r="r" b="b"/>
              <a:pathLst>
                <a:path w="52" h="47">
                  <a:moveTo>
                    <a:pt x="52" y="21"/>
                  </a:moveTo>
                  <a:lnTo>
                    <a:pt x="52" y="21"/>
                  </a:lnTo>
                  <a:lnTo>
                    <a:pt x="48" y="30"/>
                  </a:lnTo>
                  <a:lnTo>
                    <a:pt x="43" y="39"/>
                  </a:lnTo>
                  <a:lnTo>
                    <a:pt x="35" y="43"/>
                  </a:lnTo>
                  <a:lnTo>
                    <a:pt x="26" y="47"/>
                  </a:lnTo>
                  <a:lnTo>
                    <a:pt x="26" y="47"/>
                  </a:lnTo>
                  <a:lnTo>
                    <a:pt x="17" y="43"/>
                  </a:lnTo>
                  <a:lnTo>
                    <a:pt x="9" y="39"/>
                  </a:lnTo>
                  <a:lnTo>
                    <a:pt x="4" y="30"/>
                  </a:lnTo>
                  <a:lnTo>
                    <a:pt x="0" y="21"/>
                  </a:lnTo>
                  <a:lnTo>
                    <a:pt x="0" y="21"/>
                  </a:lnTo>
                  <a:lnTo>
                    <a:pt x="4" y="13"/>
                  </a:lnTo>
                  <a:lnTo>
                    <a:pt x="9" y="4"/>
                  </a:lnTo>
                  <a:lnTo>
                    <a:pt x="17" y="0"/>
                  </a:lnTo>
                  <a:lnTo>
                    <a:pt x="26" y="0"/>
                  </a:lnTo>
                  <a:lnTo>
                    <a:pt x="26" y="0"/>
                  </a:lnTo>
                  <a:lnTo>
                    <a:pt x="35" y="0"/>
                  </a:lnTo>
                  <a:lnTo>
                    <a:pt x="43" y="4"/>
                  </a:lnTo>
                  <a:lnTo>
                    <a:pt x="48" y="13"/>
                  </a:lnTo>
                  <a:lnTo>
                    <a:pt x="52" y="21"/>
                  </a:lnTo>
                  <a:lnTo>
                    <a:pt x="52" y="21"/>
                  </a:lnTo>
                  <a:close/>
                </a:path>
              </a:pathLst>
            </a:custGeom>
            <a:solidFill>
              <a:schemeClr val="tx1">
                <a:lumMod val="50000"/>
                <a:lumOff val="50000"/>
              </a:schemeClr>
            </a:solidFill>
            <a:ln w="9525">
              <a:noFill/>
              <a:round/>
              <a:headEnd/>
              <a:tailEnd/>
            </a:ln>
          </p:spPr>
          <p:txBody>
            <a:bodyPr/>
            <a:lstStyle/>
            <a:p>
              <a:pPr fontAlgn="ctr">
                <a:defRPr/>
              </a:pPr>
              <a:endParaRPr lang="en-US" altLang="zh-CN" sz="1200">
                <a:latin typeface="+mn-lt"/>
                <a:ea typeface="华文细黑" panose="02010600040101010101" pitchFamily="2" charset="-122"/>
                <a:cs typeface="Arial" pitchFamily="34" charset="0"/>
              </a:endParaRPr>
            </a:p>
          </p:txBody>
        </p:sp>
        <p:sp>
          <p:nvSpPr>
            <p:cNvPr id="155" name="480641923"/>
            <p:cNvSpPr/>
            <p:nvPr/>
          </p:nvSpPr>
          <p:spPr>
            <a:xfrm>
              <a:off x="2503308" y="2855625"/>
              <a:ext cx="636922" cy="554909"/>
            </a:xfrm>
            <a:prstGeom prst="ellipse">
              <a:avLst/>
            </a:prstGeom>
            <a:solidFill>
              <a:srgbClr val="66CCFF">
                <a:alpha val="5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ea typeface="华文细黑" panose="02010600040101010101" pitchFamily="2" charset="-122"/>
                <a:cs typeface="Arial" pitchFamily="34" charset="0"/>
              </a:endParaRPr>
            </a:p>
          </p:txBody>
        </p:sp>
        <p:cxnSp>
          <p:nvCxnSpPr>
            <p:cNvPr id="174" name="133077800"/>
            <p:cNvCxnSpPr/>
            <p:nvPr/>
          </p:nvCxnSpPr>
          <p:spPr>
            <a:xfrm>
              <a:off x="1946003" y="2079955"/>
              <a:ext cx="39806" cy="88648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5" name="1839726862"/>
            <p:cNvCxnSpPr/>
            <p:nvPr/>
          </p:nvCxnSpPr>
          <p:spPr>
            <a:xfrm>
              <a:off x="1946002" y="2043019"/>
              <a:ext cx="875767" cy="923417"/>
            </a:xfrm>
            <a:prstGeom prst="line">
              <a:avLst/>
            </a:prstGeom>
          </p:spPr>
          <p:style>
            <a:lnRef idx="1">
              <a:schemeClr val="accent1"/>
            </a:lnRef>
            <a:fillRef idx="0">
              <a:schemeClr val="accent1"/>
            </a:fillRef>
            <a:effectRef idx="0">
              <a:schemeClr val="accent1"/>
            </a:effectRef>
            <a:fontRef idx="minor">
              <a:schemeClr val="tx1"/>
            </a:fontRef>
          </p:style>
        </p:cxnSp>
        <p:sp>
          <p:nvSpPr>
            <p:cNvPr id="176" name="686669748"/>
            <p:cNvSpPr txBox="1"/>
            <p:nvPr/>
          </p:nvSpPr>
          <p:spPr>
            <a:xfrm>
              <a:off x="3241830" y="1218977"/>
              <a:ext cx="2078690" cy="3084923"/>
            </a:xfrm>
            <a:prstGeom prst="rect">
              <a:avLst/>
            </a:prstGeom>
            <a:noFill/>
          </p:spPr>
          <p:txBody>
            <a:bodyPr wrap="square" lIns="0" rIns="0" rtlCol="0">
              <a:noAutofit/>
            </a:bodyPr>
            <a:lstStyle/>
            <a:p>
              <a:pPr fontAlgn="ctr">
                <a:spcBef>
                  <a:spcPts val="750"/>
                </a:spcBef>
              </a:pPr>
              <a:r>
                <a:rPr lang="en-US" altLang="zh-CN" sz="1200" b="1" u="sng" dirty="0">
                  <a:solidFill>
                    <a:srgbClr val="C00000"/>
                  </a:solidFill>
                  <a:latin typeface="+mn-lt"/>
                  <a:ea typeface="华文细黑" panose="02010600040101010101" pitchFamily="2" charset="-122"/>
                  <a:cs typeface="Arial" pitchFamily="34" charset="0"/>
                </a:rPr>
                <a:t>Cloud-based management of campus networks:</a:t>
              </a:r>
            </a:p>
            <a:p>
              <a:pPr marL="92075" indent="-92075" fontAlgn="ctr">
                <a:lnSpc>
                  <a:spcPct val="90000"/>
                </a:lnSpc>
                <a:spcBef>
                  <a:spcPts val="0"/>
                </a:spcBef>
                <a:buFont typeface="Arial" pitchFamily="34" charset="0"/>
                <a:buChar char="•"/>
              </a:pPr>
              <a:r>
                <a:rPr lang="en-US" altLang="zh-CN" sz="1200" b="1" dirty="0">
                  <a:solidFill>
                    <a:srgbClr val="C00000"/>
                  </a:solidFill>
                  <a:latin typeface="+mn-lt"/>
                  <a:ea typeface="华文细黑" panose="02010600040101010101" pitchFamily="2" charset="-122"/>
                  <a:cs typeface="Arial" pitchFamily="34" charset="0"/>
                </a:rPr>
                <a:t>High efficiency</a:t>
              </a:r>
              <a:r>
                <a:rPr lang="en-US" altLang="zh-CN" sz="1200" b="1" dirty="0">
                  <a:latin typeface="+mn-lt"/>
                  <a:ea typeface="华文细黑" panose="02010600040101010101" pitchFamily="2" charset="-122"/>
                  <a:cs typeface="Arial" pitchFamily="34" charset="0"/>
                </a:rPr>
                <a:t>: Networks are managed on the cloud.</a:t>
              </a:r>
            </a:p>
            <a:p>
              <a:pPr marL="92075" indent="-92075" fontAlgn="ctr">
                <a:spcBef>
                  <a:spcPts val="750"/>
                </a:spcBef>
                <a:buFont typeface="Arial" pitchFamily="34" charset="0"/>
                <a:buChar char="•"/>
              </a:pPr>
              <a:r>
                <a:rPr lang="en-US" altLang="zh-CN" sz="1200" b="1" dirty="0">
                  <a:solidFill>
                    <a:srgbClr val="C00000"/>
                  </a:solidFill>
                  <a:latin typeface="+mn-lt"/>
                  <a:ea typeface="华文细黑" panose="02010600040101010101" pitchFamily="2" charset="-122"/>
                  <a:cs typeface="Arial" pitchFamily="34" charset="0"/>
                </a:rPr>
                <a:t>Human labor saving</a:t>
              </a:r>
              <a:r>
                <a:rPr lang="en-US" altLang="zh-CN" sz="1200" b="1" dirty="0">
                  <a:latin typeface="+mn-lt"/>
                  <a:ea typeface="华文细黑" panose="02010600040101010101" pitchFamily="2" charset="-122"/>
                  <a:cs typeface="Arial" pitchFamily="34" charset="0"/>
                </a:rPr>
                <a:t>: Professional maintenance tools and capabilities are deployed on the cloud.</a:t>
              </a:r>
              <a:endParaRPr lang="en-US" altLang="zh-CN" sz="1200" b="1" dirty="0">
                <a:solidFill>
                  <a:srgbClr val="C00000"/>
                </a:solidFill>
                <a:latin typeface="+mn-lt"/>
                <a:ea typeface="华文细黑" panose="02010600040101010101" pitchFamily="2" charset="-122"/>
                <a:cs typeface="Arial" pitchFamily="34" charset="0"/>
              </a:endParaRPr>
            </a:p>
            <a:p>
              <a:pPr marL="92075" indent="-92075" fontAlgn="ctr">
                <a:spcBef>
                  <a:spcPts val="750"/>
                </a:spcBef>
                <a:buFont typeface="Arial" pitchFamily="34" charset="0"/>
                <a:buChar char="•"/>
              </a:pPr>
              <a:r>
                <a:rPr lang="en-US" altLang="zh-CN" sz="1200" b="1" dirty="0">
                  <a:solidFill>
                    <a:srgbClr val="C00000"/>
                  </a:solidFill>
                  <a:latin typeface="+mn-lt"/>
                  <a:ea typeface="华文细黑" panose="02010600040101010101" pitchFamily="2" charset="-122"/>
                  <a:cs typeface="Arial" pitchFamily="34" charset="0"/>
                </a:rPr>
                <a:t>Quick provisioning</a:t>
              </a:r>
              <a:r>
                <a:rPr lang="en-US" altLang="zh-CN" sz="1200" b="1" dirty="0">
                  <a:latin typeface="+mn-lt"/>
                  <a:ea typeface="华文细黑" panose="02010600040101010101" pitchFamily="2" charset="-122"/>
                  <a:cs typeface="Arial" pitchFamily="34" charset="0"/>
                </a:rPr>
                <a:t>: New services and functions are provided on the cloud.</a:t>
              </a:r>
            </a:p>
            <a:p>
              <a:pPr marL="92075" indent="-92075" fontAlgn="ctr">
                <a:spcBef>
                  <a:spcPts val="750"/>
                </a:spcBef>
                <a:buFont typeface="Arial" pitchFamily="34" charset="0"/>
                <a:buChar char="•"/>
              </a:pPr>
              <a:r>
                <a:rPr lang="en-US" altLang="zh-CN" sz="1200" b="1" dirty="0">
                  <a:solidFill>
                    <a:srgbClr val="C00000"/>
                  </a:solidFill>
                  <a:latin typeface="+mn-lt"/>
                  <a:ea typeface="华文细黑" panose="02010600040101010101" pitchFamily="2" charset="-122"/>
                  <a:cs typeface="Arial" pitchFamily="34" charset="0"/>
                </a:rPr>
                <a:t>Maintenance-free</a:t>
              </a:r>
              <a:r>
                <a:rPr lang="en-US" altLang="zh-CN" sz="1200" dirty="0">
                  <a:latin typeface="+mn-lt"/>
                  <a:ea typeface="华文细黑" panose="02010600040101010101" pitchFamily="2" charset="-122"/>
                  <a:cs typeface="Arial" pitchFamily="34" charset="0"/>
                </a:rPr>
                <a:t>: </a:t>
              </a:r>
              <a:r>
                <a:rPr lang="en-US" altLang="zh-CN" sz="1200" b="1" dirty="0">
                  <a:latin typeface="+mn-lt"/>
                  <a:ea typeface="华文细黑" panose="02010600040101010101" pitchFamily="2" charset="-122"/>
                  <a:cs typeface="Arial" pitchFamily="34" charset="0"/>
                </a:rPr>
                <a:t>Devices support plug-and-play deployment, and multiple service modes are enabled.</a:t>
              </a:r>
            </a:p>
          </p:txBody>
        </p:sp>
        <p:sp>
          <p:nvSpPr>
            <p:cNvPr id="202" name="Arc 183"/>
            <p:cNvSpPr>
              <a:spLocks/>
            </p:cNvSpPr>
            <p:nvPr/>
          </p:nvSpPr>
          <p:spPr bwMode="auto">
            <a:xfrm>
              <a:off x="2469877" y="5347217"/>
              <a:ext cx="24995" cy="14744"/>
            </a:xfrm>
            <a:custGeom>
              <a:avLst/>
              <a:gdLst>
                <a:gd name="T0" fmla="*/ 0 w 38364"/>
                <a:gd name="T1" fmla="*/ 7 h 34984"/>
                <a:gd name="T2" fmla="*/ 39 w 38364"/>
                <a:gd name="T3" fmla="*/ 32 h 34984"/>
                <a:gd name="T4" fmla="*/ 19 w 38364"/>
                <a:gd name="T5" fmla="*/ 20 h 34984"/>
                <a:gd name="T6" fmla="*/ 0 60000 65536"/>
                <a:gd name="T7" fmla="*/ 0 60000 65536"/>
                <a:gd name="T8" fmla="*/ 0 60000 65536"/>
                <a:gd name="T9" fmla="*/ 0 w 38364"/>
                <a:gd name="T10" fmla="*/ 0 h 34984"/>
                <a:gd name="T11" fmla="*/ 38364 w 38364"/>
                <a:gd name="T12" fmla="*/ 34984 h 34984"/>
              </a:gdLst>
              <a:ahLst/>
              <a:cxnLst>
                <a:cxn ang="T6">
                  <a:pos x="T0" y="T1"/>
                </a:cxn>
                <a:cxn ang="T7">
                  <a:pos x="T2" y="T3"/>
                </a:cxn>
                <a:cxn ang="T8">
                  <a:pos x="T4" y="T5"/>
                </a:cxn>
              </a:cxnLst>
              <a:rect l="T9" t="T10" r="T11" b="T12"/>
              <a:pathLst>
                <a:path w="38364" h="34984" fill="none" extrusionOk="0">
                  <a:moveTo>
                    <a:pt x="0" y="7979"/>
                  </a:moveTo>
                  <a:cubicBezTo>
                    <a:pt x="4101" y="2931"/>
                    <a:pt x="10259" y="-1"/>
                    <a:pt x="16764" y="0"/>
                  </a:cubicBezTo>
                  <a:cubicBezTo>
                    <a:pt x="28693" y="0"/>
                    <a:pt x="38364" y="9670"/>
                    <a:pt x="38364" y="21600"/>
                  </a:cubicBezTo>
                  <a:cubicBezTo>
                    <a:pt x="38364" y="26456"/>
                    <a:pt x="36727" y="31172"/>
                    <a:pt x="33717" y="34984"/>
                  </a:cubicBezTo>
                </a:path>
                <a:path w="38364" h="34984" stroke="0" extrusionOk="0">
                  <a:moveTo>
                    <a:pt x="0" y="7979"/>
                  </a:moveTo>
                  <a:cubicBezTo>
                    <a:pt x="4101" y="2931"/>
                    <a:pt x="10259" y="-1"/>
                    <a:pt x="16764" y="0"/>
                  </a:cubicBezTo>
                  <a:cubicBezTo>
                    <a:pt x="28693" y="0"/>
                    <a:pt x="38364" y="9670"/>
                    <a:pt x="38364" y="21600"/>
                  </a:cubicBezTo>
                  <a:cubicBezTo>
                    <a:pt x="38364" y="26456"/>
                    <a:pt x="36727" y="31172"/>
                    <a:pt x="33717" y="34984"/>
                  </a:cubicBezTo>
                  <a:lnTo>
                    <a:pt x="16764" y="21600"/>
                  </a:lnTo>
                  <a:close/>
                </a:path>
              </a:pathLst>
            </a:custGeom>
            <a:noFill/>
            <a:ln w="12699" cap="rnd">
              <a:solidFill>
                <a:srgbClr val="494936"/>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03" name="1984491088"/>
            <p:cNvSpPr>
              <a:spLocks/>
            </p:cNvSpPr>
            <p:nvPr/>
          </p:nvSpPr>
          <p:spPr bwMode="auto">
            <a:xfrm>
              <a:off x="2470445" y="5346756"/>
              <a:ext cx="24995" cy="13362"/>
            </a:xfrm>
            <a:custGeom>
              <a:avLst/>
              <a:gdLst>
                <a:gd name="T0" fmla="*/ 0 w 37828"/>
                <a:gd name="T1" fmla="*/ 6 h 34119"/>
                <a:gd name="T2" fmla="*/ 39 w 37828"/>
                <a:gd name="T3" fmla="*/ 29 h 34119"/>
                <a:gd name="T4" fmla="*/ 19 w 37828"/>
                <a:gd name="T5" fmla="*/ 18 h 34119"/>
                <a:gd name="T6" fmla="*/ 0 60000 65536"/>
                <a:gd name="T7" fmla="*/ 0 60000 65536"/>
                <a:gd name="T8" fmla="*/ 0 60000 65536"/>
                <a:gd name="T9" fmla="*/ 0 w 37828"/>
                <a:gd name="T10" fmla="*/ 0 h 34119"/>
                <a:gd name="T11" fmla="*/ 37828 w 37828"/>
                <a:gd name="T12" fmla="*/ 34119 h 34119"/>
              </a:gdLst>
              <a:ahLst/>
              <a:cxnLst>
                <a:cxn ang="T6">
                  <a:pos x="T0" y="T1"/>
                </a:cxn>
                <a:cxn ang="T7">
                  <a:pos x="T2" y="T3"/>
                </a:cxn>
                <a:cxn ang="T8">
                  <a:pos x="T4" y="T5"/>
                </a:cxn>
              </a:cxnLst>
              <a:rect l="T9" t="T10" r="T11" b="T12"/>
              <a:pathLst>
                <a:path w="37828" h="34119" fill="none" extrusionOk="0">
                  <a:moveTo>
                    <a:pt x="-1" y="7344"/>
                  </a:moveTo>
                  <a:cubicBezTo>
                    <a:pt x="4100" y="2676"/>
                    <a:pt x="10013" y="-1"/>
                    <a:pt x="16228" y="0"/>
                  </a:cubicBezTo>
                  <a:cubicBezTo>
                    <a:pt x="28157" y="0"/>
                    <a:pt x="37828" y="9670"/>
                    <a:pt x="37828" y="21600"/>
                  </a:cubicBezTo>
                  <a:cubicBezTo>
                    <a:pt x="37828" y="26086"/>
                    <a:pt x="36430" y="30462"/>
                    <a:pt x="33830" y="34119"/>
                  </a:cubicBezTo>
                </a:path>
                <a:path w="37828" h="34119" stroke="0" extrusionOk="0">
                  <a:moveTo>
                    <a:pt x="-1" y="7344"/>
                  </a:moveTo>
                  <a:cubicBezTo>
                    <a:pt x="4100" y="2676"/>
                    <a:pt x="10013" y="-1"/>
                    <a:pt x="16228" y="0"/>
                  </a:cubicBezTo>
                  <a:cubicBezTo>
                    <a:pt x="28157" y="0"/>
                    <a:pt x="37828" y="9670"/>
                    <a:pt x="37828" y="21600"/>
                  </a:cubicBezTo>
                  <a:cubicBezTo>
                    <a:pt x="37828" y="26086"/>
                    <a:pt x="36430" y="30462"/>
                    <a:pt x="33830" y="34119"/>
                  </a:cubicBezTo>
                  <a:lnTo>
                    <a:pt x="16228" y="21600"/>
                  </a:lnTo>
                  <a:close/>
                </a:path>
              </a:pathLst>
            </a:custGeom>
            <a:noFill/>
            <a:ln w="12699" cap="rnd">
              <a:solidFill>
                <a:srgbClr val="DBDBCE"/>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25" name="Freeform 186"/>
            <p:cNvSpPr>
              <a:spLocks/>
            </p:cNvSpPr>
            <p:nvPr/>
          </p:nvSpPr>
          <p:spPr bwMode="auto">
            <a:xfrm>
              <a:off x="2490328" y="5359197"/>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6" name="657113157"/>
            <p:cNvSpPr>
              <a:spLocks/>
            </p:cNvSpPr>
            <p:nvPr/>
          </p:nvSpPr>
          <p:spPr bwMode="auto">
            <a:xfrm>
              <a:off x="2490328" y="5359197"/>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7" name="593289155"/>
            <p:cNvSpPr>
              <a:spLocks/>
            </p:cNvSpPr>
            <p:nvPr/>
          </p:nvSpPr>
          <p:spPr bwMode="auto">
            <a:xfrm>
              <a:off x="2490328" y="5359197"/>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8" name="416450093"/>
            <p:cNvSpPr>
              <a:spLocks/>
            </p:cNvSpPr>
            <p:nvPr/>
          </p:nvSpPr>
          <p:spPr bwMode="auto">
            <a:xfrm>
              <a:off x="2490328" y="5359197"/>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9" name="1229262396"/>
            <p:cNvSpPr>
              <a:spLocks/>
            </p:cNvSpPr>
            <p:nvPr/>
          </p:nvSpPr>
          <p:spPr bwMode="auto">
            <a:xfrm>
              <a:off x="2497713" y="5367491"/>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0" name="835357983"/>
            <p:cNvSpPr>
              <a:spLocks/>
            </p:cNvSpPr>
            <p:nvPr/>
          </p:nvSpPr>
          <p:spPr bwMode="auto">
            <a:xfrm>
              <a:off x="2497713" y="5367491"/>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5" name="1098250782"/>
            <p:cNvSpPr>
              <a:spLocks/>
            </p:cNvSpPr>
            <p:nvPr/>
          </p:nvSpPr>
          <p:spPr bwMode="auto">
            <a:xfrm>
              <a:off x="2389780" y="5355972"/>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6" name="585535422"/>
            <p:cNvSpPr>
              <a:spLocks/>
            </p:cNvSpPr>
            <p:nvPr/>
          </p:nvSpPr>
          <p:spPr bwMode="auto">
            <a:xfrm>
              <a:off x="2389780" y="5355972"/>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7" name="171315588"/>
            <p:cNvSpPr>
              <a:spLocks/>
            </p:cNvSpPr>
            <p:nvPr/>
          </p:nvSpPr>
          <p:spPr bwMode="auto">
            <a:xfrm>
              <a:off x="2384099" y="5337541"/>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8" name="619158560"/>
            <p:cNvSpPr>
              <a:spLocks/>
            </p:cNvSpPr>
            <p:nvPr/>
          </p:nvSpPr>
          <p:spPr bwMode="auto">
            <a:xfrm>
              <a:off x="2384099" y="5337541"/>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9" name="1612458856"/>
            <p:cNvSpPr>
              <a:spLocks/>
            </p:cNvSpPr>
            <p:nvPr/>
          </p:nvSpPr>
          <p:spPr bwMode="auto">
            <a:xfrm>
              <a:off x="2394324" y="5346756"/>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0" name="1942895988"/>
            <p:cNvSpPr>
              <a:spLocks/>
            </p:cNvSpPr>
            <p:nvPr/>
          </p:nvSpPr>
          <p:spPr bwMode="auto">
            <a:xfrm>
              <a:off x="2394324" y="5346756"/>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1" name="1860607043"/>
            <p:cNvSpPr>
              <a:spLocks/>
            </p:cNvSpPr>
            <p:nvPr/>
          </p:nvSpPr>
          <p:spPr bwMode="auto">
            <a:xfrm>
              <a:off x="2384099" y="5337541"/>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2" name="889842595"/>
            <p:cNvSpPr>
              <a:spLocks/>
            </p:cNvSpPr>
            <p:nvPr/>
          </p:nvSpPr>
          <p:spPr bwMode="auto">
            <a:xfrm>
              <a:off x="2384099" y="5337541"/>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3" name="474316375"/>
            <p:cNvSpPr>
              <a:spLocks/>
            </p:cNvSpPr>
            <p:nvPr/>
          </p:nvSpPr>
          <p:spPr bwMode="auto">
            <a:xfrm>
              <a:off x="2385803" y="5337541"/>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4" name="210182793"/>
            <p:cNvSpPr>
              <a:spLocks/>
            </p:cNvSpPr>
            <p:nvPr/>
          </p:nvSpPr>
          <p:spPr bwMode="auto">
            <a:xfrm>
              <a:off x="2385803" y="5337541"/>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5" name="183815417"/>
            <p:cNvSpPr>
              <a:spLocks/>
            </p:cNvSpPr>
            <p:nvPr/>
          </p:nvSpPr>
          <p:spPr bwMode="auto">
            <a:xfrm>
              <a:off x="2385803" y="5284554"/>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6" name="2076646131"/>
            <p:cNvSpPr>
              <a:spLocks/>
            </p:cNvSpPr>
            <p:nvPr/>
          </p:nvSpPr>
          <p:spPr bwMode="auto">
            <a:xfrm>
              <a:off x="2385803" y="5284554"/>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17" name="858948786"/>
            <p:cNvSpPr>
              <a:spLocks noChangeArrowheads="1"/>
            </p:cNvSpPr>
            <p:nvPr/>
          </p:nvSpPr>
          <p:spPr bwMode="auto">
            <a:xfrm>
              <a:off x="2396597" y="5293308"/>
              <a:ext cx="77257" cy="47919"/>
            </a:xfrm>
            <a:prstGeom prst="rect">
              <a:avLst/>
            </a:prstGeom>
            <a:solidFill>
              <a:srgbClr val="B7B79D"/>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18" name="101145117"/>
            <p:cNvSpPr>
              <a:spLocks noChangeArrowheads="1"/>
            </p:cNvSpPr>
            <p:nvPr/>
          </p:nvSpPr>
          <p:spPr bwMode="auto">
            <a:xfrm>
              <a:off x="2403413" y="5300220"/>
              <a:ext cx="63624" cy="36400"/>
            </a:xfrm>
            <a:prstGeom prst="rect">
              <a:avLst/>
            </a:prstGeom>
            <a:solidFill>
              <a:srgbClr val="FFFFFF"/>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19" name="191063489"/>
            <p:cNvSpPr>
              <a:spLocks/>
            </p:cNvSpPr>
            <p:nvPr/>
          </p:nvSpPr>
          <p:spPr bwMode="auto">
            <a:xfrm>
              <a:off x="2385803" y="5284554"/>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0" name="1320747431"/>
            <p:cNvSpPr>
              <a:spLocks/>
            </p:cNvSpPr>
            <p:nvPr/>
          </p:nvSpPr>
          <p:spPr bwMode="auto">
            <a:xfrm>
              <a:off x="2385803" y="5284554"/>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1" name="1285973683"/>
            <p:cNvSpPr>
              <a:spLocks/>
            </p:cNvSpPr>
            <p:nvPr/>
          </p:nvSpPr>
          <p:spPr bwMode="auto">
            <a:xfrm>
              <a:off x="2389780" y="5355972"/>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2" name="1805383127"/>
            <p:cNvSpPr>
              <a:spLocks/>
            </p:cNvSpPr>
            <p:nvPr/>
          </p:nvSpPr>
          <p:spPr bwMode="auto">
            <a:xfrm>
              <a:off x="2389780" y="5355972"/>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3" name="187472321"/>
            <p:cNvSpPr>
              <a:spLocks/>
            </p:cNvSpPr>
            <p:nvPr/>
          </p:nvSpPr>
          <p:spPr bwMode="auto">
            <a:xfrm>
              <a:off x="2402845" y="5368412"/>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24" name="1785923007"/>
            <p:cNvSpPr>
              <a:spLocks/>
            </p:cNvSpPr>
            <p:nvPr/>
          </p:nvSpPr>
          <p:spPr bwMode="auto">
            <a:xfrm>
              <a:off x="2402845" y="5368412"/>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0" name="1671976805"/>
            <p:cNvSpPr>
              <a:spLocks/>
            </p:cNvSpPr>
            <p:nvPr/>
          </p:nvSpPr>
          <p:spPr bwMode="auto">
            <a:xfrm>
              <a:off x="2462216" y="5350099"/>
              <a:ext cx="38601" cy="14276"/>
            </a:xfrm>
            <a:custGeom>
              <a:avLst/>
              <a:gdLst>
                <a:gd name="T0" fmla="*/ 67 w 68"/>
                <a:gd name="T1" fmla="*/ 13 h 31"/>
                <a:gd name="T2" fmla="*/ 47 w 68"/>
                <a:gd name="T3" fmla="*/ 13 h 31"/>
                <a:gd name="T4" fmla="*/ 32 w 68"/>
                <a:gd name="T5" fmla="*/ 0 h 31"/>
                <a:gd name="T6" fmla="*/ 12 w 68"/>
                <a:gd name="T7" fmla="*/ 8 h 31"/>
                <a:gd name="T8" fmla="*/ 7 w 68"/>
                <a:gd name="T9" fmla="*/ 10 h 31"/>
                <a:gd name="T10" fmla="*/ 0 w 68"/>
                <a:gd name="T11" fmla="*/ 15 h 31"/>
                <a:gd name="T12" fmla="*/ 2 w 68"/>
                <a:gd name="T13" fmla="*/ 25 h 31"/>
                <a:gd name="T14" fmla="*/ 7 w 68"/>
                <a:gd name="T15" fmla="*/ 25 h 31"/>
                <a:gd name="T16" fmla="*/ 10 w 68"/>
                <a:gd name="T17" fmla="*/ 18 h 31"/>
                <a:gd name="T18" fmla="*/ 12 w 68"/>
                <a:gd name="T19" fmla="*/ 15 h 31"/>
                <a:gd name="T20" fmla="*/ 22 w 68"/>
                <a:gd name="T21" fmla="*/ 18 h 31"/>
                <a:gd name="T22" fmla="*/ 15 w 68"/>
                <a:gd name="T23" fmla="*/ 20 h 31"/>
                <a:gd name="T24" fmla="*/ 12 w 68"/>
                <a:gd name="T25" fmla="*/ 20 h 31"/>
                <a:gd name="T26" fmla="*/ 12 w 68"/>
                <a:gd name="T27" fmla="*/ 25 h 31"/>
                <a:gd name="T28" fmla="*/ 35 w 68"/>
                <a:gd name="T29" fmla="*/ 30 h 31"/>
                <a:gd name="T30" fmla="*/ 50 w 68"/>
                <a:gd name="T31" fmla="*/ 25 h 31"/>
                <a:gd name="T32" fmla="*/ 64 w 68"/>
                <a:gd name="T33" fmla="*/ 25 h 31"/>
                <a:gd name="T34" fmla="*/ 67 w 68"/>
                <a:gd name="T35" fmla="*/ 13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31"/>
                <a:gd name="T56" fmla="*/ 68 w 68"/>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31">
                  <a:moveTo>
                    <a:pt x="67" y="13"/>
                  </a:moveTo>
                  <a:lnTo>
                    <a:pt x="47" y="13"/>
                  </a:lnTo>
                  <a:lnTo>
                    <a:pt x="32" y="0"/>
                  </a:lnTo>
                  <a:lnTo>
                    <a:pt x="12" y="8"/>
                  </a:lnTo>
                  <a:lnTo>
                    <a:pt x="7" y="10"/>
                  </a:lnTo>
                  <a:lnTo>
                    <a:pt x="0" y="15"/>
                  </a:lnTo>
                  <a:lnTo>
                    <a:pt x="2" y="25"/>
                  </a:lnTo>
                  <a:lnTo>
                    <a:pt x="7" y="25"/>
                  </a:lnTo>
                  <a:lnTo>
                    <a:pt x="10" y="18"/>
                  </a:lnTo>
                  <a:lnTo>
                    <a:pt x="12" y="15"/>
                  </a:lnTo>
                  <a:lnTo>
                    <a:pt x="22" y="18"/>
                  </a:lnTo>
                  <a:lnTo>
                    <a:pt x="15" y="20"/>
                  </a:lnTo>
                  <a:lnTo>
                    <a:pt x="12" y="20"/>
                  </a:lnTo>
                  <a:lnTo>
                    <a:pt x="12" y="25"/>
                  </a:lnTo>
                  <a:lnTo>
                    <a:pt x="35" y="30"/>
                  </a:lnTo>
                  <a:lnTo>
                    <a:pt x="50" y="25"/>
                  </a:lnTo>
                  <a:lnTo>
                    <a:pt x="64" y="25"/>
                  </a:lnTo>
                  <a:lnTo>
                    <a:pt x="67" y="13"/>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1" name="908337448"/>
            <p:cNvSpPr>
              <a:spLocks/>
            </p:cNvSpPr>
            <p:nvPr/>
          </p:nvSpPr>
          <p:spPr bwMode="auto">
            <a:xfrm>
              <a:off x="2450863" y="5438976"/>
              <a:ext cx="35763" cy="35919"/>
            </a:xfrm>
            <a:custGeom>
              <a:avLst/>
              <a:gdLst>
                <a:gd name="T0" fmla="*/ 27 w 63"/>
                <a:gd name="T1" fmla="*/ 0 h 78"/>
                <a:gd name="T2" fmla="*/ 25 w 63"/>
                <a:gd name="T3" fmla="*/ 35 h 78"/>
                <a:gd name="T4" fmla="*/ 20 w 63"/>
                <a:gd name="T5" fmla="*/ 37 h 78"/>
                <a:gd name="T6" fmla="*/ 2 w 63"/>
                <a:gd name="T7" fmla="*/ 50 h 78"/>
                <a:gd name="T8" fmla="*/ 0 w 63"/>
                <a:gd name="T9" fmla="*/ 70 h 78"/>
                <a:gd name="T10" fmla="*/ 17 w 63"/>
                <a:gd name="T11" fmla="*/ 70 h 78"/>
                <a:gd name="T12" fmla="*/ 30 w 63"/>
                <a:gd name="T13" fmla="*/ 70 h 78"/>
                <a:gd name="T14" fmla="*/ 30 w 63"/>
                <a:gd name="T15" fmla="*/ 75 h 78"/>
                <a:gd name="T16" fmla="*/ 50 w 63"/>
                <a:gd name="T17" fmla="*/ 77 h 78"/>
                <a:gd name="T18" fmla="*/ 57 w 63"/>
                <a:gd name="T19" fmla="*/ 77 h 78"/>
                <a:gd name="T20" fmla="*/ 62 w 63"/>
                <a:gd name="T21" fmla="*/ 77 h 78"/>
                <a:gd name="T22" fmla="*/ 62 w 63"/>
                <a:gd name="T23" fmla="*/ 60 h 78"/>
                <a:gd name="T24" fmla="*/ 60 w 63"/>
                <a:gd name="T25" fmla="*/ 55 h 78"/>
                <a:gd name="T26" fmla="*/ 55 w 63"/>
                <a:gd name="T27" fmla="*/ 42 h 78"/>
                <a:gd name="T28" fmla="*/ 57 w 63"/>
                <a:gd name="T29" fmla="*/ 7 h 78"/>
                <a:gd name="T30" fmla="*/ 27 w 63"/>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78"/>
                <a:gd name="T50" fmla="*/ 63 w 63"/>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78">
                  <a:moveTo>
                    <a:pt x="27" y="0"/>
                  </a:moveTo>
                  <a:lnTo>
                    <a:pt x="25" y="35"/>
                  </a:lnTo>
                  <a:lnTo>
                    <a:pt x="20" y="37"/>
                  </a:lnTo>
                  <a:lnTo>
                    <a:pt x="2" y="50"/>
                  </a:lnTo>
                  <a:lnTo>
                    <a:pt x="0" y="70"/>
                  </a:lnTo>
                  <a:lnTo>
                    <a:pt x="17" y="70"/>
                  </a:lnTo>
                  <a:lnTo>
                    <a:pt x="30" y="70"/>
                  </a:lnTo>
                  <a:lnTo>
                    <a:pt x="30" y="75"/>
                  </a:lnTo>
                  <a:lnTo>
                    <a:pt x="50" y="77"/>
                  </a:lnTo>
                  <a:lnTo>
                    <a:pt x="57" y="77"/>
                  </a:lnTo>
                  <a:lnTo>
                    <a:pt x="62" y="77"/>
                  </a:lnTo>
                  <a:lnTo>
                    <a:pt x="62" y="60"/>
                  </a:lnTo>
                  <a:lnTo>
                    <a:pt x="60" y="55"/>
                  </a:lnTo>
                  <a:lnTo>
                    <a:pt x="55" y="42"/>
                  </a:lnTo>
                  <a:lnTo>
                    <a:pt x="57" y="7"/>
                  </a:lnTo>
                  <a:lnTo>
                    <a:pt x="2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2" name="760628462"/>
            <p:cNvSpPr>
              <a:spLocks/>
            </p:cNvSpPr>
            <p:nvPr/>
          </p:nvSpPr>
          <p:spPr bwMode="auto">
            <a:xfrm>
              <a:off x="2408288" y="5460619"/>
              <a:ext cx="54496" cy="36380"/>
            </a:xfrm>
            <a:custGeom>
              <a:avLst/>
              <a:gdLst>
                <a:gd name="T0" fmla="*/ 47 w 96"/>
                <a:gd name="T1" fmla="*/ 0 h 79"/>
                <a:gd name="T2" fmla="*/ 52 w 96"/>
                <a:gd name="T3" fmla="*/ 25 h 79"/>
                <a:gd name="T4" fmla="*/ 45 w 96"/>
                <a:gd name="T5" fmla="*/ 25 h 79"/>
                <a:gd name="T6" fmla="*/ 30 w 96"/>
                <a:gd name="T7" fmla="*/ 35 h 79"/>
                <a:gd name="T8" fmla="*/ 10 w 96"/>
                <a:gd name="T9" fmla="*/ 35 h 79"/>
                <a:gd name="T10" fmla="*/ 3 w 96"/>
                <a:gd name="T11" fmla="*/ 38 h 79"/>
                <a:gd name="T12" fmla="*/ 0 w 96"/>
                <a:gd name="T13" fmla="*/ 45 h 79"/>
                <a:gd name="T14" fmla="*/ 3 w 96"/>
                <a:gd name="T15" fmla="*/ 53 h 79"/>
                <a:gd name="T16" fmla="*/ 23 w 96"/>
                <a:gd name="T17" fmla="*/ 65 h 79"/>
                <a:gd name="T18" fmla="*/ 30 w 96"/>
                <a:gd name="T19" fmla="*/ 68 h 79"/>
                <a:gd name="T20" fmla="*/ 43 w 96"/>
                <a:gd name="T21" fmla="*/ 68 h 79"/>
                <a:gd name="T22" fmla="*/ 62 w 96"/>
                <a:gd name="T23" fmla="*/ 70 h 79"/>
                <a:gd name="T24" fmla="*/ 62 w 96"/>
                <a:gd name="T25" fmla="*/ 78 h 79"/>
                <a:gd name="T26" fmla="*/ 70 w 96"/>
                <a:gd name="T27" fmla="*/ 78 h 79"/>
                <a:gd name="T28" fmla="*/ 80 w 96"/>
                <a:gd name="T29" fmla="*/ 78 h 79"/>
                <a:gd name="T30" fmla="*/ 87 w 96"/>
                <a:gd name="T31" fmla="*/ 75 h 79"/>
                <a:gd name="T32" fmla="*/ 95 w 96"/>
                <a:gd name="T33" fmla="*/ 70 h 79"/>
                <a:gd name="T34" fmla="*/ 95 w 96"/>
                <a:gd name="T35" fmla="*/ 58 h 79"/>
                <a:gd name="T36" fmla="*/ 90 w 96"/>
                <a:gd name="T37" fmla="*/ 45 h 79"/>
                <a:gd name="T38" fmla="*/ 87 w 96"/>
                <a:gd name="T39" fmla="*/ 38 h 79"/>
                <a:gd name="T40" fmla="*/ 82 w 96"/>
                <a:gd name="T41" fmla="*/ 30 h 79"/>
                <a:gd name="T42" fmla="*/ 77 w 96"/>
                <a:gd name="T43" fmla="*/ 5 h 79"/>
                <a:gd name="T44" fmla="*/ 47 w 96"/>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79"/>
                <a:gd name="T71" fmla="*/ 96 w 96"/>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79">
                  <a:moveTo>
                    <a:pt x="47" y="0"/>
                  </a:moveTo>
                  <a:lnTo>
                    <a:pt x="52" y="25"/>
                  </a:lnTo>
                  <a:lnTo>
                    <a:pt x="45" y="25"/>
                  </a:lnTo>
                  <a:lnTo>
                    <a:pt x="30" y="35"/>
                  </a:lnTo>
                  <a:lnTo>
                    <a:pt x="10" y="35"/>
                  </a:lnTo>
                  <a:lnTo>
                    <a:pt x="3" y="38"/>
                  </a:lnTo>
                  <a:lnTo>
                    <a:pt x="0" y="45"/>
                  </a:lnTo>
                  <a:lnTo>
                    <a:pt x="3" y="53"/>
                  </a:lnTo>
                  <a:lnTo>
                    <a:pt x="23" y="65"/>
                  </a:lnTo>
                  <a:lnTo>
                    <a:pt x="30" y="68"/>
                  </a:lnTo>
                  <a:lnTo>
                    <a:pt x="43" y="68"/>
                  </a:lnTo>
                  <a:lnTo>
                    <a:pt x="62" y="70"/>
                  </a:lnTo>
                  <a:lnTo>
                    <a:pt x="62" y="78"/>
                  </a:lnTo>
                  <a:lnTo>
                    <a:pt x="70" y="78"/>
                  </a:lnTo>
                  <a:lnTo>
                    <a:pt x="80" y="78"/>
                  </a:lnTo>
                  <a:lnTo>
                    <a:pt x="87" y="75"/>
                  </a:lnTo>
                  <a:lnTo>
                    <a:pt x="95" y="70"/>
                  </a:lnTo>
                  <a:lnTo>
                    <a:pt x="95" y="58"/>
                  </a:lnTo>
                  <a:lnTo>
                    <a:pt x="90" y="45"/>
                  </a:lnTo>
                  <a:lnTo>
                    <a:pt x="87" y="38"/>
                  </a:lnTo>
                  <a:lnTo>
                    <a:pt x="82" y="30"/>
                  </a:lnTo>
                  <a:lnTo>
                    <a:pt x="77" y="5"/>
                  </a:lnTo>
                  <a:lnTo>
                    <a:pt x="4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3" name="965765711"/>
            <p:cNvSpPr>
              <a:spLocks/>
            </p:cNvSpPr>
            <p:nvPr/>
          </p:nvSpPr>
          <p:spPr bwMode="auto">
            <a:xfrm>
              <a:off x="2479246" y="5456935"/>
              <a:ext cx="106153" cy="76904"/>
            </a:xfrm>
            <a:custGeom>
              <a:avLst/>
              <a:gdLst>
                <a:gd name="T0" fmla="*/ 74 w 187"/>
                <a:gd name="T1" fmla="*/ 0 h 167"/>
                <a:gd name="T2" fmla="*/ 72 w 187"/>
                <a:gd name="T3" fmla="*/ 56 h 167"/>
                <a:gd name="T4" fmla="*/ 7 w 187"/>
                <a:gd name="T5" fmla="*/ 31 h 167"/>
                <a:gd name="T6" fmla="*/ 2 w 187"/>
                <a:gd name="T7" fmla="*/ 33 h 167"/>
                <a:gd name="T8" fmla="*/ 0 w 187"/>
                <a:gd name="T9" fmla="*/ 51 h 167"/>
                <a:gd name="T10" fmla="*/ 5 w 187"/>
                <a:gd name="T11" fmla="*/ 51 h 167"/>
                <a:gd name="T12" fmla="*/ 5 w 187"/>
                <a:gd name="T13" fmla="*/ 58 h 167"/>
                <a:gd name="T14" fmla="*/ 7 w 187"/>
                <a:gd name="T15" fmla="*/ 63 h 167"/>
                <a:gd name="T16" fmla="*/ 10 w 187"/>
                <a:gd name="T17" fmla="*/ 63 h 167"/>
                <a:gd name="T18" fmla="*/ 15 w 187"/>
                <a:gd name="T19" fmla="*/ 61 h 167"/>
                <a:gd name="T20" fmla="*/ 17 w 187"/>
                <a:gd name="T21" fmla="*/ 56 h 167"/>
                <a:gd name="T22" fmla="*/ 17 w 187"/>
                <a:gd name="T23" fmla="*/ 51 h 167"/>
                <a:gd name="T24" fmla="*/ 67 w 187"/>
                <a:gd name="T25" fmla="*/ 71 h 167"/>
                <a:gd name="T26" fmla="*/ 22 w 187"/>
                <a:gd name="T27" fmla="*/ 121 h 167"/>
                <a:gd name="T28" fmla="*/ 20 w 187"/>
                <a:gd name="T29" fmla="*/ 141 h 167"/>
                <a:gd name="T30" fmla="*/ 22 w 187"/>
                <a:gd name="T31" fmla="*/ 148 h 167"/>
                <a:gd name="T32" fmla="*/ 22 w 187"/>
                <a:gd name="T33" fmla="*/ 153 h 167"/>
                <a:gd name="T34" fmla="*/ 24 w 187"/>
                <a:gd name="T35" fmla="*/ 161 h 167"/>
                <a:gd name="T36" fmla="*/ 27 w 187"/>
                <a:gd name="T37" fmla="*/ 163 h 167"/>
                <a:gd name="T38" fmla="*/ 29 w 187"/>
                <a:gd name="T39" fmla="*/ 163 h 167"/>
                <a:gd name="T40" fmla="*/ 34 w 187"/>
                <a:gd name="T41" fmla="*/ 166 h 167"/>
                <a:gd name="T42" fmla="*/ 37 w 187"/>
                <a:gd name="T43" fmla="*/ 163 h 167"/>
                <a:gd name="T44" fmla="*/ 39 w 187"/>
                <a:gd name="T45" fmla="*/ 156 h 167"/>
                <a:gd name="T46" fmla="*/ 42 w 187"/>
                <a:gd name="T47" fmla="*/ 153 h 167"/>
                <a:gd name="T48" fmla="*/ 37 w 187"/>
                <a:gd name="T49" fmla="*/ 148 h 167"/>
                <a:gd name="T50" fmla="*/ 34 w 187"/>
                <a:gd name="T51" fmla="*/ 146 h 167"/>
                <a:gd name="T52" fmla="*/ 34 w 187"/>
                <a:gd name="T53" fmla="*/ 141 h 167"/>
                <a:gd name="T54" fmla="*/ 32 w 187"/>
                <a:gd name="T55" fmla="*/ 141 h 167"/>
                <a:gd name="T56" fmla="*/ 29 w 187"/>
                <a:gd name="T57" fmla="*/ 136 h 167"/>
                <a:gd name="T58" fmla="*/ 82 w 187"/>
                <a:gd name="T59" fmla="*/ 76 h 167"/>
                <a:gd name="T60" fmla="*/ 169 w 187"/>
                <a:gd name="T61" fmla="*/ 126 h 167"/>
                <a:gd name="T62" fmla="*/ 169 w 187"/>
                <a:gd name="T63" fmla="*/ 133 h 167"/>
                <a:gd name="T64" fmla="*/ 171 w 187"/>
                <a:gd name="T65" fmla="*/ 136 h 167"/>
                <a:gd name="T66" fmla="*/ 171 w 187"/>
                <a:gd name="T67" fmla="*/ 148 h 167"/>
                <a:gd name="T68" fmla="*/ 174 w 187"/>
                <a:gd name="T69" fmla="*/ 151 h 167"/>
                <a:gd name="T70" fmla="*/ 176 w 187"/>
                <a:gd name="T71" fmla="*/ 153 h 167"/>
                <a:gd name="T72" fmla="*/ 181 w 187"/>
                <a:gd name="T73" fmla="*/ 153 h 167"/>
                <a:gd name="T74" fmla="*/ 186 w 187"/>
                <a:gd name="T75" fmla="*/ 148 h 167"/>
                <a:gd name="T76" fmla="*/ 181 w 187"/>
                <a:gd name="T77" fmla="*/ 136 h 167"/>
                <a:gd name="T78" fmla="*/ 181 w 187"/>
                <a:gd name="T79" fmla="*/ 131 h 167"/>
                <a:gd name="T80" fmla="*/ 176 w 187"/>
                <a:gd name="T81" fmla="*/ 123 h 167"/>
                <a:gd name="T82" fmla="*/ 179 w 187"/>
                <a:gd name="T83" fmla="*/ 108 h 167"/>
                <a:gd name="T84" fmla="*/ 97 w 187"/>
                <a:gd name="T85" fmla="*/ 66 h 167"/>
                <a:gd name="T86" fmla="*/ 124 w 187"/>
                <a:gd name="T87" fmla="*/ 41 h 167"/>
                <a:gd name="T88" fmla="*/ 129 w 187"/>
                <a:gd name="T89" fmla="*/ 46 h 167"/>
                <a:gd name="T90" fmla="*/ 131 w 187"/>
                <a:gd name="T91" fmla="*/ 51 h 167"/>
                <a:gd name="T92" fmla="*/ 136 w 187"/>
                <a:gd name="T93" fmla="*/ 56 h 167"/>
                <a:gd name="T94" fmla="*/ 146 w 187"/>
                <a:gd name="T95" fmla="*/ 48 h 167"/>
                <a:gd name="T96" fmla="*/ 146 w 187"/>
                <a:gd name="T97" fmla="*/ 46 h 167"/>
                <a:gd name="T98" fmla="*/ 144 w 187"/>
                <a:gd name="T99" fmla="*/ 41 h 167"/>
                <a:gd name="T100" fmla="*/ 136 w 187"/>
                <a:gd name="T101" fmla="*/ 38 h 167"/>
                <a:gd name="T102" fmla="*/ 134 w 187"/>
                <a:gd name="T103" fmla="*/ 31 h 167"/>
                <a:gd name="T104" fmla="*/ 121 w 187"/>
                <a:gd name="T105" fmla="*/ 21 h 167"/>
                <a:gd name="T106" fmla="*/ 92 w 187"/>
                <a:gd name="T107" fmla="*/ 48 h 167"/>
                <a:gd name="T108" fmla="*/ 93 w 187"/>
                <a:gd name="T109" fmla="*/ 5 h 167"/>
                <a:gd name="T110" fmla="*/ 74 w 187"/>
                <a:gd name="T111" fmla="*/ 0 h 1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167"/>
                <a:gd name="T170" fmla="*/ 187 w 187"/>
                <a:gd name="T171" fmla="*/ 167 h 1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167">
                  <a:moveTo>
                    <a:pt x="74" y="0"/>
                  </a:moveTo>
                  <a:lnTo>
                    <a:pt x="72" y="56"/>
                  </a:lnTo>
                  <a:lnTo>
                    <a:pt x="7" y="31"/>
                  </a:lnTo>
                  <a:lnTo>
                    <a:pt x="2" y="33"/>
                  </a:lnTo>
                  <a:lnTo>
                    <a:pt x="0" y="51"/>
                  </a:lnTo>
                  <a:lnTo>
                    <a:pt x="5" y="51"/>
                  </a:lnTo>
                  <a:lnTo>
                    <a:pt x="5" y="58"/>
                  </a:lnTo>
                  <a:lnTo>
                    <a:pt x="7" y="63"/>
                  </a:lnTo>
                  <a:lnTo>
                    <a:pt x="10" y="63"/>
                  </a:lnTo>
                  <a:lnTo>
                    <a:pt x="15" y="61"/>
                  </a:lnTo>
                  <a:lnTo>
                    <a:pt x="17" y="56"/>
                  </a:lnTo>
                  <a:lnTo>
                    <a:pt x="17" y="51"/>
                  </a:lnTo>
                  <a:lnTo>
                    <a:pt x="67" y="71"/>
                  </a:lnTo>
                  <a:lnTo>
                    <a:pt x="22" y="121"/>
                  </a:lnTo>
                  <a:lnTo>
                    <a:pt x="20" y="141"/>
                  </a:lnTo>
                  <a:lnTo>
                    <a:pt x="22" y="148"/>
                  </a:lnTo>
                  <a:lnTo>
                    <a:pt x="22" y="153"/>
                  </a:lnTo>
                  <a:lnTo>
                    <a:pt x="24" y="161"/>
                  </a:lnTo>
                  <a:lnTo>
                    <a:pt x="27" y="163"/>
                  </a:lnTo>
                  <a:lnTo>
                    <a:pt x="29" y="163"/>
                  </a:lnTo>
                  <a:lnTo>
                    <a:pt x="34" y="166"/>
                  </a:lnTo>
                  <a:lnTo>
                    <a:pt x="37" y="163"/>
                  </a:lnTo>
                  <a:lnTo>
                    <a:pt x="39" y="156"/>
                  </a:lnTo>
                  <a:lnTo>
                    <a:pt x="42" y="153"/>
                  </a:lnTo>
                  <a:lnTo>
                    <a:pt x="37" y="148"/>
                  </a:lnTo>
                  <a:lnTo>
                    <a:pt x="34" y="146"/>
                  </a:lnTo>
                  <a:lnTo>
                    <a:pt x="34" y="141"/>
                  </a:lnTo>
                  <a:lnTo>
                    <a:pt x="32" y="141"/>
                  </a:lnTo>
                  <a:lnTo>
                    <a:pt x="29" y="136"/>
                  </a:lnTo>
                  <a:lnTo>
                    <a:pt x="82" y="76"/>
                  </a:lnTo>
                  <a:lnTo>
                    <a:pt x="169" y="126"/>
                  </a:lnTo>
                  <a:lnTo>
                    <a:pt x="169" y="133"/>
                  </a:lnTo>
                  <a:lnTo>
                    <a:pt x="171" y="136"/>
                  </a:lnTo>
                  <a:lnTo>
                    <a:pt x="171" y="148"/>
                  </a:lnTo>
                  <a:lnTo>
                    <a:pt x="174" y="151"/>
                  </a:lnTo>
                  <a:lnTo>
                    <a:pt x="176" y="153"/>
                  </a:lnTo>
                  <a:lnTo>
                    <a:pt x="181" y="153"/>
                  </a:lnTo>
                  <a:lnTo>
                    <a:pt x="186" y="148"/>
                  </a:lnTo>
                  <a:lnTo>
                    <a:pt x="181" y="136"/>
                  </a:lnTo>
                  <a:lnTo>
                    <a:pt x="181" y="131"/>
                  </a:lnTo>
                  <a:lnTo>
                    <a:pt x="176" y="123"/>
                  </a:lnTo>
                  <a:lnTo>
                    <a:pt x="179" y="108"/>
                  </a:lnTo>
                  <a:lnTo>
                    <a:pt x="97" y="66"/>
                  </a:lnTo>
                  <a:lnTo>
                    <a:pt x="124" y="41"/>
                  </a:lnTo>
                  <a:lnTo>
                    <a:pt x="129" y="46"/>
                  </a:lnTo>
                  <a:lnTo>
                    <a:pt x="131" y="51"/>
                  </a:lnTo>
                  <a:lnTo>
                    <a:pt x="136" y="56"/>
                  </a:lnTo>
                  <a:lnTo>
                    <a:pt x="146" y="48"/>
                  </a:lnTo>
                  <a:lnTo>
                    <a:pt x="146" y="46"/>
                  </a:lnTo>
                  <a:lnTo>
                    <a:pt x="144" y="41"/>
                  </a:lnTo>
                  <a:lnTo>
                    <a:pt x="136" y="38"/>
                  </a:lnTo>
                  <a:lnTo>
                    <a:pt x="134" y="31"/>
                  </a:lnTo>
                  <a:lnTo>
                    <a:pt x="121" y="21"/>
                  </a:lnTo>
                  <a:lnTo>
                    <a:pt x="92" y="48"/>
                  </a:lnTo>
                  <a:lnTo>
                    <a:pt x="93" y="5"/>
                  </a:lnTo>
                  <a:lnTo>
                    <a:pt x="74" y="0"/>
                  </a:lnTo>
                </a:path>
              </a:pathLst>
            </a:custGeom>
            <a:solidFill>
              <a:srgbClr val="DDDDDD"/>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4" name="1597974744"/>
            <p:cNvSpPr>
              <a:spLocks/>
            </p:cNvSpPr>
            <p:nvPr/>
          </p:nvSpPr>
          <p:spPr bwMode="auto">
            <a:xfrm>
              <a:off x="2459378" y="5432068"/>
              <a:ext cx="127157" cy="35459"/>
            </a:xfrm>
            <a:custGeom>
              <a:avLst/>
              <a:gdLst>
                <a:gd name="T0" fmla="*/ 72 w 224"/>
                <a:gd name="T1" fmla="*/ 30 h 77"/>
                <a:gd name="T2" fmla="*/ 2 w 224"/>
                <a:gd name="T3" fmla="*/ 0 h 77"/>
                <a:gd name="T4" fmla="*/ 0 w 224"/>
                <a:gd name="T5" fmla="*/ 6 h 77"/>
                <a:gd name="T6" fmla="*/ 0 w 224"/>
                <a:gd name="T7" fmla="*/ 14 h 77"/>
                <a:gd name="T8" fmla="*/ 2 w 224"/>
                <a:gd name="T9" fmla="*/ 20 h 77"/>
                <a:gd name="T10" fmla="*/ 83 w 224"/>
                <a:gd name="T11" fmla="*/ 59 h 77"/>
                <a:gd name="T12" fmla="*/ 142 w 224"/>
                <a:gd name="T13" fmla="*/ 76 h 77"/>
                <a:gd name="T14" fmla="*/ 169 w 224"/>
                <a:gd name="T15" fmla="*/ 74 h 77"/>
                <a:gd name="T16" fmla="*/ 196 w 224"/>
                <a:gd name="T17" fmla="*/ 59 h 77"/>
                <a:gd name="T18" fmla="*/ 223 w 224"/>
                <a:gd name="T19" fmla="*/ 41 h 77"/>
                <a:gd name="T20" fmla="*/ 223 w 224"/>
                <a:gd name="T21" fmla="*/ 26 h 77"/>
                <a:gd name="T22" fmla="*/ 72 w 224"/>
                <a:gd name="T23" fmla="*/ 30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4"/>
                <a:gd name="T37" fmla="*/ 0 h 77"/>
                <a:gd name="T38" fmla="*/ 224 w 224"/>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4" h="77">
                  <a:moveTo>
                    <a:pt x="72" y="30"/>
                  </a:moveTo>
                  <a:lnTo>
                    <a:pt x="2" y="0"/>
                  </a:lnTo>
                  <a:lnTo>
                    <a:pt x="0" y="6"/>
                  </a:lnTo>
                  <a:lnTo>
                    <a:pt x="0" y="14"/>
                  </a:lnTo>
                  <a:lnTo>
                    <a:pt x="2" y="20"/>
                  </a:lnTo>
                  <a:lnTo>
                    <a:pt x="83" y="59"/>
                  </a:lnTo>
                  <a:lnTo>
                    <a:pt x="142" y="76"/>
                  </a:lnTo>
                  <a:lnTo>
                    <a:pt x="169" y="74"/>
                  </a:lnTo>
                  <a:lnTo>
                    <a:pt x="196" y="59"/>
                  </a:lnTo>
                  <a:lnTo>
                    <a:pt x="223" y="41"/>
                  </a:lnTo>
                  <a:lnTo>
                    <a:pt x="223" y="26"/>
                  </a:lnTo>
                  <a:lnTo>
                    <a:pt x="72" y="30"/>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5" name="476569639"/>
            <p:cNvSpPr>
              <a:spLocks/>
            </p:cNvSpPr>
            <p:nvPr/>
          </p:nvSpPr>
          <p:spPr bwMode="auto">
            <a:xfrm>
              <a:off x="2424183" y="5395688"/>
              <a:ext cx="137943" cy="71378"/>
            </a:xfrm>
            <a:custGeom>
              <a:avLst/>
              <a:gdLst>
                <a:gd name="T0" fmla="*/ 202 w 243"/>
                <a:gd name="T1" fmla="*/ 30 h 155"/>
                <a:gd name="T2" fmla="*/ 88 w 243"/>
                <a:gd name="T3" fmla="*/ 0 h 155"/>
                <a:gd name="T4" fmla="*/ 61 w 243"/>
                <a:gd name="T5" fmla="*/ 9 h 155"/>
                <a:gd name="T6" fmla="*/ 65 w 243"/>
                <a:gd name="T7" fmla="*/ 22 h 155"/>
                <a:gd name="T8" fmla="*/ 41 w 243"/>
                <a:gd name="T9" fmla="*/ 24 h 155"/>
                <a:gd name="T10" fmla="*/ 12 w 243"/>
                <a:gd name="T11" fmla="*/ 29 h 155"/>
                <a:gd name="T12" fmla="*/ 0 w 243"/>
                <a:gd name="T13" fmla="*/ 51 h 155"/>
                <a:gd name="T14" fmla="*/ 2 w 243"/>
                <a:gd name="T15" fmla="*/ 119 h 155"/>
                <a:gd name="T16" fmla="*/ 5 w 243"/>
                <a:gd name="T17" fmla="*/ 144 h 155"/>
                <a:gd name="T18" fmla="*/ 29 w 243"/>
                <a:gd name="T19" fmla="*/ 154 h 155"/>
                <a:gd name="T20" fmla="*/ 57 w 243"/>
                <a:gd name="T21" fmla="*/ 151 h 155"/>
                <a:gd name="T22" fmla="*/ 53 w 243"/>
                <a:gd name="T23" fmla="*/ 75 h 155"/>
                <a:gd name="T24" fmla="*/ 77 w 243"/>
                <a:gd name="T25" fmla="*/ 90 h 155"/>
                <a:gd name="T26" fmla="*/ 155 w 243"/>
                <a:gd name="T27" fmla="*/ 117 h 155"/>
                <a:gd name="T28" fmla="*/ 197 w 243"/>
                <a:gd name="T29" fmla="*/ 123 h 155"/>
                <a:gd name="T30" fmla="*/ 242 w 243"/>
                <a:gd name="T31" fmla="*/ 93 h 155"/>
                <a:gd name="T32" fmla="*/ 202 w 243"/>
                <a:gd name="T33" fmla="*/ 3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3"/>
                <a:gd name="T52" fmla="*/ 0 h 155"/>
                <a:gd name="T53" fmla="*/ 243 w 243"/>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3" h="155">
                  <a:moveTo>
                    <a:pt x="202" y="30"/>
                  </a:moveTo>
                  <a:lnTo>
                    <a:pt x="88" y="0"/>
                  </a:lnTo>
                  <a:lnTo>
                    <a:pt x="61" y="9"/>
                  </a:lnTo>
                  <a:lnTo>
                    <a:pt x="65" y="22"/>
                  </a:lnTo>
                  <a:lnTo>
                    <a:pt x="41" y="24"/>
                  </a:lnTo>
                  <a:lnTo>
                    <a:pt x="12" y="29"/>
                  </a:lnTo>
                  <a:lnTo>
                    <a:pt x="0" y="51"/>
                  </a:lnTo>
                  <a:lnTo>
                    <a:pt x="2" y="119"/>
                  </a:lnTo>
                  <a:lnTo>
                    <a:pt x="5" y="144"/>
                  </a:lnTo>
                  <a:lnTo>
                    <a:pt x="29" y="154"/>
                  </a:lnTo>
                  <a:lnTo>
                    <a:pt x="57" y="151"/>
                  </a:lnTo>
                  <a:lnTo>
                    <a:pt x="53" y="75"/>
                  </a:lnTo>
                  <a:lnTo>
                    <a:pt x="77" y="90"/>
                  </a:lnTo>
                  <a:lnTo>
                    <a:pt x="155" y="117"/>
                  </a:lnTo>
                  <a:lnTo>
                    <a:pt x="197" y="123"/>
                  </a:lnTo>
                  <a:lnTo>
                    <a:pt x="242" y="93"/>
                  </a:lnTo>
                  <a:lnTo>
                    <a:pt x="202" y="3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6" name="1774044318"/>
            <p:cNvSpPr>
              <a:spLocks/>
            </p:cNvSpPr>
            <p:nvPr/>
          </p:nvSpPr>
          <p:spPr bwMode="auto">
            <a:xfrm>
              <a:off x="2425318" y="5363914"/>
              <a:ext cx="31789" cy="20262"/>
            </a:xfrm>
            <a:custGeom>
              <a:avLst/>
              <a:gdLst>
                <a:gd name="T0" fmla="*/ 55 w 56"/>
                <a:gd name="T1" fmla="*/ 28 h 44"/>
                <a:gd name="T2" fmla="*/ 37 w 56"/>
                <a:gd name="T3" fmla="*/ 18 h 44"/>
                <a:gd name="T4" fmla="*/ 37 w 56"/>
                <a:gd name="T5" fmla="*/ 5 h 44"/>
                <a:gd name="T6" fmla="*/ 25 w 56"/>
                <a:gd name="T7" fmla="*/ 0 h 44"/>
                <a:gd name="T8" fmla="*/ 22 w 56"/>
                <a:gd name="T9" fmla="*/ 0 h 44"/>
                <a:gd name="T10" fmla="*/ 22 w 56"/>
                <a:gd name="T11" fmla="*/ 5 h 44"/>
                <a:gd name="T12" fmla="*/ 13 w 56"/>
                <a:gd name="T13" fmla="*/ 3 h 44"/>
                <a:gd name="T14" fmla="*/ 3 w 56"/>
                <a:gd name="T15" fmla="*/ 0 h 44"/>
                <a:gd name="T16" fmla="*/ 0 w 56"/>
                <a:gd name="T17" fmla="*/ 5 h 44"/>
                <a:gd name="T18" fmla="*/ 3 w 56"/>
                <a:gd name="T19" fmla="*/ 8 h 44"/>
                <a:gd name="T20" fmla="*/ 3 w 56"/>
                <a:gd name="T21" fmla="*/ 30 h 44"/>
                <a:gd name="T22" fmla="*/ 20 w 56"/>
                <a:gd name="T23" fmla="*/ 40 h 44"/>
                <a:gd name="T24" fmla="*/ 25 w 56"/>
                <a:gd name="T25" fmla="*/ 40 h 44"/>
                <a:gd name="T26" fmla="*/ 35 w 56"/>
                <a:gd name="T27" fmla="*/ 43 h 44"/>
                <a:gd name="T28" fmla="*/ 55 w 56"/>
                <a:gd name="T29" fmla="*/ 28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44"/>
                <a:gd name="T47" fmla="*/ 56 w 5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44">
                  <a:moveTo>
                    <a:pt x="55" y="28"/>
                  </a:moveTo>
                  <a:lnTo>
                    <a:pt x="37" y="18"/>
                  </a:lnTo>
                  <a:lnTo>
                    <a:pt x="37" y="5"/>
                  </a:lnTo>
                  <a:lnTo>
                    <a:pt x="25" y="0"/>
                  </a:lnTo>
                  <a:lnTo>
                    <a:pt x="22" y="0"/>
                  </a:lnTo>
                  <a:lnTo>
                    <a:pt x="22" y="5"/>
                  </a:lnTo>
                  <a:lnTo>
                    <a:pt x="13" y="3"/>
                  </a:lnTo>
                  <a:lnTo>
                    <a:pt x="3" y="0"/>
                  </a:lnTo>
                  <a:lnTo>
                    <a:pt x="0" y="5"/>
                  </a:lnTo>
                  <a:lnTo>
                    <a:pt x="3" y="8"/>
                  </a:lnTo>
                  <a:lnTo>
                    <a:pt x="3" y="30"/>
                  </a:lnTo>
                  <a:lnTo>
                    <a:pt x="20" y="40"/>
                  </a:lnTo>
                  <a:lnTo>
                    <a:pt x="25" y="40"/>
                  </a:lnTo>
                  <a:lnTo>
                    <a:pt x="35" y="43"/>
                  </a:lnTo>
                  <a:lnTo>
                    <a:pt x="55" y="28"/>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7" name="573353184"/>
            <p:cNvSpPr>
              <a:spLocks/>
            </p:cNvSpPr>
            <p:nvPr/>
          </p:nvSpPr>
          <p:spPr bwMode="auto">
            <a:xfrm>
              <a:off x="2513306" y="5272735"/>
              <a:ext cx="49954" cy="54800"/>
            </a:xfrm>
            <a:custGeom>
              <a:avLst/>
              <a:gdLst>
                <a:gd name="T0" fmla="*/ 8 w 88"/>
                <a:gd name="T1" fmla="*/ 10 h 119"/>
                <a:gd name="T2" fmla="*/ 8 w 88"/>
                <a:gd name="T3" fmla="*/ 33 h 119"/>
                <a:gd name="T4" fmla="*/ 8 w 88"/>
                <a:gd name="T5" fmla="*/ 38 h 119"/>
                <a:gd name="T6" fmla="*/ 0 w 88"/>
                <a:gd name="T7" fmla="*/ 55 h 119"/>
                <a:gd name="T8" fmla="*/ 3 w 88"/>
                <a:gd name="T9" fmla="*/ 60 h 119"/>
                <a:gd name="T10" fmla="*/ 8 w 88"/>
                <a:gd name="T11" fmla="*/ 60 h 119"/>
                <a:gd name="T12" fmla="*/ 8 w 88"/>
                <a:gd name="T13" fmla="*/ 70 h 119"/>
                <a:gd name="T14" fmla="*/ 13 w 88"/>
                <a:gd name="T15" fmla="*/ 70 h 119"/>
                <a:gd name="T16" fmla="*/ 10 w 88"/>
                <a:gd name="T17" fmla="*/ 73 h 119"/>
                <a:gd name="T18" fmla="*/ 13 w 88"/>
                <a:gd name="T19" fmla="*/ 83 h 119"/>
                <a:gd name="T20" fmla="*/ 15 w 88"/>
                <a:gd name="T21" fmla="*/ 90 h 119"/>
                <a:gd name="T22" fmla="*/ 20 w 88"/>
                <a:gd name="T23" fmla="*/ 93 h 119"/>
                <a:gd name="T24" fmla="*/ 28 w 88"/>
                <a:gd name="T25" fmla="*/ 93 h 119"/>
                <a:gd name="T26" fmla="*/ 38 w 88"/>
                <a:gd name="T27" fmla="*/ 100 h 119"/>
                <a:gd name="T28" fmla="*/ 48 w 88"/>
                <a:gd name="T29" fmla="*/ 118 h 119"/>
                <a:gd name="T30" fmla="*/ 87 w 88"/>
                <a:gd name="T31" fmla="*/ 83 h 119"/>
                <a:gd name="T32" fmla="*/ 68 w 88"/>
                <a:gd name="T33" fmla="*/ 0 h 119"/>
                <a:gd name="T34" fmla="*/ 8 w 88"/>
                <a:gd name="T35" fmla="*/ 10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119"/>
                <a:gd name="T56" fmla="*/ 88 w 88"/>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119">
                  <a:moveTo>
                    <a:pt x="8" y="10"/>
                  </a:moveTo>
                  <a:lnTo>
                    <a:pt x="8" y="33"/>
                  </a:lnTo>
                  <a:lnTo>
                    <a:pt x="8" y="38"/>
                  </a:lnTo>
                  <a:lnTo>
                    <a:pt x="0" y="55"/>
                  </a:lnTo>
                  <a:lnTo>
                    <a:pt x="3" y="60"/>
                  </a:lnTo>
                  <a:lnTo>
                    <a:pt x="8" y="60"/>
                  </a:lnTo>
                  <a:lnTo>
                    <a:pt x="8" y="70"/>
                  </a:lnTo>
                  <a:lnTo>
                    <a:pt x="13" y="70"/>
                  </a:lnTo>
                  <a:lnTo>
                    <a:pt x="10" y="73"/>
                  </a:lnTo>
                  <a:lnTo>
                    <a:pt x="13" y="83"/>
                  </a:lnTo>
                  <a:lnTo>
                    <a:pt x="15" y="90"/>
                  </a:lnTo>
                  <a:lnTo>
                    <a:pt x="20" y="93"/>
                  </a:lnTo>
                  <a:lnTo>
                    <a:pt x="28" y="93"/>
                  </a:lnTo>
                  <a:lnTo>
                    <a:pt x="38" y="100"/>
                  </a:lnTo>
                  <a:lnTo>
                    <a:pt x="48" y="118"/>
                  </a:lnTo>
                  <a:lnTo>
                    <a:pt x="87" y="83"/>
                  </a:lnTo>
                  <a:lnTo>
                    <a:pt x="68" y="0"/>
                  </a:lnTo>
                  <a:lnTo>
                    <a:pt x="8" y="10"/>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8" name="1959274775"/>
            <p:cNvSpPr>
              <a:spLocks/>
            </p:cNvSpPr>
            <p:nvPr/>
          </p:nvSpPr>
          <p:spPr bwMode="auto">
            <a:xfrm>
              <a:off x="2513306" y="5264906"/>
              <a:ext cx="60172" cy="46971"/>
            </a:xfrm>
            <a:custGeom>
              <a:avLst/>
              <a:gdLst>
                <a:gd name="T0" fmla="*/ 45 w 106"/>
                <a:gd name="T1" fmla="*/ 69 h 102"/>
                <a:gd name="T2" fmla="*/ 53 w 106"/>
                <a:gd name="T3" fmla="*/ 78 h 102"/>
                <a:gd name="T4" fmla="*/ 60 w 106"/>
                <a:gd name="T5" fmla="*/ 98 h 102"/>
                <a:gd name="T6" fmla="*/ 82 w 106"/>
                <a:gd name="T7" fmla="*/ 101 h 102"/>
                <a:gd name="T8" fmla="*/ 92 w 106"/>
                <a:gd name="T9" fmla="*/ 98 h 102"/>
                <a:gd name="T10" fmla="*/ 105 w 106"/>
                <a:gd name="T11" fmla="*/ 52 h 102"/>
                <a:gd name="T12" fmla="*/ 105 w 106"/>
                <a:gd name="T13" fmla="*/ 36 h 102"/>
                <a:gd name="T14" fmla="*/ 92 w 106"/>
                <a:gd name="T15" fmla="*/ 12 h 102"/>
                <a:gd name="T16" fmla="*/ 75 w 106"/>
                <a:gd name="T17" fmla="*/ 0 h 102"/>
                <a:gd name="T18" fmla="*/ 48 w 106"/>
                <a:gd name="T19" fmla="*/ 0 h 102"/>
                <a:gd name="T20" fmla="*/ 20 w 106"/>
                <a:gd name="T21" fmla="*/ 7 h 102"/>
                <a:gd name="T22" fmla="*/ 18 w 106"/>
                <a:gd name="T23" fmla="*/ 15 h 102"/>
                <a:gd name="T24" fmla="*/ 0 w 106"/>
                <a:gd name="T25" fmla="*/ 26 h 102"/>
                <a:gd name="T26" fmla="*/ 0 w 106"/>
                <a:gd name="T27" fmla="*/ 33 h 102"/>
                <a:gd name="T28" fmla="*/ 10 w 106"/>
                <a:gd name="T29" fmla="*/ 41 h 102"/>
                <a:gd name="T30" fmla="*/ 20 w 106"/>
                <a:gd name="T31" fmla="*/ 43 h 102"/>
                <a:gd name="T32" fmla="*/ 28 w 106"/>
                <a:gd name="T33" fmla="*/ 52 h 102"/>
                <a:gd name="T34" fmla="*/ 30 w 106"/>
                <a:gd name="T35" fmla="*/ 69 h 102"/>
                <a:gd name="T36" fmla="*/ 38 w 106"/>
                <a:gd name="T37" fmla="*/ 74 h 102"/>
                <a:gd name="T38" fmla="*/ 45 w 106"/>
                <a:gd name="T39" fmla="*/ 69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6"/>
                <a:gd name="T61" fmla="*/ 0 h 102"/>
                <a:gd name="T62" fmla="*/ 106 w 106"/>
                <a:gd name="T63" fmla="*/ 102 h 1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6" h="102">
                  <a:moveTo>
                    <a:pt x="45" y="69"/>
                  </a:moveTo>
                  <a:lnTo>
                    <a:pt x="53" y="78"/>
                  </a:lnTo>
                  <a:lnTo>
                    <a:pt x="60" y="98"/>
                  </a:lnTo>
                  <a:lnTo>
                    <a:pt x="82" y="101"/>
                  </a:lnTo>
                  <a:lnTo>
                    <a:pt x="92" y="98"/>
                  </a:lnTo>
                  <a:lnTo>
                    <a:pt x="105" y="52"/>
                  </a:lnTo>
                  <a:lnTo>
                    <a:pt x="105" y="36"/>
                  </a:lnTo>
                  <a:lnTo>
                    <a:pt x="92" y="12"/>
                  </a:lnTo>
                  <a:lnTo>
                    <a:pt x="75" y="0"/>
                  </a:lnTo>
                  <a:lnTo>
                    <a:pt x="48" y="0"/>
                  </a:lnTo>
                  <a:lnTo>
                    <a:pt x="20" y="7"/>
                  </a:lnTo>
                  <a:lnTo>
                    <a:pt x="18" y="15"/>
                  </a:lnTo>
                  <a:lnTo>
                    <a:pt x="0" y="26"/>
                  </a:lnTo>
                  <a:lnTo>
                    <a:pt x="0" y="33"/>
                  </a:lnTo>
                  <a:lnTo>
                    <a:pt x="10" y="41"/>
                  </a:lnTo>
                  <a:lnTo>
                    <a:pt x="20" y="43"/>
                  </a:lnTo>
                  <a:lnTo>
                    <a:pt x="28" y="52"/>
                  </a:lnTo>
                  <a:lnTo>
                    <a:pt x="30" y="69"/>
                  </a:lnTo>
                  <a:lnTo>
                    <a:pt x="38" y="74"/>
                  </a:lnTo>
                  <a:lnTo>
                    <a:pt x="45" y="69"/>
                  </a:lnTo>
                </a:path>
              </a:pathLst>
            </a:custGeom>
            <a:solidFill>
              <a:srgbClr val="656346"/>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199" name="1613027908"/>
            <p:cNvSpPr>
              <a:spLocks/>
            </p:cNvSpPr>
            <p:nvPr/>
          </p:nvSpPr>
          <p:spPr bwMode="auto">
            <a:xfrm>
              <a:off x="2442348" y="5310956"/>
              <a:ext cx="147593" cy="130782"/>
            </a:xfrm>
            <a:custGeom>
              <a:avLst/>
              <a:gdLst>
                <a:gd name="T0" fmla="*/ 204 w 260"/>
                <a:gd name="T1" fmla="*/ 0 h 284"/>
                <a:gd name="T2" fmla="*/ 189 w 260"/>
                <a:gd name="T3" fmla="*/ 5 h 284"/>
                <a:gd name="T4" fmla="*/ 179 w 260"/>
                <a:gd name="T5" fmla="*/ 13 h 284"/>
                <a:gd name="T6" fmla="*/ 153 w 260"/>
                <a:gd name="T7" fmla="*/ 35 h 284"/>
                <a:gd name="T8" fmla="*/ 139 w 260"/>
                <a:gd name="T9" fmla="*/ 58 h 284"/>
                <a:gd name="T10" fmla="*/ 134 w 260"/>
                <a:gd name="T11" fmla="*/ 70 h 284"/>
                <a:gd name="T12" fmla="*/ 129 w 260"/>
                <a:gd name="T13" fmla="*/ 88 h 284"/>
                <a:gd name="T14" fmla="*/ 107 w 260"/>
                <a:gd name="T15" fmla="*/ 139 h 284"/>
                <a:gd name="T16" fmla="*/ 50 w 260"/>
                <a:gd name="T17" fmla="*/ 143 h 284"/>
                <a:gd name="T18" fmla="*/ 16 w 260"/>
                <a:gd name="T19" fmla="*/ 137 h 284"/>
                <a:gd name="T20" fmla="*/ 7 w 260"/>
                <a:gd name="T21" fmla="*/ 155 h 284"/>
                <a:gd name="T22" fmla="*/ 0 w 260"/>
                <a:gd name="T23" fmla="*/ 165 h 284"/>
                <a:gd name="T24" fmla="*/ 41 w 260"/>
                <a:gd name="T25" fmla="*/ 176 h 284"/>
                <a:gd name="T26" fmla="*/ 85 w 260"/>
                <a:gd name="T27" fmla="*/ 182 h 284"/>
                <a:gd name="T28" fmla="*/ 121 w 260"/>
                <a:gd name="T29" fmla="*/ 184 h 284"/>
                <a:gd name="T30" fmla="*/ 152 w 260"/>
                <a:gd name="T31" fmla="*/ 128 h 284"/>
                <a:gd name="T32" fmla="*/ 128 w 260"/>
                <a:gd name="T33" fmla="*/ 173 h 284"/>
                <a:gd name="T34" fmla="*/ 125 w 260"/>
                <a:gd name="T35" fmla="*/ 226 h 284"/>
                <a:gd name="T36" fmla="*/ 135 w 260"/>
                <a:gd name="T37" fmla="*/ 253 h 284"/>
                <a:gd name="T38" fmla="*/ 149 w 260"/>
                <a:gd name="T39" fmla="*/ 265 h 284"/>
                <a:gd name="T40" fmla="*/ 161 w 260"/>
                <a:gd name="T41" fmla="*/ 271 h 284"/>
                <a:gd name="T42" fmla="*/ 176 w 260"/>
                <a:gd name="T43" fmla="*/ 272 h 284"/>
                <a:gd name="T44" fmla="*/ 206 w 260"/>
                <a:gd name="T45" fmla="*/ 283 h 284"/>
                <a:gd name="T46" fmla="*/ 225 w 260"/>
                <a:gd name="T47" fmla="*/ 272 h 284"/>
                <a:gd name="T48" fmla="*/ 234 w 260"/>
                <a:gd name="T49" fmla="*/ 278 h 284"/>
                <a:gd name="T50" fmla="*/ 249 w 260"/>
                <a:gd name="T51" fmla="*/ 233 h 284"/>
                <a:gd name="T52" fmla="*/ 256 w 260"/>
                <a:gd name="T53" fmla="*/ 178 h 284"/>
                <a:gd name="T54" fmla="*/ 259 w 260"/>
                <a:gd name="T55" fmla="*/ 125 h 284"/>
                <a:gd name="T56" fmla="*/ 259 w 260"/>
                <a:gd name="T57" fmla="*/ 118 h 284"/>
                <a:gd name="T58" fmla="*/ 256 w 260"/>
                <a:gd name="T59" fmla="*/ 63 h 284"/>
                <a:gd name="T60" fmla="*/ 246 w 260"/>
                <a:gd name="T61" fmla="*/ 30 h 284"/>
                <a:gd name="T62" fmla="*/ 229 w 260"/>
                <a:gd name="T63" fmla="*/ 13 h 284"/>
                <a:gd name="T64" fmla="*/ 214 w 260"/>
                <a:gd name="T65" fmla="*/ 10 h 284"/>
                <a:gd name="T66" fmla="*/ 204 w 260"/>
                <a:gd name="T67" fmla="*/ 0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0"/>
                <a:gd name="T103" fmla="*/ 0 h 284"/>
                <a:gd name="T104" fmla="*/ 260 w 26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0" h="284">
                  <a:moveTo>
                    <a:pt x="204" y="0"/>
                  </a:moveTo>
                  <a:lnTo>
                    <a:pt x="189" y="5"/>
                  </a:lnTo>
                  <a:lnTo>
                    <a:pt x="179" y="13"/>
                  </a:lnTo>
                  <a:lnTo>
                    <a:pt x="153" y="35"/>
                  </a:lnTo>
                  <a:lnTo>
                    <a:pt x="139" y="58"/>
                  </a:lnTo>
                  <a:lnTo>
                    <a:pt x="134" y="70"/>
                  </a:lnTo>
                  <a:lnTo>
                    <a:pt x="129" y="88"/>
                  </a:lnTo>
                  <a:lnTo>
                    <a:pt x="107" y="139"/>
                  </a:lnTo>
                  <a:lnTo>
                    <a:pt x="50" y="143"/>
                  </a:lnTo>
                  <a:lnTo>
                    <a:pt x="16" y="137"/>
                  </a:lnTo>
                  <a:lnTo>
                    <a:pt x="7" y="155"/>
                  </a:lnTo>
                  <a:lnTo>
                    <a:pt x="0" y="165"/>
                  </a:lnTo>
                  <a:lnTo>
                    <a:pt x="41" y="176"/>
                  </a:lnTo>
                  <a:lnTo>
                    <a:pt x="85" y="182"/>
                  </a:lnTo>
                  <a:lnTo>
                    <a:pt x="121" y="184"/>
                  </a:lnTo>
                  <a:lnTo>
                    <a:pt x="152" y="128"/>
                  </a:lnTo>
                  <a:lnTo>
                    <a:pt x="128" y="173"/>
                  </a:lnTo>
                  <a:lnTo>
                    <a:pt x="125" y="226"/>
                  </a:lnTo>
                  <a:lnTo>
                    <a:pt x="135" y="253"/>
                  </a:lnTo>
                  <a:lnTo>
                    <a:pt x="149" y="265"/>
                  </a:lnTo>
                  <a:lnTo>
                    <a:pt x="161" y="271"/>
                  </a:lnTo>
                  <a:lnTo>
                    <a:pt x="176" y="272"/>
                  </a:lnTo>
                  <a:lnTo>
                    <a:pt x="206" y="283"/>
                  </a:lnTo>
                  <a:lnTo>
                    <a:pt x="225" y="272"/>
                  </a:lnTo>
                  <a:lnTo>
                    <a:pt x="234" y="278"/>
                  </a:lnTo>
                  <a:lnTo>
                    <a:pt x="249" y="233"/>
                  </a:lnTo>
                  <a:lnTo>
                    <a:pt x="256" y="178"/>
                  </a:lnTo>
                  <a:lnTo>
                    <a:pt x="259" y="125"/>
                  </a:lnTo>
                  <a:lnTo>
                    <a:pt x="259" y="118"/>
                  </a:lnTo>
                  <a:lnTo>
                    <a:pt x="256" y="63"/>
                  </a:lnTo>
                  <a:lnTo>
                    <a:pt x="246" y="30"/>
                  </a:lnTo>
                  <a:lnTo>
                    <a:pt x="229" y="13"/>
                  </a:lnTo>
                  <a:lnTo>
                    <a:pt x="214" y="10"/>
                  </a:lnTo>
                  <a:lnTo>
                    <a:pt x="204" y="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0" name="1030071399"/>
            <p:cNvSpPr>
              <a:spLocks/>
            </p:cNvSpPr>
            <p:nvPr/>
          </p:nvSpPr>
          <p:spPr bwMode="auto">
            <a:xfrm>
              <a:off x="2513874" y="5371282"/>
              <a:ext cx="87420" cy="89798"/>
            </a:xfrm>
            <a:custGeom>
              <a:avLst/>
              <a:gdLst>
                <a:gd name="T0" fmla="*/ 47 w 154"/>
                <a:gd name="T1" fmla="*/ 89 h 195"/>
                <a:gd name="T2" fmla="*/ 60 w 154"/>
                <a:gd name="T3" fmla="*/ 54 h 195"/>
                <a:gd name="T4" fmla="*/ 86 w 154"/>
                <a:gd name="T5" fmla="*/ 21 h 195"/>
                <a:gd name="T6" fmla="*/ 114 w 154"/>
                <a:gd name="T7" fmla="*/ 2 h 195"/>
                <a:gd name="T8" fmla="*/ 137 w 154"/>
                <a:gd name="T9" fmla="*/ 0 h 195"/>
                <a:gd name="T10" fmla="*/ 147 w 154"/>
                <a:gd name="T11" fmla="*/ 2 h 195"/>
                <a:gd name="T12" fmla="*/ 153 w 154"/>
                <a:gd name="T13" fmla="*/ 24 h 195"/>
                <a:gd name="T14" fmla="*/ 150 w 154"/>
                <a:gd name="T15" fmla="*/ 77 h 195"/>
                <a:gd name="T16" fmla="*/ 131 w 154"/>
                <a:gd name="T17" fmla="*/ 153 h 195"/>
                <a:gd name="T18" fmla="*/ 72 w 154"/>
                <a:gd name="T19" fmla="*/ 191 h 195"/>
                <a:gd name="T20" fmla="*/ 42 w 154"/>
                <a:gd name="T21" fmla="*/ 194 h 195"/>
                <a:gd name="T22" fmla="*/ 0 w 154"/>
                <a:gd name="T23" fmla="*/ 179 h 195"/>
                <a:gd name="T24" fmla="*/ 33 w 154"/>
                <a:gd name="T25" fmla="*/ 122 h 195"/>
                <a:gd name="T26" fmla="*/ 47 w 154"/>
                <a:gd name="T27" fmla="*/ 89 h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4"/>
                <a:gd name="T43" fmla="*/ 0 h 195"/>
                <a:gd name="T44" fmla="*/ 154 w 154"/>
                <a:gd name="T45" fmla="*/ 195 h 1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4" h="195">
                  <a:moveTo>
                    <a:pt x="47" y="89"/>
                  </a:moveTo>
                  <a:lnTo>
                    <a:pt x="60" y="54"/>
                  </a:lnTo>
                  <a:lnTo>
                    <a:pt x="86" y="21"/>
                  </a:lnTo>
                  <a:lnTo>
                    <a:pt x="114" y="2"/>
                  </a:lnTo>
                  <a:lnTo>
                    <a:pt x="137" y="0"/>
                  </a:lnTo>
                  <a:lnTo>
                    <a:pt x="147" y="2"/>
                  </a:lnTo>
                  <a:lnTo>
                    <a:pt x="153" y="24"/>
                  </a:lnTo>
                  <a:lnTo>
                    <a:pt x="150" y="77"/>
                  </a:lnTo>
                  <a:lnTo>
                    <a:pt x="131" y="153"/>
                  </a:lnTo>
                  <a:lnTo>
                    <a:pt x="72" y="191"/>
                  </a:lnTo>
                  <a:lnTo>
                    <a:pt x="42" y="194"/>
                  </a:lnTo>
                  <a:lnTo>
                    <a:pt x="0" y="179"/>
                  </a:lnTo>
                  <a:lnTo>
                    <a:pt x="33" y="122"/>
                  </a:lnTo>
                  <a:lnTo>
                    <a:pt x="47" y="89"/>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01" name="454140233"/>
            <p:cNvSpPr>
              <a:spLocks noChangeShapeType="1"/>
            </p:cNvSpPr>
            <p:nvPr/>
          </p:nvSpPr>
          <p:spPr bwMode="auto">
            <a:xfrm>
              <a:off x="2461648" y="5407201"/>
              <a:ext cx="46549" cy="6447"/>
            </a:xfrm>
            <a:prstGeom prst="line">
              <a:avLst/>
            </a:prstGeom>
            <a:noFill/>
            <a:ln w="12699">
              <a:solidFill>
                <a:schemeClr val="tx1"/>
              </a:solidFill>
              <a:round/>
              <a:headEnd type="none" w="sm" len="sm"/>
              <a:tailEnd type="none" w="sm" len="sm"/>
            </a:ln>
          </p:spPr>
          <p:txBody>
            <a:bodyPr wrap="none" anchor="ctr"/>
            <a:lstStyle/>
            <a:p>
              <a:pPr fontAlgn="ctr"/>
              <a:endParaRPr lang="en-US" altLang="zh-CN" sz="1200">
                <a:latin typeface="+mn-lt"/>
                <a:cs typeface="Arial" pitchFamily="34" charset="0"/>
              </a:endParaRPr>
            </a:p>
          </p:txBody>
        </p:sp>
        <p:sp>
          <p:nvSpPr>
            <p:cNvPr id="246" name="Arc 183"/>
            <p:cNvSpPr>
              <a:spLocks/>
            </p:cNvSpPr>
            <p:nvPr/>
          </p:nvSpPr>
          <p:spPr bwMode="auto">
            <a:xfrm>
              <a:off x="3181614" y="4915467"/>
              <a:ext cx="24995" cy="14744"/>
            </a:xfrm>
            <a:custGeom>
              <a:avLst/>
              <a:gdLst>
                <a:gd name="T0" fmla="*/ 0 w 38364"/>
                <a:gd name="T1" fmla="*/ 7 h 34984"/>
                <a:gd name="T2" fmla="*/ 39 w 38364"/>
                <a:gd name="T3" fmla="*/ 32 h 34984"/>
                <a:gd name="T4" fmla="*/ 19 w 38364"/>
                <a:gd name="T5" fmla="*/ 20 h 34984"/>
                <a:gd name="T6" fmla="*/ 0 60000 65536"/>
                <a:gd name="T7" fmla="*/ 0 60000 65536"/>
                <a:gd name="T8" fmla="*/ 0 60000 65536"/>
                <a:gd name="T9" fmla="*/ 0 w 38364"/>
                <a:gd name="T10" fmla="*/ 0 h 34984"/>
                <a:gd name="T11" fmla="*/ 38364 w 38364"/>
                <a:gd name="T12" fmla="*/ 34984 h 34984"/>
              </a:gdLst>
              <a:ahLst/>
              <a:cxnLst>
                <a:cxn ang="T6">
                  <a:pos x="T0" y="T1"/>
                </a:cxn>
                <a:cxn ang="T7">
                  <a:pos x="T2" y="T3"/>
                </a:cxn>
                <a:cxn ang="T8">
                  <a:pos x="T4" y="T5"/>
                </a:cxn>
              </a:cxnLst>
              <a:rect l="T9" t="T10" r="T11" b="T12"/>
              <a:pathLst>
                <a:path w="38364" h="34984" fill="none" extrusionOk="0">
                  <a:moveTo>
                    <a:pt x="0" y="7979"/>
                  </a:moveTo>
                  <a:cubicBezTo>
                    <a:pt x="4101" y="2931"/>
                    <a:pt x="10259" y="-1"/>
                    <a:pt x="16764" y="0"/>
                  </a:cubicBezTo>
                  <a:cubicBezTo>
                    <a:pt x="28693" y="0"/>
                    <a:pt x="38364" y="9670"/>
                    <a:pt x="38364" y="21600"/>
                  </a:cubicBezTo>
                  <a:cubicBezTo>
                    <a:pt x="38364" y="26456"/>
                    <a:pt x="36727" y="31172"/>
                    <a:pt x="33717" y="34984"/>
                  </a:cubicBezTo>
                </a:path>
                <a:path w="38364" h="34984" stroke="0" extrusionOk="0">
                  <a:moveTo>
                    <a:pt x="0" y="7979"/>
                  </a:moveTo>
                  <a:cubicBezTo>
                    <a:pt x="4101" y="2931"/>
                    <a:pt x="10259" y="-1"/>
                    <a:pt x="16764" y="0"/>
                  </a:cubicBezTo>
                  <a:cubicBezTo>
                    <a:pt x="28693" y="0"/>
                    <a:pt x="38364" y="9670"/>
                    <a:pt x="38364" y="21600"/>
                  </a:cubicBezTo>
                  <a:cubicBezTo>
                    <a:pt x="38364" y="26456"/>
                    <a:pt x="36727" y="31172"/>
                    <a:pt x="33717" y="34984"/>
                  </a:cubicBezTo>
                  <a:lnTo>
                    <a:pt x="16764" y="21600"/>
                  </a:lnTo>
                  <a:close/>
                </a:path>
              </a:pathLst>
            </a:custGeom>
            <a:noFill/>
            <a:ln w="12699" cap="rnd">
              <a:solidFill>
                <a:srgbClr val="494936"/>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47" name="1697176013"/>
            <p:cNvSpPr>
              <a:spLocks/>
            </p:cNvSpPr>
            <p:nvPr/>
          </p:nvSpPr>
          <p:spPr bwMode="auto">
            <a:xfrm>
              <a:off x="3182182" y="4915006"/>
              <a:ext cx="24995" cy="13362"/>
            </a:xfrm>
            <a:custGeom>
              <a:avLst/>
              <a:gdLst>
                <a:gd name="T0" fmla="*/ 0 w 37828"/>
                <a:gd name="T1" fmla="*/ 6 h 34119"/>
                <a:gd name="T2" fmla="*/ 39 w 37828"/>
                <a:gd name="T3" fmla="*/ 29 h 34119"/>
                <a:gd name="T4" fmla="*/ 19 w 37828"/>
                <a:gd name="T5" fmla="*/ 18 h 34119"/>
                <a:gd name="T6" fmla="*/ 0 60000 65536"/>
                <a:gd name="T7" fmla="*/ 0 60000 65536"/>
                <a:gd name="T8" fmla="*/ 0 60000 65536"/>
                <a:gd name="T9" fmla="*/ 0 w 37828"/>
                <a:gd name="T10" fmla="*/ 0 h 34119"/>
                <a:gd name="T11" fmla="*/ 37828 w 37828"/>
                <a:gd name="T12" fmla="*/ 34119 h 34119"/>
              </a:gdLst>
              <a:ahLst/>
              <a:cxnLst>
                <a:cxn ang="T6">
                  <a:pos x="T0" y="T1"/>
                </a:cxn>
                <a:cxn ang="T7">
                  <a:pos x="T2" y="T3"/>
                </a:cxn>
                <a:cxn ang="T8">
                  <a:pos x="T4" y="T5"/>
                </a:cxn>
              </a:cxnLst>
              <a:rect l="T9" t="T10" r="T11" b="T12"/>
              <a:pathLst>
                <a:path w="37828" h="34119" fill="none" extrusionOk="0">
                  <a:moveTo>
                    <a:pt x="-1" y="7344"/>
                  </a:moveTo>
                  <a:cubicBezTo>
                    <a:pt x="4100" y="2676"/>
                    <a:pt x="10013" y="-1"/>
                    <a:pt x="16228" y="0"/>
                  </a:cubicBezTo>
                  <a:cubicBezTo>
                    <a:pt x="28157" y="0"/>
                    <a:pt x="37828" y="9670"/>
                    <a:pt x="37828" y="21600"/>
                  </a:cubicBezTo>
                  <a:cubicBezTo>
                    <a:pt x="37828" y="26086"/>
                    <a:pt x="36430" y="30462"/>
                    <a:pt x="33830" y="34119"/>
                  </a:cubicBezTo>
                </a:path>
                <a:path w="37828" h="34119" stroke="0" extrusionOk="0">
                  <a:moveTo>
                    <a:pt x="-1" y="7344"/>
                  </a:moveTo>
                  <a:cubicBezTo>
                    <a:pt x="4100" y="2676"/>
                    <a:pt x="10013" y="-1"/>
                    <a:pt x="16228" y="0"/>
                  </a:cubicBezTo>
                  <a:cubicBezTo>
                    <a:pt x="28157" y="0"/>
                    <a:pt x="37828" y="9670"/>
                    <a:pt x="37828" y="21600"/>
                  </a:cubicBezTo>
                  <a:cubicBezTo>
                    <a:pt x="37828" y="26086"/>
                    <a:pt x="36430" y="30462"/>
                    <a:pt x="33830" y="34119"/>
                  </a:cubicBezTo>
                  <a:lnTo>
                    <a:pt x="16228" y="21600"/>
                  </a:lnTo>
                  <a:close/>
                </a:path>
              </a:pathLst>
            </a:custGeom>
            <a:noFill/>
            <a:ln w="12699" cap="rnd">
              <a:solidFill>
                <a:srgbClr val="DBDBCE"/>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69" name="Freeform 186"/>
            <p:cNvSpPr>
              <a:spLocks/>
            </p:cNvSpPr>
            <p:nvPr/>
          </p:nvSpPr>
          <p:spPr bwMode="auto">
            <a:xfrm>
              <a:off x="3202065" y="4927447"/>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0" name="2129353426"/>
            <p:cNvSpPr>
              <a:spLocks/>
            </p:cNvSpPr>
            <p:nvPr/>
          </p:nvSpPr>
          <p:spPr bwMode="auto">
            <a:xfrm>
              <a:off x="3202065" y="4927447"/>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1" name="1709945474"/>
            <p:cNvSpPr>
              <a:spLocks/>
            </p:cNvSpPr>
            <p:nvPr/>
          </p:nvSpPr>
          <p:spPr bwMode="auto">
            <a:xfrm>
              <a:off x="3202065" y="4927447"/>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2" name="2042590148"/>
            <p:cNvSpPr>
              <a:spLocks/>
            </p:cNvSpPr>
            <p:nvPr/>
          </p:nvSpPr>
          <p:spPr bwMode="auto">
            <a:xfrm>
              <a:off x="3202065" y="4927447"/>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3" name="2109245859"/>
            <p:cNvSpPr>
              <a:spLocks/>
            </p:cNvSpPr>
            <p:nvPr/>
          </p:nvSpPr>
          <p:spPr bwMode="auto">
            <a:xfrm>
              <a:off x="3209450" y="4935741"/>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4" name="1220568302"/>
            <p:cNvSpPr>
              <a:spLocks/>
            </p:cNvSpPr>
            <p:nvPr/>
          </p:nvSpPr>
          <p:spPr bwMode="auto">
            <a:xfrm>
              <a:off x="3209450" y="4935741"/>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9" name="1221694539"/>
            <p:cNvSpPr>
              <a:spLocks/>
            </p:cNvSpPr>
            <p:nvPr/>
          </p:nvSpPr>
          <p:spPr bwMode="auto">
            <a:xfrm>
              <a:off x="3101517" y="4924222"/>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0" name="278807432"/>
            <p:cNvSpPr>
              <a:spLocks/>
            </p:cNvSpPr>
            <p:nvPr/>
          </p:nvSpPr>
          <p:spPr bwMode="auto">
            <a:xfrm>
              <a:off x="3101517" y="4924222"/>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1" name="263689954"/>
            <p:cNvSpPr>
              <a:spLocks/>
            </p:cNvSpPr>
            <p:nvPr/>
          </p:nvSpPr>
          <p:spPr bwMode="auto">
            <a:xfrm>
              <a:off x="3095836" y="4905791"/>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2" name="104848935"/>
            <p:cNvSpPr>
              <a:spLocks/>
            </p:cNvSpPr>
            <p:nvPr/>
          </p:nvSpPr>
          <p:spPr bwMode="auto">
            <a:xfrm>
              <a:off x="3095836" y="4905791"/>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3" name="406280036"/>
            <p:cNvSpPr>
              <a:spLocks/>
            </p:cNvSpPr>
            <p:nvPr/>
          </p:nvSpPr>
          <p:spPr bwMode="auto">
            <a:xfrm>
              <a:off x="3106061" y="4915006"/>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4" name="566179542"/>
            <p:cNvSpPr>
              <a:spLocks/>
            </p:cNvSpPr>
            <p:nvPr/>
          </p:nvSpPr>
          <p:spPr bwMode="auto">
            <a:xfrm>
              <a:off x="3106061" y="4915006"/>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5" name="138827215"/>
            <p:cNvSpPr>
              <a:spLocks/>
            </p:cNvSpPr>
            <p:nvPr/>
          </p:nvSpPr>
          <p:spPr bwMode="auto">
            <a:xfrm>
              <a:off x="3095836" y="4905791"/>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6" name="2091430672"/>
            <p:cNvSpPr>
              <a:spLocks/>
            </p:cNvSpPr>
            <p:nvPr/>
          </p:nvSpPr>
          <p:spPr bwMode="auto">
            <a:xfrm>
              <a:off x="3095836" y="4905791"/>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7" name="304160416"/>
            <p:cNvSpPr>
              <a:spLocks/>
            </p:cNvSpPr>
            <p:nvPr/>
          </p:nvSpPr>
          <p:spPr bwMode="auto">
            <a:xfrm>
              <a:off x="3097540" y="4905791"/>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8" name="509725703"/>
            <p:cNvSpPr>
              <a:spLocks/>
            </p:cNvSpPr>
            <p:nvPr/>
          </p:nvSpPr>
          <p:spPr bwMode="auto">
            <a:xfrm>
              <a:off x="3097540" y="4905791"/>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59" name="1480695278"/>
            <p:cNvSpPr>
              <a:spLocks/>
            </p:cNvSpPr>
            <p:nvPr/>
          </p:nvSpPr>
          <p:spPr bwMode="auto">
            <a:xfrm>
              <a:off x="3097540" y="4852804"/>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0" name="663743657"/>
            <p:cNvSpPr>
              <a:spLocks/>
            </p:cNvSpPr>
            <p:nvPr/>
          </p:nvSpPr>
          <p:spPr bwMode="auto">
            <a:xfrm>
              <a:off x="3097540" y="4852804"/>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1" name="1518623121"/>
            <p:cNvSpPr>
              <a:spLocks noChangeArrowheads="1"/>
            </p:cNvSpPr>
            <p:nvPr/>
          </p:nvSpPr>
          <p:spPr bwMode="auto">
            <a:xfrm>
              <a:off x="3108334" y="4861558"/>
              <a:ext cx="77257" cy="47919"/>
            </a:xfrm>
            <a:prstGeom prst="rect">
              <a:avLst/>
            </a:prstGeom>
            <a:solidFill>
              <a:srgbClr val="B7B79D"/>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62" name="935389675"/>
            <p:cNvSpPr>
              <a:spLocks noChangeArrowheads="1"/>
            </p:cNvSpPr>
            <p:nvPr/>
          </p:nvSpPr>
          <p:spPr bwMode="auto">
            <a:xfrm>
              <a:off x="3115150" y="4868470"/>
              <a:ext cx="63624" cy="36400"/>
            </a:xfrm>
            <a:prstGeom prst="rect">
              <a:avLst/>
            </a:prstGeom>
            <a:solidFill>
              <a:srgbClr val="FFFFFF"/>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63" name="228977772"/>
            <p:cNvSpPr>
              <a:spLocks/>
            </p:cNvSpPr>
            <p:nvPr/>
          </p:nvSpPr>
          <p:spPr bwMode="auto">
            <a:xfrm>
              <a:off x="3097540" y="4852804"/>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4" name="1590823036"/>
            <p:cNvSpPr>
              <a:spLocks/>
            </p:cNvSpPr>
            <p:nvPr/>
          </p:nvSpPr>
          <p:spPr bwMode="auto">
            <a:xfrm>
              <a:off x="3097540" y="4852804"/>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5" name="1310864825"/>
            <p:cNvSpPr>
              <a:spLocks/>
            </p:cNvSpPr>
            <p:nvPr/>
          </p:nvSpPr>
          <p:spPr bwMode="auto">
            <a:xfrm>
              <a:off x="3101517" y="4924222"/>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6" name="189913334"/>
            <p:cNvSpPr>
              <a:spLocks/>
            </p:cNvSpPr>
            <p:nvPr/>
          </p:nvSpPr>
          <p:spPr bwMode="auto">
            <a:xfrm>
              <a:off x="3101517" y="4924222"/>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7" name="1972390607"/>
            <p:cNvSpPr>
              <a:spLocks/>
            </p:cNvSpPr>
            <p:nvPr/>
          </p:nvSpPr>
          <p:spPr bwMode="auto">
            <a:xfrm>
              <a:off x="3114582" y="4936662"/>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68" name="1353033524"/>
            <p:cNvSpPr>
              <a:spLocks/>
            </p:cNvSpPr>
            <p:nvPr/>
          </p:nvSpPr>
          <p:spPr bwMode="auto">
            <a:xfrm>
              <a:off x="3114582" y="4936662"/>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4" name="1168667463"/>
            <p:cNvSpPr>
              <a:spLocks/>
            </p:cNvSpPr>
            <p:nvPr/>
          </p:nvSpPr>
          <p:spPr bwMode="auto">
            <a:xfrm>
              <a:off x="3173953" y="4918349"/>
              <a:ext cx="38601" cy="14276"/>
            </a:xfrm>
            <a:custGeom>
              <a:avLst/>
              <a:gdLst>
                <a:gd name="T0" fmla="*/ 67 w 68"/>
                <a:gd name="T1" fmla="*/ 13 h 31"/>
                <a:gd name="T2" fmla="*/ 47 w 68"/>
                <a:gd name="T3" fmla="*/ 13 h 31"/>
                <a:gd name="T4" fmla="*/ 32 w 68"/>
                <a:gd name="T5" fmla="*/ 0 h 31"/>
                <a:gd name="T6" fmla="*/ 12 w 68"/>
                <a:gd name="T7" fmla="*/ 8 h 31"/>
                <a:gd name="T8" fmla="*/ 7 w 68"/>
                <a:gd name="T9" fmla="*/ 10 h 31"/>
                <a:gd name="T10" fmla="*/ 0 w 68"/>
                <a:gd name="T11" fmla="*/ 15 h 31"/>
                <a:gd name="T12" fmla="*/ 2 w 68"/>
                <a:gd name="T13" fmla="*/ 25 h 31"/>
                <a:gd name="T14" fmla="*/ 7 w 68"/>
                <a:gd name="T15" fmla="*/ 25 h 31"/>
                <a:gd name="T16" fmla="*/ 10 w 68"/>
                <a:gd name="T17" fmla="*/ 18 h 31"/>
                <a:gd name="T18" fmla="*/ 12 w 68"/>
                <a:gd name="T19" fmla="*/ 15 h 31"/>
                <a:gd name="T20" fmla="*/ 22 w 68"/>
                <a:gd name="T21" fmla="*/ 18 h 31"/>
                <a:gd name="T22" fmla="*/ 15 w 68"/>
                <a:gd name="T23" fmla="*/ 20 h 31"/>
                <a:gd name="T24" fmla="*/ 12 w 68"/>
                <a:gd name="T25" fmla="*/ 20 h 31"/>
                <a:gd name="T26" fmla="*/ 12 w 68"/>
                <a:gd name="T27" fmla="*/ 25 h 31"/>
                <a:gd name="T28" fmla="*/ 35 w 68"/>
                <a:gd name="T29" fmla="*/ 30 h 31"/>
                <a:gd name="T30" fmla="*/ 50 w 68"/>
                <a:gd name="T31" fmla="*/ 25 h 31"/>
                <a:gd name="T32" fmla="*/ 64 w 68"/>
                <a:gd name="T33" fmla="*/ 25 h 31"/>
                <a:gd name="T34" fmla="*/ 67 w 68"/>
                <a:gd name="T35" fmla="*/ 13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31"/>
                <a:gd name="T56" fmla="*/ 68 w 68"/>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31">
                  <a:moveTo>
                    <a:pt x="67" y="13"/>
                  </a:moveTo>
                  <a:lnTo>
                    <a:pt x="47" y="13"/>
                  </a:lnTo>
                  <a:lnTo>
                    <a:pt x="32" y="0"/>
                  </a:lnTo>
                  <a:lnTo>
                    <a:pt x="12" y="8"/>
                  </a:lnTo>
                  <a:lnTo>
                    <a:pt x="7" y="10"/>
                  </a:lnTo>
                  <a:lnTo>
                    <a:pt x="0" y="15"/>
                  </a:lnTo>
                  <a:lnTo>
                    <a:pt x="2" y="25"/>
                  </a:lnTo>
                  <a:lnTo>
                    <a:pt x="7" y="25"/>
                  </a:lnTo>
                  <a:lnTo>
                    <a:pt x="10" y="18"/>
                  </a:lnTo>
                  <a:lnTo>
                    <a:pt x="12" y="15"/>
                  </a:lnTo>
                  <a:lnTo>
                    <a:pt x="22" y="18"/>
                  </a:lnTo>
                  <a:lnTo>
                    <a:pt x="15" y="20"/>
                  </a:lnTo>
                  <a:lnTo>
                    <a:pt x="12" y="20"/>
                  </a:lnTo>
                  <a:lnTo>
                    <a:pt x="12" y="25"/>
                  </a:lnTo>
                  <a:lnTo>
                    <a:pt x="35" y="30"/>
                  </a:lnTo>
                  <a:lnTo>
                    <a:pt x="50" y="25"/>
                  </a:lnTo>
                  <a:lnTo>
                    <a:pt x="64" y="25"/>
                  </a:lnTo>
                  <a:lnTo>
                    <a:pt x="67" y="13"/>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5" name="1135889217"/>
            <p:cNvSpPr>
              <a:spLocks/>
            </p:cNvSpPr>
            <p:nvPr/>
          </p:nvSpPr>
          <p:spPr bwMode="auto">
            <a:xfrm>
              <a:off x="3162600" y="5007226"/>
              <a:ext cx="35763" cy="35919"/>
            </a:xfrm>
            <a:custGeom>
              <a:avLst/>
              <a:gdLst>
                <a:gd name="T0" fmla="*/ 27 w 63"/>
                <a:gd name="T1" fmla="*/ 0 h 78"/>
                <a:gd name="T2" fmla="*/ 25 w 63"/>
                <a:gd name="T3" fmla="*/ 35 h 78"/>
                <a:gd name="T4" fmla="*/ 20 w 63"/>
                <a:gd name="T5" fmla="*/ 37 h 78"/>
                <a:gd name="T6" fmla="*/ 2 w 63"/>
                <a:gd name="T7" fmla="*/ 50 h 78"/>
                <a:gd name="T8" fmla="*/ 0 w 63"/>
                <a:gd name="T9" fmla="*/ 70 h 78"/>
                <a:gd name="T10" fmla="*/ 17 w 63"/>
                <a:gd name="T11" fmla="*/ 70 h 78"/>
                <a:gd name="T12" fmla="*/ 30 w 63"/>
                <a:gd name="T13" fmla="*/ 70 h 78"/>
                <a:gd name="T14" fmla="*/ 30 w 63"/>
                <a:gd name="T15" fmla="*/ 75 h 78"/>
                <a:gd name="T16" fmla="*/ 50 w 63"/>
                <a:gd name="T17" fmla="*/ 77 h 78"/>
                <a:gd name="T18" fmla="*/ 57 w 63"/>
                <a:gd name="T19" fmla="*/ 77 h 78"/>
                <a:gd name="T20" fmla="*/ 62 w 63"/>
                <a:gd name="T21" fmla="*/ 77 h 78"/>
                <a:gd name="T22" fmla="*/ 62 w 63"/>
                <a:gd name="T23" fmla="*/ 60 h 78"/>
                <a:gd name="T24" fmla="*/ 60 w 63"/>
                <a:gd name="T25" fmla="*/ 55 h 78"/>
                <a:gd name="T26" fmla="*/ 55 w 63"/>
                <a:gd name="T27" fmla="*/ 42 h 78"/>
                <a:gd name="T28" fmla="*/ 57 w 63"/>
                <a:gd name="T29" fmla="*/ 7 h 78"/>
                <a:gd name="T30" fmla="*/ 27 w 63"/>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78"/>
                <a:gd name="T50" fmla="*/ 63 w 63"/>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78">
                  <a:moveTo>
                    <a:pt x="27" y="0"/>
                  </a:moveTo>
                  <a:lnTo>
                    <a:pt x="25" y="35"/>
                  </a:lnTo>
                  <a:lnTo>
                    <a:pt x="20" y="37"/>
                  </a:lnTo>
                  <a:lnTo>
                    <a:pt x="2" y="50"/>
                  </a:lnTo>
                  <a:lnTo>
                    <a:pt x="0" y="70"/>
                  </a:lnTo>
                  <a:lnTo>
                    <a:pt x="17" y="70"/>
                  </a:lnTo>
                  <a:lnTo>
                    <a:pt x="30" y="70"/>
                  </a:lnTo>
                  <a:lnTo>
                    <a:pt x="30" y="75"/>
                  </a:lnTo>
                  <a:lnTo>
                    <a:pt x="50" y="77"/>
                  </a:lnTo>
                  <a:lnTo>
                    <a:pt x="57" y="77"/>
                  </a:lnTo>
                  <a:lnTo>
                    <a:pt x="62" y="77"/>
                  </a:lnTo>
                  <a:lnTo>
                    <a:pt x="62" y="60"/>
                  </a:lnTo>
                  <a:lnTo>
                    <a:pt x="60" y="55"/>
                  </a:lnTo>
                  <a:lnTo>
                    <a:pt x="55" y="42"/>
                  </a:lnTo>
                  <a:lnTo>
                    <a:pt x="57" y="7"/>
                  </a:lnTo>
                  <a:lnTo>
                    <a:pt x="2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6" name="168851670"/>
            <p:cNvSpPr>
              <a:spLocks/>
            </p:cNvSpPr>
            <p:nvPr/>
          </p:nvSpPr>
          <p:spPr bwMode="auto">
            <a:xfrm>
              <a:off x="3120025" y="5028869"/>
              <a:ext cx="54496" cy="36380"/>
            </a:xfrm>
            <a:custGeom>
              <a:avLst/>
              <a:gdLst>
                <a:gd name="T0" fmla="*/ 47 w 96"/>
                <a:gd name="T1" fmla="*/ 0 h 79"/>
                <a:gd name="T2" fmla="*/ 52 w 96"/>
                <a:gd name="T3" fmla="*/ 25 h 79"/>
                <a:gd name="T4" fmla="*/ 45 w 96"/>
                <a:gd name="T5" fmla="*/ 25 h 79"/>
                <a:gd name="T6" fmla="*/ 30 w 96"/>
                <a:gd name="T7" fmla="*/ 35 h 79"/>
                <a:gd name="T8" fmla="*/ 10 w 96"/>
                <a:gd name="T9" fmla="*/ 35 h 79"/>
                <a:gd name="T10" fmla="*/ 3 w 96"/>
                <a:gd name="T11" fmla="*/ 38 h 79"/>
                <a:gd name="T12" fmla="*/ 0 w 96"/>
                <a:gd name="T13" fmla="*/ 45 h 79"/>
                <a:gd name="T14" fmla="*/ 3 w 96"/>
                <a:gd name="T15" fmla="*/ 53 h 79"/>
                <a:gd name="T16" fmla="*/ 23 w 96"/>
                <a:gd name="T17" fmla="*/ 65 h 79"/>
                <a:gd name="T18" fmla="*/ 30 w 96"/>
                <a:gd name="T19" fmla="*/ 68 h 79"/>
                <a:gd name="T20" fmla="*/ 43 w 96"/>
                <a:gd name="T21" fmla="*/ 68 h 79"/>
                <a:gd name="T22" fmla="*/ 62 w 96"/>
                <a:gd name="T23" fmla="*/ 70 h 79"/>
                <a:gd name="T24" fmla="*/ 62 w 96"/>
                <a:gd name="T25" fmla="*/ 78 h 79"/>
                <a:gd name="T26" fmla="*/ 70 w 96"/>
                <a:gd name="T27" fmla="*/ 78 h 79"/>
                <a:gd name="T28" fmla="*/ 80 w 96"/>
                <a:gd name="T29" fmla="*/ 78 h 79"/>
                <a:gd name="T30" fmla="*/ 87 w 96"/>
                <a:gd name="T31" fmla="*/ 75 h 79"/>
                <a:gd name="T32" fmla="*/ 95 w 96"/>
                <a:gd name="T33" fmla="*/ 70 h 79"/>
                <a:gd name="T34" fmla="*/ 95 w 96"/>
                <a:gd name="T35" fmla="*/ 58 h 79"/>
                <a:gd name="T36" fmla="*/ 90 w 96"/>
                <a:gd name="T37" fmla="*/ 45 h 79"/>
                <a:gd name="T38" fmla="*/ 87 w 96"/>
                <a:gd name="T39" fmla="*/ 38 h 79"/>
                <a:gd name="T40" fmla="*/ 82 w 96"/>
                <a:gd name="T41" fmla="*/ 30 h 79"/>
                <a:gd name="T42" fmla="*/ 77 w 96"/>
                <a:gd name="T43" fmla="*/ 5 h 79"/>
                <a:gd name="T44" fmla="*/ 47 w 96"/>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79"/>
                <a:gd name="T71" fmla="*/ 96 w 96"/>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79">
                  <a:moveTo>
                    <a:pt x="47" y="0"/>
                  </a:moveTo>
                  <a:lnTo>
                    <a:pt x="52" y="25"/>
                  </a:lnTo>
                  <a:lnTo>
                    <a:pt x="45" y="25"/>
                  </a:lnTo>
                  <a:lnTo>
                    <a:pt x="30" y="35"/>
                  </a:lnTo>
                  <a:lnTo>
                    <a:pt x="10" y="35"/>
                  </a:lnTo>
                  <a:lnTo>
                    <a:pt x="3" y="38"/>
                  </a:lnTo>
                  <a:lnTo>
                    <a:pt x="0" y="45"/>
                  </a:lnTo>
                  <a:lnTo>
                    <a:pt x="3" y="53"/>
                  </a:lnTo>
                  <a:lnTo>
                    <a:pt x="23" y="65"/>
                  </a:lnTo>
                  <a:lnTo>
                    <a:pt x="30" y="68"/>
                  </a:lnTo>
                  <a:lnTo>
                    <a:pt x="43" y="68"/>
                  </a:lnTo>
                  <a:lnTo>
                    <a:pt x="62" y="70"/>
                  </a:lnTo>
                  <a:lnTo>
                    <a:pt x="62" y="78"/>
                  </a:lnTo>
                  <a:lnTo>
                    <a:pt x="70" y="78"/>
                  </a:lnTo>
                  <a:lnTo>
                    <a:pt x="80" y="78"/>
                  </a:lnTo>
                  <a:lnTo>
                    <a:pt x="87" y="75"/>
                  </a:lnTo>
                  <a:lnTo>
                    <a:pt x="95" y="70"/>
                  </a:lnTo>
                  <a:lnTo>
                    <a:pt x="95" y="58"/>
                  </a:lnTo>
                  <a:lnTo>
                    <a:pt x="90" y="45"/>
                  </a:lnTo>
                  <a:lnTo>
                    <a:pt x="87" y="38"/>
                  </a:lnTo>
                  <a:lnTo>
                    <a:pt x="82" y="30"/>
                  </a:lnTo>
                  <a:lnTo>
                    <a:pt x="77" y="5"/>
                  </a:lnTo>
                  <a:lnTo>
                    <a:pt x="4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7" name="1287253859"/>
            <p:cNvSpPr>
              <a:spLocks/>
            </p:cNvSpPr>
            <p:nvPr/>
          </p:nvSpPr>
          <p:spPr bwMode="auto">
            <a:xfrm>
              <a:off x="3190983" y="5025185"/>
              <a:ext cx="106153" cy="76904"/>
            </a:xfrm>
            <a:custGeom>
              <a:avLst/>
              <a:gdLst>
                <a:gd name="T0" fmla="*/ 74 w 187"/>
                <a:gd name="T1" fmla="*/ 0 h 167"/>
                <a:gd name="T2" fmla="*/ 72 w 187"/>
                <a:gd name="T3" fmla="*/ 56 h 167"/>
                <a:gd name="T4" fmla="*/ 7 w 187"/>
                <a:gd name="T5" fmla="*/ 31 h 167"/>
                <a:gd name="T6" fmla="*/ 2 w 187"/>
                <a:gd name="T7" fmla="*/ 33 h 167"/>
                <a:gd name="T8" fmla="*/ 0 w 187"/>
                <a:gd name="T9" fmla="*/ 51 h 167"/>
                <a:gd name="T10" fmla="*/ 5 w 187"/>
                <a:gd name="T11" fmla="*/ 51 h 167"/>
                <a:gd name="T12" fmla="*/ 5 w 187"/>
                <a:gd name="T13" fmla="*/ 58 h 167"/>
                <a:gd name="T14" fmla="*/ 7 w 187"/>
                <a:gd name="T15" fmla="*/ 63 h 167"/>
                <a:gd name="T16" fmla="*/ 10 w 187"/>
                <a:gd name="T17" fmla="*/ 63 h 167"/>
                <a:gd name="T18" fmla="*/ 15 w 187"/>
                <a:gd name="T19" fmla="*/ 61 h 167"/>
                <a:gd name="T20" fmla="*/ 17 w 187"/>
                <a:gd name="T21" fmla="*/ 56 h 167"/>
                <a:gd name="T22" fmla="*/ 17 w 187"/>
                <a:gd name="T23" fmla="*/ 51 h 167"/>
                <a:gd name="T24" fmla="*/ 67 w 187"/>
                <a:gd name="T25" fmla="*/ 71 h 167"/>
                <a:gd name="T26" fmla="*/ 22 w 187"/>
                <a:gd name="T27" fmla="*/ 121 h 167"/>
                <a:gd name="T28" fmla="*/ 20 w 187"/>
                <a:gd name="T29" fmla="*/ 141 h 167"/>
                <a:gd name="T30" fmla="*/ 22 w 187"/>
                <a:gd name="T31" fmla="*/ 148 h 167"/>
                <a:gd name="T32" fmla="*/ 22 w 187"/>
                <a:gd name="T33" fmla="*/ 153 h 167"/>
                <a:gd name="T34" fmla="*/ 24 w 187"/>
                <a:gd name="T35" fmla="*/ 161 h 167"/>
                <a:gd name="T36" fmla="*/ 27 w 187"/>
                <a:gd name="T37" fmla="*/ 163 h 167"/>
                <a:gd name="T38" fmla="*/ 29 w 187"/>
                <a:gd name="T39" fmla="*/ 163 h 167"/>
                <a:gd name="T40" fmla="*/ 34 w 187"/>
                <a:gd name="T41" fmla="*/ 166 h 167"/>
                <a:gd name="T42" fmla="*/ 37 w 187"/>
                <a:gd name="T43" fmla="*/ 163 h 167"/>
                <a:gd name="T44" fmla="*/ 39 w 187"/>
                <a:gd name="T45" fmla="*/ 156 h 167"/>
                <a:gd name="T46" fmla="*/ 42 w 187"/>
                <a:gd name="T47" fmla="*/ 153 h 167"/>
                <a:gd name="T48" fmla="*/ 37 w 187"/>
                <a:gd name="T49" fmla="*/ 148 h 167"/>
                <a:gd name="T50" fmla="*/ 34 w 187"/>
                <a:gd name="T51" fmla="*/ 146 h 167"/>
                <a:gd name="T52" fmla="*/ 34 w 187"/>
                <a:gd name="T53" fmla="*/ 141 h 167"/>
                <a:gd name="T54" fmla="*/ 32 w 187"/>
                <a:gd name="T55" fmla="*/ 141 h 167"/>
                <a:gd name="T56" fmla="*/ 29 w 187"/>
                <a:gd name="T57" fmla="*/ 136 h 167"/>
                <a:gd name="T58" fmla="*/ 82 w 187"/>
                <a:gd name="T59" fmla="*/ 76 h 167"/>
                <a:gd name="T60" fmla="*/ 169 w 187"/>
                <a:gd name="T61" fmla="*/ 126 h 167"/>
                <a:gd name="T62" fmla="*/ 169 w 187"/>
                <a:gd name="T63" fmla="*/ 133 h 167"/>
                <a:gd name="T64" fmla="*/ 171 w 187"/>
                <a:gd name="T65" fmla="*/ 136 h 167"/>
                <a:gd name="T66" fmla="*/ 171 w 187"/>
                <a:gd name="T67" fmla="*/ 148 h 167"/>
                <a:gd name="T68" fmla="*/ 174 w 187"/>
                <a:gd name="T69" fmla="*/ 151 h 167"/>
                <a:gd name="T70" fmla="*/ 176 w 187"/>
                <a:gd name="T71" fmla="*/ 153 h 167"/>
                <a:gd name="T72" fmla="*/ 181 w 187"/>
                <a:gd name="T73" fmla="*/ 153 h 167"/>
                <a:gd name="T74" fmla="*/ 186 w 187"/>
                <a:gd name="T75" fmla="*/ 148 h 167"/>
                <a:gd name="T76" fmla="*/ 181 w 187"/>
                <a:gd name="T77" fmla="*/ 136 h 167"/>
                <a:gd name="T78" fmla="*/ 181 w 187"/>
                <a:gd name="T79" fmla="*/ 131 h 167"/>
                <a:gd name="T80" fmla="*/ 176 w 187"/>
                <a:gd name="T81" fmla="*/ 123 h 167"/>
                <a:gd name="T82" fmla="*/ 179 w 187"/>
                <a:gd name="T83" fmla="*/ 108 h 167"/>
                <a:gd name="T84" fmla="*/ 97 w 187"/>
                <a:gd name="T85" fmla="*/ 66 h 167"/>
                <a:gd name="T86" fmla="*/ 124 w 187"/>
                <a:gd name="T87" fmla="*/ 41 h 167"/>
                <a:gd name="T88" fmla="*/ 129 w 187"/>
                <a:gd name="T89" fmla="*/ 46 h 167"/>
                <a:gd name="T90" fmla="*/ 131 w 187"/>
                <a:gd name="T91" fmla="*/ 51 h 167"/>
                <a:gd name="T92" fmla="*/ 136 w 187"/>
                <a:gd name="T93" fmla="*/ 56 h 167"/>
                <a:gd name="T94" fmla="*/ 146 w 187"/>
                <a:gd name="T95" fmla="*/ 48 h 167"/>
                <a:gd name="T96" fmla="*/ 146 w 187"/>
                <a:gd name="T97" fmla="*/ 46 h 167"/>
                <a:gd name="T98" fmla="*/ 144 w 187"/>
                <a:gd name="T99" fmla="*/ 41 h 167"/>
                <a:gd name="T100" fmla="*/ 136 w 187"/>
                <a:gd name="T101" fmla="*/ 38 h 167"/>
                <a:gd name="T102" fmla="*/ 134 w 187"/>
                <a:gd name="T103" fmla="*/ 31 h 167"/>
                <a:gd name="T104" fmla="*/ 121 w 187"/>
                <a:gd name="T105" fmla="*/ 21 h 167"/>
                <a:gd name="T106" fmla="*/ 92 w 187"/>
                <a:gd name="T107" fmla="*/ 48 h 167"/>
                <a:gd name="T108" fmla="*/ 93 w 187"/>
                <a:gd name="T109" fmla="*/ 5 h 167"/>
                <a:gd name="T110" fmla="*/ 74 w 187"/>
                <a:gd name="T111" fmla="*/ 0 h 1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167"/>
                <a:gd name="T170" fmla="*/ 187 w 187"/>
                <a:gd name="T171" fmla="*/ 167 h 1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167">
                  <a:moveTo>
                    <a:pt x="74" y="0"/>
                  </a:moveTo>
                  <a:lnTo>
                    <a:pt x="72" y="56"/>
                  </a:lnTo>
                  <a:lnTo>
                    <a:pt x="7" y="31"/>
                  </a:lnTo>
                  <a:lnTo>
                    <a:pt x="2" y="33"/>
                  </a:lnTo>
                  <a:lnTo>
                    <a:pt x="0" y="51"/>
                  </a:lnTo>
                  <a:lnTo>
                    <a:pt x="5" y="51"/>
                  </a:lnTo>
                  <a:lnTo>
                    <a:pt x="5" y="58"/>
                  </a:lnTo>
                  <a:lnTo>
                    <a:pt x="7" y="63"/>
                  </a:lnTo>
                  <a:lnTo>
                    <a:pt x="10" y="63"/>
                  </a:lnTo>
                  <a:lnTo>
                    <a:pt x="15" y="61"/>
                  </a:lnTo>
                  <a:lnTo>
                    <a:pt x="17" y="56"/>
                  </a:lnTo>
                  <a:lnTo>
                    <a:pt x="17" y="51"/>
                  </a:lnTo>
                  <a:lnTo>
                    <a:pt x="67" y="71"/>
                  </a:lnTo>
                  <a:lnTo>
                    <a:pt x="22" y="121"/>
                  </a:lnTo>
                  <a:lnTo>
                    <a:pt x="20" y="141"/>
                  </a:lnTo>
                  <a:lnTo>
                    <a:pt x="22" y="148"/>
                  </a:lnTo>
                  <a:lnTo>
                    <a:pt x="22" y="153"/>
                  </a:lnTo>
                  <a:lnTo>
                    <a:pt x="24" y="161"/>
                  </a:lnTo>
                  <a:lnTo>
                    <a:pt x="27" y="163"/>
                  </a:lnTo>
                  <a:lnTo>
                    <a:pt x="29" y="163"/>
                  </a:lnTo>
                  <a:lnTo>
                    <a:pt x="34" y="166"/>
                  </a:lnTo>
                  <a:lnTo>
                    <a:pt x="37" y="163"/>
                  </a:lnTo>
                  <a:lnTo>
                    <a:pt x="39" y="156"/>
                  </a:lnTo>
                  <a:lnTo>
                    <a:pt x="42" y="153"/>
                  </a:lnTo>
                  <a:lnTo>
                    <a:pt x="37" y="148"/>
                  </a:lnTo>
                  <a:lnTo>
                    <a:pt x="34" y="146"/>
                  </a:lnTo>
                  <a:lnTo>
                    <a:pt x="34" y="141"/>
                  </a:lnTo>
                  <a:lnTo>
                    <a:pt x="32" y="141"/>
                  </a:lnTo>
                  <a:lnTo>
                    <a:pt x="29" y="136"/>
                  </a:lnTo>
                  <a:lnTo>
                    <a:pt x="82" y="76"/>
                  </a:lnTo>
                  <a:lnTo>
                    <a:pt x="169" y="126"/>
                  </a:lnTo>
                  <a:lnTo>
                    <a:pt x="169" y="133"/>
                  </a:lnTo>
                  <a:lnTo>
                    <a:pt x="171" y="136"/>
                  </a:lnTo>
                  <a:lnTo>
                    <a:pt x="171" y="148"/>
                  </a:lnTo>
                  <a:lnTo>
                    <a:pt x="174" y="151"/>
                  </a:lnTo>
                  <a:lnTo>
                    <a:pt x="176" y="153"/>
                  </a:lnTo>
                  <a:lnTo>
                    <a:pt x="181" y="153"/>
                  </a:lnTo>
                  <a:lnTo>
                    <a:pt x="186" y="148"/>
                  </a:lnTo>
                  <a:lnTo>
                    <a:pt x="181" y="136"/>
                  </a:lnTo>
                  <a:lnTo>
                    <a:pt x="181" y="131"/>
                  </a:lnTo>
                  <a:lnTo>
                    <a:pt x="176" y="123"/>
                  </a:lnTo>
                  <a:lnTo>
                    <a:pt x="179" y="108"/>
                  </a:lnTo>
                  <a:lnTo>
                    <a:pt x="97" y="66"/>
                  </a:lnTo>
                  <a:lnTo>
                    <a:pt x="124" y="41"/>
                  </a:lnTo>
                  <a:lnTo>
                    <a:pt x="129" y="46"/>
                  </a:lnTo>
                  <a:lnTo>
                    <a:pt x="131" y="51"/>
                  </a:lnTo>
                  <a:lnTo>
                    <a:pt x="136" y="56"/>
                  </a:lnTo>
                  <a:lnTo>
                    <a:pt x="146" y="48"/>
                  </a:lnTo>
                  <a:lnTo>
                    <a:pt x="146" y="46"/>
                  </a:lnTo>
                  <a:lnTo>
                    <a:pt x="144" y="41"/>
                  </a:lnTo>
                  <a:lnTo>
                    <a:pt x="136" y="38"/>
                  </a:lnTo>
                  <a:lnTo>
                    <a:pt x="134" y="31"/>
                  </a:lnTo>
                  <a:lnTo>
                    <a:pt x="121" y="21"/>
                  </a:lnTo>
                  <a:lnTo>
                    <a:pt x="92" y="48"/>
                  </a:lnTo>
                  <a:lnTo>
                    <a:pt x="93" y="5"/>
                  </a:lnTo>
                  <a:lnTo>
                    <a:pt x="74" y="0"/>
                  </a:lnTo>
                </a:path>
              </a:pathLst>
            </a:custGeom>
            <a:solidFill>
              <a:srgbClr val="DDDDDD"/>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8" name="1078051467"/>
            <p:cNvSpPr>
              <a:spLocks/>
            </p:cNvSpPr>
            <p:nvPr/>
          </p:nvSpPr>
          <p:spPr bwMode="auto">
            <a:xfrm>
              <a:off x="3171115" y="5000318"/>
              <a:ext cx="127157" cy="35459"/>
            </a:xfrm>
            <a:custGeom>
              <a:avLst/>
              <a:gdLst>
                <a:gd name="T0" fmla="*/ 72 w 224"/>
                <a:gd name="T1" fmla="*/ 30 h 77"/>
                <a:gd name="T2" fmla="*/ 2 w 224"/>
                <a:gd name="T3" fmla="*/ 0 h 77"/>
                <a:gd name="T4" fmla="*/ 0 w 224"/>
                <a:gd name="T5" fmla="*/ 6 h 77"/>
                <a:gd name="T6" fmla="*/ 0 w 224"/>
                <a:gd name="T7" fmla="*/ 14 h 77"/>
                <a:gd name="T8" fmla="*/ 2 w 224"/>
                <a:gd name="T9" fmla="*/ 20 h 77"/>
                <a:gd name="T10" fmla="*/ 83 w 224"/>
                <a:gd name="T11" fmla="*/ 59 h 77"/>
                <a:gd name="T12" fmla="*/ 142 w 224"/>
                <a:gd name="T13" fmla="*/ 76 h 77"/>
                <a:gd name="T14" fmla="*/ 169 w 224"/>
                <a:gd name="T15" fmla="*/ 74 h 77"/>
                <a:gd name="T16" fmla="*/ 196 w 224"/>
                <a:gd name="T17" fmla="*/ 59 h 77"/>
                <a:gd name="T18" fmla="*/ 223 w 224"/>
                <a:gd name="T19" fmla="*/ 41 h 77"/>
                <a:gd name="T20" fmla="*/ 223 w 224"/>
                <a:gd name="T21" fmla="*/ 26 h 77"/>
                <a:gd name="T22" fmla="*/ 72 w 224"/>
                <a:gd name="T23" fmla="*/ 30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4"/>
                <a:gd name="T37" fmla="*/ 0 h 77"/>
                <a:gd name="T38" fmla="*/ 224 w 224"/>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4" h="77">
                  <a:moveTo>
                    <a:pt x="72" y="30"/>
                  </a:moveTo>
                  <a:lnTo>
                    <a:pt x="2" y="0"/>
                  </a:lnTo>
                  <a:lnTo>
                    <a:pt x="0" y="6"/>
                  </a:lnTo>
                  <a:lnTo>
                    <a:pt x="0" y="14"/>
                  </a:lnTo>
                  <a:lnTo>
                    <a:pt x="2" y="20"/>
                  </a:lnTo>
                  <a:lnTo>
                    <a:pt x="83" y="59"/>
                  </a:lnTo>
                  <a:lnTo>
                    <a:pt x="142" y="76"/>
                  </a:lnTo>
                  <a:lnTo>
                    <a:pt x="169" y="74"/>
                  </a:lnTo>
                  <a:lnTo>
                    <a:pt x="196" y="59"/>
                  </a:lnTo>
                  <a:lnTo>
                    <a:pt x="223" y="41"/>
                  </a:lnTo>
                  <a:lnTo>
                    <a:pt x="223" y="26"/>
                  </a:lnTo>
                  <a:lnTo>
                    <a:pt x="72" y="30"/>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39" name="1008772114"/>
            <p:cNvSpPr>
              <a:spLocks/>
            </p:cNvSpPr>
            <p:nvPr/>
          </p:nvSpPr>
          <p:spPr bwMode="auto">
            <a:xfrm>
              <a:off x="3135920" y="4963938"/>
              <a:ext cx="137943" cy="71378"/>
            </a:xfrm>
            <a:custGeom>
              <a:avLst/>
              <a:gdLst>
                <a:gd name="T0" fmla="*/ 202 w 243"/>
                <a:gd name="T1" fmla="*/ 30 h 155"/>
                <a:gd name="T2" fmla="*/ 88 w 243"/>
                <a:gd name="T3" fmla="*/ 0 h 155"/>
                <a:gd name="T4" fmla="*/ 61 w 243"/>
                <a:gd name="T5" fmla="*/ 9 h 155"/>
                <a:gd name="T6" fmla="*/ 65 w 243"/>
                <a:gd name="T7" fmla="*/ 22 h 155"/>
                <a:gd name="T8" fmla="*/ 41 w 243"/>
                <a:gd name="T9" fmla="*/ 24 h 155"/>
                <a:gd name="T10" fmla="*/ 12 w 243"/>
                <a:gd name="T11" fmla="*/ 29 h 155"/>
                <a:gd name="T12" fmla="*/ 0 w 243"/>
                <a:gd name="T13" fmla="*/ 51 h 155"/>
                <a:gd name="T14" fmla="*/ 2 w 243"/>
                <a:gd name="T15" fmla="*/ 119 h 155"/>
                <a:gd name="T16" fmla="*/ 5 w 243"/>
                <a:gd name="T17" fmla="*/ 144 h 155"/>
                <a:gd name="T18" fmla="*/ 29 w 243"/>
                <a:gd name="T19" fmla="*/ 154 h 155"/>
                <a:gd name="T20" fmla="*/ 57 w 243"/>
                <a:gd name="T21" fmla="*/ 151 h 155"/>
                <a:gd name="T22" fmla="*/ 53 w 243"/>
                <a:gd name="T23" fmla="*/ 75 h 155"/>
                <a:gd name="T24" fmla="*/ 77 w 243"/>
                <a:gd name="T25" fmla="*/ 90 h 155"/>
                <a:gd name="T26" fmla="*/ 155 w 243"/>
                <a:gd name="T27" fmla="*/ 117 h 155"/>
                <a:gd name="T28" fmla="*/ 197 w 243"/>
                <a:gd name="T29" fmla="*/ 123 h 155"/>
                <a:gd name="T30" fmla="*/ 242 w 243"/>
                <a:gd name="T31" fmla="*/ 93 h 155"/>
                <a:gd name="T32" fmla="*/ 202 w 243"/>
                <a:gd name="T33" fmla="*/ 3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3"/>
                <a:gd name="T52" fmla="*/ 0 h 155"/>
                <a:gd name="T53" fmla="*/ 243 w 243"/>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3" h="155">
                  <a:moveTo>
                    <a:pt x="202" y="30"/>
                  </a:moveTo>
                  <a:lnTo>
                    <a:pt x="88" y="0"/>
                  </a:lnTo>
                  <a:lnTo>
                    <a:pt x="61" y="9"/>
                  </a:lnTo>
                  <a:lnTo>
                    <a:pt x="65" y="22"/>
                  </a:lnTo>
                  <a:lnTo>
                    <a:pt x="41" y="24"/>
                  </a:lnTo>
                  <a:lnTo>
                    <a:pt x="12" y="29"/>
                  </a:lnTo>
                  <a:lnTo>
                    <a:pt x="0" y="51"/>
                  </a:lnTo>
                  <a:lnTo>
                    <a:pt x="2" y="119"/>
                  </a:lnTo>
                  <a:lnTo>
                    <a:pt x="5" y="144"/>
                  </a:lnTo>
                  <a:lnTo>
                    <a:pt x="29" y="154"/>
                  </a:lnTo>
                  <a:lnTo>
                    <a:pt x="57" y="151"/>
                  </a:lnTo>
                  <a:lnTo>
                    <a:pt x="53" y="75"/>
                  </a:lnTo>
                  <a:lnTo>
                    <a:pt x="77" y="90"/>
                  </a:lnTo>
                  <a:lnTo>
                    <a:pt x="155" y="117"/>
                  </a:lnTo>
                  <a:lnTo>
                    <a:pt x="197" y="123"/>
                  </a:lnTo>
                  <a:lnTo>
                    <a:pt x="242" y="93"/>
                  </a:lnTo>
                  <a:lnTo>
                    <a:pt x="202" y="3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0" name="1327595041"/>
            <p:cNvSpPr>
              <a:spLocks/>
            </p:cNvSpPr>
            <p:nvPr/>
          </p:nvSpPr>
          <p:spPr bwMode="auto">
            <a:xfrm>
              <a:off x="3137055" y="4932164"/>
              <a:ext cx="31789" cy="20262"/>
            </a:xfrm>
            <a:custGeom>
              <a:avLst/>
              <a:gdLst>
                <a:gd name="T0" fmla="*/ 55 w 56"/>
                <a:gd name="T1" fmla="*/ 28 h 44"/>
                <a:gd name="T2" fmla="*/ 37 w 56"/>
                <a:gd name="T3" fmla="*/ 18 h 44"/>
                <a:gd name="T4" fmla="*/ 37 w 56"/>
                <a:gd name="T5" fmla="*/ 5 h 44"/>
                <a:gd name="T6" fmla="*/ 25 w 56"/>
                <a:gd name="T7" fmla="*/ 0 h 44"/>
                <a:gd name="T8" fmla="*/ 22 w 56"/>
                <a:gd name="T9" fmla="*/ 0 h 44"/>
                <a:gd name="T10" fmla="*/ 22 w 56"/>
                <a:gd name="T11" fmla="*/ 5 h 44"/>
                <a:gd name="T12" fmla="*/ 13 w 56"/>
                <a:gd name="T13" fmla="*/ 3 h 44"/>
                <a:gd name="T14" fmla="*/ 3 w 56"/>
                <a:gd name="T15" fmla="*/ 0 h 44"/>
                <a:gd name="T16" fmla="*/ 0 w 56"/>
                <a:gd name="T17" fmla="*/ 5 h 44"/>
                <a:gd name="T18" fmla="*/ 3 w 56"/>
                <a:gd name="T19" fmla="*/ 8 h 44"/>
                <a:gd name="T20" fmla="*/ 3 w 56"/>
                <a:gd name="T21" fmla="*/ 30 h 44"/>
                <a:gd name="T22" fmla="*/ 20 w 56"/>
                <a:gd name="T23" fmla="*/ 40 h 44"/>
                <a:gd name="T24" fmla="*/ 25 w 56"/>
                <a:gd name="T25" fmla="*/ 40 h 44"/>
                <a:gd name="T26" fmla="*/ 35 w 56"/>
                <a:gd name="T27" fmla="*/ 43 h 44"/>
                <a:gd name="T28" fmla="*/ 55 w 56"/>
                <a:gd name="T29" fmla="*/ 28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44"/>
                <a:gd name="T47" fmla="*/ 56 w 5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44">
                  <a:moveTo>
                    <a:pt x="55" y="28"/>
                  </a:moveTo>
                  <a:lnTo>
                    <a:pt x="37" y="18"/>
                  </a:lnTo>
                  <a:lnTo>
                    <a:pt x="37" y="5"/>
                  </a:lnTo>
                  <a:lnTo>
                    <a:pt x="25" y="0"/>
                  </a:lnTo>
                  <a:lnTo>
                    <a:pt x="22" y="0"/>
                  </a:lnTo>
                  <a:lnTo>
                    <a:pt x="22" y="5"/>
                  </a:lnTo>
                  <a:lnTo>
                    <a:pt x="13" y="3"/>
                  </a:lnTo>
                  <a:lnTo>
                    <a:pt x="3" y="0"/>
                  </a:lnTo>
                  <a:lnTo>
                    <a:pt x="0" y="5"/>
                  </a:lnTo>
                  <a:lnTo>
                    <a:pt x="3" y="8"/>
                  </a:lnTo>
                  <a:lnTo>
                    <a:pt x="3" y="30"/>
                  </a:lnTo>
                  <a:lnTo>
                    <a:pt x="20" y="40"/>
                  </a:lnTo>
                  <a:lnTo>
                    <a:pt x="25" y="40"/>
                  </a:lnTo>
                  <a:lnTo>
                    <a:pt x="35" y="43"/>
                  </a:lnTo>
                  <a:lnTo>
                    <a:pt x="55" y="28"/>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1" name="1877158831"/>
            <p:cNvSpPr>
              <a:spLocks/>
            </p:cNvSpPr>
            <p:nvPr/>
          </p:nvSpPr>
          <p:spPr bwMode="auto">
            <a:xfrm>
              <a:off x="3225043" y="4840985"/>
              <a:ext cx="49954" cy="54800"/>
            </a:xfrm>
            <a:custGeom>
              <a:avLst/>
              <a:gdLst>
                <a:gd name="T0" fmla="*/ 8 w 88"/>
                <a:gd name="T1" fmla="*/ 10 h 119"/>
                <a:gd name="T2" fmla="*/ 8 w 88"/>
                <a:gd name="T3" fmla="*/ 33 h 119"/>
                <a:gd name="T4" fmla="*/ 8 w 88"/>
                <a:gd name="T5" fmla="*/ 38 h 119"/>
                <a:gd name="T6" fmla="*/ 0 w 88"/>
                <a:gd name="T7" fmla="*/ 55 h 119"/>
                <a:gd name="T8" fmla="*/ 3 w 88"/>
                <a:gd name="T9" fmla="*/ 60 h 119"/>
                <a:gd name="T10" fmla="*/ 8 w 88"/>
                <a:gd name="T11" fmla="*/ 60 h 119"/>
                <a:gd name="T12" fmla="*/ 8 w 88"/>
                <a:gd name="T13" fmla="*/ 70 h 119"/>
                <a:gd name="T14" fmla="*/ 13 w 88"/>
                <a:gd name="T15" fmla="*/ 70 h 119"/>
                <a:gd name="T16" fmla="*/ 10 w 88"/>
                <a:gd name="T17" fmla="*/ 73 h 119"/>
                <a:gd name="T18" fmla="*/ 13 w 88"/>
                <a:gd name="T19" fmla="*/ 83 h 119"/>
                <a:gd name="T20" fmla="*/ 15 w 88"/>
                <a:gd name="T21" fmla="*/ 90 h 119"/>
                <a:gd name="T22" fmla="*/ 20 w 88"/>
                <a:gd name="T23" fmla="*/ 93 h 119"/>
                <a:gd name="T24" fmla="*/ 28 w 88"/>
                <a:gd name="T25" fmla="*/ 93 h 119"/>
                <a:gd name="T26" fmla="*/ 38 w 88"/>
                <a:gd name="T27" fmla="*/ 100 h 119"/>
                <a:gd name="T28" fmla="*/ 48 w 88"/>
                <a:gd name="T29" fmla="*/ 118 h 119"/>
                <a:gd name="T30" fmla="*/ 87 w 88"/>
                <a:gd name="T31" fmla="*/ 83 h 119"/>
                <a:gd name="T32" fmla="*/ 68 w 88"/>
                <a:gd name="T33" fmla="*/ 0 h 119"/>
                <a:gd name="T34" fmla="*/ 8 w 88"/>
                <a:gd name="T35" fmla="*/ 10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119"/>
                <a:gd name="T56" fmla="*/ 88 w 88"/>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119">
                  <a:moveTo>
                    <a:pt x="8" y="10"/>
                  </a:moveTo>
                  <a:lnTo>
                    <a:pt x="8" y="33"/>
                  </a:lnTo>
                  <a:lnTo>
                    <a:pt x="8" y="38"/>
                  </a:lnTo>
                  <a:lnTo>
                    <a:pt x="0" y="55"/>
                  </a:lnTo>
                  <a:lnTo>
                    <a:pt x="3" y="60"/>
                  </a:lnTo>
                  <a:lnTo>
                    <a:pt x="8" y="60"/>
                  </a:lnTo>
                  <a:lnTo>
                    <a:pt x="8" y="70"/>
                  </a:lnTo>
                  <a:lnTo>
                    <a:pt x="13" y="70"/>
                  </a:lnTo>
                  <a:lnTo>
                    <a:pt x="10" y="73"/>
                  </a:lnTo>
                  <a:lnTo>
                    <a:pt x="13" y="83"/>
                  </a:lnTo>
                  <a:lnTo>
                    <a:pt x="15" y="90"/>
                  </a:lnTo>
                  <a:lnTo>
                    <a:pt x="20" y="93"/>
                  </a:lnTo>
                  <a:lnTo>
                    <a:pt x="28" y="93"/>
                  </a:lnTo>
                  <a:lnTo>
                    <a:pt x="38" y="100"/>
                  </a:lnTo>
                  <a:lnTo>
                    <a:pt x="48" y="118"/>
                  </a:lnTo>
                  <a:lnTo>
                    <a:pt x="87" y="83"/>
                  </a:lnTo>
                  <a:lnTo>
                    <a:pt x="68" y="0"/>
                  </a:lnTo>
                  <a:lnTo>
                    <a:pt x="8" y="10"/>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2" name="379470118"/>
            <p:cNvSpPr>
              <a:spLocks/>
            </p:cNvSpPr>
            <p:nvPr/>
          </p:nvSpPr>
          <p:spPr bwMode="auto">
            <a:xfrm>
              <a:off x="3225043" y="4833156"/>
              <a:ext cx="60172" cy="46971"/>
            </a:xfrm>
            <a:custGeom>
              <a:avLst/>
              <a:gdLst>
                <a:gd name="T0" fmla="*/ 45 w 106"/>
                <a:gd name="T1" fmla="*/ 69 h 102"/>
                <a:gd name="T2" fmla="*/ 53 w 106"/>
                <a:gd name="T3" fmla="*/ 78 h 102"/>
                <a:gd name="T4" fmla="*/ 60 w 106"/>
                <a:gd name="T5" fmla="*/ 98 h 102"/>
                <a:gd name="T6" fmla="*/ 82 w 106"/>
                <a:gd name="T7" fmla="*/ 101 h 102"/>
                <a:gd name="T8" fmla="*/ 92 w 106"/>
                <a:gd name="T9" fmla="*/ 98 h 102"/>
                <a:gd name="T10" fmla="*/ 105 w 106"/>
                <a:gd name="T11" fmla="*/ 52 h 102"/>
                <a:gd name="T12" fmla="*/ 105 w 106"/>
                <a:gd name="T13" fmla="*/ 36 h 102"/>
                <a:gd name="T14" fmla="*/ 92 w 106"/>
                <a:gd name="T15" fmla="*/ 12 h 102"/>
                <a:gd name="T16" fmla="*/ 75 w 106"/>
                <a:gd name="T17" fmla="*/ 0 h 102"/>
                <a:gd name="T18" fmla="*/ 48 w 106"/>
                <a:gd name="T19" fmla="*/ 0 h 102"/>
                <a:gd name="T20" fmla="*/ 20 w 106"/>
                <a:gd name="T21" fmla="*/ 7 h 102"/>
                <a:gd name="T22" fmla="*/ 18 w 106"/>
                <a:gd name="T23" fmla="*/ 15 h 102"/>
                <a:gd name="T24" fmla="*/ 0 w 106"/>
                <a:gd name="T25" fmla="*/ 26 h 102"/>
                <a:gd name="T26" fmla="*/ 0 w 106"/>
                <a:gd name="T27" fmla="*/ 33 h 102"/>
                <a:gd name="T28" fmla="*/ 10 w 106"/>
                <a:gd name="T29" fmla="*/ 41 h 102"/>
                <a:gd name="T30" fmla="*/ 20 w 106"/>
                <a:gd name="T31" fmla="*/ 43 h 102"/>
                <a:gd name="T32" fmla="*/ 28 w 106"/>
                <a:gd name="T33" fmla="*/ 52 h 102"/>
                <a:gd name="T34" fmla="*/ 30 w 106"/>
                <a:gd name="T35" fmla="*/ 69 h 102"/>
                <a:gd name="T36" fmla="*/ 38 w 106"/>
                <a:gd name="T37" fmla="*/ 74 h 102"/>
                <a:gd name="T38" fmla="*/ 45 w 106"/>
                <a:gd name="T39" fmla="*/ 69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6"/>
                <a:gd name="T61" fmla="*/ 0 h 102"/>
                <a:gd name="T62" fmla="*/ 106 w 106"/>
                <a:gd name="T63" fmla="*/ 102 h 1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6" h="102">
                  <a:moveTo>
                    <a:pt x="45" y="69"/>
                  </a:moveTo>
                  <a:lnTo>
                    <a:pt x="53" y="78"/>
                  </a:lnTo>
                  <a:lnTo>
                    <a:pt x="60" y="98"/>
                  </a:lnTo>
                  <a:lnTo>
                    <a:pt x="82" y="101"/>
                  </a:lnTo>
                  <a:lnTo>
                    <a:pt x="92" y="98"/>
                  </a:lnTo>
                  <a:lnTo>
                    <a:pt x="105" y="52"/>
                  </a:lnTo>
                  <a:lnTo>
                    <a:pt x="105" y="36"/>
                  </a:lnTo>
                  <a:lnTo>
                    <a:pt x="92" y="12"/>
                  </a:lnTo>
                  <a:lnTo>
                    <a:pt x="75" y="0"/>
                  </a:lnTo>
                  <a:lnTo>
                    <a:pt x="48" y="0"/>
                  </a:lnTo>
                  <a:lnTo>
                    <a:pt x="20" y="7"/>
                  </a:lnTo>
                  <a:lnTo>
                    <a:pt x="18" y="15"/>
                  </a:lnTo>
                  <a:lnTo>
                    <a:pt x="0" y="26"/>
                  </a:lnTo>
                  <a:lnTo>
                    <a:pt x="0" y="33"/>
                  </a:lnTo>
                  <a:lnTo>
                    <a:pt x="10" y="41"/>
                  </a:lnTo>
                  <a:lnTo>
                    <a:pt x="20" y="43"/>
                  </a:lnTo>
                  <a:lnTo>
                    <a:pt x="28" y="52"/>
                  </a:lnTo>
                  <a:lnTo>
                    <a:pt x="30" y="69"/>
                  </a:lnTo>
                  <a:lnTo>
                    <a:pt x="38" y="74"/>
                  </a:lnTo>
                  <a:lnTo>
                    <a:pt x="45" y="69"/>
                  </a:lnTo>
                </a:path>
              </a:pathLst>
            </a:custGeom>
            <a:solidFill>
              <a:srgbClr val="656346"/>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3" name="877079007"/>
            <p:cNvSpPr>
              <a:spLocks/>
            </p:cNvSpPr>
            <p:nvPr/>
          </p:nvSpPr>
          <p:spPr bwMode="auto">
            <a:xfrm>
              <a:off x="3154085" y="4879206"/>
              <a:ext cx="147593" cy="130782"/>
            </a:xfrm>
            <a:custGeom>
              <a:avLst/>
              <a:gdLst>
                <a:gd name="T0" fmla="*/ 204 w 260"/>
                <a:gd name="T1" fmla="*/ 0 h 284"/>
                <a:gd name="T2" fmla="*/ 189 w 260"/>
                <a:gd name="T3" fmla="*/ 5 h 284"/>
                <a:gd name="T4" fmla="*/ 179 w 260"/>
                <a:gd name="T5" fmla="*/ 13 h 284"/>
                <a:gd name="T6" fmla="*/ 153 w 260"/>
                <a:gd name="T7" fmla="*/ 35 h 284"/>
                <a:gd name="T8" fmla="*/ 139 w 260"/>
                <a:gd name="T9" fmla="*/ 58 h 284"/>
                <a:gd name="T10" fmla="*/ 134 w 260"/>
                <a:gd name="T11" fmla="*/ 70 h 284"/>
                <a:gd name="T12" fmla="*/ 129 w 260"/>
                <a:gd name="T13" fmla="*/ 88 h 284"/>
                <a:gd name="T14" fmla="*/ 107 w 260"/>
                <a:gd name="T15" fmla="*/ 139 h 284"/>
                <a:gd name="T16" fmla="*/ 50 w 260"/>
                <a:gd name="T17" fmla="*/ 143 h 284"/>
                <a:gd name="T18" fmla="*/ 16 w 260"/>
                <a:gd name="T19" fmla="*/ 137 h 284"/>
                <a:gd name="T20" fmla="*/ 7 w 260"/>
                <a:gd name="T21" fmla="*/ 155 h 284"/>
                <a:gd name="T22" fmla="*/ 0 w 260"/>
                <a:gd name="T23" fmla="*/ 165 h 284"/>
                <a:gd name="T24" fmla="*/ 41 w 260"/>
                <a:gd name="T25" fmla="*/ 176 h 284"/>
                <a:gd name="T26" fmla="*/ 85 w 260"/>
                <a:gd name="T27" fmla="*/ 182 h 284"/>
                <a:gd name="T28" fmla="*/ 121 w 260"/>
                <a:gd name="T29" fmla="*/ 184 h 284"/>
                <a:gd name="T30" fmla="*/ 152 w 260"/>
                <a:gd name="T31" fmla="*/ 128 h 284"/>
                <a:gd name="T32" fmla="*/ 128 w 260"/>
                <a:gd name="T33" fmla="*/ 173 h 284"/>
                <a:gd name="T34" fmla="*/ 125 w 260"/>
                <a:gd name="T35" fmla="*/ 226 h 284"/>
                <a:gd name="T36" fmla="*/ 135 w 260"/>
                <a:gd name="T37" fmla="*/ 253 h 284"/>
                <a:gd name="T38" fmla="*/ 149 w 260"/>
                <a:gd name="T39" fmla="*/ 265 h 284"/>
                <a:gd name="T40" fmla="*/ 161 w 260"/>
                <a:gd name="T41" fmla="*/ 271 h 284"/>
                <a:gd name="T42" fmla="*/ 176 w 260"/>
                <a:gd name="T43" fmla="*/ 272 h 284"/>
                <a:gd name="T44" fmla="*/ 206 w 260"/>
                <a:gd name="T45" fmla="*/ 283 h 284"/>
                <a:gd name="T46" fmla="*/ 225 w 260"/>
                <a:gd name="T47" fmla="*/ 272 h 284"/>
                <a:gd name="T48" fmla="*/ 234 w 260"/>
                <a:gd name="T49" fmla="*/ 278 h 284"/>
                <a:gd name="T50" fmla="*/ 249 w 260"/>
                <a:gd name="T51" fmla="*/ 233 h 284"/>
                <a:gd name="T52" fmla="*/ 256 w 260"/>
                <a:gd name="T53" fmla="*/ 178 h 284"/>
                <a:gd name="T54" fmla="*/ 259 w 260"/>
                <a:gd name="T55" fmla="*/ 125 h 284"/>
                <a:gd name="T56" fmla="*/ 259 w 260"/>
                <a:gd name="T57" fmla="*/ 118 h 284"/>
                <a:gd name="T58" fmla="*/ 256 w 260"/>
                <a:gd name="T59" fmla="*/ 63 h 284"/>
                <a:gd name="T60" fmla="*/ 246 w 260"/>
                <a:gd name="T61" fmla="*/ 30 h 284"/>
                <a:gd name="T62" fmla="*/ 229 w 260"/>
                <a:gd name="T63" fmla="*/ 13 h 284"/>
                <a:gd name="T64" fmla="*/ 214 w 260"/>
                <a:gd name="T65" fmla="*/ 10 h 284"/>
                <a:gd name="T66" fmla="*/ 204 w 260"/>
                <a:gd name="T67" fmla="*/ 0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0"/>
                <a:gd name="T103" fmla="*/ 0 h 284"/>
                <a:gd name="T104" fmla="*/ 260 w 26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0" h="284">
                  <a:moveTo>
                    <a:pt x="204" y="0"/>
                  </a:moveTo>
                  <a:lnTo>
                    <a:pt x="189" y="5"/>
                  </a:lnTo>
                  <a:lnTo>
                    <a:pt x="179" y="13"/>
                  </a:lnTo>
                  <a:lnTo>
                    <a:pt x="153" y="35"/>
                  </a:lnTo>
                  <a:lnTo>
                    <a:pt x="139" y="58"/>
                  </a:lnTo>
                  <a:lnTo>
                    <a:pt x="134" y="70"/>
                  </a:lnTo>
                  <a:lnTo>
                    <a:pt x="129" y="88"/>
                  </a:lnTo>
                  <a:lnTo>
                    <a:pt x="107" y="139"/>
                  </a:lnTo>
                  <a:lnTo>
                    <a:pt x="50" y="143"/>
                  </a:lnTo>
                  <a:lnTo>
                    <a:pt x="16" y="137"/>
                  </a:lnTo>
                  <a:lnTo>
                    <a:pt x="7" y="155"/>
                  </a:lnTo>
                  <a:lnTo>
                    <a:pt x="0" y="165"/>
                  </a:lnTo>
                  <a:lnTo>
                    <a:pt x="41" y="176"/>
                  </a:lnTo>
                  <a:lnTo>
                    <a:pt x="85" y="182"/>
                  </a:lnTo>
                  <a:lnTo>
                    <a:pt x="121" y="184"/>
                  </a:lnTo>
                  <a:lnTo>
                    <a:pt x="152" y="128"/>
                  </a:lnTo>
                  <a:lnTo>
                    <a:pt x="128" y="173"/>
                  </a:lnTo>
                  <a:lnTo>
                    <a:pt x="125" y="226"/>
                  </a:lnTo>
                  <a:lnTo>
                    <a:pt x="135" y="253"/>
                  </a:lnTo>
                  <a:lnTo>
                    <a:pt x="149" y="265"/>
                  </a:lnTo>
                  <a:lnTo>
                    <a:pt x="161" y="271"/>
                  </a:lnTo>
                  <a:lnTo>
                    <a:pt x="176" y="272"/>
                  </a:lnTo>
                  <a:lnTo>
                    <a:pt x="206" y="283"/>
                  </a:lnTo>
                  <a:lnTo>
                    <a:pt x="225" y="272"/>
                  </a:lnTo>
                  <a:lnTo>
                    <a:pt x="234" y="278"/>
                  </a:lnTo>
                  <a:lnTo>
                    <a:pt x="249" y="233"/>
                  </a:lnTo>
                  <a:lnTo>
                    <a:pt x="256" y="178"/>
                  </a:lnTo>
                  <a:lnTo>
                    <a:pt x="259" y="125"/>
                  </a:lnTo>
                  <a:lnTo>
                    <a:pt x="259" y="118"/>
                  </a:lnTo>
                  <a:lnTo>
                    <a:pt x="256" y="63"/>
                  </a:lnTo>
                  <a:lnTo>
                    <a:pt x="246" y="30"/>
                  </a:lnTo>
                  <a:lnTo>
                    <a:pt x="229" y="13"/>
                  </a:lnTo>
                  <a:lnTo>
                    <a:pt x="214" y="10"/>
                  </a:lnTo>
                  <a:lnTo>
                    <a:pt x="204" y="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4" name="538683290"/>
            <p:cNvSpPr>
              <a:spLocks/>
            </p:cNvSpPr>
            <p:nvPr/>
          </p:nvSpPr>
          <p:spPr bwMode="auto">
            <a:xfrm>
              <a:off x="3225611" y="4939532"/>
              <a:ext cx="87420" cy="89798"/>
            </a:xfrm>
            <a:custGeom>
              <a:avLst/>
              <a:gdLst>
                <a:gd name="T0" fmla="*/ 47 w 154"/>
                <a:gd name="T1" fmla="*/ 89 h 195"/>
                <a:gd name="T2" fmla="*/ 60 w 154"/>
                <a:gd name="T3" fmla="*/ 54 h 195"/>
                <a:gd name="T4" fmla="*/ 86 w 154"/>
                <a:gd name="T5" fmla="*/ 21 h 195"/>
                <a:gd name="T6" fmla="*/ 114 w 154"/>
                <a:gd name="T7" fmla="*/ 2 h 195"/>
                <a:gd name="T8" fmla="*/ 137 w 154"/>
                <a:gd name="T9" fmla="*/ 0 h 195"/>
                <a:gd name="T10" fmla="*/ 147 w 154"/>
                <a:gd name="T11" fmla="*/ 2 h 195"/>
                <a:gd name="T12" fmla="*/ 153 w 154"/>
                <a:gd name="T13" fmla="*/ 24 h 195"/>
                <a:gd name="T14" fmla="*/ 150 w 154"/>
                <a:gd name="T15" fmla="*/ 77 h 195"/>
                <a:gd name="T16" fmla="*/ 131 w 154"/>
                <a:gd name="T17" fmla="*/ 153 h 195"/>
                <a:gd name="T18" fmla="*/ 72 w 154"/>
                <a:gd name="T19" fmla="*/ 191 h 195"/>
                <a:gd name="T20" fmla="*/ 42 w 154"/>
                <a:gd name="T21" fmla="*/ 194 h 195"/>
                <a:gd name="T22" fmla="*/ 0 w 154"/>
                <a:gd name="T23" fmla="*/ 179 h 195"/>
                <a:gd name="T24" fmla="*/ 33 w 154"/>
                <a:gd name="T25" fmla="*/ 122 h 195"/>
                <a:gd name="T26" fmla="*/ 47 w 154"/>
                <a:gd name="T27" fmla="*/ 89 h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4"/>
                <a:gd name="T43" fmla="*/ 0 h 195"/>
                <a:gd name="T44" fmla="*/ 154 w 154"/>
                <a:gd name="T45" fmla="*/ 195 h 1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4" h="195">
                  <a:moveTo>
                    <a:pt x="47" y="89"/>
                  </a:moveTo>
                  <a:lnTo>
                    <a:pt x="60" y="54"/>
                  </a:lnTo>
                  <a:lnTo>
                    <a:pt x="86" y="21"/>
                  </a:lnTo>
                  <a:lnTo>
                    <a:pt x="114" y="2"/>
                  </a:lnTo>
                  <a:lnTo>
                    <a:pt x="137" y="0"/>
                  </a:lnTo>
                  <a:lnTo>
                    <a:pt x="147" y="2"/>
                  </a:lnTo>
                  <a:lnTo>
                    <a:pt x="153" y="24"/>
                  </a:lnTo>
                  <a:lnTo>
                    <a:pt x="150" y="77"/>
                  </a:lnTo>
                  <a:lnTo>
                    <a:pt x="131" y="153"/>
                  </a:lnTo>
                  <a:lnTo>
                    <a:pt x="72" y="191"/>
                  </a:lnTo>
                  <a:lnTo>
                    <a:pt x="42" y="194"/>
                  </a:lnTo>
                  <a:lnTo>
                    <a:pt x="0" y="179"/>
                  </a:lnTo>
                  <a:lnTo>
                    <a:pt x="33" y="122"/>
                  </a:lnTo>
                  <a:lnTo>
                    <a:pt x="47" y="89"/>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45" name="295956988"/>
            <p:cNvSpPr>
              <a:spLocks noChangeShapeType="1"/>
            </p:cNvSpPr>
            <p:nvPr/>
          </p:nvSpPr>
          <p:spPr bwMode="auto">
            <a:xfrm>
              <a:off x="3173385" y="4975451"/>
              <a:ext cx="46549" cy="6447"/>
            </a:xfrm>
            <a:prstGeom prst="line">
              <a:avLst/>
            </a:prstGeom>
            <a:noFill/>
            <a:ln w="12699">
              <a:solidFill>
                <a:schemeClr val="tx1"/>
              </a:solidFill>
              <a:round/>
              <a:headEnd type="none" w="sm" len="sm"/>
              <a:tailEnd type="none" w="sm" len="sm"/>
            </a:ln>
          </p:spPr>
          <p:txBody>
            <a:bodyPr wrap="none" anchor="ctr"/>
            <a:lstStyle/>
            <a:p>
              <a:pPr fontAlgn="ctr"/>
              <a:endParaRPr lang="en-US" altLang="zh-CN" sz="1200">
                <a:latin typeface="+mn-lt"/>
                <a:cs typeface="Arial" pitchFamily="34" charset="0"/>
              </a:endParaRPr>
            </a:p>
          </p:txBody>
        </p:sp>
        <p:sp>
          <p:nvSpPr>
            <p:cNvPr id="290" name="Arc 183"/>
            <p:cNvSpPr>
              <a:spLocks/>
            </p:cNvSpPr>
            <p:nvPr/>
          </p:nvSpPr>
          <p:spPr bwMode="auto">
            <a:xfrm>
              <a:off x="1632271" y="5311511"/>
              <a:ext cx="24995" cy="14744"/>
            </a:xfrm>
            <a:custGeom>
              <a:avLst/>
              <a:gdLst>
                <a:gd name="T0" fmla="*/ 0 w 38364"/>
                <a:gd name="T1" fmla="*/ 7 h 34984"/>
                <a:gd name="T2" fmla="*/ 39 w 38364"/>
                <a:gd name="T3" fmla="*/ 32 h 34984"/>
                <a:gd name="T4" fmla="*/ 19 w 38364"/>
                <a:gd name="T5" fmla="*/ 20 h 34984"/>
                <a:gd name="T6" fmla="*/ 0 60000 65536"/>
                <a:gd name="T7" fmla="*/ 0 60000 65536"/>
                <a:gd name="T8" fmla="*/ 0 60000 65536"/>
                <a:gd name="T9" fmla="*/ 0 w 38364"/>
                <a:gd name="T10" fmla="*/ 0 h 34984"/>
                <a:gd name="T11" fmla="*/ 38364 w 38364"/>
                <a:gd name="T12" fmla="*/ 34984 h 34984"/>
              </a:gdLst>
              <a:ahLst/>
              <a:cxnLst>
                <a:cxn ang="T6">
                  <a:pos x="T0" y="T1"/>
                </a:cxn>
                <a:cxn ang="T7">
                  <a:pos x="T2" y="T3"/>
                </a:cxn>
                <a:cxn ang="T8">
                  <a:pos x="T4" y="T5"/>
                </a:cxn>
              </a:cxnLst>
              <a:rect l="T9" t="T10" r="T11" b="T12"/>
              <a:pathLst>
                <a:path w="38364" h="34984" fill="none" extrusionOk="0">
                  <a:moveTo>
                    <a:pt x="0" y="7979"/>
                  </a:moveTo>
                  <a:cubicBezTo>
                    <a:pt x="4101" y="2931"/>
                    <a:pt x="10259" y="-1"/>
                    <a:pt x="16764" y="0"/>
                  </a:cubicBezTo>
                  <a:cubicBezTo>
                    <a:pt x="28693" y="0"/>
                    <a:pt x="38364" y="9670"/>
                    <a:pt x="38364" y="21600"/>
                  </a:cubicBezTo>
                  <a:cubicBezTo>
                    <a:pt x="38364" y="26456"/>
                    <a:pt x="36727" y="31172"/>
                    <a:pt x="33717" y="34984"/>
                  </a:cubicBezTo>
                </a:path>
                <a:path w="38364" h="34984" stroke="0" extrusionOk="0">
                  <a:moveTo>
                    <a:pt x="0" y="7979"/>
                  </a:moveTo>
                  <a:cubicBezTo>
                    <a:pt x="4101" y="2931"/>
                    <a:pt x="10259" y="-1"/>
                    <a:pt x="16764" y="0"/>
                  </a:cubicBezTo>
                  <a:cubicBezTo>
                    <a:pt x="28693" y="0"/>
                    <a:pt x="38364" y="9670"/>
                    <a:pt x="38364" y="21600"/>
                  </a:cubicBezTo>
                  <a:cubicBezTo>
                    <a:pt x="38364" y="26456"/>
                    <a:pt x="36727" y="31172"/>
                    <a:pt x="33717" y="34984"/>
                  </a:cubicBezTo>
                  <a:lnTo>
                    <a:pt x="16764" y="21600"/>
                  </a:lnTo>
                  <a:close/>
                </a:path>
              </a:pathLst>
            </a:custGeom>
            <a:noFill/>
            <a:ln w="12699" cap="rnd">
              <a:solidFill>
                <a:srgbClr val="494936"/>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291" name="1358985219"/>
            <p:cNvSpPr>
              <a:spLocks/>
            </p:cNvSpPr>
            <p:nvPr/>
          </p:nvSpPr>
          <p:spPr bwMode="auto">
            <a:xfrm>
              <a:off x="1632839" y="5311050"/>
              <a:ext cx="24995" cy="13362"/>
            </a:xfrm>
            <a:custGeom>
              <a:avLst/>
              <a:gdLst>
                <a:gd name="T0" fmla="*/ 0 w 37828"/>
                <a:gd name="T1" fmla="*/ 6 h 34119"/>
                <a:gd name="T2" fmla="*/ 39 w 37828"/>
                <a:gd name="T3" fmla="*/ 29 h 34119"/>
                <a:gd name="T4" fmla="*/ 19 w 37828"/>
                <a:gd name="T5" fmla="*/ 18 h 34119"/>
                <a:gd name="T6" fmla="*/ 0 60000 65536"/>
                <a:gd name="T7" fmla="*/ 0 60000 65536"/>
                <a:gd name="T8" fmla="*/ 0 60000 65536"/>
                <a:gd name="T9" fmla="*/ 0 w 37828"/>
                <a:gd name="T10" fmla="*/ 0 h 34119"/>
                <a:gd name="T11" fmla="*/ 37828 w 37828"/>
                <a:gd name="T12" fmla="*/ 34119 h 34119"/>
              </a:gdLst>
              <a:ahLst/>
              <a:cxnLst>
                <a:cxn ang="T6">
                  <a:pos x="T0" y="T1"/>
                </a:cxn>
                <a:cxn ang="T7">
                  <a:pos x="T2" y="T3"/>
                </a:cxn>
                <a:cxn ang="T8">
                  <a:pos x="T4" y="T5"/>
                </a:cxn>
              </a:cxnLst>
              <a:rect l="T9" t="T10" r="T11" b="T12"/>
              <a:pathLst>
                <a:path w="37828" h="34119" fill="none" extrusionOk="0">
                  <a:moveTo>
                    <a:pt x="-1" y="7344"/>
                  </a:moveTo>
                  <a:cubicBezTo>
                    <a:pt x="4100" y="2676"/>
                    <a:pt x="10013" y="-1"/>
                    <a:pt x="16228" y="0"/>
                  </a:cubicBezTo>
                  <a:cubicBezTo>
                    <a:pt x="28157" y="0"/>
                    <a:pt x="37828" y="9670"/>
                    <a:pt x="37828" y="21600"/>
                  </a:cubicBezTo>
                  <a:cubicBezTo>
                    <a:pt x="37828" y="26086"/>
                    <a:pt x="36430" y="30462"/>
                    <a:pt x="33830" y="34119"/>
                  </a:cubicBezTo>
                </a:path>
                <a:path w="37828" h="34119" stroke="0" extrusionOk="0">
                  <a:moveTo>
                    <a:pt x="-1" y="7344"/>
                  </a:moveTo>
                  <a:cubicBezTo>
                    <a:pt x="4100" y="2676"/>
                    <a:pt x="10013" y="-1"/>
                    <a:pt x="16228" y="0"/>
                  </a:cubicBezTo>
                  <a:cubicBezTo>
                    <a:pt x="28157" y="0"/>
                    <a:pt x="37828" y="9670"/>
                    <a:pt x="37828" y="21600"/>
                  </a:cubicBezTo>
                  <a:cubicBezTo>
                    <a:pt x="37828" y="26086"/>
                    <a:pt x="36430" y="30462"/>
                    <a:pt x="33830" y="34119"/>
                  </a:cubicBezTo>
                  <a:lnTo>
                    <a:pt x="16228" y="21600"/>
                  </a:lnTo>
                  <a:close/>
                </a:path>
              </a:pathLst>
            </a:custGeom>
            <a:noFill/>
            <a:ln w="12699" cap="rnd">
              <a:solidFill>
                <a:srgbClr val="DBDBCE"/>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13" name="Freeform 186"/>
            <p:cNvSpPr>
              <a:spLocks/>
            </p:cNvSpPr>
            <p:nvPr/>
          </p:nvSpPr>
          <p:spPr bwMode="auto">
            <a:xfrm>
              <a:off x="1652722" y="5323491"/>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4" name="65405381"/>
            <p:cNvSpPr>
              <a:spLocks/>
            </p:cNvSpPr>
            <p:nvPr/>
          </p:nvSpPr>
          <p:spPr bwMode="auto">
            <a:xfrm>
              <a:off x="1652722" y="5323491"/>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5" name="583688588"/>
            <p:cNvSpPr>
              <a:spLocks/>
            </p:cNvSpPr>
            <p:nvPr/>
          </p:nvSpPr>
          <p:spPr bwMode="auto">
            <a:xfrm>
              <a:off x="1652722" y="5323491"/>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6" name="2056148536"/>
            <p:cNvSpPr>
              <a:spLocks/>
            </p:cNvSpPr>
            <p:nvPr/>
          </p:nvSpPr>
          <p:spPr bwMode="auto">
            <a:xfrm>
              <a:off x="1652722" y="5323491"/>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7" name="1522233053"/>
            <p:cNvSpPr>
              <a:spLocks/>
            </p:cNvSpPr>
            <p:nvPr/>
          </p:nvSpPr>
          <p:spPr bwMode="auto">
            <a:xfrm>
              <a:off x="1660107" y="5331785"/>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8" name="1567127870"/>
            <p:cNvSpPr>
              <a:spLocks/>
            </p:cNvSpPr>
            <p:nvPr/>
          </p:nvSpPr>
          <p:spPr bwMode="auto">
            <a:xfrm>
              <a:off x="1660107" y="5331785"/>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3" name="502057412"/>
            <p:cNvSpPr>
              <a:spLocks/>
            </p:cNvSpPr>
            <p:nvPr/>
          </p:nvSpPr>
          <p:spPr bwMode="auto">
            <a:xfrm>
              <a:off x="1552174" y="5320266"/>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4" name="194448920"/>
            <p:cNvSpPr>
              <a:spLocks/>
            </p:cNvSpPr>
            <p:nvPr/>
          </p:nvSpPr>
          <p:spPr bwMode="auto">
            <a:xfrm>
              <a:off x="1552174" y="5320266"/>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5" name="826938496"/>
            <p:cNvSpPr>
              <a:spLocks/>
            </p:cNvSpPr>
            <p:nvPr/>
          </p:nvSpPr>
          <p:spPr bwMode="auto">
            <a:xfrm>
              <a:off x="1546493" y="5301835"/>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6" name="1654027719"/>
            <p:cNvSpPr>
              <a:spLocks/>
            </p:cNvSpPr>
            <p:nvPr/>
          </p:nvSpPr>
          <p:spPr bwMode="auto">
            <a:xfrm>
              <a:off x="1546493" y="5301835"/>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7" name="172409223"/>
            <p:cNvSpPr>
              <a:spLocks/>
            </p:cNvSpPr>
            <p:nvPr/>
          </p:nvSpPr>
          <p:spPr bwMode="auto">
            <a:xfrm>
              <a:off x="1556718" y="5311050"/>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8" name="1264318615"/>
            <p:cNvSpPr>
              <a:spLocks/>
            </p:cNvSpPr>
            <p:nvPr/>
          </p:nvSpPr>
          <p:spPr bwMode="auto">
            <a:xfrm>
              <a:off x="1556718" y="5311050"/>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99" name="1240141553"/>
            <p:cNvSpPr>
              <a:spLocks/>
            </p:cNvSpPr>
            <p:nvPr/>
          </p:nvSpPr>
          <p:spPr bwMode="auto">
            <a:xfrm>
              <a:off x="1546493" y="5301835"/>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0" name="1295531118"/>
            <p:cNvSpPr>
              <a:spLocks/>
            </p:cNvSpPr>
            <p:nvPr/>
          </p:nvSpPr>
          <p:spPr bwMode="auto">
            <a:xfrm>
              <a:off x="1546493" y="5301835"/>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1" name="94404787"/>
            <p:cNvSpPr>
              <a:spLocks/>
            </p:cNvSpPr>
            <p:nvPr/>
          </p:nvSpPr>
          <p:spPr bwMode="auto">
            <a:xfrm>
              <a:off x="1548197" y="5301835"/>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2" name="94681724"/>
            <p:cNvSpPr>
              <a:spLocks/>
            </p:cNvSpPr>
            <p:nvPr/>
          </p:nvSpPr>
          <p:spPr bwMode="auto">
            <a:xfrm>
              <a:off x="1548197" y="5301835"/>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3" name="225162461"/>
            <p:cNvSpPr>
              <a:spLocks/>
            </p:cNvSpPr>
            <p:nvPr/>
          </p:nvSpPr>
          <p:spPr bwMode="auto">
            <a:xfrm>
              <a:off x="1548197" y="5248848"/>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4" name="106352977"/>
            <p:cNvSpPr>
              <a:spLocks/>
            </p:cNvSpPr>
            <p:nvPr/>
          </p:nvSpPr>
          <p:spPr bwMode="auto">
            <a:xfrm>
              <a:off x="1548197" y="5248848"/>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5" name="818488601"/>
            <p:cNvSpPr>
              <a:spLocks noChangeArrowheads="1"/>
            </p:cNvSpPr>
            <p:nvPr/>
          </p:nvSpPr>
          <p:spPr bwMode="auto">
            <a:xfrm>
              <a:off x="1558990" y="5257602"/>
              <a:ext cx="77257" cy="47919"/>
            </a:xfrm>
            <a:prstGeom prst="rect">
              <a:avLst/>
            </a:prstGeom>
            <a:solidFill>
              <a:srgbClr val="B7B79D"/>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06" name="1520032140"/>
            <p:cNvSpPr>
              <a:spLocks noChangeArrowheads="1"/>
            </p:cNvSpPr>
            <p:nvPr/>
          </p:nvSpPr>
          <p:spPr bwMode="auto">
            <a:xfrm>
              <a:off x="1565807" y="5264514"/>
              <a:ext cx="63624" cy="36400"/>
            </a:xfrm>
            <a:prstGeom prst="rect">
              <a:avLst/>
            </a:prstGeom>
            <a:solidFill>
              <a:srgbClr val="FFFFFF"/>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07" name="70199541"/>
            <p:cNvSpPr>
              <a:spLocks/>
            </p:cNvSpPr>
            <p:nvPr/>
          </p:nvSpPr>
          <p:spPr bwMode="auto">
            <a:xfrm>
              <a:off x="1548197" y="5248848"/>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8" name="756212335"/>
            <p:cNvSpPr>
              <a:spLocks/>
            </p:cNvSpPr>
            <p:nvPr/>
          </p:nvSpPr>
          <p:spPr bwMode="auto">
            <a:xfrm>
              <a:off x="1548197" y="5248848"/>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09" name="51900839"/>
            <p:cNvSpPr>
              <a:spLocks/>
            </p:cNvSpPr>
            <p:nvPr/>
          </p:nvSpPr>
          <p:spPr bwMode="auto">
            <a:xfrm>
              <a:off x="1552174" y="5320266"/>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0" name="85805322"/>
            <p:cNvSpPr>
              <a:spLocks/>
            </p:cNvSpPr>
            <p:nvPr/>
          </p:nvSpPr>
          <p:spPr bwMode="auto">
            <a:xfrm>
              <a:off x="1552174" y="5320266"/>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1" name="109955762"/>
            <p:cNvSpPr>
              <a:spLocks/>
            </p:cNvSpPr>
            <p:nvPr/>
          </p:nvSpPr>
          <p:spPr bwMode="auto">
            <a:xfrm>
              <a:off x="1565239" y="5332706"/>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12" name="1123919742"/>
            <p:cNvSpPr>
              <a:spLocks/>
            </p:cNvSpPr>
            <p:nvPr/>
          </p:nvSpPr>
          <p:spPr bwMode="auto">
            <a:xfrm>
              <a:off x="1565239" y="5332706"/>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8" name="1174281115"/>
            <p:cNvSpPr>
              <a:spLocks/>
            </p:cNvSpPr>
            <p:nvPr/>
          </p:nvSpPr>
          <p:spPr bwMode="auto">
            <a:xfrm>
              <a:off x="1624610" y="5314393"/>
              <a:ext cx="38601" cy="14276"/>
            </a:xfrm>
            <a:custGeom>
              <a:avLst/>
              <a:gdLst>
                <a:gd name="T0" fmla="*/ 67 w 68"/>
                <a:gd name="T1" fmla="*/ 13 h 31"/>
                <a:gd name="T2" fmla="*/ 47 w 68"/>
                <a:gd name="T3" fmla="*/ 13 h 31"/>
                <a:gd name="T4" fmla="*/ 32 w 68"/>
                <a:gd name="T5" fmla="*/ 0 h 31"/>
                <a:gd name="T6" fmla="*/ 12 w 68"/>
                <a:gd name="T7" fmla="*/ 8 h 31"/>
                <a:gd name="T8" fmla="*/ 7 w 68"/>
                <a:gd name="T9" fmla="*/ 10 h 31"/>
                <a:gd name="T10" fmla="*/ 0 w 68"/>
                <a:gd name="T11" fmla="*/ 15 h 31"/>
                <a:gd name="T12" fmla="*/ 2 w 68"/>
                <a:gd name="T13" fmla="*/ 25 h 31"/>
                <a:gd name="T14" fmla="*/ 7 w 68"/>
                <a:gd name="T15" fmla="*/ 25 h 31"/>
                <a:gd name="T16" fmla="*/ 10 w 68"/>
                <a:gd name="T17" fmla="*/ 18 h 31"/>
                <a:gd name="T18" fmla="*/ 12 w 68"/>
                <a:gd name="T19" fmla="*/ 15 h 31"/>
                <a:gd name="T20" fmla="*/ 22 w 68"/>
                <a:gd name="T21" fmla="*/ 18 h 31"/>
                <a:gd name="T22" fmla="*/ 15 w 68"/>
                <a:gd name="T23" fmla="*/ 20 h 31"/>
                <a:gd name="T24" fmla="*/ 12 w 68"/>
                <a:gd name="T25" fmla="*/ 20 h 31"/>
                <a:gd name="T26" fmla="*/ 12 w 68"/>
                <a:gd name="T27" fmla="*/ 25 h 31"/>
                <a:gd name="T28" fmla="*/ 35 w 68"/>
                <a:gd name="T29" fmla="*/ 30 h 31"/>
                <a:gd name="T30" fmla="*/ 50 w 68"/>
                <a:gd name="T31" fmla="*/ 25 h 31"/>
                <a:gd name="T32" fmla="*/ 64 w 68"/>
                <a:gd name="T33" fmla="*/ 25 h 31"/>
                <a:gd name="T34" fmla="*/ 67 w 68"/>
                <a:gd name="T35" fmla="*/ 13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31"/>
                <a:gd name="T56" fmla="*/ 68 w 68"/>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31">
                  <a:moveTo>
                    <a:pt x="67" y="13"/>
                  </a:moveTo>
                  <a:lnTo>
                    <a:pt x="47" y="13"/>
                  </a:lnTo>
                  <a:lnTo>
                    <a:pt x="32" y="0"/>
                  </a:lnTo>
                  <a:lnTo>
                    <a:pt x="12" y="8"/>
                  </a:lnTo>
                  <a:lnTo>
                    <a:pt x="7" y="10"/>
                  </a:lnTo>
                  <a:lnTo>
                    <a:pt x="0" y="15"/>
                  </a:lnTo>
                  <a:lnTo>
                    <a:pt x="2" y="25"/>
                  </a:lnTo>
                  <a:lnTo>
                    <a:pt x="7" y="25"/>
                  </a:lnTo>
                  <a:lnTo>
                    <a:pt x="10" y="18"/>
                  </a:lnTo>
                  <a:lnTo>
                    <a:pt x="12" y="15"/>
                  </a:lnTo>
                  <a:lnTo>
                    <a:pt x="22" y="18"/>
                  </a:lnTo>
                  <a:lnTo>
                    <a:pt x="15" y="20"/>
                  </a:lnTo>
                  <a:lnTo>
                    <a:pt x="12" y="20"/>
                  </a:lnTo>
                  <a:lnTo>
                    <a:pt x="12" y="25"/>
                  </a:lnTo>
                  <a:lnTo>
                    <a:pt x="35" y="30"/>
                  </a:lnTo>
                  <a:lnTo>
                    <a:pt x="50" y="25"/>
                  </a:lnTo>
                  <a:lnTo>
                    <a:pt x="64" y="25"/>
                  </a:lnTo>
                  <a:lnTo>
                    <a:pt x="67" y="13"/>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79" name="1544991569"/>
            <p:cNvSpPr>
              <a:spLocks/>
            </p:cNvSpPr>
            <p:nvPr/>
          </p:nvSpPr>
          <p:spPr bwMode="auto">
            <a:xfrm>
              <a:off x="1613257" y="5403270"/>
              <a:ext cx="35763" cy="35919"/>
            </a:xfrm>
            <a:custGeom>
              <a:avLst/>
              <a:gdLst>
                <a:gd name="T0" fmla="*/ 27 w 63"/>
                <a:gd name="T1" fmla="*/ 0 h 78"/>
                <a:gd name="T2" fmla="*/ 25 w 63"/>
                <a:gd name="T3" fmla="*/ 35 h 78"/>
                <a:gd name="T4" fmla="*/ 20 w 63"/>
                <a:gd name="T5" fmla="*/ 37 h 78"/>
                <a:gd name="T6" fmla="*/ 2 w 63"/>
                <a:gd name="T7" fmla="*/ 50 h 78"/>
                <a:gd name="T8" fmla="*/ 0 w 63"/>
                <a:gd name="T9" fmla="*/ 70 h 78"/>
                <a:gd name="T10" fmla="*/ 17 w 63"/>
                <a:gd name="T11" fmla="*/ 70 h 78"/>
                <a:gd name="T12" fmla="*/ 30 w 63"/>
                <a:gd name="T13" fmla="*/ 70 h 78"/>
                <a:gd name="T14" fmla="*/ 30 w 63"/>
                <a:gd name="T15" fmla="*/ 75 h 78"/>
                <a:gd name="T16" fmla="*/ 50 w 63"/>
                <a:gd name="T17" fmla="*/ 77 h 78"/>
                <a:gd name="T18" fmla="*/ 57 w 63"/>
                <a:gd name="T19" fmla="*/ 77 h 78"/>
                <a:gd name="T20" fmla="*/ 62 w 63"/>
                <a:gd name="T21" fmla="*/ 77 h 78"/>
                <a:gd name="T22" fmla="*/ 62 w 63"/>
                <a:gd name="T23" fmla="*/ 60 h 78"/>
                <a:gd name="T24" fmla="*/ 60 w 63"/>
                <a:gd name="T25" fmla="*/ 55 h 78"/>
                <a:gd name="T26" fmla="*/ 55 w 63"/>
                <a:gd name="T27" fmla="*/ 42 h 78"/>
                <a:gd name="T28" fmla="*/ 57 w 63"/>
                <a:gd name="T29" fmla="*/ 7 h 78"/>
                <a:gd name="T30" fmla="*/ 27 w 63"/>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78"/>
                <a:gd name="T50" fmla="*/ 63 w 63"/>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78">
                  <a:moveTo>
                    <a:pt x="27" y="0"/>
                  </a:moveTo>
                  <a:lnTo>
                    <a:pt x="25" y="35"/>
                  </a:lnTo>
                  <a:lnTo>
                    <a:pt x="20" y="37"/>
                  </a:lnTo>
                  <a:lnTo>
                    <a:pt x="2" y="50"/>
                  </a:lnTo>
                  <a:lnTo>
                    <a:pt x="0" y="70"/>
                  </a:lnTo>
                  <a:lnTo>
                    <a:pt x="17" y="70"/>
                  </a:lnTo>
                  <a:lnTo>
                    <a:pt x="30" y="70"/>
                  </a:lnTo>
                  <a:lnTo>
                    <a:pt x="30" y="75"/>
                  </a:lnTo>
                  <a:lnTo>
                    <a:pt x="50" y="77"/>
                  </a:lnTo>
                  <a:lnTo>
                    <a:pt x="57" y="77"/>
                  </a:lnTo>
                  <a:lnTo>
                    <a:pt x="62" y="77"/>
                  </a:lnTo>
                  <a:lnTo>
                    <a:pt x="62" y="60"/>
                  </a:lnTo>
                  <a:lnTo>
                    <a:pt x="60" y="55"/>
                  </a:lnTo>
                  <a:lnTo>
                    <a:pt x="55" y="42"/>
                  </a:lnTo>
                  <a:lnTo>
                    <a:pt x="57" y="7"/>
                  </a:lnTo>
                  <a:lnTo>
                    <a:pt x="2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0" name="1386068148"/>
            <p:cNvSpPr>
              <a:spLocks/>
            </p:cNvSpPr>
            <p:nvPr/>
          </p:nvSpPr>
          <p:spPr bwMode="auto">
            <a:xfrm>
              <a:off x="1570682" y="5424913"/>
              <a:ext cx="54496" cy="36380"/>
            </a:xfrm>
            <a:custGeom>
              <a:avLst/>
              <a:gdLst>
                <a:gd name="T0" fmla="*/ 47 w 96"/>
                <a:gd name="T1" fmla="*/ 0 h 79"/>
                <a:gd name="T2" fmla="*/ 52 w 96"/>
                <a:gd name="T3" fmla="*/ 25 h 79"/>
                <a:gd name="T4" fmla="*/ 45 w 96"/>
                <a:gd name="T5" fmla="*/ 25 h 79"/>
                <a:gd name="T6" fmla="*/ 30 w 96"/>
                <a:gd name="T7" fmla="*/ 35 h 79"/>
                <a:gd name="T8" fmla="*/ 10 w 96"/>
                <a:gd name="T9" fmla="*/ 35 h 79"/>
                <a:gd name="T10" fmla="*/ 3 w 96"/>
                <a:gd name="T11" fmla="*/ 38 h 79"/>
                <a:gd name="T12" fmla="*/ 0 w 96"/>
                <a:gd name="T13" fmla="*/ 45 h 79"/>
                <a:gd name="T14" fmla="*/ 3 w 96"/>
                <a:gd name="T15" fmla="*/ 53 h 79"/>
                <a:gd name="T16" fmla="*/ 23 w 96"/>
                <a:gd name="T17" fmla="*/ 65 h 79"/>
                <a:gd name="T18" fmla="*/ 30 w 96"/>
                <a:gd name="T19" fmla="*/ 68 h 79"/>
                <a:gd name="T20" fmla="*/ 43 w 96"/>
                <a:gd name="T21" fmla="*/ 68 h 79"/>
                <a:gd name="T22" fmla="*/ 62 w 96"/>
                <a:gd name="T23" fmla="*/ 70 h 79"/>
                <a:gd name="T24" fmla="*/ 62 w 96"/>
                <a:gd name="T25" fmla="*/ 78 h 79"/>
                <a:gd name="T26" fmla="*/ 70 w 96"/>
                <a:gd name="T27" fmla="*/ 78 h 79"/>
                <a:gd name="T28" fmla="*/ 80 w 96"/>
                <a:gd name="T29" fmla="*/ 78 h 79"/>
                <a:gd name="T30" fmla="*/ 87 w 96"/>
                <a:gd name="T31" fmla="*/ 75 h 79"/>
                <a:gd name="T32" fmla="*/ 95 w 96"/>
                <a:gd name="T33" fmla="*/ 70 h 79"/>
                <a:gd name="T34" fmla="*/ 95 w 96"/>
                <a:gd name="T35" fmla="*/ 58 h 79"/>
                <a:gd name="T36" fmla="*/ 90 w 96"/>
                <a:gd name="T37" fmla="*/ 45 h 79"/>
                <a:gd name="T38" fmla="*/ 87 w 96"/>
                <a:gd name="T39" fmla="*/ 38 h 79"/>
                <a:gd name="T40" fmla="*/ 82 w 96"/>
                <a:gd name="T41" fmla="*/ 30 h 79"/>
                <a:gd name="T42" fmla="*/ 77 w 96"/>
                <a:gd name="T43" fmla="*/ 5 h 79"/>
                <a:gd name="T44" fmla="*/ 47 w 96"/>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79"/>
                <a:gd name="T71" fmla="*/ 96 w 96"/>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79">
                  <a:moveTo>
                    <a:pt x="47" y="0"/>
                  </a:moveTo>
                  <a:lnTo>
                    <a:pt x="52" y="25"/>
                  </a:lnTo>
                  <a:lnTo>
                    <a:pt x="45" y="25"/>
                  </a:lnTo>
                  <a:lnTo>
                    <a:pt x="30" y="35"/>
                  </a:lnTo>
                  <a:lnTo>
                    <a:pt x="10" y="35"/>
                  </a:lnTo>
                  <a:lnTo>
                    <a:pt x="3" y="38"/>
                  </a:lnTo>
                  <a:lnTo>
                    <a:pt x="0" y="45"/>
                  </a:lnTo>
                  <a:lnTo>
                    <a:pt x="3" y="53"/>
                  </a:lnTo>
                  <a:lnTo>
                    <a:pt x="23" y="65"/>
                  </a:lnTo>
                  <a:lnTo>
                    <a:pt x="30" y="68"/>
                  </a:lnTo>
                  <a:lnTo>
                    <a:pt x="43" y="68"/>
                  </a:lnTo>
                  <a:lnTo>
                    <a:pt x="62" y="70"/>
                  </a:lnTo>
                  <a:lnTo>
                    <a:pt x="62" y="78"/>
                  </a:lnTo>
                  <a:lnTo>
                    <a:pt x="70" y="78"/>
                  </a:lnTo>
                  <a:lnTo>
                    <a:pt x="80" y="78"/>
                  </a:lnTo>
                  <a:lnTo>
                    <a:pt x="87" y="75"/>
                  </a:lnTo>
                  <a:lnTo>
                    <a:pt x="95" y="70"/>
                  </a:lnTo>
                  <a:lnTo>
                    <a:pt x="95" y="58"/>
                  </a:lnTo>
                  <a:lnTo>
                    <a:pt x="90" y="45"/>
                  </a:lnTo>
                  <a:lnTo>
                    <a:pt x="87" y="38"/>
                  </a:lnTo>
                  <a:lnTo>
                    <a:pt x="82" y="30"/>
                  </a:lnTo>
                  <a:lnTo>
                    <a:pt x="77" y="5"/>
                  </a:lnTo>
                  <a:lnTo>
                    <a:pt x="4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1" name="409152031"/>
            <p:cNvSpPr>
              <a:spLocks/>
            </p:cNvSpPr>
            <p:nvPr/>
          </p:nvSpPr>
          <p:spPr bwMode="auto">
            <a:xfrm>
              <a:off x="1641640" y="5421229"/>
              <a:ext cx="106153" cy="76904"/>
            </a:xfrm>
            <a:custGeom>
              <a:avLst/>
              <a:gdLst>
                <a:gd name="T0" fmla="*/ 74 w 187"/>
                <a:gd name="T1" fmla="*/ 0 h 167"/>
                <a:gd name="T2" fmla="*/ 72 w 187"/>
                <a:gd name="T3" fmla="*/ 56 h 167"/>
                <a:gd name="T4" fmla="*/ 7 w 187"/>
                <a:gd name="T5" fmla="*/ 31 h 167"/>
                <a:gd name="T6" fmla="*/ 2 w 187"/>
                <a:gd name="T7" fmla="*/ 33 h 167"/>
                <a:gd name="T8" fmla="*/ 0 w 187"/>
                <a:gd name="T9" fmla="*/ 51 h 167"/>
                <a:gd name="T10" fmla="*/ 5 w 187"/>
                <a:gd name="T11" fmla="*/ 51 h 167"/>
                <a:gd name="T12" fmla="*/ 5 w 187"/>
                <a:gd name="T13" fmla="*/ 58 h 167"/>
                <a:gd name="T14" fmla="*/ 7 w 187"/>
                <a:gd name="T15" fmla="*/ 63 h 167"/>
                <a:gd name="T16" fmla="*/ 10 w 187"/>
                <a:gd name="T17" fmla="*/ 63 h 167"/>
                <a:gd name="T18" fmla="*/ 15 w 187"/>
                <a:gd name="T19" fmla="*/ 61 h 167"/>
                <a:gd name="T20" fmla="*/ 17 w 187"/>
                <a:gd name="T21" fmla="*/ 56 h 167"/>
                <a:gd name="T22" fmla="*/ 17 w 187"/>
                <a:gd name="T23" fmla="*/ 51 h 167"/>
                <a:gd name="T24" fmla="*/ 67 w 187"/>
                <a:gd name="T25" fmla="*/ 71 h 167"/>
                <a:gd name="T26" fmla="*/ 22 w 187"/>
                <a:gd name="T27" fmla="*/ 121 h 167"/>
                <a:gd name="T28" fmla="*/ 20 w 187"/>
                <a:gd name="T29" fmla="*/ 141 h 167"/>
                <a:gd name="T30" fmla="*/ 22 w 187"/>
                <a:gd name="T31" fmla="*/ 148 h 167"/>
                <a:gd name="T32" fmla="*/ 22 w 187"/>
                <a:gd name="T33" fmla="*/ 153 h 167"/>
                <a:gd name="T34" fmla="*/ 24 w 187"/>
                <a:gd name="T35" fmla="*/ 161 h 167"/>
                <a:gd name="T36" fmla="*/ 27 w 187"/>
                <a:gd name="T37" fmla="*/ 163 h 167"/>
                <a:gd name="T38" fmla="*/ 29 w 187"/>
                <a:gd name="T39" fmla="*/ 163 h 167"/>
                <a:gd name="T40" fmla="*/ 34 w 187"/>
                <a:gd name="T41" fmla="*/ 166 h 167"/>
                <a:gd name="T42" fmla="*/ 37 w 187"/>
                <a:gd name="T43" fmla="*/ 163 h 167"/>
                <a:gd name="T44" fmla="*/ 39 w 187"/>
                <a:gd name="T45" fmla="*/ 156 h 167"/>
                <a:gd name="T46" fmla="*/ 42 w 187"/>
                <a:gd name="T47" fmla="*/ 153 h 167"/>
                <a:gd name="T48" fmla="*/ 37 w 187"/>
                <a:gd name="T49" fmla="*/ 148 h 167"/>
                <a:gd name="T50" fmla="*/ 34 w 187"/>
                <a:gd name="T51" fmla="*/ 146 h 167"/>
                <a:gd name="T52" fmla="*/ 34 w 187"/>
                <a:gd name="T53" fmla="*/ 141 h 167"/>
                <a:gd name="T54" fmla="*/ 32 w 187"/>
                <a:gd name="T55" fmla="*/ 141 h 167"/>
                <a:gd name="T56" fmla="*/ 29 w 187"/>
                <a:gd name="T57" fmla="*/ 136 h 167"/>
                <a:gd name="T58" fmla="*/ 82 w 187"/>
                <a:gd name="T59" fmla="*/ 76 h 167"/>
                <a:gd name="T60" fmla="*/ 169 w 187"/>
                <a:gd name="T61" fmla="*/ 126 h 167"/>
                <a:gd name="T62" fmla="*/ 169 w 187"/>
                <a:gd name="T63" fmla="*/ 133 h 167"/>
                <a:gd name="T64" fmla="*/ 171 w 187"/>
                <a:gd name="T65" fmla="*/ 136 h 167"/>
                <a:gd name="T66" fmla="*/ 171 w 187"/>
                <a:gd name="T67" fmla="*/ 148 h 167"/>
                <a:gd name="T68" fmla="*/ 174 w 187"/>
                <a:gd name="T69" fmla="*/ 151 h 167"/>
                <a:gd name="T70" fmla="*/ 176 w 187"/>
                <a:gd name="T71" fmla="*/ 153 h 167"/>
                <a:gd name="T72" fmla="*/ 181 w 187"/>
                <a:gd name="T73" fmla="*/ 153 h 167"/>
                <a:gd name="T74" fmla="*/ 186 w 187"/>
                <a:gd name="T75" fmla="*/ 148 h 167"/>
                <a:gd name="T76" fmla="*/ 181 w 187"/>
                <a:gd name="T77" fmla="*/ 136 h 167"/>
                <a:gd name="T78" fmla="*/ 181 w 187"/>
                <a:gd name="T79" fmla="*/ 131 h 167"/>
                <a:gd name="T80" fmla="*/ 176 w 187"/>
                <a:gd name="T81" fmla="*/ 123 h 167"/>
                <a:gd name="T82" fmla="*/ 179 w 187"/>
                <a:gd name="T83" fmla="*/ 108 h 167"/>
                <a:gd name="T84" fmla="*/ 97 w 187"/>
                <a:gd name="T85" fmla="*/ 66 h 167"/>
                <a:gd name="T86" fmla="*/ 124 w 187"/>
                <a:gd name="T87" fmla="*/ 41 h 167"/>
                <a:gd name="T88" fmla="*/ 129 w 187"/>
                <a:gd name="T89" fmla="*/ 46 h 167"/>
                <a:gd name="T90" fmla="*/ 131 w 187"/>
                <a:gd name="T91" fmla="*/ 51 h 167"/>
                <a:gd name="T92" fmla="*/ 136 w 187"/>
                <a:gd name="T93" fmla="*/ 56 h 167"/>
                <a:gd name="T94" fmla="*/ 146 w 187"/>
                <a:gd name="T95" fmla="*/ 48 h 167"/>
                <a:gd name="T96" fmla="*/ 146 w 187"/>
                <a:gd name="T97" fmla="*/ 46 h 167"/>
                <a:gd name="T98" fmla="*/ 144 w 187"/>
                <a:gd name="T99" fmla="*/ 41 h 167"/>
                <a:gd name="T100" fmla="*/ 136 w 187"/>
                <a:gd name="T101" fmla="*/ 38 h 167"/>
                <a:gd name="T102" fmla="*/ 134 w 187"/>
                <a:gd name="T103" fmla="*/ 31 h 167"/>
                <a:gd name="T104" fmla="*/ 121 w 187"/>
                <a:gd name="T105" fmla="*/ 21 h 167"/>
                <a:gd name="T106" fmla="*/ 92 w 187"/>
                <a:gd name="T107" fmla="*/ 48 h 167"/>
                <a:gd name="T108" fmla="*/ 93 w 187"/>
                <a:gd name="T109" fmla="*/ 5 h 167"/>
                <a:gd name="T110" fmla="*/ 74 w 187"/>
                <a:gd name="T111" fmla="*/ 0 h 1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167"/>
                <a:gd name="T170" fmla="*/ 187 w 187"/>
                <a:gd name="T171" fmla="*/ 167 h 1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167">
                  <a:moveTo>
                    <a:pt x="74" y="0"/>
                  </a:moveTo>
                  <a:lnTo>
                    <a:pt x="72" y="56"/>
                  </a:lnTo>
                  <a:lnTo>
                    <a:pt x="7" y="31"/>
                  </a:lnTo>
                  <a:lnTo>
                    <a:pt x="2" y="33"/>
                  </a:lnTo>
                  <a:lnTo>
                    <a:pt x="0" y="51"/>
                  </a:lnTo>
                  <a:lnTo>
                    <a:pt x="5" y="51"/>
                  </a:lnTo>
                  <a:lnTo>
                    <a:pt x="5" y="58"/>
                  </a:lnTo>
                  <a:lnTo>
                    <a:pt x="7" y="63"/>
                  </a:lnTo>
                  <a:lnTo>
                    <a:pt x="10" y="63"/>
                  </a:lnTo>
                  <a:lnTo>
                    <a:pt x="15" y="61"/>
                  </a:lnTo>
                  <a:lnTo>
                    <a:pt x="17" y="56"/>
                  </a:lnTo>
                  <a:lnTo>
                    <a:pt x="17" y="51"/>
                  </a:lnTo>
                  <a:lnTo>
                    <a:pt x="67" y="71"/>
                  </a:lnTo>
                  <a:lnTo>
                    <a:pt x="22" y="121"/>
                  </a:lnTo>
                  <a:lnTo>
                    <a:pt x="20" y="141"/>
                  </a:lnTo>
                  <a:lnTo>
                    <a:pt x="22" y="148"/>
                  </a:lnTo>
                  <a:lnTo>
                    <a:pt x="22" y="153"/>
                  </a:lnTo>
                  <a:lnTo>
                    <a:pt x="24" y="161"/>
                  </a:lnTo>
                  <a:lnTo>
                    <a:pt x="27" y="163"/>
                  </a:lnTo>
                  <a:lnTo>
                    <a:pt x="29" y="163"/>
                  </a:lnTo>
                  <a:lnTo>
                    <a:pt x="34" y="166"/>
                  </a:lnTo>
                  <a:lnTo>
                    <a:pt x="37" y="163"/>
                  </a:lnTo>
                  <a:lnTo>
                    <a:pt x="39" y="156"/>
                  </a:lnTo>
                  <a:lnTo>
                    <a:pt x="42" y="153"/>
                  </a:lnTo>
                  <a:lnTo>
                    <a:pt x="37" y="148"/>
                  </a:lnTo>
                  <a:lnTo>
                    <a:pt x="34" y="146"/>
                  </a:lnTo>
                  <a:lnTo>
                    <a:pt x="34" y="141"/>
                  </a:lnTo>
                  <a:lnTo>
                    <a:pt x="32" y="141"/>
                  </a:lnTo>
                  <a:lnTo>
                    <a:pt x="29" y="136"/>
                  </a:lnTo>
                  <a:lnTo>
                    <a:pt x="82" y="76"/>
                  </a:lnTo>
                  <a:lnTo>
                    <a:pt x="169" y="126"/>
                  </a:lnTo>
                  <a:lnTo>
                    <a:pt x="169" y="133"/>
                  </a:lnTo>
                  <a:lnTo>
                    <a:pt x="171" y="136"/>
                  </a:lnTo>
                  <a:lnTo>
                    <a:pt x="171" y="148"/>
                  </a:lnTo>
                  <a:lnTo>
                    <a:pt x="174" y="151"/>
                  </a:lnTo>
                  <a:lnTo>
                    <a:pt x="176" y="153"/>
                  </a:lnTo>
                  <a:lnTo>
                    <a:pt x="181" y="153"/>
                  </a:lnTo>
                  <a:lnTo>
                    <a:pt x="186" y="148"/>
                  </a:lnTo>
                  <a:lnTo>
                    <a:pt x="181" y="136"/>
                  </a:lnTo>
                  <a:lnTo>
                    <a:pt x="181" y="131"/>
                  </a:lnTo>
                  <a:lnTo>
                    <a:pt x="176" y="123"/>
                  </a:lnTo>
                  <a:lnTo>
                    <a:pt x="179" y="108"/>
                  </a:lnTo>
                  <a:lnTo>
                    <a:pt x="97" y="66"/>
                  </a:lnTo>
                  <a:lnTo>
                    <a:pt x="124" y="41"/>
                  </a:lnTo>
                  <a:lnTo>
                    <a:pt x="129" y="46"/>
                  </a:lnTo>
                  <a:lnTo>
                    <a:pt x="131" y="51"/>
                  </a:lnTo>
                  <a:lnTo>
                    <a:pt x="136" y="56"/>
                  </a:lnTo>
                  <a:lnTo>
                    <a:pt x="146" y="48"/>
                  </a:lnTo>
                  <a:lnTo>
                    <a:pt x="146" y="46"/>
                  </a:lnTo>
                  <a:lnTo>
                    <a:pt x="144" y="41"/>
                  </a:lnTo>
                  <a:lnTo>
                    <a:pt x="136" y="38"/>
                  </a:lnTo>
                  <a:lnTo>
                    <a:pt x="134" y="31"/>
                  </a:lnTo>
                  <a:lnTo>
                    <a:pt x="121" y="21"/>
                  </a:lnTo>
                  <a:lnTo>
                    <a:pt x="92" y="48"/>
                  </a:lnTo>
                  <a:lnTo>
                    <a:pt x="93" y="5"/>
                  </a:lnTo>
                  <a:lnTo>
                    <a:pt x="74" y="0"/>
                  </a:lnTo>
                </a:path>
              </a:pathLst>
            </a:custGeom>
            <a:solidFill>
              <a:srgbClr val="DDDDDD"/>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2" name="1711960554"/>
            <p:cNvSpPr>
              <a:spLocks/>
            </p:cNvSpPr>
            <p:nvPr/>
          </p:nvSpPr>
          <p:spPr bwMode="auto">
            <a:xfrm>
              <a:off x="1621772" y="5396362"/>
              <a:ext cx="127157" cy="35459"/>
            </a:xfrm>
            <a:custGeom>
              <a:avLst/>
              <a:gdLst>
                <a:gd name="T0" fmla="*/ 72 w 224"/>
                <a:gd name="T1" fmla="*/ 30 h 77"/>
                <a:gd name="T2" fmla="*/ 2 w 224"/>
                <a:gd name="T3" fmla="*/ 0 h 77"/>
                <a:gd name="T4" fmla="*/ 0 w 224"/>
                <a:gd name="T5" fmla="*/ 6 h 77"/>
                <a:gd name="T6" fmla="*/ 0 w 224"/>
                <a:gd name="T7" fmla="*/ 14 h 77"/>
                <a:gd name="T8" fmla="*/ 2 w 224"/>
                <a:gd name="T9" fmla="*/ 20 h 77"/>
                <a:gd name="T10" fmla="*/ 83 w 224"/>
                <a:gd name="T11" fmla="*/ 59 h 77"/>
                <a:gd name="T12" fmla="*/ 142 w 224"/>
                <a:gd name="T13" fmla="*/ 76 h 77"/>
                <a:gd name="T14" fmla="*/ 169 w 224"/>
                <a:gd name="T15" fmla="*/ 74 h 77"/>
                <a:gd name="T16" fmla="*/ 196 w 224"/>
                <a:gd name="T17" fmla="*/ 59 h 77"/>
                <a:gd name="T18" fmla="*/ 223 w 224"/>
                <a:gd name="T19" fmla="*/ 41 h 77"/>
                <a:gd name="T20" fmla="*/ 223 w 224"/>
                <a:gd name="T21" fmla="*/ 26 h 77"/>
                <a:gd name="T22" fmla="*/ 72 w 224"/>
                <a:gd name="T23" fmla="*/ 30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4"/>
                <a:gd name="T37" fmla="*/ 0 h 77"/>
                <a:gd name="T38" fmla="*/ 224 w 224"/>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4" h="77">
                  <a:moveTo>
                    <a:pt x="72" y="30"/>
                  </a:moveTo>
                  <a:lnTo>
                    <a:pt x="2" y="0"/>
                  </a:lnTo>
                  <a:lnTo>
                    <a:pt x="0" y="6"/>
                  </a:lnTo>
                  <a:lnTo>
                    <a:pt x="0" y="14"/>
                  </a:lnTo>
                  <a:lnTo>
                    <a:pt x="2" y="20"/>
                  </a:lnTo>
                  <a:lnTo>
                    <a:pt x="83" y="59"/>
                  </a:lnTo>
                  <a:lnTo>
                    <a:pt x="142" y="76"/>
                  </a:lnTo>
                  <a:lnTo>
                    <a:pt x="169" y="74"/>
                  </a:lnTo>
                  <a:lnTo>
                    <a:pt x="196" y="59"/>
                  </a:lnTo>
                  <a:lnTo>
                    <a:pt x="223" y="41"/>
                  </a:lnTo>
                  <a:lnTo>
                    <a:pt x="223" y="26"/>
                  </a:lnTo>
                  <a:lnTo>
                    <a:pt x="72" y="30"/>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3" name="1574565056"/>
            <p:cNvSpPr>
              <a:spLocks/>
            </p:cNvSpPr>
            <p:nvPr/>
          </p:nvSpPr>
          <p:spPr bwMode="auto">
            <a:xfrm>
              <a:off x="1586577" y="5359982"/>
              <a:ext cx="137943" cy="71378"/>
            </a:xfrm>
            <a:custGeom>
              <a:avLst/>
              <a:gdLst>
                <a:gd name="T0" fmla="*/ 202 w 243"/>
                <a:gd name="T1" fmla="*/ 30 h 155"/>
                <a:gd name="T2" fmla="*/ 88 w 243"/>
                <a:gd name="T3" fmla="*/ 0 h 155"/>
                <a:gd name="T4" fmla="*/ 61 w 243"/>
                <a:gd name="T5" fmla="*/ 9 h 155"/>
                <a:gd name="T6" fmla="*/ 65 w 243"/>
                <a:gd name="T7" fmla="*/ 22 h 155"/>
                <a:gd name="T8" fmla="*/ 41 w 243"/>
                <a:gd name="T9" fmla="*/ 24 h 155"/>
                <a:gd name="T10" fmla="*/ 12 w 243"/>
                <a:gd name="T11" fmla="*/ 29 h 155"/>
                <a:gd name="T12" fmla="*/ 0 w 243"/>
                <a:gd name="T13" fmla="*/ 51 h 155"/>
                <a:gd name="T14" fmla="*/ 2 w 243"/>
                <a:gd name="T15" fmla="*/ 119 h 155"/>
                <a:gd name="T16" fmla="*/ 5 w 243"/>
                <a:gd name="T17" fmla="*/ 144 h 155"/>
                <a:gd name="T18" fmla="*/ 29 w 243"/>
                <a:gd name="T19" fmla="*/ 154 h 155"/>
                <a:gd name="T20" fmla="*/ 57 w 243"/>
                <a:gd name="T21" fmla="*/ 151 h 155"/>
                <a:gd name="T22" fmla="*/ 53 w 243"/>
                <a:gd name="T23" fmla="*/ 75 h 155"/>
                <a:gd name="T24" fmla="*/ 77 w 243"/>
                <a:gd name="T25" fmla="*/ 90 h 155"/>
                <a:gd name="T26" fmla="*/ 155 w 243"/>
                <a:gd name="T27" fmla="*/ 117 h 155"/>
                <a:gd name="T28" fmla="*/ 197 w 243"/>
                <a:gd name="T29" fmla="*/ 123 h 155"/>
                <a:gd name="T30" fmla="*/ 242 w 243"/>
                <a:gd name="T31" fmla="*/ 93 h 155"/>
                <a:gd name="T32" fmla="*/ 202 w 243"/>
                <a:gd name="T33" fmla="*/ 3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3"/>
                <a:gd name="T52" fmla="*/ 0 h 155"/>
                <a:gd name="T53" fmla="*/ 243 w 243"/>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3" h="155">
                  <a:moveTo>
                    <a:pt x="202" y="30"/>
                  </a:moveTo>
                  <a:lnTo>
                    <a:pt x="88" y="0"/>
                  </a:lnTo>
                  <a:lnTo>
                    <a:pt x="61" y="9"/>
                  </a:lnTo>
                  <a:lnTo>
                    <a:pt x="65" y="22"/>
                  </a:lnTo>
                  <a:lnTo>
                    <a:pt x="41" y="24"/>
                  </a:lnTo>
                  <a:lnTo>
                    <a:pt x="12" y="29"/>
                  </a:lnTo>
                  <a:lnTo>
                    <a:pt x="0" y="51"/>
                  </a:lnTo>
                  <a:lnTo>
                    <a:pt x="2" y="119"/>
                  </a:lnTo>
                  <a:lnTo>
                    <a:pt x="5" y="144"/>
                  </a:lnTo>
                  <a:lnTo>
                    <a:pt x="29" y="154"/>
                  </a:lnTo>
                  <a:lnTo>
                    <a:pt x="57" y="151"/>
                  </a:lnTo>
                  <a:lnTo>
                    <a:pt x="53" y="75"/>
                  </a:lnTo>
                  <a:lnTo>
                    <a:pt x="77" y="90"/>
                  </a:lnTo>
                  <a:lnTo>
                    <a:pt x="155" y="117"/>
                  </a:lnTo>
                  <a:lnTo>
                    <a:pt x="197" y="123"/>
                  </a:lnTo>
                  <a:lnTo>
                    <a:pt x="242" y="93"/>
                  </a:lnTo>
                  <a:lnTo>
                    <a:pt x="202" y="3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4" name="2118526060"/>
            <p:cNvSpPr>
              <a:spLocks/>
            </p:cNvSpPr>
            <p:nvPr/>
          </p:nvSpPr>
          <p:spPr bwMode="auto">
            <a:xfrm>
              <a:off x="1587712" y="5328208"/>
              <a:ext cx="31789" cy="20262"/>
            </a:xfrm>
            <a:custGeom>
              <a:avLst/>
              <a:gdLst>
                <a:gd name="T0" fmla="*/ 55 w 56"/>
                <a:gd name="T1" fmla="*/ 28 h 44"/>
                <a:gd name="T2" fmla="*/ 37 w 56"/>
                <a:gd name="T3" fmla="*/ 18 h 44"/>
                <a:gd name="T4" fmla="*/ 37 w 56"/>
                <a:gd name="T5" fmla="*/ 5 h 44"/>
                <a:gd name="T6" fmla="*/ 25 w 56"/>
                <a:gd name="T7" fmla="*/ 0 h 44"/>
                <a:gd name="T8" fmla="*/ 22 w 56"/>
                <a:gd name="T9" fmla="*/ 0 h 44"/>
                <a:gd name="T10" fmla="*/ 22 w 56"/>
                <a:gd name="T11" fmla="*/ 5 h 44"/>
                <a:gd name="T12" fmla="*/ 13 w 56"/>
                <a:gd name="T13" fmla="*/ 3 h 44"/>
                <a:gd name="T14" fmla="*/ 3 w 56"/>
                <a:gd name="T15" fmla="*/ 0 h 44"/>
                <a:gd name="T16" fmla="*/ 0 w 56"/>
                <a:gd name="T17" fmla="*/ 5 h 44"/>
                <a:gd name="T18" fmla="*/ 3 w 56"/>
                <a:gd name="T19" fmla="*/ 8 h 44"/>
                <a:gd name="T20" fmla="*/ 3 w 56"/>
                <a:gd name="T21" fmla="*/ 30 h 44"/>
                <a:gd name="T22" fmla="*/ 20 w 56"/>
                <a:gd name="T23" fmla="*/ 40 h 44"/>
                <a:gd name="T24" fmla="*/ 25 w 56"/>
                <a:gd name="T25" fmla="*/ 40 h 44"/>
                <a:gd name="T26" fmla="*/ 35 w 56"/>
                <a:gd name="T27" fmla="*/ 43 h 44"/>
                <a:gd name="T28" fmla="*/ 55 w 56"/>
                <a:gd name="T29" fmla="*/ 28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44"/>
                <a:gd name="T47" fmla="*/ 56 w 5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44">
                  <a:moveTo>
                    <a:pt x="55" y="28"/>
                  </a:moveTo>
                  <a:lnTo>
                    <a:pt x="37" y="18"/>
                  </a:lnTo>
                  <a:lnTo>
                    <a:pt x="37" y="5"/>
                  </a:lnTo>
                  <a:lnTo>
                    <a:pt x="25" y="0"/>
                  </a:lnTo>
                  <a:lnTo>
                    <a:pt x="22" y="0"/>
                  </a:lnTo>
                  <a:lnTo>
                    <a:pt x="22" y="5"/>
                  </a:lnTo>
                  <a:lnTo>
                    <a:pt x="13" y="3"/>
                  </a:lnTo>
                  <a:lnTo>
                    <a:pt x="3" y="0"/>
                  </a:lnTo>
                  <a:lnTo>
                    <a:pt x="0" y="5"/>
                  </a:lnTo>
                  <a:lnTo>
                    <a:pt x="3" y="8"/>
                  </a:lnTo>
                  <a:lnTo>
                    <a:pt x="3" y="30"/>
                  </a:lnTo>
                  <a:lnTo>
                    <a:pt x="20" y="40"/>
                  </a:lnTo>
                  <a:lnTo>
                    <a:pt x="25" y="40"/>
                  </a:lnTo>
                  <a:lnTo>
                    <a:pt x="35" y="43"/>
                  </a:lnTo>
                  <a:lnTo>
                    <a:pt x="55" y="28"/>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5" name="1184738290"/>
            <p:cNvSpPr>
              <a:spLocks/>
            </p:cNvSpPr>
            <p:nvPr/>
          </p:nvSpPr>
          <p:spPr bwMode="auto">
            <a:xfrm>
              <a:off x="1675700" y="5237029"/>
              <a:ext cx="49954" cy="54800"/>
            </a:xfrm>
            <a:custGeom>
              <a:avLst/>
              <a:gdLst>
                <a:gd name="T0" fmla="*/ 8 w 88"/>
                <a:gd name="T1" fmla="*/ 10 h 119"/>
                <a:gd name="T2" fmla="*/ 8 w 88"/>
                <a:gd name="T3" fmla="*/ 33 h 119"/>
                <a:gd name="T4" fmla="*/ 8 w 88"/>
                <a:gd name="T5" fmla="*/ 38 h 119"/>
                <a:gd name="T6" fmla="*/ 0 w 88"/>
                <a:gd name="T7" fmla="*/ 55 h 119"/>
                <a:gd name="T8" fmla="*/ 3 w 88"/>
                <a:gd name="T9" fmla="*/ 60 h 119"/>
                <a:gd name="T10" fmla="*/ 8 w 88"/>
                <a:gd name="T11" fmla="*/ 60 h 119"/>
                <a:gd name="T12" fmla="*/ 8 w 88"/>
                <a:gd name="T13" fmla="*/ 70 h 119"/>
                <a:gd name="T14" fmla="*/ 13 w 88"/>
                <a:gd name="T15" fmla="*/ 70 h 119"/>
                <a:gd name="T16" fmla="*/ 10 w 88"/>
                <a:gd name="T17" fmla="*/ 73 h 119"/>
                <a:gd name="T18" fmla="*/ 13 w 88"/>
                <a:gd name="T19" fmla="*/ 83 h 119"/>
                <a:gd name="T20" fmla="*/ 15 w 88"/>
                <a:gd name="T21" fmla="*/ 90 h 119"/>
                <a:gd name="T22" fmla="*/ 20 w 88"/>
                <a:gd name="T23" fmla="*/ 93 h 119"/>
                <a:gd name="T24" fmla="*/ 28 w 88"/>
                <a:gd name="T25" fmla="*/ 93 h 119"/>
                <a:gd name="T26" fmla="*/ 38 w 88"/>
                <a:gd name="T27" fmla="*/ 100 h 119"/>
                <a:gd name="T28" fmla="*/ 48 w 88"/>
                <a:gd name="T29" fmla="*/ 118 h 119"/>
                <a:gd name="T30" fmla="*/ 87 w 88"/>
                <a:gd name="T31" fmla="*/ 83 h 119"/>
                <a:gd name="T32" fmla="*/ 68 w 88"/>
                <a:gd name="T33" fmla="*/ 0 h 119"/>
                <a:gd name="T34" fmla="*/ 8 w 88"/>
                <a:gd name="T35" fmla="*/ 10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119"/>
                <a:gd name="T56" fmla="*/ 88 w 88"/>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119">
                  <a:moveTo>
                    <a:pt x="8" y="10"/>
                  </a:moveTo>
                  <a:lnTo>
                    <a:pt x="8" y="33"/>
                  </a:lnTo>
                  <a:lnTo>
                    <a:pt x="8" y="38"/>
                  </a:lnTo>
                  <a:lnTo>
                    <a:pt x="0" y="55"/>
                  </a:lnTo>
                  <a:lnTo>
                    <a:pt x="3" y="60"/>
                  </a:lnTo>
                  <a:lnTo>
                    <a:pt x="8" y="60"/>
                  </a:lnTo>
                  <a:lnTo>
                    <a:pt x="8" y="70"/>
                  </a:lnTo>
                  <a:lnTo>
                    <a:pt x="13" y="70"/>
                  </a:lnTo>
                  <a:lnTo>
                    <a:pt x="10" y="73"/>
                  </a:lnTo>
                  <a:lnTo>
                    <a:pt x="13" y="83"/>
                  </a:lnTo>
                  <a:lnTo>
                    <a:pt x="15" y="90"/>
                  </a:lnTo>
                  <a:lnTo>
                    <a:pt x="20" y="93"/>
                  </a:lnTo>
                  <a:lnTo>
                    <a:pt x="28" y="93"/>
                  </a:lnTo>
                  <a:lnTo>
                    <a:pt x="38" y="100"/>
                  </a:lnTo>
                  <a:lnTo>
                    <a:pt x="48" y="118"/>
                  </a:lnTo>
                  <a:lnTo>
                    <a:pt x="87" y="83"/>
                  </a:lnTo>
                  <a:lnTo>
                    <a:pt x="68" y="0"/>
                  </a:lnTo>
                  <a:lnTo>
                    <a:pt x="8" y="10"/>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6" name="1452242085"/>
            <p:cNvSpPr>
              <a:spLocks/>
            </p:cNvSpPr>
            <p:nvPr/>
          </p:nvSpPr>
          <p:spPr bwMode="auto">
            <a:xfrm>
              <a:off x="1675700" y="5229200"/>
              <a:ext cx="60172" cy="46971"/>
            </a:xfrm>
            <a:custGeom>
              <a:avLst/>
              <a:gdLst>
                <a:gd name="T0" fmla="*/ 45 w 106"/>
                <a:gd name="T1" fmla="*/ 69 h 102"/>
                <a:gd name="T2" fmla="*/ 53 w 106"/>
                <a:gd name="T3" fmla="*/ 78 h 102"/>
                <a:gd name="T4" fmla="*/ 60 w 106"/>
                <a:gd name="T5" fmla="*/ 98 h 102"/>
                <a:gd name="T6" fmla="*/ 82 w 106"/>
                <a:gd name="T7" fmla="*/ 101 h 102"/>
                <a:gd name="T8" fmla="*/ 92 w 106"/>
                <a:gd name="T9" fmla="*/ 98 h 102"/>
                <a:gd name="T10" fmla="*/ 105 w 106"/>
                <a:gd name="T11" fmla="*/ 52 h 102"/>
                <a:gd name="T12" fmla="*/ 105 w 106"/>
                <a:gd name="T13" fmla="*/ 36 h 102"/>
                <a:gd name="T14" fmla="*/ 92 w 106"/>
                <a:gd name="T15" fmla="*/ 12 h 102"/>
                <a:gd name="T16" fmla="*/ 75 w 106"/>
                <a:gd name="T17" fmla="*/ 0 h 102"/>
                <a:gd name="T18" fmla="*/ 48 w 106"/>
                <a:gd name="T19" fmla="*/ 0 h 102"/>
                <a:gd name="T20" fmla="*/ 20 w 106"/>
                <a:gd name="T21" fmla="*/ 7 h 102"/>
                <a:gd name="T22" fmla="*/ 18 w 106"/>
                <a:gd name="T23" fmla="*/ 15 h 102"/>
                <a:gd name="T24" fmla="*/ 0 w 106"/>
                <a:gd name="T25" fmla="*/ 26 h 102"/>
                <a:gd name="T26" fmla="*/ 0 w 106"/>
                <a:gd name="T27" fmla="*/ 33 h 102"/>
                <a:gd name="T28" fmla="*/ 10 w 106"/>
                <a:gd name="T29" fmla="*/ 41 h 102"/>
                <a:gd name="T30" fmla="*/ 20 w 106"/>
                <a:gd name="T31" fmla="*/ 43 h 102"/>
                <a:gd name="T32" fmla="*/ 28 w 106"/>
                <a:gd name="T33" fmla="*/ 52 h 102"/>
                <a:gd name="T34" fmla="*/ 30 w 106"/>
                <a:gd name="T35" fmla="*/ 69 h 102"/>
                <a:gd name="T36" fmla="*/ 38 w 106"/>
                <a:gd name="T37" fmla="*/ 74 h 102"/>
                <a:gd name="T38" fmla="*/ 45 w 106"/>
                <a:gd name="T39" fmla="*/ 69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6"/>
                <a:gd name="T61" fmla="*/ 0 h 102"/>
                <a:gd name="T62" fmla="*/ 106 w 106"/>
                <a:gd name="T63" fmla="*/ 102 h 1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6" h="102">
                  <a:moveTo>
                    <a:pt x="45" y="69"/>
                  </a:moveTo>
                  <a:lnTo>
                    <a:pt x="53" y="78"/>
                  </a:lnTo>
                  <a:lnTo>
                    <a:pt x="60" y="98"/>
                  </a:lnTo>
                  <a:lnTo>
                    <a:pt x="82" y="101"/>
                  </a:lnTo>
                  <a:lnTo>
                    <a:pt x="92" y="98"/>
                  </a:lnTo>
                  <a:lnTo>
                    <a:pt x="105" y="52"/>
                  </a:lnTo>
                  <a:lnTo>
                    <a:pt x="105" y="36"/>
                  </a:lnTo>
                  <a:lnTo>
                    <a:pt x="92" y="12"/>
                  </a:lnTo>
                  <a:lnTo>
                    <a:pt x="75" y="0"/>
                  </a:lnTo>
                  <a:lnTo>
                    <a:pt x="48" y="0"/>
                  </a:lnTo>
                  <a:lnTo>
                    <a:pt x="20" y="7"/>
                  </a:lnTo>
                  <a:lnTo>
                    <a:pt x="18" y="15"/>
                  </a:lnTo>
                  <a:lnTo>
                    <a:pt x="0" y="26"/>
                  </a:lnTo>
                  <a:lnTo>
                    <a:pt x="0" y="33"/>
                  </a:lnTo>
                  <a:lnTo>
                    <a:pt x="10" y="41"/>
                  </a:lnTo>
                  <a:lnTo>
                    <a:pt x="20" y="43"/>
                  </a:lnTo>
                  <a:lnTo>
                    <a:pt x="28" y="52"/>
                  </a:lnTo>
                  <a:lnTo>
                    <a:pt x="30" y="69"/>
                  </a:lnTo>
                  <a:lnTo>
                    <a:pt x="38" y="74"/>
                  </a:lnTo>
                  <a:lnTo>
                    <a:pt x="45" y="69"/>
                  </a:lnTo>
                </a:path>
              </a:pathLst>
            </a:custGeom>
            <a:solidFill>
              <a:srgbClr val="656346"/>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7" name="1453217740"/>
            <p:cNvSpPr>
              <a:spLocks/>
            </p:cNvSpPr>
            <p:nvPr/>
          </p:nvSpPr>
          <p:spPr bwMode="auto">
            <a:xfrm>
              <a:off x="1604742" y="5275250"/>
              <a:ext cx="147593" cy="130782"/>
            </a:xfrm>
            <a:custGeom>
              <a:avLst/>
              <a:gdLst>
                <a:gd name="T0" fmla="*/ 204 w 260"/>
                <a:gd name="T1" fmla="*/ 0 h 284"/>
                <a:gd name="T2" fmla="*/ 189 w 260"/>
                <a:gd name="T3" fmla="*/ 5 h 284"/>
                <a:gd name="T4" fmla="*/ 179 w 260"/>
                <a:gd name="T5" fmla="*/ 13 h 284"/>
                <a:gd name="T6" fmla="*/ 153 w 260"/>
                <a:gd name="T7" fmla="*/ 35 h 284"/>
                <a:gd name="T8" fmla="*/ 139 w 260"/>
                <a:gd name="T9" fmla="*/ 58 h 284"/>
                <a:gd name="T10" fmla="*/ 134 w 260"/>
                <a:gd name="T11" fmla="*/ 70 h 284"/>
                <a:gd name="T12" fmla="*/ 129 w 260"/>
                <a:gd name="T13" fmla="*/ 88 h 284"/>
                <a:gd name="T14" fmla="*/ 107 w 260"/>
                <a:gd name="T15" fmla="*/ 139 h 284"/>
                <a:gd name="T16" fmla="*/ 50 w 260"/>
                <a:gd name="T17" fmla="*/ 143 h 284"/>
                <a:gd name="T18" fmla="*/ 16 w 260"/>
                <a:gd name="T19" fmla="*/ 137 h 284"/>
                <a:gd name="T20" fmla="*/ 7 w 260"/>
                <a:gd name="T21" fmla="*/ 155 h 284"/>
                <a:gd name="T22" fmla="*/ 0 w 260"/>
                <a:gd name="T23" fmla="*/ 165 h 284"/>
                <a:gd name="T24" fmla="*/ 41 w 260"/>
                <a:gd name="T25" fmla="*/ 176 h 284"/>
                <a:gd name="T26" fmla="*/ 85 w 260"/>
                <a:gd name="T27" fmla="*/ 182 h 284"/>
                <a:gd name="T28" fmla="*/ 121 w 260"/>
                <a:gd name="T29" fmla="*/ 184 h 284"/>
                <a:gd name="T30" fmla="*/ 152 w 260"/>
                <a:gd name="T31" fmla="*/ 128 h 284"/>
                <a:gd name="T32" fmla="*/ 128 w 260"/>
                <a:gd name="T33" fmla="*/ 173 h 284"/>
                <a:gd name="T34" fmla="*/ 125 w 260"/>
                <a:gd name="T35" fmla="*/ 226 h 284"/>
                <a:gd name="T36" fmla="*/ 135 w 260"/>
                <a:gd name="T37" fmla="*/ 253 h 284"/>
                <a:gd name="T38" fmla="*/ 149 w 260"/>
                <a:gd name="T39" fmla="*/ 265 h 284"/>
                <a:gd name="T40" fmla="*/ 161 w 260"/>
                <a:gd name="T41" fmla="*/ 271 h 284"/>
                <a:gd name="T42" fmla="*/ 176 w 260"/>
                <a:gd name="T43" fmla="*/ 272 h 284"/>
                <a:gd name="T44" fmla="*/ 206 w 260"/>
                <a:gd name="T45" fmla="*/ 283 h 284"/>
                <a:gd name="T46" fmla="*/ 225 w 260"/>
                <a:gd name="T47" fmla="*/ 272 h 284"/>
                <a:gd name="T48" fmla="*/ 234 w 260"/>
                <a:gd name="T49" fmla="*/ 278 h 284"/>
                <a:gd name="T50" fmla="*/ 249 w 260"/>
                <a:gd name="T51" fmla="*/ 233 h 284"/>
                <a:gd name="T52" fmla="*/ 256 w 260"/>
                <a:gd name="T53" fmla="*/ 178 h 284"/>
                <a:gd name="T54" fmla="*/ 259 w 260"/>
                <a:gd name="T55" fmla="*/ 125 h 284"/>
                <a:gd name="T56" fmla="*/ 259 w 260"/>
                <a:gd name="T57" fmla="*/ 118 h 284"/>
                <a:gd name="T58" fmla="*/ 256 w 260"/>
                <a:gd name="T59" fmla="*/ 63 h 284"/>
                <a:gd name="T60" fmla="*/ 246 w 260"/>
                <a:gd name="T61" fmla="*/ 30 h 284"/>
                <a:gd name="T62" fmla="*/ 229 w 260"/>
                <a:gd name="T63" fmla="*/ 13 h 284"/>
                <a:gd name="T64" fmla="*/ 214 w 260"/>
                <a:gd name="T65" fmla="*/ 10 h 284"/>
                <a:gd name="T66" fmla="*/ 204 w 260"/>
                <a:gd name="T67" fmla="*/ 0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0"/>
                <a:gd name="T103" fmla="*/ 0 h 284"/>
                <a:gd name="T104" fmla="*/ 260 w 26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0" h="284">
                  <a:moveTo>
                    <a:pt x="204" y="0"/>
                  </a:moveTo>
                  <a:lnTo>
                    <a:pt x="189" y="5"/>
                  </a:lnTo>
                  <a:lnTo>
                    <a:pt x="179" y="13"/>
                  </a:lnTo>
                  <a:lnTo>
                    <a:pt x="153" y="35"/>
                  </a:lnTo>
                  <a:lnTo>
                    <a:pt x="139" y="58"/>
                  </a:lnTo>
                  <a:lnTo>
                    <a:pt x="134" y="70"/>
                  </a:lnTo>
                  <a:lnTo>
                    <a:pt x="129" y="88"/>
                  </a:lnTo>
                  <a:lnTo>
                    <a:pt x="107" y="139"/>
                  </a:lnTo>
                  <a:lnTo>
                    <a:pt x="50" y="143"/>
                  </a:lnTo>
                  <a:lnTo>
                    <a:pt x="16" y="137"/>
                  </a:lnTo>
                  <a:lnTo>
                    <a:pt x="7" y="155"/>
                  </a:lnTo>
                  <a:lnTo>
                    <a:pt x="0" y="165"/>
                  </a:lnTo>
                  <a:lnTo>
                    <a:pt x="41" y="176"/>
                  </a:lnTo>
                  <a:lnTo>
                    <a:pt x="85" y="182"/>
                  </a:lnTo>
                  <a:lnTo>
                    <a:pt x="121" y="184"/>
                  </a:lnTo>
                  <a:lnTo>
                    <a:pt x="152" y="128"/>
                  </a:lnTo>
                  <a:lnTo>
                    <a:pt x="128" y="173"/>
                  </a:lnTo>
                  <a:lnTo>
                    <a:pt x="125" y="226"/>
                  </a:lnTo>
                  <a:lnTo>
                    <a:pt x="135" y="253"/>
                  </a:lnTo>
                  <a:lnTo>
                    <a:pt x="149" y="265"/>
                  </a:lnTo>
                  <a:lnTo>
                    <a:pt x="161" y="271"/>
                  </a:lnTo>
                  <a:lnTo>
                    <a:pt x="176" y="272"/>
                  </a:lnTo>
                  <a:lnTo>
                    <a:pt x="206" y="283"/>
                  </a:lnTo>
                  <a:lnTo>
                    <a:pt x="225" y="272"/>
                  </a:lnTo>
                  <a:lnTo>
                    <a:pt x="234" y="278"/>
                  </a:lnTo>
                  <a:lnTo>
                    <a:pt x="249" y="233"/>
                  </a:lnTo>
                  <a:lnTo>
                    <a:pt x="256" y="178"/>
                  </a:lnTo>
                  <a:lnTo>
                    <a:pt x="259" y="125"/>
                  </a:lnTo>
                  <a:lnTo>
                    <a:pt x="259" y="118"/>
                  </a:lnTo>
                  <a:lnTo>
                    <a:pt x="256" y="63"/>
                  </a:lnTo>
                  <a:lnTo>
                    <a:pt x="246" y="30"/>
                  </a:lnTo>
                  <a:lnTo>
                    <a:pt x="229" y="13"/>
                  </a:lnTo>
                  <a:lnTo>
                    <a:pt x="214" y="10"/>
                  </a:lnTo>
                  <a:lnTo>
                    <a:pt x="204" y="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8" name="351701087"/>
            <p:cNvSpPr>
              <a:spLocks/>
            </p:cNvSpPr>
            <p:nvPr/>
          </p:nvSpPr>
          <p:spPr bwMode="auto">
            <a:xfrm>
              <a:off x="1676268" y="5335576"/>
              <a:ext cx="87420" cy="89798"/>
            </a:xfrm>
            <a:custGeom>
              <a:avLst/>
              <a:gdLst>
                <a:gd name="T0" fmla="*/ 47 w 154"/>
                <a:gd name="T1" fmla="*/ 89 h 195"/>
                <a:gd name="T2" fmla="*/ 60 w 154"/>
                <a:gd name="T3" fmla="*/ 54 h 195"/>
                <a:gd name="T4" fmla="*/ 86 w 154"/>
                <a:gd name="T5" fmla="*/ 21 h 195"/>
                <a:gd name="T6" fmla="*/ 114 w 154"/>
                <a:gd name="T7" fmla="*/ 2 h 195"/>
                <a:gd name="T8" fmla="*/ 137 w 154"/>
                <a:gd name="T9" fmla="*/ 0 h 195"/>
                <a:gd name="T10" fmla="*/ 147 w 154"/>
                <a:gd name="T11" fmla="*/ 2 h 195"/>
                <a:gd name="T12" fmla="*/ 153 w 154"/>
                <a:gd name="T13" fmla="*/ 24 h 195"/>
                <a:gd name="T14" fmla="*/ 150 w 154"/>
                <a:gd name="T15" fmla="*/ 77 h 195"/>
                <a:gd name="T16" fmla="*/ 131 w 154"/>
                <a:gd name="T17" fmla="*/ 153 h 195"/>
                <a:gd name="T18" fmla="*/ 72 w 154"/>
                <a:gd name="T19" fmla="*/ 191 h 195"/>
                <a:gd name="T20" fmla="*/ 42 w 154"/>
                <a:gd name="T21" fmla="*/ 194 h 195"/>
                <a:gd name="T22" fmla="*/ 0 w 154"/>
                <a:gd name="T23" fmla="*/ 179 h 195"/>
                <a:gd name="T24" fmla="*/ 33 w 154"/>
                <a:gd name="T25" fmla="*/ 122 h 195"/>
                <a:gd name="T26" fmla="*/ 47 w 154"/>
                <a:gd name="T27" fmla="*/ 89 h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4"/>
                <a:gd name="T43" fmla="*/ 0 h 195"/>
                <a:gd name="T44" fmla="*/ 154 w 154"/>
                <a:gd name="T45" fmla="*/ 195 h 1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4" h="195">
                  <a:moveTo>
                    <a:pt x="47" y="89"/>
                  </a:moveTo>
                  <a:lnTo>
                    <a:pt x="60" y="54"/>
                  </a:lnTo>
                  <a:lnTo>
                    <a:pt x="86" y="21"/>
                  </a:lnTo>
                  <a:lnTo>
                    <a:pt x="114" y="2"/>
                  </a:lnTo>
                  <a:lnTo>
                    <a:pt x="137" y="0"/>
                  </a:lnTo>
                  <a:lnTo>
                    <a:pt x="147" y="2"/>
                  </a:lnTo>
                  <a:lnTo>
                    <a:pt x="153" y="24"/>
                  </a:lnTo>
                  <a:lnTo>
                    <a:pt x="150" y="77"/>
                  </a:lnTo>
                  <a:lnTo>
                    <a:pt x="131" y="153"/>
                  </a:lnTo>
                  <a:lnTo>
                    <a:pt x="72" y="191"/>
                  </a:lnTo>
                  <a:lnTo>
                    <a:pt x="42" y="194"/>
                  </a:lnTo>
                  <a:lnTo>
                    <a:pt x="0" y="179"/>
                  </a:lnTo>
                  <a:lnTo>
                    <a:pt x="33" y="122"/>
                  </a:lnTo>
                  <a:lnTo>
                    <a:pt x="47" y="89"/>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289" name="320312883"/>
            <p:cNvSpPr>
              <a:spLocks noChangeShapeType="1"/>
            </p:cNvSpPr>
            <p:nvPr/>
          </p:nvSpPr>
          <p:spPr bwMode="auto">
            <a:xfrm>
              <a:off x="1624042" y="5371495"/>
              <a:ext cx="46549" cy="6447"/>
            </a:xfrm>
            <a:prstGeom prst="line">
              <a:avLst/>
            </a:prstGeom>
            <a:noFill/>
            <a:ln w="12699">
              <a:solidFill>
                <a:schemeClr val="tx1"/>
              </a:solidFill>
              <a:round/>
              <a:headEnd type="none" w="sm" len="sm"/>
              <a:tailEnd type="none" w="sm" len="sm"/>
            </a:ln>
          </p:spPr>
          <p:txBody>
            <a:bodyPr wrap="none" anchor="ctr"/>
            <a:lstStyle/>
            <a:p>
              <a:pPr fontAlgn="ctr"/>
              <a:endParaRPr lang="en-US" altLang="zh-CN" sz="1200">
                <a:latin typeface="+mn-lt"/>
                <a:cs typeface="Arial" pitchFamily="34" charset="0"/>
              </a:endParaRPr>
            </a:p>
          </p:txBody>
        </p:sp>
        <p:sp>
          <p:nvSpPr>
            <p:cNvPr id="334" name="Arc 183"/>
            <p:cNvSpPr>
              <a:spLocks/>
            </p:cNvSpPr>
            <p:nvPr/>
          </p:nvSpPr>
          <p:spPr bwMode="auto">
            <a:xfrm>
              <a:off x="912191" y="5050262"/>
              <a:ext cx="24995" cy="14744"/>
            </a:xfrm>
            <a:custGeom>
              <a:avLst/>
              <a:gdLst>
                <a:gd name="T0" fmla="*/ 0 w 38364"/>
                <a:gd name="T1" fmla="*/ 7 h 34984"/>
                <a:gd name="T2" fmla="*/ 39 w 38364"/>
                <a:gd name="T3" fmla="*/ 32 h 34984"/>
                <a:gd name="T4" fmla="*/ 19 w 38364"/>
                <a:gd name="T5" fmla="*/ 20 h 34984"/>
                <a:gd name="T6" fmla="*/ 0 60000 65536"/>
                <a:gd name="T7" fmla="*/ 0 60000 65536"/>
                <a:gd name="T8" fmla="*/ 0 60000 65536"/>
                <a:gd name="T9" fmla="*/ 0 w 38364"/>
                <a:gd name="T10" fmla="*/ 0 h 34984"/>
                <a:gd name="T11" fmla="*/ 38364 w 38364"/>
                <a:gd name="T12" fmla="*/ 34984 h 34984"/>
              </a:gdLst>
              <a:ahLst/>
              <a:cxnLst>
                <a:cxn ang="T6">
                  <a:pos x="T0" y="T1"/>
                </a:cxn>
                <a:cxn ang="T7">
                  <a:pos x="T2" y="T3"/>
                </a:cxn>
                <a:cxn ang="T8">
                  <a:pos x="T4" y="T5"/>
                </a:cxn>
              </a:cxnLst>
              <a:rect l="T9" t="T10" r="T11" b="T12"/>
              <a:pathLst>
                <a:path w="38364" h="34984" fill="none" extrusionOk="0">
                  <a:moveTo>
                    <a:pt x="0" y="7979"/>
                  </a:moveTo>
                  <a:cubicBezTo>
                    <a:pt x="4101" y="2931"/>
                    <a:pt x="10259" y="-1"/>
                    <a:pt x="16764" y="0"/>
                  </a:cubicBezTo>
                  <a:cubicBezTo>
                    <a:pt x="28693" y="0"/>
                    <a:pt x="38364" y="9670"/>
                    <a:pt x="38364" y="21600"/>
                  </a:cubicBezTo>
                  <a:cubicBezTo>
                    <a:pt x="38364" y="26456"/>
                    <a:pt x="36727" y="31172"/>
                    <a:pt x="33717" y="34984"/>
                  </a:cubicBezTo>
                </a:path>
                <a:path w="38364" h="34984" stroke="0" extrusionOk="0">
                  <a:moveTo>
                    <a:pt x="0" y="7979"/>
                  </a:moveTo>
                  <a:cubicBezTo>
                    <a:pt x="4101" y="2931"/>
                    <a:pt x="10259" y="-1"/>
                    <a:pt x="16764" y="0"/>
                  </a:cubicBezTo>
                  <a:cubicBezTo>
                    <a:pt x="28693" y="0"/>
                    <a:pt x="38364" y="9670"/>
                    <a:pt x="38364" y="21600"/>
                  </a:cubicBezTo>
                  <a:cubicBezTo>
                    <a:pt x="38364" y="26456"/>
                    <a:pt x="36727" y="31172"/>
                    <a:pt x="33717" y="34984"/>
                  </a:cubicBezTo>
                  <a:lnTo>
                    <a:pt x="16764" y="21600"/>
                  </a:lnTo>
                  <a:close/>
                </a:path>
              </a:pathLst>
            </a:custGeom>
            <a:noFill/>
            <a:ln w="12699" cap="rnd">
              <a:solidFill>
                <a:srgbClr val="494936"/>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35" name="68589983"/>
            <p:cNvSpPr>
              <a:spLocks/>
            </p:cNvSpPr>
            <p:nvPr/>
          </p:nvSpPr>
          <p:spPr bwMode="auto">
            <a:xfrm>
              <a:off x="912759" y="5049801"/>
              <a:ext cx="24995" cy="13362"/>
            </a:xfrm>
            <a:custGeom>
              <a:avLst/>
              <a:gdLst>
                <a:gd name="T0" fmla="*/ 0 w 37828"/>
                <a:gd name="T1" fmla="*/ 6 h 34119"/>
                <a:gd name="T2" fmla="*/ 39 w 37828"/>
                <a:gd name="T3" fmla="*/ 29 h 34119"/>
                <a:gd name="T4" fmla="*/ 19 w 37828"/>
                <a:gd name="T5" fmla="*/ 18 h 34119"/>
                <a:gd name="T6" fmla="*/ 0 60000 65536"/>
                <a:gd name="T7" fmla="*/ 0 60000 65536"/>
                <a:gd name="T8" fmla="*/ 0 60000 65536"/>
                <a:gd name="T9" fmla="*/ 0 w 37828"/>
                <a:gd name="T10" fmla="*/ 0 h 34119"/>
                <a:gd name="T11" fmla="*/ 37828 w 37828"/>
                <a:gd name="T12" fmla="*/ 34119 h 34119"/>
              </a:gdLst>
              <a:ahLst/>
              <a:cxnLst>
                <a:cxn ang="T6">
                  <a:pos x="T0" y="T1"/>
                </a:cxn>
                <a:cxn ang="T7">
                  <a:pos x="T2" y="T3"/>
                </a:cxn>
                <a:cxn ang="T8">
                  <a:pos x="T4" y="T5"/>
                </a:cxn>
              </a:cxnLst>
              <a:rect l="T9" t="T10" r="T11" b="T12"/>
              <a:pathLst>
                <a:path w="37828" h="34119" fill="none" extrusionOk="0">
                  <a:moveTo>
                    <a:pt x="-1" y="7344"/>
                  </a:moveTo>
                  <a:cubicBezTo>
                    <a:pt x="4100" y="2676"/>
                    <a:pt x="10013" y="-1"/>
                    <a:pt x="16228" y="0"/>
                  </a:cubicBezTo>
                  <a:cubicBezTo>
                    <a:pt x="28157" y="0"/>
                    <a:pt x="37828" y="9670"/>
                    <a:pt x="37828" y="21600"/>
                  </a:cubicBezTo>
                  <a:cubicBezTo>
                    <a:pt x="37828" y="26086"/>
                    <a:pt x="36430" y="30462"/>
                    <a:pt x="33830" y="34119"/>
                  </a:cubicBezTo>
                </a:path>
                <a:path w="37828" h="34119" stroke="0" extrusionOk="0">
                  <a:moveTo>
                    <a:pt x="-1" y="7344"/>
                  </a:moveTo>
                  <a:cubicBezTo>
                    <a:pt x="4100" y="2676"/>
                    <a:pt x="10013" y="-1"/>
                    <a:pt x="16228" y="0"/>
                  </a:cubicBezTo>
                  <a:cubicBezTo>
                    <a:pt x="28157" y="0"/>
                    <a:pt x="37828" y="9670"/>
                    <a:pt x="37828" y="21600"/>
                  </a:cubicBezTo>
                  <a:cubicBezTo>
                    <a:pt x="37828" y="26086"/>
                    <a:pt x="36430" y="30462"/>
                    <a:pt x="33830" y="34119"/>
                  </a:cubicBezTo>
                  <a:lnTo>
                    <a:pt x="16228" y="21600"/>
                  </a:lnTo>
                  <a:close/>
                </a:path>
              </a:pathLst>
            </a:custGeom>
            <a:noFill/>
            <a:ln w="12699" cap="rnd">
              <a:solidFill>
                <a:srgbClr val="DBDBCE"/>
              </a:solidFill>
              <a:round/>
              <a:headEnd type="none" w="sm" len="sm"/>
              <a:tailEnd type="none" w="sm" len="sm"/>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57" name="Freeform 186"/>
            <p:cNvSpPr>
              <a:spLocks/>
            </p:cNvSpPr>
            <p:nvPr/>
          </p:nvSpPr>
          <p:spPr bwMode="auto">
            <a:xfrm>
              <a:off x="932642" y="5062242"/>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8" name="1891220602"/>
            <p:cNvSpPr>
              <a:spLocks/>
            </p:cNvSpPr>
            <p:nvPr/>
          </p:nvSpPr>
          <p:spPr bwMode="auto">
            <a:xfrm>
              <a:off x="932642" y="5062242"/>
              <a:ext cx="18746" cy="8755"/>
            </a:xfrm>
            <a:custGeom>
              <a:avLst/>
              <a:gdLst>
                <a:gd name="T0" fmla="*/ 32 w 33"/>
                <a:gd name="T1" fmla="*/ 18 h 19"/>
                <a:gd name="T2" fmla="*/ 20 w 33"/>
                <a:gd name="T3" fmla="*/ 0 h 19"/>
                <a:gd name="T4" fmla="*/ 0 w 33"/>
                <a:gd name="T5" fmla="*/ 0 h 19"/>
                <a:gd name="T6" fmla="*/ 13 w 33"/>
                <a:gd name="T7" fmla="*/ 18 h 19"/>
                <a:gd name="T8" fmla="*/ 32 w 33"/>
                <a:gd name="T9" fmla="*/ 18 h 19"/>
                <a:gd name="T10" fmla="*/ 0 60000 65536"/>
                <a:gd name="T11" fmla="*/ 0 60000 65536"/>
                <a:gd name="T12" fmla="*/ 0 60000 65536"/>
                <a:gd name="T13" fmla="*/ 0 60000 65536"/>
                <a:gd name="T14" fmla="*/ 0 60000 65536"/>
                <a:gd name="T15" fmla="*/ 0 w 33"/>
                <a:gd name="T16" fmla="*/ 0 h 19"/>
                <a:gd name="T17" fmla="*/ 33 w 33"/>
                <a:gd name="T18" fmla="*/ 19 h 19"/>
              </a:gdLst>
              <a:ahLst/>
              <a:cxnLst>
                <a:cxn ang="T10">
                  <a:pos x="T0" y="T1"/>
                </a:cxn>
                <a:cxn ang="T11">
                  <a:pos x="T2" y="T3"/>
                </a:cxn>
                <a:cxn ang="T12">
                  <a:pos x="T4" y="T5"/>
                </a:cxn>
                <a:cxn ang="T13">
                  <a:pos x="T6" y="T7"/>
                </a:cxn>
                <a:cxn ang="T14">
                  <a:pos x="T8" y="T9"/>
                </a:cxn>
              </a:cxnLst>
              <a:rect l="T15" t="T16" r="T17" b="T18"/>
              <a:pathLst>
                <a:path w="33" h="19">
                  <a:moveTo>
                    <a:pt x="32" y="18"/>
                  </a:moveTo>
                  <a:lnTo>
                    <a:pt x="20" y="0"/>
                  </a:lnTo>
                  <a:lnTo>
                    <a:pt x="0" y="0"/>
                  </a:lnTo>
                  <a:lnTo>
                    <a:pt x="13" y="18"/>
                  </a:lnTo>
                  <a:lnTo>
                    <a:pt x="32" y="18"/>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9" name="1835339569"/>
            <p:cNvSpPr>
              <a:spLocks/>
            </p:cNvSpPr>
            <p:nvPr/>
          </p:nvSpPr>
          <p:spPr bwMode="auto">
            <a:xfrm>
              <a:off x="932642" y="5062242"/>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60" name="1777941687"/>
            <p:cNvSpPr>
              <a:spLocks/>
            </p:cNvSpPr>
            <p:nvPr/>
          </p:nvSpPr>
          <p:spPr bwMode="auto">
            <a:xfrm>
              <a:off x="932642" y="5062242"/>
              <a:ext cx="9657" cy="11059"/>
            </a:xfrm>
            <a:custGeom>
              <a:avLst/>
              <a:gdLst>
                <a:gd name="T0" fmla="*/ 16 w 17"/>
                <a:gd name="T1" fmla="*/ 23 h 24"/>
                <a:gd name="T2" fmla="*/ 0 w 17"/>
                <a:gd name="T3" fmla="*/ 13 h 24"/>
                <a:gd name="T4" fmla="*/ 0 w 17"/>
                <a:gd name="T5" fmla="*/ 0 h 24"/>
                <a:gd name="T6" fmla="*/ 16 w 17"/>
                <a:gd name="T7" fmla="*/ 18 h 24"/>
                <a:gd name="T8" fmla="*/ 16 w 17"/>
                <a:gd name="T9" fmla="*/ 23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16" y="23"/>
                  </a:moveTo>
                  <a:lnTo>
                    <a:pt x="0" y="13"/>
                  </a:lnTo>
                  <a:lnTo>
                    <a:pt x="0" y="0"/>
                  </a:lnTo>
                  <a:lnTo>
                    <a:pt x="16" y="18"/>
                  </a:lnTo>
                  <a:lnTo>
                    <a:pt x="16" y="23"/>
                  </a:lnTo>
                </a:path>
              </a:pathLst>
            </a:custGeom>
            <a:solidFill>
              <a:srgbClr val="7A7A5A"/>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61" name="526095028"/>
            <p:cNvSpPr>
              <a:spLocks/>
            </p:cNvSpPr>
            <p:nvPr/>
          </p:nvSpPr>
          <p:spPr bwMode="auto">
            <a:xfrm>
              <a:off x="940027" y="5070536"/>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62" name="1662123391"/>
            <p:cNvSpPr>
              <a:spLocks/>
            </p:cNvSpPr>
            <p:nvPr/>
          </p:nvSpPr>
          <p:spPr bwMode="auto">
            <a:xfrm>
              <a:off x="940027" y="5070536"/>
              <a:ext cx="11361" cy="7833"/>
            </a:xfrm>
            <a:custGeom>
              <a:avLst/>
              <a:gdLst>
                <a:gd name="T0" fmla="*/ 19 w 20"/>
                <a:gd name="T1" fmla="*/ 0 h 17"/>
                <a:gd name="T2" fmla="*/ 0 w 20"/>
                <a:gd name="T3" fmla="*/ 0 h 17"/>
                <a:gd name="T4" fmla="*/ 0 w 20"/>
                <a:gd name="T5" fmla="*/ 16 h 17"/>
                <a:gd name="T6" fmla="*/ 19 w 20"/>
                <a:gd name="T7" fmla="*/ 16 h 17"/>
                <a:gd name="T8" fmla="*/ 19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9" y="0"/>
                  </a:moveTo>
                  <a:lnTo>
                    <a:pt x="0" y="0"/>
                  </a:lnTo>
                  <a:lnTo>
                    <a:pt x="0" y="16"/>
                  </a:lnTo>
                  <a:lnTo>
                    <a:pt x="19" y="16"/>
                  </a:lnTo>
                  <a:lnTo>
                    <a:pt x="19"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7" name="963479994"/>
            <p:cNvSpPr>
              <a:spLocks/>
            </p:cNvSpPr>
            <p:nvPr/>
          </p:nvSpPr>
          <p:spPr bwMode="auto">
            <a:xfrm>
              <a:off x="832094" y="5059017"/>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8" name="1052016702"/>
            <p:cNvSpPr>
              <a:spLocks/>
            </p:cNvSpPr>
            <p:nvPr/>
          </p:nvSpPr>
          <p:spPr bwMode="auto">
            <a:xfrm>
              <a:off x="832094" y="5059017"/>
              <a:ext cx="14770" cy="15205"/>
            </a:xfrm>
            <a:custGeom>
              <a:avLst/>
              <a:gdLst>
                <a:gd name="T0" fmla="*/ 25 w 26"/>
                <a:gd name="T1" fmla="*/ 32 h 33"/>
                <a:gd name="T2" fmla="*/ 0 w 26"/>
                <a:gd name="T3" fmla="*/ 10 h 33"/>
                <a:gd name="T4" fmla="*/ 0 w 26"/>
                <a:gd name="T5" fmla="*/ 0 h 33"/>
                <a:gd name="T6" fmla="*/ 25 w 26"/>
                <a:gd name="T7" fmla="*/ 27 h 33"/>
                <a:gd name="T8" fmla="*/ 25 w 26"/>
                <a:gd name="T9" fmla="*/ 32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5" y="32"/>
                  </a:moveTo>
                  <a:lnTo>
                    <a:pt x="0" y="10"/>
                  </a:lnTo>
                  <a:lnTo>
                    <a:pt x="0" y="0"/>
                  </a:lnTo>
                  <a:lnTo>
                    <a:pt x="25" y="27"/>
                  </a:lnTo>
                  <a:lnTo>
                    <a:pt x="25" y="32"/>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9" name="47112306"/>
            <p:cNvSpPr>
              <a:spLocks/>
            </p:cNvSpPr>
            <p:nvPr/>
          </p:nvSpPr>
          <p:spPr bwMode="auto">
            <a:xfrm>
              <a:off x="826413" y="5040586"/>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0" name="1930003996"/>
            <p:cNvSpPr>
              <a:spLocks/>
            </p:cNvSpPr>
            <p:nvPr/>
          </p:nvSpPr>
          <p:spPr bwMode="auto">
            <a:xfrm>
              <a:off x="826413" y="5040586"/>
              <a:ext cx="91459" cy="9676"/>
            </a:xfrm>
            <a:custGeom>
              <a:avLst/>
              <a:gdLst>
                <a:gd name="T0" fmla="*/ 160 w 161"/>
                <a:gd name="T1" fmla="*/ 20 h 21"/>
                <a:gd name="T2" fmla="*/ 142 w 161"/>
                <a:gd name="T3" fmla="*/ 0 h 21"/>
                <a:gd name="T4" fmla="*/ 0 w 161"/>
                <a:gd name="T5" fmla="*/ 0 h 21"/>
                <a:gd name="T6" fmla="*/ 18 w 161"/>
                <a:gd name="T7" fmla="*/ 20 h 21"/>
                <a:gd name="T8" fmla="*/ 160 w 161"/>
                <a:gd name="T9" fmla="*/ 20 h 21"/>
                <a:gd name="T10" fmla="*/ 0 60000 65536"/>
                <a:gd name="T11" fmla="*/ 0 60000 65536"/>
                <a:gd name="T12" fmla="*/ 0 60000 65536"/>
                <a:gd name="T13" fmla="*/ 0 60000 65536"/>
                <a:gd name="T14" fmla="*/ 0 60000 65536"/>
                <a:gd name="T15" fmla="*/ 0 w 161"/>
                <a:gd name="T16" fmla="*/ 0 h 21"/>
                <a:gd name="T17" fmla="*/ 161 w 161"/>
                <a:gd name="T18" fmla="*/ 21 h 21"/>
              </a:gdLst>
              <a:ahLst/>
              <a:cxnLst>
                <a:cxn ang="T10">
                  <a:pos x="T0" y="T1"/>
                </a:cxn>
                <a:cxn ang="T11">
                  <a:pos x="T2" y="T3"/>
                </a:cxn>
                <a:cxn ang="T12">
                  <a:pos x="T4" y="T5"/>
                </a:cxn>
                <a:cxn ang="T13">
                  <a:pos x="T6" y="T7"/>
                </a:cxn>
                <a:cxn ang="T14">
                  <a:pos x="T8" y="T9"/>
                </a:cxn>
              </a:cxnLst>
              <a:rect l="T15" t="T16" r="T17" b="T18"/>
              <a:pathLst>
                <a:path w="161" h="21">
                  <a:moveTo>
                    <a:pt x="160" y="20"/>
                  </a:moveTo>
                  <a:lnTo>
                    <a:pt x="142" y="0"/>
                  </a:lnTo>
                  <a:lnTo>
                    <a:pt x="0" y="0"/>
                  </a:lnTo>
                  <a:lnTo>
                    <a:pt x="18" y="20"/>
                  </a:lnTo>
                  <a:lnTo>
                    <a:pt x="160" y="20"/>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1" name="914367327"/>
            <p:cNvSpPr>
              <a:spLocks/>
            </p:cNvSpPr>
            <p:nvPr/>
          </p:nvSpPr>
          <p:spPr bwMode="auto">
            <a:xfrm>
              <a:off x="836638" y="5049801"/>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2" name="1232913317"/>
            <p:cNvSpPr>
              <a:spLocks/>
            </p:cNvSpPr>
            <p:nvPr/>
          </p:nvSpPr>
          <p:spPr bwMode="auto">
            <a:xfrm>
              <a:off x="836638" y="5049801"/>
              <a:ext cx="81234" cy="11980"/>
            </a:xfrm>
            <a:custGeom>
              <a:avLst/>
              <a:gdLst>
                <a:gd name="T0" fmla="*/ 142 w 143"/>
                <a:gd name="T1" fmla="*/ 0 h 26"/>
                <a:gd name="T2" fmla="*/ 0 w 143"/>
                <a:gd name="T3" fmla="*/ 0 h 26"/>
                <a:gd name="T4" fmla="*/ 0 w 143"/>
                <a:gd name="T5" fmla="*/ 25 h 26"/>
                <a:gd name="T6" fmla="*/ 142 w 143"/>
                <a:gd name="T7" fmla="*/ 25 h 26"/>
                <a:gd name="T8" fmla="*/ 142 w 143"/>
                <a:gd name="T9" fmla="*/ 0 h 26"/>
                <a:gd name="T10" fmla="*/ 0 60000 65536"/>
                <a:gd name="T11" fmla="*/ 0 60000 65536"/>
                <a:gd name="T12" fmla="*/ 0 60000 65536"/>
                <a:gd name="T13" fmla="*/ 0 60000 65536"/>
                <a:gd name="T14" fmla="*/ 0 60000 65536"/>
                <a:gd name="T15" fmla="*/ 0 w 143"/>
                <a:gd name="T16" fmla="*/ 0 h 26"/>
                <a:gd name="T17" fmla="*/ 143 w 143"/>
                <a:gd name="T18" fmla="*/ 26 h 26"/>
              </a:gdLst>
              <a:ahLst/>
              <a:cxnLst>
                <a:cxn ang="T10">
                  <a:pos x="T0" y="T1"/>
                </a:cxn>
                <a:cxn ang="T11">
                  <a:pos x="T2" y="T3"/>
                </a:cxn>
                <a:cxn ang="T12">
                  <a:pos x="T4" y="T5"/>
                </a:cxn>
                <a:cxn ang="T13">
                  <a:pos x="T6" y="T7"/>
                </a:cxn>
                <a:cxn ang="T14">
                  <a:pos x="T8" y="T9"/>
                </a:cxn>
              </a:cxnLst>
              <a:rect l="T15" t="T16" r="T17" b="T18"/>
              <a:pathLst>
                <a:path w="143" h="26">
                  <a:moveTo>
                    <a:pt x="142" y="0"/>
                  </a:moveTo>
                  <a:lnTo>
                    <a:pt x="0" y="0"/>
                  </a:lnTo>
                  <a:lnTo>
                    <a:pt x="0" y="25"/>
                  </a:lnTo>
                  <a:lnTo>
                    <a:pt x="142" y="25"/>
                  </a:lnTo>
                  <a:lnTo>
                    <a:pt x="142"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3" name="1651996370"/>
            <p:cNvSpPr>
              <a:spLocks/>
            </p:cNvSpPr>
            <p:nvPr/>
          </p:nvSpPr>
          <p:spPr bwMode="auto">
            <a:xfrm>
              <a:off x="826413" y="5040586"/>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4" name="273117141"/>
            <p:cNvSpPr>
              <a:spLocks/>
            </p:cNvSpPr>
            <p:nvPr/>
          </p:nvSpPr>
          <p:spPr bwMode="auto">
            <a:xfrm>
              <a:off x="826413" y="5040586"/>
              <a:ext cx="10793" cy="21195"/>
            </a:xfrm>
            <a:custGeom>
              <a:avLst/>
              <a:gdLst>
                <a:gd name="T0" fmla="*/ 18 w 19"/>
                <a:gd name="T1" fmla="*/ 45 h 46"/>
                <a:gd name="T2" fmla="*/ 0 w 19"/>
                <a:gd name="T3" fmla="*/ 27 h 46"/>
                <a:gd name="T4" fmla="*/ 0 w 19"/>
                <a:gd name="T5" fmla="*/ 0 h 46"/>
                <a:gd name="T6" fmla="*/ 18 w 19"/>
                <a:gd name="T7" fmla="*/ 20 h 46"/>
                <a:gd name="T8" fmla="*/ 18 w 19"/>
                <a:gd name="T9" fmla="*/ 45 h 46"/>
                <a:gd name="T10" fmla="*/ 0 60000 65536"/>
                <a:gd name="T11" fmla="*/ 0 60000 65536"/>
                <a:gd name="T12" fmla="*/ 0 60000 65536"/>
                <a:gd name="T13" fmla="*/ 0 60000 65536"/>
                <a:gd name="T14" fmla="*/ 0 60000 65536"/>
                <a:gd name="T15" fmla="*/ 0 w 19"/>
                <a:gd name="T16" fmla="*/ 0 h 46"/>
                <a:gd name="T17" fmla="*/ 19 w 19"/>
                <a:gd name="T18" fmla="*/ 46 h 46"/>
              </a:gdLst>
              <a:ahLst/>
              <a:cxnLst>
                <a:cxn ang="T10">
                  <a:pos x="T0" y="T1"/>
                </a:cxn>
                <a:cxn ang="T11">
                  <a:pos x="T2" y="T3"/>
                </a:cxn>
                <a:cxn ang="T12">
                  <a:pos x="T4" y="T5"/>
                </a:cxn>
                <a:cxn ang="T13">
                  <a:pos x="T6" y="T7"/>
                </a:cxn>
                <a:cxn ang="T14">
                  <a:pos x="T8" y="T9"/>
                </a:cxn>
              </a:cxnLst>
              <a:rect l="T15" t="T16" r="T17" b="T18"/>
              <a:pathLst>
                <a:path w="19" h="46">
                  <a:moveTo>
                    <a:pt x="18" y="45"/>
                  </a:moveTo>
                  <a:lnTo>
                    <a:pt x="0" y="27"/>
                  </a:lnTo>
                  <a:lnTo>
                    <a:pt x="0" y="0"/>
                  </a:lnTo>
                  <a:lnTo>
                    <a:pt x="18" y="20"/>
                  </a:lnTo>
                  <a:lnTo>
                    <a:pt x="18" y="45"/>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5" name="58590406"/>
            <p:cNvSpPr>
              <a:spLocks/>
            </p:cNvSpPr>
            <p:nvPr/>
          </p:nvSpPr>
          <p:spPr bwMode="auto">
            <a:xfrm>
              <a:off x="828117" y="5040586"/>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6" name="1166134797"/>
            <p:cNvSpPr>
              <a:spLocks/>
            </p:cNvSpPr>
            <p:nvPr/>
          </p:nvSpPr>
          <p:spPr bwMode="auto">
            <a:xfrm>
              <a:off x="828117" y="5040586"/>
              <a:ext cx="88051" cy="7833"/>
            </a:xfrm>
            <a:custGeom>
              <a:avLst/>
              <a:gdLst>
                <a:gd name="T0" fmla="*/ 154 w 155"/>
                <a:gd name="T1" fmla="*/ 16 h 17"/>
                <a:gd name="T2" fmla="*/ 139 w 155"/>
                <a:gd name="T3" fmla="*/ 0 h 17"/>
                <a:gd name="T4" fmla="*/ 0 w 155"/>
                <a:gd name="T5" fmla="*/ 0 h 17"/>
                <a:gd name="T6" fmla="*/ 15 w 155"/>
                <a:gd name="T7" fmla="*/ 16 h 17"/>
                <a:gd name="T8" fmla="*/ 154 w 155"/>
                <a:gd name="T9" fmla="*/ 16 h 17"/>
                <a:gd name="T10" fmla="*/ 0 60000 65536"/>
                <a:gd name="T11" fmla="*/ 0 60000 65536"/>
                <a:gd name="T12" fmla="*/ 0 60000 65536"/>
                <a:gd name="T13" fmla="*/ 0 60000 65536"/>
                <a:gd name="T14" fmla="*/ 0 60000 65536"/>
                <a:gd name="T15" fmla="*/ 0 w 155"/>
                <a:gd name="T16" fmla="*/ 0 h 17"/>
                <a:gd name="T17" fmla="*/ 155 w 155"/>
                <a:gd name="T18" fmla="*/ 17 h 17"/>
              </a:gdLst>
              <a:ahLst/>
              <a:cxnLst>
                <a:cxn ang="T10">
                  <a:pos x="T0" y="T1"/>
                </a:cxn>
                <a:cxn ang="T11">
                  <a:pos x="T2" y="T3"/>
                </a:cxn>
                <a:cxn ang="T12">
                  <a:pos x="T4" y="T5"/>
                </a:cxn>
                <a:cxn ang="T13">
                  <a:pos x="T6" y="T7"/>
                </a:cxn>
                <a:cxn ang="T14">
                  <a:pos x="T8" y="T9"/>
                </a:cxn>
              </a:cxnLst>
              <a:rect l="T15" t="T16" r="T17" b="T18"/>
              <a:pathLst>
                <a:path w="155" h="17">
                  <a:moveTo>
                    <a:pt x="154" y="16"/>
                  </a:moveTo>
                  <a:lnTo>
                    <a:pt x="139" y="0"/>
                  </a:lnTo>
                  <a:lnTo>
                    <a:pt x="0" y="0"/>
                  </a:lnTo>
                  <a:lnTo>
                    <a:pt x="15" y="16"/>
                  </a:lnTo>
                  <a:lnTo>
                    <a:pt x="154" y="16"/>
                  </a:lnTo>
                </a:path>
              </a:pathLst>
            </a:custGeom>
            <a:solidFill>
              <a:srgbClr val="000000"/>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7" name="225757447"/>
            <p:cNvSpPr>
              <a:spLocks/>
            </p:cNvSpPr>
            <p:nvPr/>
          </p:nvSpPr>
          <p:spPr bwMode="auto">
            <a:xfrm>
              <a:off x="828117" y="4987599"/>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8" name="602772884"/>
            <p:cNvSpPr>
              <a:spLocks/>
            </p:cNvSpPr>
            <p:nvPr/>
          </p:nvSpPr>
          <p:spPr bwMode="auto">
            <a:xfrm>
              <a:off x="828117" y="4987599"/>
              <a:ext cx="89755" cy="7833"/>
            </a:xfrm>
            <a:custGeom>
              <a:avLst/>
              <a:gdLst>
                <a:gd name="T0" fmla="*/ 157 w 158"/>
                <a:gd name="T1" fmla="*/ 16 h 17"/>
                <a:gd name="T2" fmla="*/ 142 w 158"/>
                <a:gd name="T3" fmla="*/ 0 h 17"/>
                <a:gd name="T4" fmla="*/ 0 w 158"/>
                <a:gd name="T5" fmla="*/ 0 h 17"/>
                <a:gd name="T6" fmla="*/ 15 w 158"/>
                <a:gd name="T7" fmla="*/ 16 h 17"/>
                <a:gd name="T8" fmla="*/ 157 w 158"/>
                <a:gd name="T9" fmla="*/ 16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16"/>
                  </a:moveTo>
                  <a:lnTo>
                    <a:pt x="142" y="0"/>
                  </a:lnTo>
                  <a:lnTo>
                    <a:pt x="0" y="0"/>
                  </a:lnTo>
                  <a:lnTo>
                    <a:pt x="15" y="16"/>
                  </a:lnTo>
                  <a:lnTo>
                    <a:pt x="157" y="16"/>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49" name="13504542"/>
            <p:cNvSpPr>
              <a:spLocks noChangeArrowheads="1"/>
            </p:cNvSpPr>
            <p:nvPr/>
          </p:nvSpPr>
          <p:spPr bwMode="auto">
            <a:xfrm>
              <a:off x="838911" y="4996353"/>
              <a:ext cx="77257" cy="47919"/>
            </a:xfrm>
            <a:prstGeom prst="rect">
              <a:avLst/>
            </a:prstGeom>
            <a:solidFill>
              <a:srgbClr val="B7B79D"/>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50" name="497883266"/>
            <p:cNvSpPr>
              <a:spLocks noChangeArrowheads="1"/>
            </p:cNvSpPr>
            <p:nvPr/>
          </p:nvSpPr>
          <p:spPr bwMode="auto">
            <a:xfrm>
              <a:off x="845727" y="5003265"/>
              <a:ext cx="63624" cy="36400"/>
            </a:xfrm>
            <a:prstGeom prst="rect">
              <a:avLst/>
            </a:prstGeom>
            <a:solidFill>
              <a:srgbClr val="FFFFFF"/>
            </a:solidFill>
            <a:ln w="12699">
              <a:solidFill>
                <a:srgbClr val="494936"/>
              </a:solidFill>
              <a:miter lim="800000"/>
              <a:headEnd/>
              <a:tailEnd/>
            </a:ln>
          </p:spPr>
          <p:txBody>
            <a:bodyPr wrap="none" anchor="ctr"/>
            <a:lstStyle/>
            <a:p>
              <a:pPr fontAlgn="ctr"/>
              <a:endParaRPr lang="en-US" altLang="zh-CN" sz="1200">
                <a:latin typeface="+mn-lt"/>
                <a:ea typeface="华文细黑" panose="02010600040101010101" pitchFamily="2" charset="-122"/>
                <a:cs typeface="Arial" pitchFamily="34" charset="0"/>
              </a:endParaRPr>
            </a:p>
          </p:txBody>
        </p:sp>
        <p:sp>
          <p:nvSpPr>
            <p:cNvPr id="351" name="1946192774"/>
            <p:cNvSpPr>
              <a:spLocks/>
            </p:cNvSpPr>
            <p:nvPr/>
          </p:nvSpPr>
          <p:spPr bwMode="auto">
            <a:xfrm>
              <a:off x="828117" y="4987599"/>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2" name="398313311"/>
            <p:cNvSpPr>
              <a:spLocks/>
            </p:cNvSpPr>
            <p:nvPr/>
          </p:nvSpPr>
          <p:spPr bwMode="auto">
            <a:xfrm>
              <a:off x="828117" y="4987599"/>
              <a:ext cx="9657" cy="58977"/>
            </a:xfrm>
            <a:custGeom>
              <a:avLst/>
              <a:gdLst>
                <a:gd name="T0" fmla="*/ 16 w 17"/>
                <a:gd name="T1" fmla="*/ 127 h 128"/>
                <a:gd name="T2" fmla="*/ 0 w 17"/>
                <a:gd name="T3" fmla="*/ 112 h 128"/>
                <a:gd name="T4" fmla="*/ 0 w 17"/>
                <a:gd name="T5" fmla="*/ 0 h 128"/>
                <a:gd name="T6" fmla="*/ 16 w 17"/>
                <a:gd name="T7" fmla="*/ 15 h 128"/>
                <a:gd name="T8" fmla="*/ 16 w 17"/>
                <a:gd name="T9" fmla="*/ 127 h 128"/>
                <a:gd name="T10" fmla="*/ 0 60000 65536"/>
                <a:gd name="T11" fmla="*/ 0 60000 65536"/>
                <a:gd name="T12" fmla="*/ 0 60000 65536"/>
                <a:gd name="T13" fmla="*/ 0 60000 65536"/>
                <a:gd name="T14" fmla="*/ 0 60000 65536"/>
                <a:gd name="T15" fmla="*/ 0 w 17"/>
                <a:gd name="T16" fmla="*/ 0 h 128"/>
                <a:gd name="T17" fmla="*/ 17 w 17"/>
                <a:gd name="T18" fmla="*/ 128 h 128"/>
              </a:gdLst>
              <a:ahLst/>
              <a:cxnLst>
                <a:cxn ang="T10">
                  <a:pos x="T0" y="T1"/>
                </a:cxn>
                <a:cxn ang="T11">
                  <a:pos x="T2" y="T3"/>
                </a:cxn>
                <a:cxn ang="T12">
                  <a:pos x="T4" y="T5"/>
                </a:cxn>
                <a:cxn ang="T13">
                  <a:pos x="T6" y="T7"/>
                </a:cxn>
                <a:cxn ang="T14">
                  <a:pos x="T8" y="T9"/>
                </a:cxn>
              </a:cxnLst>
              <a:rect l="T15" t="T16" r="T17" b="T18"/>
              <a:pathLst>
                <a:path w="17" h="128">
                  <a:moveTo>
                    <a:pt x="16" y="127"/>
                  </a:moveTo>
                  <a:lnTo>
                    <a:pt x="0" y="112"/>
                  </a:lnTo>
                  <a:lnTo>
                    <a:pt x="0" y="0"/>
                  </a:lnTo>
                  <a:lnTo>
                    <a:pt x="16" y="15"/>
                  </a:lnTo>
                  <a:lnTo>
                    <a:pt x="16" y="127"/>
                  </a:lnTo>
                </a:path>
              </a:pathLst>
            </a:custGeom>
            <a:solidFill>
              <a:srgbClr val="DBDBCE"/>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3" name="392846755"/>
            <p:cNvSpPr>
              <a:spLocks/>
            </p:cNvSpPr>
            <p:nvPr/>
          </p:nvSpPr>
          <p:spPr bwMode="auto">
            <a:xfrm>
              <a:off x="832094" y="5059017"/>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4" name="1104549490"/>
            <p:cNvSpPr>
              <a:spLocks/>
            </p:cNvSpPr>
            <p:nvPr/>
          </p:nvSpPr>
          <p:spPr bwMode="auto">
            <a:xfrm>
              <a:off x="832094" y="5059017"/>
              <a:ext cx="102820" cy="12901"/>
            </a:xfrm>
            <a:custGeom>
              <a:avLst/>
              <a:gdLst>
                <a:gd name="T0" fmla="*/ 180 w 181"/>
                <a:gd name="T1" fmla="*/ 27 h 28"/>
                <a:gd name="T2" fmla="*/ 157 w 181"/>
                <a:gd name="T3" fmla="*/ 0 h 28"/>
                <a:gd name="T4" fmla="*/ 0 w 181"/>
                <a:gd name="T5" fmla="*/ 0 h 28"/>
                <a:gd name="T6" fmla="*/ 23 w 181"/>
                <a:gd name="T7" fmla="*/ 27 h 28"/>
                <a:gd name="T8" fmla="*/ 180 w 181"/>
                <a:gd name="T9" fmla="*/ 27 h 28"/>
                <a:gd name="T10" fmla="*/ 0 60000 65536"/>
                <a:gd name="T11" fmla="*/ 0 60000 65536"/>
                <a:gd name="T12" fmla="*/ 0 60000 65536"/>
                <a:gd name="T13" fmla="*/ 0 60000 65536"/>
                <a:gd name="T14" fmla="*/ 0 60000 65536"/>
                <a:gd name="T15" fmla="*/ 0 w 181"/>
                <a:gd name="T16" fmla="*/ 0 h 28"/>
                <a:gd name="T17" fmla="*/ 181 w 181"/>
                <a:gd name="T18" fmla="*/ 28 h 28"/>
              </a:gdLst>
              <a:ahLst/>
              <a:cxnLst>
                <a:cxn ang="T10">
                  <a:pos x="T0" y="T1"/>
                </a:cxn>
                <a:cxn ang="T11">
                  <a:pos x="T2" y="T3"/>
                </a:cxn>
                <a:cxn ang="T12">
                  <a:pos x="T4" y="T5"/>
                </a:cxn>
                <a:cxn ang="T13">
                  <a:pos x="T6" y="T7"/>
                </a:cxn>
                <a:cxn ang="T14">
                  <a:pos x="T8" y="T9"/>
                </a:cxn>
              </a:cxnLst>
              <a:rect l="T15" t="T16" r="T17" b="T18"/>
              <a:pathLst>
                <a:path w="181" h="28">
                  <a:moveTo>
                    <a:pt x="180" y="27"/>
                  </a:moveTo>
                  <a:lnTo>
                    <a:pt x="157" y="0"/>
                  </a:lnTo>
                  <a:lnTo>
                    <a:pt x="0" y="0"/>
                  </a:lnTo>
                  <a:lnTo>
                    <a:pt x="23" y="27"/>
                  </a:lnTo>
                  <a:lnTo>
                    <a:pt x="180" y="27"/>
                  </a:lnTo>
                </a:path>
              </a:pathLst>
            </a:custGeom>
            <a:solidFill>
              <a:srgbClr val="C9C9B6"/>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5" name="955864419"/>
            <p:cNvSpPr>
              <a:spLocks/>
            </p:cNvSpPr>
            <p:nvPr/>
          </p:nvSpPr>
          <p:spPr bwMode="auto">
            <a:xfrm>
              <a:off x="845159" y="5071457"/>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9525" cap="rnd">
              <a:noFill/>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56" name="417786465"/>
            <p:cNvSpPr>
              <a:spLocks/>
            </p:cNvSpPr>
            <p:nvPr/>
          </p:nvSpPr>
          <p:spPr bwMode="auto">
            <a:xfrm>
              <a:off x="845159" y="5071457"/>
              <a:ext cx="89755" cy="7833"/>
            </a:xfrm>
            <a:custGeom>
              <a:avLst/>
              <a:gdLst>
                <a:gd name="T0" fmla="*/ 157 w 158"/>
                <a:gd name="T1" fmla="*/ 0 h 17"/>
                <a:gd name="T2" fmla="*/ 0 w 158"/>
                <a:gd name="T3" fmla="*/ 0 h 17"/>
                <a:gd name="T4" fmla="*/ 0 w 158"/>
                <a:gd name="T5" fmla="*/ 16 h 17"/>
                <a:gd name="T6" fmla="*/ 157 w 158"/>
                <a:gd name="T7" fmla="*/ 16 h 17"/>
                <a:gd name="T8" fmla="*/ 157 w 158"/>
                <a:gd name="T9" fmla="*/ 0 h 17"/>
                <a:gd name="T10" fmla="*/ 0 60000 65536"/>
                <a:gd name="T11" fmla="*/ 0 60000 65536"/>
                <a:gd name="T12" fmla="*/ 0 60000 65536"/>
                <a:gd name="T13" fmla="*/ 0 60000 65536"/>
                <a:gd name="T14" fmla="*/ 0 60000 65536"/>
                <a:gd name="T15" fmla="*/ 0 w 158"/>
                <a:gd name="T16" fmla="*/ 0 h 17"/>
                <a:gd name="T17" fmla="*/ 158 w 158"/>
                <a:gd name="T18" fmla="*/ 17 h 17"/>
              </a:gdLst>
              <a:ahLst/>
              <a:cxnLst>
                <a:cxn ang="T10">
                  <a:pos x="T0" y="T1"/>
                </a:cxn>
                <a:cxn ang="T11">
                  <a:pos x="T2" y="T3"/>
                </a:cxn>
                <a:cxn ang="T12">
                  <a:pos x="T4" y="T5"/>
                </a:cxn>
                <a:cxn ang="T13">
                  <a:pos x="T6" y="T7"/>
                </a:cxn>
                <a:cxn ang="T14">
                  <a:pos x="T8" y="T9"/>
                </a:cxn>
              </a:cxnLst>
              <a:rect l="T15" t="T16" r="T17" b="T18"/>
              <a:pathLst>
                <a:path w="158" h="17">
                  <a:moveTo>
                    <a:pt x="157" y="0"/>
                  </a:moveTo>
                  <a:lnTo>
                    <a:pt x="0" y="0"/>
                  </a:lnTo>
                  <a:lnTo>
                    <a:pt x="0" y="16"/>
                  </a:lnTo>
                  <a:lnTo>
                    <a:pt x="157" y="16"/>
                  </a:lnTo>
                  <a:lnTo>
                    <a:pt x="157" y="0"/>
                  </a:lnTo>
                </a:path>
              </a:pathLst>
            </a:custGeom>
            <a:solidFill>
              <a:srgbClr val="B7B79D"/>
            </a:solidFill>
            <a:ln w="12699" cap="rnd" cmpd="sng">
              <a:solidFill>
                <a:srgbClr val="494936"/>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2" name="2089550812"/>
            <p:cNvSpPr>
              <a:spLocks/>
            </p:cNvSpPr>
            <p:nvPr/>
          </p:nvSpPr>
          <p:spPr bwMode="auto">
            <a:xfrm>
              <a:off x="904530" y="5053144"/>
              <a:ext cx="38601" cy="14276"/>
            </a:xfrm>
            <a:custGeom>
              <a:avLst/>
              <a:gdLst>
                <a:gd name="T0" fmla="*/ 67 w 68"/>
                <a:gd name="T1" fmla="*/ 13 h 31"/>
                <a:gd name="T2" fmla="*/ 47 w 68"/>
                <a:gd name="T3" fmla="*/ 13 h 31"/>
                <a:gd name="T4" fmla="*/ 32 w 68"/>
                <a:gd name="T5" fmla="*/ 0 h 31"/>
                <a:gd name="T6" fmla="*/ 12 w 68"/>
                <a:gd name="T7" fmla="*/ 8 h 31"/>
                <a:gd name="T8" fmla="*/ 7 w 68"/>
                <a:gd name="T9" fmla="*/ 10 h 31"/>
                <a:gd name="T10" fmla="*/ 0 w 68"/>
                <a:gd name="T11" fmla="*/ 15 h 31"/>
                <a:gd name="T12" fmla="*/ 2 w 68"/>
                <a:gd name="T13" fmla="*/ 25 h 31"/>
                <a:gd name="T14" fmla="*/ 7 w 68"/>
                <a:gd name="T15" fmla="*/ 25 h 31"/>
                <a:gd name="T16" fmla="*/ 10 w 68"/>
                <a:gd name="T17" fmla="*/ 18 h 31"/>
                <a:gd name="T18" fmla="*/ 12 w 68"/>
                <a:gd name="T19" fmla="*/ 15 h 31"/>
                <a:gd name="T20" fmla="*/ 22 w 68"/>
                <a:gd name="T21" fmla="*/ 18 h 31"/>
                <a:gd name="T22" fmla="*/ 15 w 68"/>
                <a:gd name="T23" fmla="*/ 20 h 31"/>
                <a:gd name="T24" fmla="*/ 12 w 68"/>
                <a:gd name="T25" fmla="*/ 20 h 31"/>
                <a:gd name="T26" fmla="*/ 12 w 68"/>
                <a:gd name="T27" fmla="*/ 25 h 31"/>
                <a:gd name="T28" fmla="*/ 35 w 68"/>
                <a:gd name="T29" fmla="*/ 30 h 31"/>
                <a:gd name="T30" fmla="*/ 50 w 68"/>
                <a:gd name="T31" fmla="*/ 25 h 31"/>
                <a:gd name="T32" fmla="*/ 64 w 68"/>
                <a:gd name="T33" fmla="*/ 25 h 31"/>
                <a:gd name="T34" fmla="*/ 67 w 68"/>
                <a:gd name="T35" fmla="*/ 13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31"/>
                <a:gd name="T56" fmla="*/ 68 w 68"/>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31">
                  <a:moveTo>
                    <a:pt x="67" y="13"/>
                  </a:moveTo>
                  <a:lnTo>
                    <a:pt x="47" y="13"/>
                  </a:lnTo>
                  <a:lnTo>
                    <a:pt x="32" y="0"/>
                  </a:lnTo>
                  <a:lnTo>
                    <a:pt x="12" y="8"/>
                  </a:lnTo>
                  <a:lnTo>
                    <a:pt x="7" y="10"/>
                  </a:lnTo>
                  <a:lnTo>
                    <a:pt x="0" y="15"/>
                  </a:lnTo>
                  <a:lnTo>
                    <a:pt x="2" y="25"/>
                  </a:lnTo>
                  <a:lnTo>
                    <a:pt x="7" y="25"/>
                  </a:lnTo>
                  <a:lnTo>
                    <a:pt x="10" y="18"/>
                  </a:lnTo>
                  <a:lnTo>
                    <a:pt x="12" y="15"/>
                  </a:lnTo>
                  <a:lnTo>
                    <a:pt x="22" y="18"/>
                  </a:lnTo>
                  <a:lnTo>
                    <a:pt x="15" y="20"/>
                  </a:lnTo>
                  <a:lnTo>
                    <a:pt x="12" y="20"/>
                  </a:lnTo>
                  <a:lnTo>
                    <a:pt x="12" y="25"/>
                  </a:lnTo>
                  <a:lnTo>
                    <a:pt x="35" y="30"/>
                  </a:lnTo>
                  <a:lnTo>
                    <a:pt x="50" y="25"/>
                  </a:lnTo>
                  <a:lnTo>
                    <a:pt x="64" y="25"/>
                  </a:lnTo>
                  <a:lnTo>
                    <a:pt x="67" y="13"/>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3" name="745327814"/>
            <p:cNvSpPr>
              <a:spLocks/>
            </p:cNvSpPr>
            <p:nvPr/>
          </p:nvSpPr>
          <p:spPr bwMode="auto">
            <a:xfrm>
              <a:off x="893177" y="5142021"/>
              <a:ext cx="35763" cy="35919"/>
            </a:xfrm>
            <a:custGeom>
              <a:avLst/>
              <a:gdLst>
                <a:gd name="T0" fmla="*/ 27 w 63"/>
                <a:gd name="T1" fmla="*/ 0 h 78"/>
                <a:gd name="T2" fmla="*/ 25 w 63"/>
                <a:gd name="T3" fmla="*/ 35 h 78"/>
                <a:gd name="T4" fmla="*/ 20 w 63"/>
                <a:gd name="T5" fmla="*/ 37 h 78"/>
                <a:gd name="T6" fmla="*/ 2 w 63"/>
                <a:gd name="T7" fmla="*/ 50 h 78"/>
                <a:gd name="T8" fmla="*/ 0 w 63"/>
                <a:gd name="T9" fmla="*/ 70 h 78"/>
                <a:gd name="T10" fmla="*/ 17 w 63"/>
                <a:gd name="T11" fmla="*/ 70 h 78"/>
                <a:gd name="T12" fmla="*/ 30 w 63"/>
                <a:gd name="T13" fmla="*/ 70 h 78"/>
                <a:gd name="T14" fmla="*/ 30 w 63"/>
                <a:gd name="T15" fmla="*/ 75 h 78"/>
                <a:gd name="T16" fmla="*/ 50 w 63"/>
                <a:gd name="T17" fmla="*/ 77 h 78"/>
                <a:gd name="T18" fmla="*/ 57 w 63"/>
                <a:gd name="T19" fmla="*/ 77 h 78"/>
                <a:gd name="T20" fmla="*/ 62 w 63"/>
                <a:gd name="T21" fmla="*/ 77 h 78"/>
                <a:gd name="T22" fmla="*/ 62 w 63"/>
                <a:gd name="T23" fmla="*/ 60 h 78"/>
                <a:gd name="T24" fmla="*/ 60 w 63"/>
                <a:gd name="T25" fmla="*/ 55 h 78"/>
                <a:gd name="T26" fmla="*/ 55 w 63"/>
                <a:gd name="T27" fmla="*/ 42 h 78"/>
                <a:gd name="T28" fmla="*/ 57 w 63"/>
                <a:gd name="T29" fmla="*/ 7 h 78"/>
                <a:gd name="T30" fmla="*/ 27 w 63"/>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78"/>
                <a:gd name="T50" fmla="*/ 63 w 63"/>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78">
                  <a:moveTo>
                    <a:pt x="27" y="0"/>
                  </a:moveTo>
                  <a:lnTo>
                    <a:pt x="25" y="35"/>
                  </a:lnTo>
                  <a:lnTo>
                    <a:pt x="20" y="37"/>
                  </a:lnTo>
                  <a:lnTo>
                    <a:pt x="2" y="50"/>
                  </a:lnTo>
                  <a:lnTo>
                    <a:pt x="0" y="70"/>
                  </a:lnTo>
                  <a:lnTo>
                    <a:pt x="17" y="70"/>
                  </a:lnTo>
                  <a:lnTo>
                    <a:pt x="30" y="70"/>
                  </a:lnTo>
                  <a:lnTo>
                    <a:pt x="30" y="75"/>
                  </a:lnTo>
                  <a:lnTo>
                    <a:pt x="50" y="77"/>
                  </a:lnTo>
                  <a:lnTo>
                    <a:pt x="57" y="77"/>
                  </a:lnTo>
                  <a:lnTo>
                    <a:pt x="62" y="77"/>
                  </a:lnTo>
                  <a:lnTo>
                    <a:pt x="62" y="60"/>
                  </a:lnTo>
                  <a:lnTo>
                    <a:pt x="60" y="55"/>
                  </a:lnTo>
                  <a:lnTo>
                    <a:pt x="55" y="42"/>
                  </a:lnTo>
                  <a:lnTo>
                    <a:pt x="57" y="7"/>
                  </a:lnTo>
                  <a:lnTo>
                    <a:pt x="2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4" name="1293276202"/>
            <p:cNvSpPr>
              <a:spLocks/>
            </p:cNvSpPr>
            <p:nvPr/>
          </p:nvSpPr>
          <p:spPr bwMode="auto">
            <a:xfrm>
              <a:off x="850602" y="5163664"/>
              <a:ext cx="54496" cy="36380"/>
            </a:xfrm>
            <a:custGeom>
              <a:avLst/>
              <a:gdLst>
                <a:gd name="T0" fmla="*/ 47 w 96"/>
                <a:gd name="T1" fmla="*/ 0 h 79"/>
                <a:gd name="T2" fmla="*/ 52 w 96"/>
                <a:gd name="T3" fmla="*/ 25 h 79"/>
                <a:gd name="T4" fmla="*/ 45 w 96"/>
                <a:gd name="T5" fmla="*/ 25 h 79"/>
                <a:gd name="T6" fmla="*/ 30 w 96"/>
                <a:gd name="T7" fmla="*/ 35 h 79"/>
                <a:gd name="T8" fmla="*/ 10 w 96"/>
                <a:gd name="T9" fmla="*/ 35 h 79"/>
                <a:gd name="T10" fmla="*/ 3 w 96"/>
                <a:gd name="T11" fmla="*/ 38 h 79"/>
                <a:gd name="T12" fmla="*/ 0 w 96"/>
                <a:gd name="T13" fmla="*/ 45 h 79"/>
                <a:gd name="T14" fmla="*/ 3 w 96"/>
                <a:gd name="T15" fmla="*/ 53 h 79"/>
                <a:gd name="T16" fmla="*/ 23 w 96"/>
                <a:gd name="T17" fmla="*/ 65 h 79"/>
                <a:gd name="T18" fmla="*/ 30 w 96"/>
                <a:gd name="T19" fmla="*/ 68 h 79"/>
                <a:gd name="T20" fmla="*/ 43 w 96"/>
                <a:gd name="T21" fmla="*/ 68 h 79"/>
                <a:gd name="T22" fmla="*/ 62 w 96"/>
                <a:gd name="T23" fmla="*/ 70 h 79"/>
                <a:gd name="T24" fmla="*/ 62 w 96"/>
                <a:gd name="T25" fmla="*/ 78 h 79"/>
                <a:gd name="T26" fmla="*/ 70 w 96"/>
                <a:gd name="T27" fmla="*/ 78 h 79"/>
                <a:gd name="T28" fmla="*/ 80 w 96"/>
                <a:gd name="T29" fmla="*/ 78 h 79"/>
                <a:gd name="T30" fmla="*/ 87 w 96"/>
                <a:gd name="T31" fmla="*/ 75 h 79"/>
                <a:gd name="T32" fmla="*/ 95 w 96"/>
                <a:gd name="T33" fmla="*/ 70 h 79"/>
                <a:gd name="T34" fmla="*/ 95 w 96"/>
                <a:gd name="T35" fmla="*/ 58 h 79"/>
                <a:gd name="T36" fmla="*/ 90 w 96"/>
                <a:gd name="T37" fmla="*/ 45 h 79"/>
                <a:gd name="T38" fmla="*/ 87 w 96"/>
                <a:gd name="T39" fmla="*/ 38 h 79"/>
                <a:gd name="T40" fmla="*/ 82 w 96"/>
                <a:gd name="T41" fmla="*/ 30 h 79"/>
                <a:gd name="T42" fmla="*/ 77 w 96"/>
                <a:gd name="T43" fmla="*/ 5 h 79"/>
                <a:gd name="T44" fmla="*/ 47 w 96"/>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79"/>
                <a:gd name="T71" fmla="*/ 96 w 96"/>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79">
                  <a:moveTo>
                    <a:pt x="47" y="0"/>
                  </a:moveTo>
                  <a:lnTo>
                    <a:pt x="52" y="25"/>
                  </a:lnTo>
                  <a:lnTo>
                    <a:pt x="45" y="25"/>
                  </a:lnTo>
                  <a:lnTo>
                    <a:pt x="30" y="35"/>
                  </a:lnTo>
                  <a:lnTo>
                    <a:pt x="10" y="35"/>
                  </a:lnTo>
                  <a:lnTo>
                    <a:pt x="3" y="38"/>
                  </a:lnTo>
                  <a:lnTo>
                    <a:pt x="0" y="45"/>
                  </a:lnTo>
                  <a:lnTo>
                    <a:pt x="3" y="53"/>
                  </a:lnTo>
                  <a:lnTo>
                    <a:pt x="23" y="65"/>
                  </a:lnTo>
                  <a:lnTo>
                    <a:pt x="30" y="68"/>
                  </a:lnTo>
                  <a:lnTo>
                    <a:pt x="43" y="68"/>
                  </a:lnTo>
                  <a:lnTo>
                    <a:pt x="62" y="70"/>
                  </a:lnTo>
                  <a:lnTo>
                    <a:pt x="62" y="78"/>
                  </a:lnTo>
                  <a:lnTo>
                    <a:pt x="70" y="78"/>
                  </a:lnTo>
                  <a:lnTo>
                    <a:pt x="80" y="78"/>
                  </a:lnTo>
                  <a:lnTo>
                    <a:pt x="87" y="75"/>
                  </a:lnTo>
                  <a:lnTo>
                    <a:pt x="95" y="70"/>
                  </a:lnTo>
                  <a:lnTo>
                    <a:pt x="95" y="58"/>
                  </a:lnTo>
                  <a:lnTo>
                    <a:pt x="90" y="45"/>
                  </a:lnTo>
                  <a:lnTo>
                    <a:pt x="87" y="38"/>
                  </a:lnTo>
                  <a:lnTo>
                    <a:pt x="82" y="30"/>
                  </a:lnTo>
                  <a:lnTo>
                    <a:pt x="77" y="5"/>
                  </a:lnTo>
                  <a:lnTo>
                    <a:pt x="47" y="0"/>
                  </a:lnTo>
                </a:path>
              </a:pathLst>
            </a:custGeom>
            <a:solidFill>
              <a:schemeClr val="bg2"/>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5" name="55403263"/>
            <p:cNvSpPr>
              <a:spLocks/>
            </p:cNvSpPr>
            <p:nvPr/>
          </p:nvSpPr>
          <p:spPr bwMode="auto">
            <a:xfrm>
              <a:off x="921560" y="5159980"/>
              <a:ext cx="106153" cy="76904"/>
            </a:xfrm>
            <a:custGeom>
              <a:avLst/>
              <a:gdLst>
                <a:gd name="T0" fmla="*/ 74 w 187"/>
                <a:gd name="T1" fmla="*/ 0 h 167"/>
                <a:gd name="T2" fmla="*/ 72 w 187"/>
                <a:gd name="T3" fmla="*/ 56 h 167"/>
                <a:gd name="T4" fmla="*/ 7 w 187"/>
                <a:gd name="T5" fmla="*/ 31 h 167"/>
                <a:gd name="T6" fmla="*/ 2 w 187"/>
                <a:gd name="T7" fmla="*/ 33 h 167"/>
                <a:gd name="T8" fmla="*/ 0 w 187"/>
                <a:gd name="T9" fmla="*/ 51 h 167"/>
                <a:gd name="T10" fmla="*/ 5 w 187"/>
                <a:gd name="T11" fmla="*/ 51 h 167"/>
                <a:gd name="T12" fmla="*/ 5 w 187"/>
                <a:gd name="T13" fmla="*/ 58 h 167"/>
                <a:gd name="T14" fmla="*/ 7 w 187"/>
                <a:gd name="T15" fmla="*/ 63 h 167"/>
                <a:gd name="T16" fmla="*/ 10 w 187"/>
                <a:gd name="T17" fmla="*/ 63 h 167"/>
                <a:gd name="T18" fmla="*/ 15 w 187"/>
                <a:gd name="T19" fmla="*/ 61 h 167"/>
                <a:gd name="T20" fmla="*/ 17 w 187"/>
                <a:gd name="T21" fmla="*/ 56 h 167"/>
                <a:gd name="T22" fmla="*/ 17 w 187"/>
                <a:gd name="T23" fmla="*/ 51 h 167"/>
                <a:gd name="T24" fmla="*/ 67 w 187"/>
                <a:gd name="T25" fmla="*/ 71 h 167"/>
                <a:gd name="T26" fmla="*/ 22 w 187"/>
                <a:gd name="T27" fmla="*/ 121 h 167"/>
                <a:gd name="T28" fmla="*/ 20 w 187"/>
                <a:gd name="T29" fmla="*/ 141 h 167"/>
                <a:gd name="T30" fmla="*/ 22 w 187"/>
                <a:gd name="T31" fmla="*/ 148 h 167"/>
                <a:gd name="T32" fmla="*/ 22 w 187"/>
                <a:gd name="T33" fmla="*/ 153 h 167"/>
                <a:gd name="T34" fmla="*/ 24 w 187"/>
                <a:gd name="T35" fmla="*/ 161 h 167"/>
                <a:gd name="T36" fmla="*/ 27 w 187"/>
                <a:gd name="T37" fmla="*/ 163 h 167"/>
                <a:gd name="T38" fmla="*/ 29 w 187"/>
                <a:gd name="T39" fmla="*/ 163 h 167"/>
                <a:gd name="T40" fmla="*/ 34 w 187"/>
                <a:gd name="T41" fmla="*/ 166 h 167"/>
                <a:gd name="T42" fmla="*/ 37 w 187"/>
                <a:gd name="T43" fmla="*/ 163 h 167"/>
                <a:gd name="T44" fmla="*/ 39 w 187"/>
                <a:gd name="T45" fmla="*/ 156 h 167"/>
                <a:gd name="T46" fmla="*/ 42 w 187"/>
                <a:gd name="T47" fmla="*/ 153 h 167"/>
                <a:gd name="T48" fmla="*/ 37 w 187"/>
                <a:gd name="T49" fmla="*/ 148 h 167"/>
                <a:gd name="T50" fmla="*/ 34 w 187"/>
                <a:gd name="T51" fmla="*/ 146 h 167"/>
                <a:gd name="T52" fmla="*/ 34 w 187"/>
                <a:gd name="T53" fmla="*/ 141 h 167"/>
                <a:gd name="T54" fmla="*/ 32 w 187"/>
                <a:gd name="T55" fmla="*/ 141 h 167"/>
                <a:gd name="T56" fmla="*/ 29 w 187"/>
                <a:gd name="T57" fmla="*/ 136 h 167"/>
                <a:gd name="T58" fmla="*/ 82 w 187"/>
                <a:gd name="T59" fmla="*/ 76 h 167"/>
                <a:gd name="T60" fmla="*/ 169 w 187"/>
                <a:gd name="T61" fmla="*/ 126 h 167"/>
                <a:gd name="T62" fmla="*/ 169 w 187"/>
                <a:gd name="T63" fmla="*/ 133 h 167"/>
                <a:gd name="T64" fmla="*/ 171 w 187"/>
                <a:gd name="T65" fmla="*/ 136 h 167"/>
                <a:gd name="T66" fmla="*/ 171 w 187"/>
                <a:gd name="T67" fmla="*/ 148 h 167"/>
                <a:gd name="T68" fmla="*/ 174 w 187"/>
                <a:gd name="T69" fmla="*/ 151 h 167"/>
                <a:gd name="T70" fmla="*/ 176 w 187"/>
                <a:gd name="T71" fmla="*/ 153 h 167"/>
                <a:gd name="T72" fmla="*/ 181 w 187"/>
                <a:gd name="T73" fmla="*/ 153 h 167"/>
                <a:gd name="T74" fmla="*/ 186 w 187"/>
                <a:gd name="T75" fmla="*/ 148 h 167"/>
                <a:gd name="T76" fmla="*/ 181 w 187"/>
                <a:gd name="T77" fmla="*/ 136 h 167"/>
                <a:gd name="T78" fmla="*/ 181 w 187"/>
                <a:gd name="T79" fmla="*/ 131 h 167"/>
                <a:gd name="T80" fmla="*/ 176 w 187"/>
                <a:gd name="T81" fmla="*/ 123 h 167"/>
                <a:gd name="T82" fmla="*/ 179 w 187"/>
                <a:gd name="T83" fmla="*/ 108 h 167"/>
                <a:gd name="T84" fmla="*/ 97 w 187"/>
                <a:gd name="T85" fmla="*/ 66 h 167"/>
                <a:gd name="T86" fmla="*/ 124 w 187"/>
                <a:gd name="T87" fmla="*/ 41 h 167"/>
                <a:gd name="T88" fmla="*/ 129 w 187"/>
                <a:gd name="T89" fmla="*/ 46 h 167"/>
                <a:gd name="T90" fmla="*/ 131 w 187"/>
                <a:gd name="T91" fmla="*/ 51 h 167"/>
                <a:gd name="T92" fmla="*/ 136 w 187"/>
                <a:gd name="T93" fmla="*/ 56 h 167"/>
                <a:gd name="T94" fmla="*/ 146 w 187"/>
                <a:gd name="T95" fmla="*/ 48 h 167"/>
                <a:gd name="T96" fmla="*/ 146 w 187"/>
                <a:gd name="T97" fmla="*/ 46 h 167"/>
                <a:gd name="T98" fmla="*/ 144 w 187"/>
                <a:gd name="T99" fmla="*/ 41 h 167"/>
                <a:gd name="T100" fmla="*/ 136 w 187"/>
                <a:gd name="T101" fmla="*/ 38 h 167"/>
                <a:gd name="T102" fmla="*/ 134 w 187"/>
                <a:gd name="T103" fmla="*/ 31 h 167"/>
                <a:gd name="T104" fmla="*/ 121 w 187"/>
                <a:gd name="T105" fmla="*/ 21 h 167"/>
                <a:gd name="T106" fmla="*/ 92 w 187"/>
                <a:gd name="T107" fmla="*/ 48 h 167"/>
                <a:gd name="T108" fmla="*/ 93 w 187"/>
                <a:gd name="T109" fmla="*/ 5 h 167"/>
                <a:gd name="T110" fmla="*/ 74 w 187"/>
                <a:gd name="T111" fmla="*/ 0 h 1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167"/>
                <a:gd name="T170" fmla="*/ 187 w 187"/>
                <a:gd name="T171" fmla="*/ 167 h 1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167">
                  <a:moveTo>
                    <a:pt x="74" y="0"/>
                  </a:moveTo>
                  <a:lnTo>
                    <a:pt x="72" y="56"/>
                  </a:lnTo>
                  <a:lnTo>
                    <a:pt x="7" y="31"/>
                  </a:lnTo>
                  <a:lnTo>
                    <a:pt x="2" y="33"/>
                  </a:lnTo>
                  <a:lnTo>
                    <a:pt x="0" y="51"/>
                  </a:lnTo>
                  <a:lnTo>
                    <a:pt x="5" y="51"/>
                  </a:lnTo>
                  <a:lnTo>
                    <a:pt x="5" y="58"/>
                  </a:lnTo>
                  <a:lnTo>
                    <a:pt x="7" y="63"/>
                  </a:lnTo>
                  <a:lnTo>
                    <a:pt x="10" y="63"/>
                  </a:lnTo>
                  <a:lnTo>
                    <a:pt x="15" y="61"/>
                  </a:lnTo>
                  <a:lnTo>
                    <a:pt x="17" y="56"/>
                  </a:lnTo>
                  <a:lnTo>
                    <a:pt x="17" y="51"/>
                  </a:lnTo>
                  <a:lnTo>
                    <a:pt x="67" y="71"/>
                  </a:lnTo>
                  <a:lnTo>
                    <a:pt x="22" y="121"/>
                  </a:lnTo>
                  <a:lnTo>
                    <a:pt x="20" y="141"/>
                  </a:lnTo>
                  <a:lnTo>
                    <a:pt x="22" y="148"/>
                  </a:lnTo>
                  <a:lnTo>
                    <a:pt x="22" y="153"/>
                  </a:lnTo>
                  <a:lnTo>
                    <a:pt x="24" y="161"/>
                  </a:lnTo>
                  <a:lnTo>
                    <a:pt x="27" y="163"/>
                  </a:lnTo>
                  <a:lnTo>
                    <a:pt x="29" y="163"/>
                  </a:lnTo>
                  <a:lnTo>
                    <a:pt x="34" y="166"/>
                  </a:lnTo>
                  <a:lnTo>
                    <a:pt x="37" y="163"/>
                  </a:lnTo>
                  <a:lnTo>
                    <a:pt x="39" y="156"/>
                  </a:lnTo>
                  <a:lnTo>
                    <a:pt x="42" y="153"/>
                  </a:lnTo>
                  <a:lnTo>
                    <a:pt x="37" y="148"/>
                  </a:lnTo>
                  <a:lnTo>
                    <a:pt x="34" y="146"/>
                  </a:lnTo>
                  <a:lnTo>
                    <a:pt x="34" y="141"/>
                  </a:lnTo>
                  <a:lnTo>
                    <a:pt x="32" y="141"/>
                  </a:lnTo>
                  <a:lnTo>
                    <a:pt x="29" y="136"/>
                  </a:lnTo>
                  <a:lnTo>
                    <a:pt x="82" y="76"/>
                  </a:lnTo>
                  <a:lnTo>
                    <a:pt x="169" y="126"/>
                  </a:lnTo>
                  <a:lnTo>
                    <a:pt x="169" y="133"/>
                  </a:lnTo>
                  <a:lnTo>
                    <a:pt x="171" y="136"/>
                  </a:lnTo>
                  <a:lnTo>
                    <a:pt x="171" y="148"/>
                  </a:lnTo>
                  <a:lnTo>
                    <a:pt x="174" y="151"/>
                  </a:lnTo>
                  <a:lnTo>
                    <a:pt x="176" y="153"/>
                  </a:lnTo>
                  <a:lnTo>
                    <a:pt x="181" y="153"/>
                  </a:lnTo>
                  <a:lnTo>
                    <a:pt x="186" y="148"/>
                  </a:lnTo>
                  <a:lnTo>
                    <a:pt x="181" y="136"/>
                  </a:lnTo>
                  <a:lnTo>
                    <a:pt x="181" y="131"/>
                  </a:lnTo>
                  <a:lnTo>
                    <a:pt x="176" y="123"/>
                  </a:lnTo>
                  <a:lnTo>
                    <a:pt x="179" y="108"/>
                  </a:lnTo>
                  <a:lnTo>
                    <a:pt x="97" y="66"/>
                  </a:lnTo>
                  <a:lnTo>
                    <a:pt x="124" y="41"/>
                  </a:lnTo>
                  <a:lnTo>
                    <a:pt x="129" y="46"/>
                  </a:lnTo>
                  <a:lnTo>
                    <a:pt x="131" y="51"/>
                  </a:lnTo>
                  <a:lnTo>
                    <a:pt x="136" y="56"/>
                  </a:lnTo>
                  <a:lnTo>
                    <a:pt x="146" y="48"/>
                  </a:lnTo>
                  <a:lnTo>
                    <a:pt x="146" y="46"/>
                  </a:lnTo>
                  <a:lnTo>
                    <a:pt x="144" y="41"/>
                  </a:lnTo>
                  <a:lnTo>
                    <a:pt x="136" y="38"/>
                  </a:lnTo>
                  <a:lnTo>
                    <a:pt x="134" y="31"/>
                  </a:lnTo>
                  <a:lnTo>
                    <a:pt x="121" y="21"/>
                  </a:lnTo>
                  <a:lnTo>
                    <a:pt x="92" y="48"/>
                  </a:lnTo>
                  <a:lnTo>
                    <a:pt x="93" y="5"/>
                  </a:lnTo>
                  <a:lnTo>
                    <a:pt x="74" y="0"/>
                  </a:lnTo>
                </a:path>
              </a:pathLst>
            </a:custGeom>
            <a:solidFill>
              <a:srgbClr val="DDDDDD"/>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6" name="1990772680"/>
            <p:cNvSpPr>
              <a:spLocks/>
            </p:cNvSpPr>
            <p:nvPr/>
          </p:nvSpPr>
          <p:spPr bwMode="auto">
            <a:xfrm>
              <a:off x="901692" y="5135113"/>
              <a:ext cx="127157" cy="35459"/>
            </a:xfrm>
            <a:custGeom>
              <a:avLst/>
              <a:gdLst>
                <a:gd name="T0" fmla="*/ 72 w 224"/>
                <a:gd name="T1" fmla="*/ 30 h 77"/>
                <a:gd name="T2" fmla="*/ 2 w 224"/>
                <a:gd name="T3" fmla="*/ 0 h 77"/>
                <a:gd name="T4" fmla="*/ 0 w 224"/>
                <a:gd name="T5" fmla="*/ 6 h 77"/>
                <a:gd name="T6" fmla="*/ 0 w 224"/>
                <a:gd name="T7" fmla="*/ 14 h 77"/>
                <a:gd name="T8" fmla="*/ 2 w 224"/>
                <a:gd name="T9" fmla="*/ 20 h 77"/>
                <a:gd name="T10" fmla="*/ 83 w 224"/>
                <a:gd name="T11" fmla="*/ 59 h 77"/>
                <a:gd name="T12" fmla="*/ 142 w 224"/>
                <a:gd name="T13" fmla="*/ 76 h 77"/>
                <a:gd name="T14" fmla="*/ 169 w 224"/>
                <a:gd name="T15" fmla="*/ 74 h 77"/>
                <a:gd name="T16" fmla="*/ 196 w 224"/>
                <a:gd name="T17" fmla="*/ 59 h 77"/>
                <a:gd name="T18" fmla="*/ 223 w 224"/>
                <a:gd name="T19" fmla="*/ 41 h 77"/>
                <a:gd name="T20" fmla="*/ 223 w 224"/>
                <a:gd name="T21" fmla="*/ 26 h 77"/>
                <a:gd name="T22" fmla="*/ 72 w 224"/>
                <a:gd name="T23" fmla="*/ 30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4"/>
                <a:gd name="T37" fmla="*/ 0 h 77"/>
                <a:gd name="T38" fmla="*/ 224 w 224"/>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4" h="77">
                  <a:moveTo>
                    <a:pt x="72" y="30"/>
                  </a:moveTo>
                  <a:lnTo>
                    <a:pt x="2" y="0"/>
                  </a:lnTo>
                  <a:lnTo>
                    <a:pt x="0" y="6"/>
                  </a:lnTo>
                  <a:lnTo>
                    <a:pt x="0" y="14"/>
                  </a:lnTo>
                  <a:lnTo>
                    <a:pt x="2" y="20"/>
                  </a:lnTo>
                  <a:lnTo>
                    <a:pt x="83" y="59"/>
                  </a:lnTo>
                  <a:lnTo>
                    <a:pt x="142" y="76"/>
                  </a:lnTo>
                  <a:lnTo>
                    <a:pt x="169" y="74"/>
                  </a:lnTo>
                  <a:lnTo>
                    <a:pt x="196" y="59"/>
                  </a:lnTo>
                  <a:lnTo>
                    <a:pt x="223" y="41"/>
                  </a:lnTo>
                  <a:lnTo>
                    <a:pt x="223" y="26"/>
                  </a:lnTo>
                  <a:lnTo>
                    <a:pt x="72" y="30"/>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7" name="788670694"/>
            <p:cNvSpPr>
              <a:spLocks/>
            </p:cNvSpPr>
            <p:nvPr/>
          </p:nvSpPr>
          <p:spPr bwMode="auto">
            <a:xfrm>
              <a:off x="866497" y="5098733"/>
              <a:ext cx="137943" cy="71378"/>
            </a:xfrm>
            <a:custGeom>
              <a:avLst/>
              <a:gdLst>
                <a:gd name="T0" fmla="*/ 202 w 243"/>
                <a:gd name="T1" fmla="*/ 30 h 155"/>
                <a:gd name="T2" fmla="*/ 88 w 243"/>
                <a:gd name="T3" fmla="*/ 0 h 155"/>
                <a:gd name="T4" fmla="*/ 61 w 243"/>
                <a:gd name="T5" fmla="*/ 9 h 155"/>
                <a:gd name="T6" fmla="*/ 65 w 243"/>
                <a:gd name="T7" fmla="*/ 22 h 155"/>
                <a:gd name="T8" fmla="*/ 41 w 243"/>
                <a:gd name="T9" fmla="*/ 24 h 155"/>
                <a:gd name="T10" fmla="*/ 12 w 243"/>
                <a:gd name="T11" fmla="*/ 29 h 155"/>
                <a:gd name="T12" fmla="*/ 0 w 243"/>
                <a:gd name="T13" fmla="*/ 51 h 155"/>
                <a:gd name="T14" fmla="*/ 2 w 243"/>
                <a:gd name="T15" fmla="*/ 119 h 155"/>
                <a:gd name="T16" fmla="*/ 5 w 243"/>
                <a:gd name="T17" fmla="*/ 144 h 155"/>
                <a:gd name="T18" fmla="*/ 29 w 243"/>
                <a:gd name="T19" fmla="*/ 154 h 155"/>
                <a:gd name="T20" fmla="*/ 57 w 243"/>
                <a:gd name="T21" fmla="*/ 151 h 155"/>
                <a:gd name="T22" fmla="*/ 53 w 243"/>
                <a:gd name="T23" fmla="*/ 75 h 155"/>
                <a:gd name="T24" fmla="*/ 77 w 243"/>
                <a:gd name="T25" fmla="*/ 90 h 155"/>
                <a:gd name="T26" fmla="*/ 155 w 243"/>
                <a:gd name="T27" fmla="*/ 117 h 155"/>
                <a:gd name="T28" fmla="*/ 197 w 243"/>
                <a:gd name="T29" fmla="*/ 123 h 155"/>
                <a:gd name="T30" fmla="*/ 242 w 243"/>
                <a:gd name="T31" fmla="*/ 93 h 155"/>
                <a:gd name="T32" fmla="*/ 202 w 243"/>
                <a:gd name="T33" fmla="*/ 3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3"/>
                <a:gd name="T52" fmla="*/ 0 h 155"/>
                <a:gd name="T53" fmla="*/ 243 w 243"/>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3" h="155">
                  <a:moveTo>
                    <a:pt x="202" y="30"/>
                  </a:moveTo>
                  <a:lnTo>
                    <a:pt x="88" y="0"/>
                  </a:lnTo>
                  <a:lnTo>
                    <a:pt x="61" y="9"/>
                  </a:lnTo>
                  <a:lnTo>
                    <a:pt x="65" y="22"/>
                  </a:lnTo>
                  <a:lnTo>
                    <a:pt x="41" y="24"/>
                  </a:lnTo>
                  <a:lnTo>
                    <a:pt x="12" y="29"/>
                  </a:lnTo>
                  <a:lnTo>
                    <a:pt x="0" y="51"/>
                  </a:lnTo>
                  <a:lnTo>
                    <a:pt x="2" y="119"/>
                  </a:lnTo>
                  <a:lnTo>
                    <a:pt x="5" y="144"/>
                  </a:lnTo>
                  <a:lnTo>
                    <a:pt x="29" y="154"/>
                  </a:lnTo>
                  <a:lnTo>
                    <a:pt x="57" y="151"/>
                  </a:lnTo>
                  <a:lnTo>
                    <a:pt x="53" y="75"/>
                  </a:lnTo>
                  <a:lnTo>
                    <a:pt x="77" y="90"/>
                  </a:lnTo>
                  <a:lnTo>
                    <a:pt x="155" y="117"/>
                  </a:lnTo>
                  <a:lnTo>
                    <a:pt x="197" y="123"/>
                  </a:lnTo>
                  <a:lnTo>
                    <a:pt x="242" y="93"/>
                  </a:lnTo>
                  <a:lnTo>
                    <a:pt x="202" y="3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8" name="1890464284"/>
            <p:cNvSpPr>
              <a:spLocks/>
            </p:cNvSpPr>
            <p:nvPr/>
          </p:nvSpPr>
          <p:spPr bwMode="auto">
            <a:xfrm>
              <a:off x="867632" y="5066959"/>
              <a:ext cx="31789" cy="20262"/>
            </a:xfrm>
            <a:custGeom>
              <a:avLst/>
              <a:gdLst>
                <a:gd name="T0" fmla="*/ 55 w 56"/>
                <a:gd name="T1" fmla="*/ 28 h 44"/>
                <a:gd name="T2" fmla="*/ 37 w 56"/>
                <a:gd name="T3" fmla="*/ 18 h 44"/>
                <a:gd name="T4" fmla="*/ 37 w 56"/>
                <a:gd name="T5" fmla="*/ 5 h 44"/>
                <a:gd name="T6" fmla="*/ 25 w 56"/>
                <a:gd name="T7" fmla="*/ 0 h 44"/>
                <a:gd name="T8" fmla="*/ 22 w 56"/>
                <a:gd name="T9" fmla="*/ 0 h 44"/>
                <a:gd name="T10" fmla="*/ 22 w 56"/>
                <a:gd name="T11" fmla="*/ 5 h 44"/>
                <a:gd name="T12" fmla="*/ 13 w 56"/>
                <a:gd name="T13" fmla="*/ 3 h 44"/>
                <a:gd name="T14" fmla="*/ 3 w 56"/>
                <a:gd name="T15" fmla="*/ 0 h 44"/>
                <a:gd name="T16" fmla="*/ 0 w 56"/>
                <a:gd name="T17" fmla="*/ 5 h 44"/>
                <a:gd name="T18" fmla="*/ 3 w 56"/>
                <a:gd name="T19" fmla="*/ 8 h 44"/>
                <a:gd name="T20" fmla="*/ 3 w 56"/>
                <a:gd name="T21" fmla="*/ 30 h 44"/>
                <a:gd name="T22" fmla="*/ 20 w 56"/>
                <a:gd name="T23" fmla="*/ 40 h 44"/>
                <a:gd name="T24" fmla="*/ 25 w 56"/>
                <a:gd name="T25" fmla="*/ 40 h 44"/>
                <a:gd name="T26" fmla="*/ 35 w 56"/>
                <a:gd name="T27" fmla="*/ 43 h 44"/>
                <a:gd name="T28" fmla="*/ 55 w 56"/>
                <a:gd name="T29" fmla="*/ 28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44"/>
                <a:gd name="T47" fmla="*/ 56 w 5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44">
                  <a:moveTo>
                    <a:pt x="55" y="28"/>
                  </a:moveTo>
                  <a:lnTo>
                    <a:pt x="37" y="18"/>
                  </a:lnTo>
                  <a:lnTo>
                    <a:pt x="37" y="5"/>
                  </a:lnTo>
                  <a:lnTo>
                    <a:pt x="25" y="0"/>
                  </a:lnTo>
                  <a:lnTo>
                    <a:pt x="22" y="0"/>
                  </a:lnTo>
                  <a:lnTo>
                    <a:pt x="22" y="5"/>
                  </a:lnTo>
                  <a:lnTo>
                    <a:pt x="13" y="3"/>
                  </a:lnTo>
                  <a:lnTo>
                    <a:pt x="3" y="0"/>
                  </a:lnTo>
                  <a:lnTo>
                    <a:pt x="0" y="5"/>
                  </a:lnTo>
                  <a:lnTo>
                    <a:pt x="3" y="8"/>
                  </a:lnTo>
                  <a:lnTo>
                    <a:pt x="3" y="30"/>
                  </a:lnTo>
                  <a:lnTo>
                    <a:pt x="20" y="40"/>
                  </a:lnTo>
                  <a:lnTo>
                    <a:pt x="25" y="40"/>
                  </a:lnTo>
                  <a:lnTo>
                    <a:pt x="35" y="43"/>
                  </a:lnTo>
                  <a:lnTo>
                    <a:pt x="55" y="28"/>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29" name="2052333225"/>
            <p:cNvSpPr>
              <a:spLocks/>
            </p:cNvSpPr>
            <p:nvPr/>
          </p:nvSpPr>
          <p:spPr bwMode="auto">
            <a:xfrm>
              <a:off x="955620" y="4975780"/>
              <a:ext cx="49954" cy="54800"/>
            </a:xfrm>
            <a:custGeom>
              <a:avLst/>
              <a:gdLst>
                <a:gd name="T0" fmla="*/ 8 w 88"/>
                <a:gd name="T1" fmla="*/ 10 h 119"/>
                <a:gd name="T2" fmla="*/ 8 w 88"/>
                <a:gd name="T3" fmla="*/ 33 h 119"/>
                <a:gd name="T4" fmla="*/ 8 w 88"/>
                <a:gd name="T5" fmla="*/ 38 h 119"/>
                <a:gd name="T6" fmla="*/ 0 w 88"/>
                <a:gd name="T7" fmla="*/ 55 h 119"/>
                <a:gd name="T8" fmla="*/ 3 w 88"/>
                <a:gd name="T9" fmla="*/ 60 h 119"/>
                <a:gd name="T10" fmla="*/ 8 w 88"/>
                <a:gd name="T11" fmla="*/ 60 h 119"/>
                <a:gd name="T12" fmla="*/ 8 w 88"/>
                <a:gd name="T13" fmla="*/ 70 h 119"/>
                <a:gd name="T14" fmla="*/ 13 w 88"/>
                <a:gd name="T15" fmla="*/ 70 h 119"/>
                <a:gd name="T16" fmla="*/ 10 w 88"/>
                <a:gd name="T17" fmla="*/ 73 h 119"/>
                <a:gd name="T18" fmla="*/ 13 w 88"/>
                <a:gd name="T19" fmla="*/ 83 h 119"/>
                <a:gd name="T20" fmla="*/ 15 w 88"/>
                <a:gd name="T21" fmla="*/ 90 h 119"/>
                <a:gd name="T22" fmla="*/ 20 w 88"/>
                <a:gd name="T23" fmla="*/ 93 h 119"/>
                <a:gd name="T24" fmla="*/ 28 w 88"/>
                <a:gd name="T25" fmla="*/ 93 h 119"/>
                <a:gd name="T26" fmla="*/ 38 w 88"/>
                <a:gd name="T27" fmla="*/ 100 h 119"/>
                <a:gd name="T28" fmla="*/ 48 w 88"/>
                <a:gd name="T29" fmla="*/ 118 h 119"/>
                <a:gd name="T30" fmla="*/ 87 w 88"/>
                <a:gd name="T31" fmla="*/ 83 h 119"/>
                <a:gd name="T32" fmla="*/ 68 w 88"/>
                <a:gd name="T33" fmla="*/ 0 h 119"/>
                <a:gd name="T34" fmla="*/ 8 w 88"/>
                <a:gd name="T35" fmla="*/ 10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119"/>
                <a:gd name="T56" fmla="*/ 88 w 88"/>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119">
                  <a:moveTo>
                    <a:pt x="8" y="10"/>
                  </a:moveTo>
                  <a:lnTo>
                    <a:pt x="8" y="33"/>
                  </a:lnTo>
                  <a:lnTo>
                    <a:pt x="8" y="38"/>
                  </a:lnTo>
                  <a:lnTo>
                    <a:pt x="0" y="55"/>
                  </a:lnTo>
                  <a:lnTo>
                    <a:pt x="3" y="60"/>
                  </a:lnTo>
                  <a:lnTo>
                    <a:pt x="8" y="60"/>
                  </a:lnTo>
                  <a:lnTo>
                    <a:pt x="8" y="70"/>
                  </a:lnTo>
                  <a:lnTo>
                    <a:pt x="13" y="70"/>
                  </a:lnTo>
                  <a:lnTo>
                    <a:pt x="10" y="73"/>
                  </a:lnTo>
                  <a:lnTo>
                    <a:pt x="13" y="83"/>
                  </a:lnTo>
                  <a:lnTo>
                    <a:pt x="15" y="90"/>
                  </a:lnTo>
                  <a:lnTo>
                    <a:pt x="20" y="93"/>
                  </a:lnTo>
                  <a:lnTo>
                    <a:pt x="28" y="93"/>
                  </a:lnTo>
                  <a:lnTo>
                    <a:pt x="38" y="100"/>
                  </a:lnTo>
                  <a:lnTo>
                    <a:pt x="48" y="118"/>
                  </a:lnTo>
                  <a:lnTo>
                    <a:pt x="87" y="83"/>
                  </a:lnTo>
                  <a:lnTo>
                    <a:pt x="68" y="0"/>
                  </a:lnTo>
                  <a:lnTo>
                    <a:pt x="8" y="10"/>
                  </a:lnTo>
                </a:path>
              </a:pathLst>
            </a:custGeom>
            <a:solidFill>
              <a:srgbClr val="FBDFAF"/>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0" name="37762994"/>
            <p:cNvSpPr>
              <a:spLocks/>
            </p:cNvSpPr>
            <p:nvPr/>
          </p:nvSpPr>
          <p:spPr bwMode="auto">
            <a:xfrm>
              <a:off x="955620" y="4967951"/>
              <a:ext cx="60172" cy="46971"/>
            </a:xfrm>
            <a:custGeom>
              <a:avLst/>
              <a:gdLst>
                <a:gd name="T0" fmla="*/ 45 w 106"/>
                <a:gd name="T1" fmla="*/ 69 h 102"/>
                <a:gd name="T2" fmla="*/ 53 w 106"/>
                <a:gd name="T3" fmla="*/ 78 h 102"/>
                <a:gd name="T4" fmla="*/ 60 w 106"/>
                <a:gd name="T5" fmla="*/ 98 h 102"/>
                <a:gd name="T6" fmla="*/ 82 w 106"/>
                <a:gd name="T7" fmla="*/ 101 h 102"/>
                <a:gd name="T8" fmla="*/ 92 w 106"/>
                <a:gd name="T9" fmla="*/ 98 h 102"/>
                <a:gd name="T10" fmla="*/ 105 w 106"/>
                <a:gd name="T11" fmla="*/ 52 h 102"/>
                <a:gd name="T12" fmla="*/ 105 w 106"/>
                <a:gd name="T13" fmla="*/ 36 h 102"/>
                <a:gd name="T14" fmla="*/ 92 w 106"/>
                <a:gd name="T15" fmla="*/ 12 h 102"/>
                <a:gd name="T16" fmla="*/ 75 w 106"/>
                <a:gd name="T17" fmla="*/ 0 h 102"/>
                <a:gd name="T18" fmla="*/ 48 w 106"/>
                <a:gd name="T19" fmla="*/ 0 h 102"/>
                <a:gd name="T20" fmla="*/ 20 w 106"/>
                <a:gd name="T21" fmla="*/ 7 h 102"/>
                <a:gd name="T22" fmla="*/ 18 w 106"/>
                <a:gd name="T23" fmla="*/ 15 h 102"/>
                <a:gd name="T24" fmla="*/ 0 w 106"/>
                <a:gd name="T25" fmla="*/ 26 h 102"/>
                <a:gd name="T26" fmla="*/ 0 w 106"/>
                <a:gd name="T27" fmla="*/ 33 h 102"/>
                <a:gd name="T28" fmla="*/ 10 w 106"/>
                <a:gd name="T29" fmla="*/ 41 h 102"/>
                <a:gd name="T30" fmla="*/ 20 w 106"/>
                <a:gd name="T31" fmla="*/ 43 h 102"/>
                <a:gd name="T32" fmla="*/ 28 w 106"/>
                <a:gd name="T33" fmla="*/ 52 h 102"/>
                <a:gd name="T34" fmla="*/ 30 w 106"/>
                <a:gd name="T35" fmla="*/ 69 h 102"/>
                <a:gd name="T36" fmla="*/ 38 w 106"/>
                <a:gd name="T37" fmla="*/ 74 h 102"/>
                <a:gd name="T38" fmla="*/ 45 w 106"/>
                <a:gd name="T39" fmla="*/ 69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6"/>
                <a:gd name="T61" fmla="*/ 0 h 102"/>
                <a:gd name="T62" fmla="*/ 106 w 106"/>
                <a:gd name="T63" fmla="*/ 102 h 1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6" h="102">
                  <a:moveTo>
                    <a:pt x="45" y="69"/>
                  </a:moveTo>
                  <a:lnTo>
                    <a:pt x="53" y="78"/>
                  </a:lnTo>
                  <a:lnTo>
                    <a:pt x="60" y="98"/>
                  </a:lnTo>
                  <a:lnTo>
                    <a:pt x="82" y="101"/>
                  </a:lnTo>
                  <a:lnTo>
                    <a:pt x="92" y="98"/>
                  </a:lnTo>
                  <a:lnTo>
                    <a:pt x="105" y="52"/>
                  </a:lnTo>
                  <a:lnTo>
                    <a:pt x="105" y="36"/>
                  </a:lnTo>
                  <a:lnTo>
                    <a:pt x="92" y="12"/>
                  </a:lnTo>
                  <a:lnTo>
                    <a:pt x="75" y="0"/>
                  </a:lnTo>
                  <a:lnTo>
                    <a:pt x="48" y="0"/>
                  </a:lnTo>
                  <a:lnTo>
                    <a:pt x="20" y="7"/>
                  </a:lnTo>
                  <a:lnTo>
                    <a:pt x="18" y="15"/>
                  </a:lnTo>
                  <a:lnTo>
                    <a:pt x="0" y="26"/>
                  </a:lnTo>
                  <a:lnTo>
                    <a:pt x="0" y="33"/>
                  </a:lnTo>
                  <a:lnTo>
                    <a:pt x="10" y="41"/>
                  </a:lnTo>
                  <a:lnTo>
                    <a:pt x="20" y="43"/>
                  </a:lnTo>
                  <a:lnTo>
                    <a:pt x="28" y="52"/>
                  </a:lnTo>
                  <a:lnTo>
                    <a:pt x="30" y="69"/>
                  </a:lnTo>
                  <a:lnTo>
                    <a:pt x="38" y="74"/>
                  </a:lnTo>
                  <a:lnTo>
                    <a:pt x="45" y="69"/>
                  </a:lnTo>
                </a:path>
              </a:pathLst>
            </a:custGeom>
            <a:solidFill>
              <a:srgbClr val="656346"/>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1" name="1074751646"/>
            <p:cNvSpPr>
              <a:spLocks/>
            </p:cNvSpPr>
            <p:nvPr/>
          </p:nvSpPr>
          <p:spPr bwMode="auto">
            <a:xfrm>
              <a:off x="884662" y="5014001"/>
              <a:ext cx="147593" cy="130782"/>
            </a:xfrm>
            <a:custGeom>
              <a:avLst/>
              <a:gdLst>
                <a:gd name="T0" fmla="*/ 204 w 260"/>
                <a:gd name="T1" fmla="*/ 0 h 284"/>
                <a:gd name="T2" fmla="*/ 189 w 260"/>
                <a:gd name="T3" fmla="*/ 5 h 284"/>
                <a:gd name="T4" fmla="*/ 179 w 260"/>
                <a:gd name="T5" fmla="*/ 13 h 284"/>
                <a:gd name="T6" fmla="*/ 153 w 260"/>
                <a:gd name="T7" fmla="*/ 35 h 284"/>
                <a:gd name="T8" fmla="*/ 139 w 260"/>
                <a:gd name="T9" fmla="*/ 58 h 284"/>
                <a:gd name="T10" fmla="*/ 134 w 260"/>
                <a:gd name="T11" fmla="*/ 70 h 284"/>
                <a:gd name="T12" fmla="*/ 129 w 260"/>
                <a:gd name="T13" fmla="*/ 88 h 284"/>
                <a:gd name="T14" fmla="*/ 107 w 260"/>
                <a:gd name="T15" fmla="*/ 139 h 284"/>
                <a:gd name="T16" fmla="*/ 50 w 260"/>
                <a:gd name="T17" fmla="*/ 143 h 284"/>
                <a:gd name="T18" fmla="*/ 16 w 260"/>
                <a:gd name="T19" fmla="*/ 137 h 284"/>
                <a:gd name="T20" fmla="*/ 7 w 260"/>
                <a:gd name="T21" fmla="*/ 155 h 284"/>
                <a:gd name="T22" fmla="*/ 0 w 260"/>
                <a:gd name="T23" fmla="*/ 165 h 284"/>
                <a:gd name="T24" fmla="*/ 41 w 260"/>
                <a:gd name="T25" fmla="*/ 176 h 284"/>
                <a:gd name="T26" fmla="*/ 85 w 260"/>
                <a:gd name="T27" fmla="*/ 182 h 284"/>
                <a:gd name="T28" fmla="*/ 121 w 260"/>
                <a:gd name="T29" fmla="*/ 184 h 284"/>
                <a:gd name="T30" fmla="*/ 152 w 260"/>
                <a:gd name="T31" fmla="*/ 128 h 284"/>
                <a:gd name="T32" fmla="*/ 128 w 260"/>
                <a:gd name="T33" fmla="*/ 173 h 284"/>
                <a:gd name="T34" fmla="*/ 125 w 260"/>
                <a:gd name="T35" fmla="*/ 226 h 284"/>
                <a:gd name="T36" fmla="*/ 135 w 260"/>
                <a:gd name="T37" fmla="*/ 253 h 284"/>
                <a:gd name="T38" fmla="*/ 149 w 260"/>
                <a:gd name="T39" fmla="*/ 265 h 284"/>
                <a:gd name="T40" fmla="*/ 161 w 260"/>
                <a:gd name="T41" fmla="*/ 271 h 284"/>
                <a:gd name="T42" fmla="*/ 176 w 260"/>
                <a:gd name="T43" fmla="*/ 272 h 284"/>
                <a:gd name="T44" fmla="*/ 206 w 260"/>
                <a:gd name="T45" fmla="*/ 283 h 284"/>
                <a:gd name="T46" fmla="*/ 225 w 260"/>
                <a:gd name="T47" fmla="*/ 272 h 284"/>
                <a:gd name="T48" fmla="*/ 234 w 260"/>
                <a:gd name="T49" fmla="*/ 278 h 284"/>
                <a:gd name="T50" fmla="*/ 249 w 260"/>
                <a:gd name="T51" fmla="*/ 233 h 284"/>
                <a:gd name="T52" fmla="*/ 256 w 260"/>
                <a:gd name="T53" fmla="*/ 178 h 284"/>
                <a:gd name="T54" fmla="*/ 259 w 260"/>
                <a:gd name="T55" fmla="*/ 125 h 284"/>
                <a:gd name="T56" fmla="*/ 259 w 260"/>
                <a:gd name="T57" fmla="*/ 118 h 284"/>
                <a:gd name="T58" fmla="*/ 256 w 260"/>
                <a:gd name="T59" fmla="*/ 63 h 284"/>
                <a:gd name="T60" fmla="*/ 246 w 260"/>
                <a:gd name="T61" fmla="*/ 30 h 284"/>
                <a:gd name="T62" fmla="*/ 229 w 260"/>
                <a:gd name="T63" fmla="*/ 13 h 284"/>
                <a:gd name="T64" fmla="*/ 214 w 260"/>
                <a:gd name="T65" fmla="*/ 10 h 284"/>
                <a:gd name="T66" fmla="*/ 204 w 260"/>
                <a:gd name="T67" fmla="*/ 0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0"/>
                <a:gd name="T103" fmla="*/ 0 h 284"/>
                <a:gd name="T104" fmla="*/ 260 w 26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0" h="284">
                  <a:moveTo>
                    <a:pt x="204" y="0"/>
                  </a:moveTo>
                  <a:lnTo>
                    <a:pt x="189" y="5"/>
                  </a:lnTo>
                  <a:lnTo>
                    <a:pt x="179" y="13"/>
                  </a:lnTo>
                  <a:lnTo>
                    <a:pt x="153" y="35"/>
                  </a:lnTo>
                  <a:lnTo>
                    <a:pt x="139" y="58"/>
                  </a:lnTo>
                  <a:lnTo>
                    <a:pt x="134" y="70"/>
                  </a:lnTo>
                  <a:lnTo>
                    <a:pt x="129" y="88"/>
                  </a:lnTo>
                  <a:lnTo>
                    <a:pt x="107" y="139"/>
                  </a:lnTo>
                  <a:lnTo>
                    <a:pt x="50" y="143"/>
                  </a:lnTo>
                  <a:lnTo>
                    <a:pt x="16" y="137"/>
                  </a:lnTo>
                  <a:lnTo>
                    <a:pt x="7" y="155"/>
                  </a:lnTo>
                  <a:lnTo>
                    <a:pt x="0" y="165"/>
                  </a:lnTo>
                  <a:lnTo>
                    <a:pt x="41" y="176"/>
                  </a:lnTo>
                  <a:lnTo>
                    <a:pt x="85" y="182"/>
                  </a:lnTo>
                  <a:lnTo>
                    <a:pt x="121" y="184"/>
                  </a:lnTo>
                  <a:lnTo>
                    <a:pt x="152" y="128"/>
                  </a:lnTo>
                  <a:lnTo>
                    <a:pt x="128" y="173"/>
                  </a:lnTo>
                  <a:lnTo>
                    <a:pt x="125" y="226"/>
                  </a:lnTo>
                  <a:lnTo>
                    <a:pt x="135" y="253"/>
                  </a:lnTo>
                  <a:lnTo>
                    <a:pt x="149" y="265"/>
                  </a:lnTo>
                  <a:lnTo>
                    <a:pt x="161" y="271"/>
                  </a:lnTo>
                  <a:lnTo>
                    <a:pt x="176" y="272"/>
                  </a:lnTo>
                  <a:lnTo>
                    <a:pt x="206" y="283"/>
                  </a:lnTo>
                  <a:lnTo>
                    <a:pt x="225" y="272"/>
                  </a:lnTo>
                  <a:lnTo>
                    <a:pt x="234" y="278"/>
                  </a:lnTo>
                  <a:lnTo>
                    <a:pt x="249" y="233"/>
                  </a:lnTo>
                  <a:lnTo>
                    <a:pt x="256" y="178"/>
                  </a:lnTo>
                  <a:lnTo>
                    <a:pt x="259" y="125"/>
                  </a:lnTo>
                  <a:lnTo>
                    <a:pt x="259" y="118"/>
                  </a:lnTo>
                  <a:lnTo>
                    <a:pt x="256" y="63"/>
                  </a:lnTo>
                  <a:lnTo>
                    <a:pt x="246" y="30"/>
                  </a:lnTo>
                  <a:lnTo>
                    <a:pt x="229" y="13"/>
                  </a:lnTo>
                  <a:lnTo>
                    <a:pt x="214" y="10"/>
                  </a:lnTo>
                  <a:lnTo>
                    <a:pt x="204" y="0"/>
                  </a:lnTo>
                </a:path>
              </a:pathLst>
            </a:custGeom>
            <a:solidFill>
              <a:srgbClr val="006C8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2" name="1832176218"/>
            <p:cNvSpPr>
              <a:spLocks/>
            </p:cNvSpPr>
            <p:nvPr/>
          </p:nvSpPr>
          <p:spPr bwMode="auto">
            <a:xfrm>
              <a:off x="956188" y="5074327"/>
              <a:ext cx="87420" cy="89798"/>
            </a:xfrm>
            <a:custGeom>
              <a:avLst/>
              <a:gdLst>
                <a:gd name="T0" fmla="*/ 47 w 154"/>
                <a:gd name="T1" fmla="*/ 89 h 195"/>
                <a:gd name="T2" fmla="*/ 60 w 154"/>
                <a:gd name="T3" fmla="*/ 54 h 195"/>
                <a:gd name="T4" fmla="*/ 86 w 154"/>
                <a:gd name="T5" fmla="*/ 21 h 195"/>
                <a:gd name="T6" fmla="*/ 114 w 154"/>
                <a:gd name="T7" fmla="*/ 2 h 195"/>
                <a:gd name="T8" fmla="*/ 137 w 154"/>
                <a:gd name="T9" fmla="*/ 0 h 195"/>
                <a:gd name="T10" fmla="*/ 147 w 154"/>
                <a:gd name="T11" fmla="*/ 2 h 195"/>
                <a:gd name="T12" fmla="*/ 153 w 154"/>
                <a:gd name="T13" fmla="*/ 24 h 195"/>
                <a:gd name="T14" fmla="*/ 150 w 154"/>
                <a:gd name="T15" fmla="*/ 77 h 195"/>
                <a:gd name="T16" fmla="*/ 131 w 154"/>
                <a:gd name="T17" fmla="*/ 153 h 195"/>
                <a:gd name="T18" fmla="*/ 72 w 154"/>
                <a:gd name="T19" fmla="*/ 191 h 195"/>
                <a:gd name="T20" fmla="*/ 42 w 154"/>
                <a:gd name="T21" fmla="*/ 194 h 195"/>
                <a:gd name="T22" fmla="*/ 0 w 154"/>
                <a:gd name="T23" fmla="*/ 179 h 195"/>
                <a:gd name="T24" fmla="*/ 33 w 154"/>
                <a:gd name="T25" fmla="*/ 122 h 195"/>
                <a:gd name="T26" fmla="*/ 47 w 154"/>
                <a:gd name="T27" fmla="*/ 89 h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4"/>
                <a:gd name="T43" fmla="*/ 0 h 195"/>
                <a:gd name="T44" fmla="*/ 154 w 154"/>
                <a:gd name="T45" fmla="*/ 195 h 1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4" h="195">
                  <a:moveTo>
                    <a:pt x="47" y="89"/>
                  </a:moveTo>
                  <a:lnTo>
                    <a:pt x="60" y="54"/>
                  </a:lnTo>
                  <a:lnTo>
                    <a:pt x="86" y="21"/>
                  </a:lnTo>
                  <a:lnTo>
                    <a:pt x="114" y="2"/>
                  </a:lnTo>
                  <a:lnTo>
                    <a:pt x="137" y="0"/>
                  </a:lnTo>
                  <a:lnTo>
                    <a:pt x="147" y="2"/>
                  </a:lnTo>
                  <a:lnTo>
                    <a:pt x="153" y="24"/>
                  </a:lnTo>
                  <a:lnTo>
                    <a:pt x="150" y="77"/>
                  </a:lnTo>
                  <a:lnTo>
                    <a:pt x="131" y="153"/>
                  </a:lnTo>
                  <a:lnTo>
                    <a:pt x="72" y="191"/>
                  </a:lnTo>
                  <a:lnTo>
                    <a:pt x="42" y="194"/>
                  </a:lnTo>
                  <a:lnTo>
                    <a:pt x="0" y="179"/>
                  </a:lnTo>
                  <a:lnTo>
                    <a:pt x="33" y="122"/>
                  </a:lnTo>
                  <a:lnTo>
                    <a:pt x="47" y="89"/>
                  </a:lnTo>
                </a:path>
              </a:pathLst>
            </a:custGeom>
            <a:solidFill>
              <a:srgbClr val="2E7FE8"/>
            </a:solidFill>
            <a:ln w="12699" cap="rnd" cmpd="sng">
              <a:solidFill>
                <a:srgbClr val="000000"/>
              </a:solidFill>
              <a:prstDash val="solid"/>
              <a:round/>
              <a:headEnd/>
              <a:tailEnd/>
            </a:ln>
          </p:spPr>
          <p:txBody>
            <a:bodyPr/>
            <a:lstStyle/>
            <a:p>
              <a:pPr fontAlgn="ctr"/>
              <a:endParaRPr lang="en-US" altLang="zh-CN" sz="1200">
                <a:latin typeface="+mn-lt"/>
                <a:ea typeface="华文细黑" panose="02010600040101010101" pitchFamily="2" charset="-122"/>
                <a:cs typeface="Arial" pitchFamily="34" charset="0"/>
              </a:endParaRPr>
            </a:p>
          </p:txBody>
        </p:sp>
        <p:sp>
          <p:nvSpPr>
            <p:cNvPr id="333" name="439741501"/>
            <p:cNvSpPr>
              <a:spLocks noChangeShapeType="1"/>
            </p:cNvSpPr>
            <p:nvPr/>
          </p:nvSpPr>
          <p:spPr bwMode="auto">
            <a:xfrm>
              <a:off x="903962" y="5110246"/>
              <a:ext cx="46549" cy="6447"/>
            </a:xfrm>
            <a:prstGeom prst="line">
              <a:avLst/>
            </a:prstGeom>
            <a:noFill/>
            <a:ln w="12699">
              <a:solidFill>
                <a:schemeClr val="tx1"/>
              </a:solidFill>
              <a:round/>
              <a:headEnd type="none" w="sm" len="sm"/>
              <a:tailEnd type="none" w="sm" len="sm"/>
            </a:ln>
          </p:spPr>
          <p:txBody>
            <a:bodyPr wrap="none" anchor="ctr"/>
            <a:lstStyle/>
            <a:p>
              <a:pPr fontAlgn="ctr"/>
              <a:endParaRPr lang="en-US" altLang="zh-CN" sz="1200">
                <a:latin typeface="+mn-lt"/>
                <a:cs typeface="Arial" pitchFamily="34" charset="0"/>
              </a:endParaRPr>
            </a:p>
          </p:txBody>
        </p:sp>
      </p:grpSp>
    </p:spTree>
    <p:extLst>
      <p:ext uri="{BB962C8B-B14F-4D97-AF65-F5344CB8AC3E}">
        <p14:creationId xmlns:p14="http://schemas.microsoft.com/office/powerpoint/2010/main" val="143486921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2"/>
          </p:nvPr>
        </p:nvSpPr>
        <p:spPr/>
        <p:txBody>
          <a:bodyPr/>
          <a:lstStyle/>
          <a:p>
            <a:r>
              <a:rPr lang="en-US" altLang="zh-CN"/>
              <a:t>Data Center Architecture Reconstruction</a:t>
            </a:r>
            <a:endParaRPr lang="zh-CN" altLang="en-US" dirty="0"/>
          </a:p>
        </p:txBody>
      </p:sp>
      <p:grpSp>
        <p:nvGrpSpPr>
          <p:cNvPr id="3" name="组合 2"/>
          <p:cNvGrpSpPr/>
          <p:nvPr/>
        </p:nvGrpSpPr>
        <p:grpSpPr>
          <a:xfrm>
            <a:off x="1415479" y="1337780"/>
            <a:ext cx="10057383" cy="5043970"/>
            <a:chOff x="664211" y="1444192"/>
            <a:chExt cx="7963795" cy="3850601"/>
          </a:xfrm>
        </p:grpSpPr>
        <p:sp>
          <p:nvSpPr>
            <p:cNvPr id="282" name="537261095"/>
            <p:cNvSpPr/>
            <p:nvPr/>
          </p:nvSpPr>
          <p:spPr bwMode="auto">
            <a:xfrm>
              <a:off x="755650" y="3070425"/>
              <a:ext cx="5432139" cy="412753"/>
            </a:xfrm>
            <a:prstGeom prst="roundRect">
              <a:avLst>
                <a:gd name="adj" fmla="val 0"/>
              </a:avLst>
            </a:prstGeom>
            <a:solidFill>
              <a:schemeClr val="accent2">
                <a:lumMod val="20000"/>
                <a:lumOff val="80000"/>
              </a:schemeClr>
            </a:solidFill>
            <a:ln w="9525" cap="flat" cmpd="sng" algn="ctr">
              <a:solidFill>
                <a:schemeClr val="accent3"/>
              </a:solidFill>
              <a:prstDash val="sysDash"/>
            </a:ln>
            <a:effectLst/>
          </p:spPr>
          <p:txBody>
            <a:bodyPr wrap="none" lIns="68570" tIns="34286" rIns="34286" bIns="34286" rtlCol="0" anchor="ctr"/>
            <a:lstStyle/>
            <a:p>
              <a:pPr algn="r" fontAlgn="ctr">
                <a:spcBef>
                  <a:spcPts val="0"/>
                </a:spcBef>
                <a:spcAft>
                  <a:spcPts val="0"/>
                </a:spcAft>
              </a:pPr>
              <a:endParaRPr lang="en-US" altLang="zh-CN"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283" name="1269808975"/>
            <p:cNvSpPr/>
            <p:nvPr/>
          </p:nvSpPr>
          <p:spPr bwMode="auto">
            <a:xfrm>
              <a:off x="756028" y="2524031"/>
              <a:ext cx="5421250" cy="476126"/>
            </a:xfrm>
            <a:prstGeom prst="roundRect">
              <a:avLst>
                <a:gd name="adj" fmla="val 0"/>
              </a:avLst>
            </a:prstGeom>
            <a:solidFill>
              <a:schemeClr val="accent2">
                <a:lumMod val="20000"/>
                <a:lumOff val="80000"/>
              </a:schemeClr>
            </a:solidFill>
            <a:ln w="9525" cap="flat" cmpd="sng" algn="ctr">
              <a:solidFill>
                <a:schemeClr val="accent3"/>
              </a:solidFill>
              <a:prstDash val="sysDash"/>
            </a:ln>
            <a:effectLst/>
          </p:spPr>
          <p:txBody>
            <a:bodyPr wrap="none" lIns="68570" tIns="34286" rIns="34286" bIns="34286" rtlCol="0" anchor="ctr"/>
            <a:lstStyle/>
            <a:p>
              <a:pPr algn="r" fontAlgn="ctr">
                <a:spcBef>
                  <a:spcPts val="0"/>
                </a:spcBef>
                <a:spcAft>
                  <a:spcPts val="0"/>
                </a:spcAft>
              </a:pPr>
              <a:endParaRPr lang="en-US" altLang="zh-CN"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284" name="1205422707"/>
            <p:cNvSpPr/>
            <p:nvPr/>
          </p:nvSpPr>
          <p:spPr bwMode="auto">
            <a:xfrm>
              <a:off x="755650" y="3599642"/>
              <a:ext cx="5442649" cy="894239"/>
            </a:xfrm>
            <a:prstGeom prst="roundRect">
              <a:avLst>
                <a:gd name="adj" fmla="val 0"/>
              </a:avLst>
            </a:prstGeom>
            <a:solidFill>
              <a:schemeClr val="accent2">
                <a:lumMod val="20000"/>
                <a:lumOff val="80000"/>
              </a:schemeClr>
            </a:solidFill>
            <a:ln w="9525" cap="flat" cmpd="sng" algn="ctr">
              <a:solidFill>
                <a:schemeClr val="accent3"/>
              </a:solidFill>
              <a:prstDash val="sysDash"/>
            </a:ln>
            <a:effectLst/>
          </p:spPr>
          <p:txBody>
            <a:bodyPr wrap="none" lIns="68570" tIns="34286" rIns="34286" bIns="34286" rtlCol="0" anchor="ctr"/>
            <a:lstStyle/>
            <a:p>
              <a:pPr algn="r" fontAlgn="ctr">
                <a:spcBef>
                  <a:spcPts val="0"/>
                </a:spcBef>
                <a:spcAft>
                  <a:spcPts val="0"/>
                </a:spcAft>
              </a:pPr>
              <a:endParaRPr lang="en-US" altLang="zh-CN" sz="1200" b="1" kern="0" dirty="0">
                <a:solidFill>
                  <a:schemeClr val="bg1"/>
                </a:solidFill>
                <a:effectLst>
                  <a:outerShdw blurRad="38100" dist="38100" dir="2700000" algn="tl">
                    <a:srgbClr val="000000">
                      <a:alpha val="43137"/>
                    </a:srgbClr>
                  </a:outerShdw>
                </a:effectLst>
                <a:latin typeface="+mn-lt"/>
                <a:ea typeface="华文细黑" panose="02010600040101010101" pitchFamily="2" charset="-122"/>
              </a:endParaRPr>
            </a:p>
          </p:txBody>
        </p:sp>
        <p:sp>
          <p:nvSpPr>
            <p:cNvPr id="285" name="1076807436"/>
            <p:cNvSpPr/>
            <p:nvPr/>
          </p:nvSpPr>
          <p:spPr>
            <a:xfrm>
              <a:off x="1899569" y="3241496"/>
              <a:ext cx="2932387" cy="1113806"/>
            </a:xfrm>
            <a:prstGeom prst="cloudCallout">
              <a:avLst>
                <a:gd name="adj1" fmla="val -13626"/>
                <a:gd name="adj2" fmla="val 26195"/>
              </a:avLst>
            </a:prstGeom>
            <a:solidFill>
              <a:srgbClr val="FFFFFF">
                <a:lumMod val="95000"/>
              </a:srgb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a:bodyPr>
            <a:lstStyle/>
            <a:p>
              <a:pPr algn="ctr" defTabSz="514140" fontAlgn="ctr">
                <a:spcBef>
                  <a:spcPts val="0"/>
                </a:spcBef>
                <a:spcAft>
                  <a:spcPts val="0"/>
                </a:spcAft>
                <a:defRPr/>
              </a:pPr>
              <a:endParaRPr kumimoji="1" lang="en-US" altLang="ja-JP" sz="1200" kern="0" dirty="0">
                <a:solidFill>
                  <a:srgbClr val="C00000"/>
                </a:solidFill>
                <a:latin typeface="+mn-lt"/>
                <a:ea typeface="华文细黑" panose="02010600040101010101" pitchFamily="2" charset="-122"/>
              </a:endParaRPr>
            </a:p>
          </p:txBody>
        </p:sp>
        <p:pic>
          <p:nvPicPr>
            <p:cNvPr id="286" name="1391760766" descr="D:\工作\2012\4月\4.13-CloudEngine图标\03.wmf"/>
            <p:cNvPicPr>
              <a:picLocks noChangeAspect="1" noChangeArrowheads="1"/>
            </p:cNvPicPr>
            <p:nvPr/>
          </p:nvPicPr>
          <p:blipFill>
            <a:blip r:embed="rId3" cstate="print"/>
            <a:srcRect/>
            <a:stretch>
              <a:fillRect/>
            </a:stretch>
          </p:blipFill>
          <p:spPr bwMode="auto">
            <a:xfrm>
              <a:off x="3739203" y="4213113"/>
              <a:ext cx="210789" cy="220065"/>
            </a:xfrm>
            <a:prstGeom prst="rect">
              <a:avLst/>
            </a:prstGeom>
            <a:noFill/>
            <a:ln w="9525">
              <a:noFill/>
              <a:bevel/>
              <a:headEnd/>
              <a:tailEnd/>
            </a:ln>
          </p:spPr>
        </p:pic>
        <p:pic>
          <p:nvPicPr>
            <p:cNvPr id="287" name="630624242" descr="D:\工作\2012\4月\4.13-CloudEngine图标\03.wmf"/>
            <p:cNvPicPr>
              <a:picLocks noChangeAspect="1" noChangeArrowheads="1"/>
            </p:cNvPicPr>
            <p:nvPr/>
          </p:nvPicPr>
          <p:blipFill>
            <a:blip r:embed="rId3" cstate="print"/>
            <a:srcRect/>
            <a:stretch>
              <a:fillRect/>
            </a:stretch>
          </p:blipFill>
          <p:spPr bwMode="auto">
            <a:xfrm>
              <a:off x="3004857" y="4213113"/>
              <a:ext cx="210789" cy="220065"/>
            </a:xfrm>
            <a:prstGeom prst="rect">
              <a:avLst/>
            </a:prstGeom>
            <a:noFill/>
            <a:ln w="9525">
              <a:noFill/>
              <a:bevel/>
              <a:headEnd/>
              <a:tailEnd/>
            </a:ln>
          </p:spPr>
        </p:pic>
        <p:cxnSp>
          <p:nvCxnSpPr>
            <p:cNvPr id="288" name="153154831"/>
            <p:cNvCxnSpPr>
              <a:cxnSpLocks noChangeShapeType="1"/>
              <a:stCxn id="324" idx="2"/>
              <a:endCxn id="417" idx="0"/>
            </p:cNvCxnSpPr>
            <p:nvPr/>
          </p:nvCxnSpPr>
          <p:spPr bwMode="auto">
            <a:xfrm flipH="1">
              <a:off x="4309357" y="4426036"/>
              <a:ext cx="35302" cy="169332"/>
            </a:xfrm>
            <a:prstGeom prst="line">
              <a:avLst/>
            </a:prstGeom>
            <a:noFill/>
            <a:ln w="9525">
              <a:solidFill>
                <a:schemeClr val="tx1">
                  <a:lumMod val="50000"/>
                  <a:lumOff val="50000"/>
                </a:schemeClr>
              </a:solidFill>
              <a:bevel/>
              <a:headEnd/>
              <a:tailEnd/>
            </a:ln>
          </p:spPr>
        </p:cxnSp>
        <p:cxnSp>
          <p:nvCxnSpPr>
            <p:cNvPr id="289" name="904639308"/>
            <p:cNvCxnSpPr>
              <a:cxnSpLocks noChangeShapeType="1"/>
            </p:cNvCxnSpPr>
            <p:nvPr/>
          </p:nvCxnSpPr>
          <p:spPr bwMode="auto">
            <a:xfrm>
              <a:off x="4243575" y="4860862"/>
              <a:ext cx="0" cy="0"/>
            </a:xfrm>
            <a:prstGeom prst="line">
              <a:avLst/>
            </a:prstGeom>
            <a:noFill/>
            <a:ln w="9525">
              <a:solidFill>
                <a:srgbClr val="7F7F7F"/>
              </a:solidFill>
              <a:bevel/>
              <a:headEnd/>
              <a:tailEnd/>
            </a:ln>
          </p:spPr>
        </p:cxnSp>
        <p:cxnSp>
          <p:nvCxnSpPr>
            <p:cNvPr id="290" name="1438843413"/>
            <p:cNvCxnSpPr>
              <a:cxnSpLocks noChangeShapeType="1"/>
            </p:cNvCxnSpPr>
            <p:nvPr/>
          </p:nvCxnSpPr>
          <p:spPr bwMode="auto">
            <a:xfrm>
              <a:off x="4454364" y="4860862"/>
              <a:ext cx="0" cy="0"/>
            </a:xfrm>
            <a:prstGeom prst="line">
              <a:avLst/>
            </a:prstGeom>
            <a:noFill/>
            <a:ln w="9525">
              <a:solidFill>
                <a:srgbClr val="7F7F7F"/>
              </a:solidFill>
              <a:bevel/>
              <a:headEnd/>
              <a:tailEnd/>
            </a:ln>
          </p:spPr>
        </p:cxnSp>
        <p:cxnSp>
          <p:nvCxnSpPr>
            <p:cNvPr id="291" name="1515974650"/>
            <p:cNvCxnSpPr>
              <a:cxnSpLocks noChangeShapeType="1"/>
              <a:endCxn id="301" idx="2"/>
            </p:cNvCxnSpPr>
            <p:nvPr/>
          </p:nvCxnSpPr>
          <p:spPr bwMode="auto">
            <a:xfrm flipV="1">
              <a:off x="1464955" y="3909842"/>
              <a:ext cx="1131535" cy="303273"/>
            </a:xfrm>
            <a:prstGeom prst="line">
              <a:avLst/>
            </a:prstGeom>
            <a:noFill/>
            <a:ln w="9525">
              <a:solidFill>
                <a:schemeClr val="tx1">
                  <a:lumMod val="50000"/>
                  <a:lumOff val="50000"/>
                </a:schemeClr>
              </a:solidFill>
              <a:bevel/>
              <a:headEnd/>
              <a:tailEnd/>
            </a:ln>
          </p:spPr>
        </p:cxnSp>
        <p:cxnSp>
          <p:nvCxnSpPr>
            <p:cNvPr id="292" name="952391263"/>
            <p:cNvCxnSpPr>
              <a:cxnSpLocks noChangeShapeType="1"/>
              <a:endCxn id="302" idx="2"/>
            </p:cNvCxnSpPr>
            <p:nvPr/>
          </p:nvCxnSpPr>
          <p:spPr bwMode="auto">
            <a:xfrm flipV="1">
              <a:off x="1469717" y="3909841"/>
              <a:ext cx="1726164" cy="310415"/>
            </a:xfrm>
            <a:prstGeom prst="line">
              <a:avLst/>
            </a:prstGeom>
            <a:noFill/>
            <a:ln w="9525">
              <a:solidFill>
                <a:schemeClr val="tx1">
                  <a:lumMod val="50000"/>
                  <a:lumOff val="50000"/>
                </a:schemeClr>
              </a:solidFill>
              <a:bevel/>
              <a:headEnd/>
              <a:tailEnd/>
            </a:ln>
          </p:spPr>
        </p:cxnSp>
        <p:cxnSp>
          <p:nvCxnSpPr>
            <p:cNvPr id="293" name="958980843"/>
            <p:cNvCxnSpPr>
              <a:cxnSpLocks noChangeShapeType="1"/>
              <a:stCxn id="321" idx="0"/>
              <a:endCxn id="301" idx="2"/>
            </p:cNvCxnSpPr>
            <p:nvPr/>
          </p:nvCxnSpPr>
          <p:spPr bwMode="auto">
            <a:xfrm flipV="1">
              <a:off x="1983138" y="3909842"/>
              <a:ext cx="613352" cy="303271"/>
            </a:xfrm>
            <a:prstGeom prst="line">
              <a:avLst/>
            </a:prstGeom>
            <a:noFill/>
            <a:ln w="9525">
              <a:solidFill>
                <a:schemeClr val="tx1">
                  <a:lumMod val="50000"/>
                  <a:lumOff val="50000"/>
                </a:schemeClr>
              </a:solidFill>
              <a:bevel/>
              <a:headEnd/>
              <a:tailEnd/>
            </a:ln>
          </p:spPr>
        </p:cxnSp>
        <p:cxnSp>
          <p:nvCxnSpPr>
            <p:cNvPr id="294" name="849469201"/>
            <p:cNvCxnSpPr>
              <a:cxnSpLocks noChangeShapeType="1"/>
              <a:stCxn id="319" idx="0"/>
              <a:endCxn id="302" idx="2"/>
            </p:cNvCxnSpPr>
            <p:nvPr/>
          </p:nvCxnSpPr>
          <p:spPr bwMode="auto">
            <a:xfrm flipV="1">
              <a:off x="2613495" y="3909842"/>
              <a:ext cx="582386" cy="303271"/>
            </a:xfrm>
            <a:prstGeom prst="line">
              <a:avLst/>
            </a:prstGeom>
            <a:noFill/>
            <a:ln w="9525">
              <a:solidFill>
                <a:schemeClr val="tx1">
                  <a:lumMod val="50000"/>
                  <a:lumOff val="50000"/>
                </a:schemeClr>
              </a:solidFill>
              <a:bevel/>
              <a:headEnd/>
              <a:tailEnd/>
            </a:ln>
          </p:spPr>
        </p:cxnSp>
        <p:cxnSp>
          <p:nvCxnSpPr>
            <p:cNvPr id="295" name="1439713198"/>
            <p:cNvCxnSpPr>
              <a:cxnSpLocks noChangeShapeType="1"/>
              <a:stCxn id="287" idx="0"/>
            </p:cNvCxnSpPr>
            <p:nvPr/>
          </p:nvCxnSpPr>
          <p:spPr bwMode="auto">
            <a:xfrm flipV="1">
              <a:off x="3110252" y="3916045"/>
              <a:ext cx="76817" cy="297068"/>
            </a:xfrm>
            <a:prstGeom prst="line">
              <a:avLst/>
            </a:prstGeom>
            <a:noFill/>
            <a:ln w="9525">
              <a:solidFill>
                <a:schemeClr val="tx1">
                  <a:lumMod val="50000"/>
                  <a:lumOff val="50000"/>
                </a:schemeClr>
              </a:solidFill>
              <a:bevel/>
              <a:headEnd/>
              <a:tailEnd/>
            </a:ln>
          </p:spPr>
        </p:cxnSp>
        <p:cxnSp>
          <p:nvCxnSpPr>
            <p:cNvPr id="296" name="2001301468"/>
            <p:cNvCxnSpPr>
              <a:cxnSpLocks noChangeShapeType="1"/>
              <a:stCxn id="286" idx="0"/>
              <a:endCxn id="301" idx="2"/>
            </p:cNvCxnSpPr>
            <p:nvPr/>
          </p:nvCxnSpPr>
          <p:spPr bwMode="auto">
            <a:xfrm flipH="1" flipV="1">
              <a:off x="2596490" y="3909842"/>
              <a:ext cx="1248108" cy="303271"/>
            </a:xfrm>
            <a:prstGeom prst="line">
              <a:avLst/>
            </a:prstGeom>
            <a:noFill/>
            <a:ln w="9525">
              <a:solidFill>
                <a:schemeClr val="tx1">
                  <a:lumMod val="50000"/>
                  <a:lumOff val="50000"/>
                </a:schemeClr>
              </a:solidFill>
              <a:bevel/>
              <a:headEnd/>
              <a:tailEnd/>
            </a:ln>
          </p:spPr>
        </p:cxnSp>
        <p:cxnSp>
          <p:nvCxnSpPr>
            <p:cNvPr id="297" name="521603756"/>
            <p:cNvCxnSpPr>
              <a:cxnSpLocks noChangeShapeType="1"/>
              <a:endCxn id="301" idx="2"/>
            </p:cNvCxnSpPr>
            <p:nvPr/>
          </p:nvCxnSpPr>
          <p:spPr bwMode="auto">
            <a:xfrm flipH="1" flipV="1">
              <a:off x="2596490" y="3909842"/>
              <a:ext cx="1754837" cy="296132"/>
            </a:xfrm>
            <a:prstGeom prst="line">
              <a:avLst/>
            </a:prstGeom>
            <a:noFill/>
            <a:ln w="9525">
              <a:solidFill>
                <a:schemeClr val="tx1">
                  <a:lumMod val="50000"/>
                  <a:lumOff val="50000"/>
                </a:schemeClr>
              </a:solidFill>
              <a:bevel/>
              <a:headEnd/>
              <a:tailEnd/>
            </a:ln>
          </p:spPr>
        </p:cxnSp>
        <p:pic>
          <p:nvPicPr>
            <p:cNvPr id="298" name="1817760319" descr="图片26"/>
            <p:cNvPicPr>
              <a:picLocks noChangeAspect="1" noChangeArrowheads="1"/>
            </p:cNvPicPr>
            <p:nvPr/>
          </p:nvPicPr>
          <p:blipFill>
            <a:blip r:embed="rId4" cstate="print"/>
            <a:srcRect/>
            <a:stretch>
              <a:fillRect/>
            </a:stretch>
          </p:blipFill>
          <p:spPr bwMode="auto">
            <a:xfrm>
              <a:off x="5017479" y="2656916"/>
              <a:ext cx="193787" cy="214804"/>
            </a:xfrm>
            <a:prstGeom prst="rect">
              <a:avLst/>
            </a:prstGeom>
            <a:noFill/>
            <a:ln w="9525">
              <a:noFill/>
              <a:bevel/>
              <a:headEnd/>
              <a:tailEnd/>
            </a:ln>
          </p:spPr>
        </p:pic>
        <p:pic>
          <p:nvPicPr>
            <p:cNvPr id="299" name="1498373847" descr="图片27"/>
            <p:cNvPicPr>
              <a:picLocks noChangeAspect="1" noChangeArrowheads="1"/>
            </p:cNvPicPr>
            <p:nvPr/>
          </p:nvPicPr>
          <p:blipFill>
            <a:blip r:embed="rId5" cstate="print"/>
            <a:srcRect/>
            <a:stretch>
              <a:fillRect/>
            </a:stretch>
          </p:blipFill>
          <p:spPr bwMode="auto">
            <a:xfrm>
              <a:off x="1711145" y="2639637"/>
              <a:ext cx="203803" cy="227031"/>
            </a:xfrm>
            <a:prstGeom prst="rect">
              <a:avLst/>
            </a:prstGeom>
            <a:noFill/>
            <a:ln w="9525">
              <a:noFill/>
              <a:bevel/>
              <a:headEnd/>
              <a:tailEnd/>
            </a:ln>
          </p:spPr>
        </p:pic>
        <p:pic>
          <p:nvPicPr>
            <p:cNvPr id="300" name="730790079" descr="图片27"/>
            <p:cNvPicPr>
              <a:picLocks noChangeAspect="1" noChangeArrowheads="1"/>
            </p:cNvPicPr>
            <p:nvPr/>
          </p:nvPicPr>
          <p:blipFill>
            <a:blip r:embed="rId6" cstate="print"/>
            <a:srcRect/>
            <a:stretch>
              <a:fillRect/>
            </a:stretch>
          </p:blipFill>
          <p:spPr bwMode="auto">
            <a:xfrm>
              <a:off x="2026242" y="2642476"/>
              <a:ext cx="200168" cy="221354"/>
            </a:xfrm>
            <a:prstGeom prst="rect">
              <a:avLst/>
            </a:prstGeom>
            <a:noFill/>
            <a:ln w="9525">
              <a:noFill/>
              <a:bevel/>
              <a:headEnd/>
              <a:tailEnd/>
            </a:ln>
          </p:spPr>
        </p:pic>
        <p:pic>
          <p:nvPicPr>
            <p:cNvPr id="301" name="822077268" descr="图片206"/>
            <p:cNvPicPr>
              <a:picLocks noChangeAspect="1" noChangeArrowheads="1"/>
            </p:cNvPicPr>
            <p:nvPr/>
          </p:nvPicPr>
          <p:blipFill>
            <a:blip r:embed="rId7" cstate="print"/>
            <a:srcRect/>
            <a:stretch>
              <a:fillRect/>
            </a:stretch>
          </p:blipFill>
          <p:spPr bwMode="auto">
            <a:xfrm>
              <a:off x="2392037" y="3655412"/>
              <a:ext cx="408905" cy="254430"/>
            </a:xfrm>
            <a:prstGeom prst="rect">
              <a:avLst/>
            </a:prstGeom>
            <a:noFill/>
            <a:ln w="9525">
              <a:noFill/>
              <a:bevel/>
              <a:headEnd/>
              <a:tailEnd/>
            </a:ln>
          </p:spPr>
        </p:pic>
        <p:pic>
          <p:nvPicPr>
            <p:cNvPr id="302" name="108308563" descr="图片206"/>
            <p:cNvPicPr>
              <a:picLocks noChangeAspect="1" noChangeArrowheads="1"/>
            </p:cNvPicPr>
            <p:nvPr/>
          </p:nvPicPr>
          <p:blipFill>
            <a:blip r:embed="rId7" cstate="print"/>
            <a:srcRect/>
            <a:stretch>
              <a:fillRect/>
            </a:stretch>
          </p:blipFill>
          <p:spPr bwMode="auto">
            <a:xfrm>
              <a:off x="2991428" y="3655412"/>
              <a:ext cx="408905" cy="254430"/>
            </a:xfrm>
            <a:prstGeom prst="rect">
              <a:avLst/>
            </a:prstGeom>
            <a:noFill/>
            <a:ln w="9525">
              <a:noFill/>
              <a:bevel/>
              <a:headEnd/>
              <a:tailEnd/>
            </a:ln>
          </p:spPr>
        </p:pic>
        <p:cxnSp>
          <p:nvCxnSpPr>
            <p:cNvPr id="303" name="1720056226"/>
            <p:cNvCxnSpPr>
              <a:cxnSpLocks noChangeShapeType="1"/>
              <a:stCxn id="389" idx="0"/>
            </p:cNvCxnSpPr>
            <p:nvPr/>
          </p:nvCxnSpPr>
          <p:spPr bwMode="auto">
            <a:xfrm flipH="1" flipV="1">
              <a:off x="3337354" y="3312177"/>
              <a:ext cx="552212" cy="343234"/>
            </a:xfrm>
            <a:prstGeom prst="line">
              <a:avLst/>
            </a:prstGeom>
            <a:noFill/>
            <a:ln w="9525">
              <a:solidFill>
                <a:schemeClr val="tx1">
                  <a:lumMod val="50000"/>
                  <a:lumOff val="50000"/>
                </a:schemeClr>
              </a:solidFill>
              <a:bevel/>
              <a:headEnd/>
              <a:tailEnd/>
            </a:ln>
          </p:spPr>
        </p:cxnSp>
        <p:cxnSp>
          <p:nvCxnSpPr>
            <p:cNvPr id="304" name="218152180"/>
            <p:cNvCxnSpPr>
              <a:cxnSpLocks noChangeShapeType="1"/>
              <a:stCxn id="389" idx="0"/>
            </p:cNvCxnSpPr>
            <p:nvPr/>
          </p:nvCxnSpPr>
          <p:spPr bwMode="auto">
            <a:xfrm flipV="1">
              <a:off x="3889566" y="3320524"/>
              <a:ext cx="17533" cy="334887"/>
            </a:xfrm>
            <a:prstGeom prst="line">
              <a:avLst/>
            </a:prstGeom>
            <a:noFill/>
            <a:ln w="9525">
              <a:solidFill>
                <a:schemeClr val="tx1">
                  <a:lumMod val="50000"/>
                  <a:lumOff val="50000"/>
                </a:schemeClr>
              </a:solidFill>
              <a:bevel/>
              <a:headEnd/>
              <a:tailEnd/>
            </a:ln>
          </p:spPr>
        </p:cxnSp>
        <p:cxnSp>
          <p:nvCxnSpPr>
            <p:cNvPr id="305" name="1906224147"/>
            <p:cNvCxnSpPr>
              <a:cxnSpLocks noChangeShapeType="1"/>
              <a:endCxn id="299" idx="2"/>
            </p:cNvCxnSpPr>
            <p:nvPr/>
          </p:nvCxnSpPr>
          <p:spPr bwMode="auto">
            <a:xfrm flipH="1" flipV="1">
              <a:off x="1813046" y="2866669"/>
              <a:ext cx="1093787" cy="231149"/>
            </a:xfrm>
            <a:prstGeom prst="line">
              <a:avLst/>
            </a:prstGeom>
            <a:noFill/>
            <a:ln w="9525">
              <a:solidFill>
                <a:schemeClr val="tx1">
                  <a:lumMod val="50000"/>
                  <a:lumOff val="50000"/>
                </a:schemeClr>
              </a:solidFill>
              <a:bevel/>
              <a:headEnd/>
              <a:tailEnd/>
            </a:ln>
          </p:spPr>
        </p:cxnSp>
        <p:cxnSp>
          <p:nvCxnSpPr>
            <p:cNvPr id="306" name="2139192690"/>
            <p:cNvCxnSpPr>
              <a:cxnSpLocks noChangeShapeType="1"/>
            </p:cNvCxnSpPr>
            <p:nvPr/>
          </p:nvCxnSpPr>
          <p:spPr bwMode="auto">
            <a:xfrm flipV="1">
              <a:off x="2906833" y="2255690"/>
              <a:ext cx="232376" cy="854542"/>
            </a:xfrm>
            <a:prstGeom prst="line">
              <a:avLst/>
            </a:prstGeom>
            <a:noFill/>
            <a:ln w="9525">
              <a:solidFill>
                <a:schemeClr val="tx1">
                  <a:lumMod val="50000"/>
                  <a:lumOff val="50000"/>
                </a:schemeClr>
              </a:solidFill>
              <a:bevel/>
              <a:headEnd/>
              <a:tailEnd/>
            </a:ln>
          </p:spPr>
        </p:cxnSp>
        <p:cxnSp>
          <p:nvCxnSpPr>
            <p:cNvPr id="307" name="2086714963"/>
            <p:cNvCxnSpPr>
              <a:cxnSpLocks noChangeShapeType="1"/>
            </p:cNvCxnSpPr>
            <p:nvPr/>
          </p:nvCxnSpPr>
          <p:spPr bwMode="auto">
            <a:xfrm>
              <a:off x="2859916" y="3204996"/>
              <a:ext cx="327818" cy="0"/>
            </a:xfrm>
            <a:prstGeom prst="line">
              <a:avLst/>
            </a:prstGeom>
            <a:noFill/>
            <a:ln w="9525">
              <a:solidFill>
                <a:schemeClr val="tx1">
                  <a:lumMod val="50000"/>
                  <a:lumOff val="50000"/>
                </a:schemeClr>
              </a:solidFill>
              <a:bevel/>
              <a:headEnd/>
              <a:tailEnd/>
            </a:ln>
          </p:spPr>
        </p:cxnSp>
        <p:cxnSp>
          <p:nvCxnSpPr>
            <p:cNvPr id="308" name="125696633"/>
            <p:cNvCxnSpPr>
              <a:cxnSpLocks noChangeShapeType="1"/>
              <a:endCxn id="300" idx="1"/>
            </p:cNvCxnSpPr>
            <p:nvPr/>
          </p:nvCxnSpPr>
          <p:spPr bwMode="auto">
            <a:xfrm>
              <a:off x="1893720" y="2735348"/>
              <a:ext cx="132522" cy="17805"/>
            </a:xfrm>
            <a:prstGeom prst="line">
              <a:avLst/>
            </a:prstGeom>
            <a:noFill/>
            <a:ln w="9525">
              <a:solidFill>
                <a:schemeClr val="tx1">
                  <a:lumMod val="50000"/>
                  <a:lumOff val="50000"/>
                </a:schemeClr>
              </a:solidFill>
              <a:bevel/>
              <a:headEnd/>
              <a:tailEnd/>
            </a:ln>
          </p:spPr>
        </p:cxnSp>
        <p:cxnSp>
          <p:nvCxnSpPr>
            <p:cNvPr id="309" name="1489932680"/>
            <p:cNvCxnSpPr>
              <a:cxnSpLocks noChangeShapeType="1"/>
              <a:stCxn id="286" idx="0"/>
              <a:endCxn id="302" idx="2"/>
            </p:cNvCxnSpPr>
            <p:nvPr/>
          </p:nvCxnSpPr>
          <p:spPr bwMode="auto">
            <a:xfrm flipH="1" flipV="1">
              <a:off x="3195881" y="3909842"/>
              <a:ext cx="648717" cy="303271"/>
            </a:xfrm>
            <a:prstGeom prst="line">
              <a:avLst/>
            </a:prstGeom>
            <a:noFill/>
            <a:ln w="9525">
              <a:solidFill>
                <a:schemeClr val="tx1">
                  <a:lumMod val="50000"/>
                  <a:lumOff val="50000"/>
                </a:schemeClr>
              </a:solidFill>
              <a:bevel/>
              <a:headEnd/>
              <a:tailEnd/>
            </a:ln>
          </p:spPr>
        </p:cxnSp>
        <p:sp>
          <p:nvSpPr>
            <p:cNvPr id="310" name="1747146792"/>
            <p:cNvSpPr txBox="1">
              <a:spLocks noChangeArrowheads="1"/>
            </p:cNvSpPr>
            <p:nvPr/>
          </p:nvSpPr>
          <p:spPr bwMode="auto">
            <a:xfrm>
              <a:off x="920392" y="4219307"/>
              <a:ext cx="489053" cy="231220"/>
            </a:xfrm>
            <a:prstGeom prst="rect">
              <a:avLst/>
            </a:prstGeom>
            <a:noFill/>
            <a:ln w="9525">
              <a:noFill/>
              <a:bevel/>
              <a:headEnd/>
              <a:tailEnd/>
            </a:ln>
          </p:spPr>
          <p:txBody>
            <a:bodyPr wrap="non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311" name="235354147"/>
            <p:cNvSpPr txBox="1">
              <a:spLocks noChangeArrowheads="1"/>
            </p:cNvSpPr>
            <p:nvPr/>
          </p:nvSpPr>
          <p:spPr bwMode="auto">
            <a:xfrm>
              <a:off x="2024143" y="4219307"/>
              <a:ext cx="489053" cy="231220"/>
            </a:xfrm>
            <a:prstGeom prst="rect">
              <a:avLst/>
            </a:prstGeom>
            <a:noFill/>
            <a:ln w="9525">
              <a:noFill/>
              <a:bevel/>
              <a:headEnd/>
              <a:tailEnd/>
            </a:ln>
          </p:spPr>
          <p:txBody>
            <a:bodyPr wrap="non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cxnSp>
          <p:nvCxnSpPr>
            <p:cNvPr id="312" name="1131322407"/>
            <p:cNvCxnSpPr>
              <a:cxnSpLocks noChangeShapeType="1"/>
            </p:cNvCxnSpPr>
            <p:nvPr/>
          </p:nvCxnSpPr>
          <p:spPr bwMode="auto">
            <a:xfrm flipV="1">
              <a:off x="2906833" y="2217126"/>
              <a:ext cx="1440853" cy="893106"/>
            </a:xfrm>
            <a:prstGeom prst="line">
              <a:avLst/>
            </a:prstGeom>
            <a:noFill/>
            <a:ln w="9525">
              <a:solidFill>
                <a:schemeClr val="tx1">
                  <a:lumMod val="50000"/>
                  <a:lumOff val="50000"/>
                </a:schemeClr>
              </a:solidFill>
              <a:bevel/>
              <a:headEnd/>
              <a:tailEnd/>
            </a:ln>
          </p:spPr>
        </p:cxnSp>
        <p:cxnSp>
          <p:nvCxnSpPr>
            <p:cNvPr id="313" name="1481442226"/>
            <p:cNvCxnSpPr>
              <a:cxnSpLocks noChangeShapeType="1"/>
              <a:endCxn id="441" idx="2"/>
            </p:cNvCxnSpPr>
            <p:nvPr/>
          </p:nvCxnSpPr>
          <p:spPr bwMode="auto">
            <a:xfrm flipV="1">
              <a:off x="3337354" y="2234673"/>
              <a:ext cx="1567594" cy="875560"/>
            </a:xfrm>
            <a:prstGeom prst="line">
              <a:avLst/>
            </a:prstGeom>
            <a:noFill/>
            <a:ln w="9525">
              <a:solidFill>
                <a:schemeClr val="tx1">
                  <a:lumMod val="50000"/>
                  <a:lumOff val="50000"/>
                </a:schemeClr>
              </a:solidFill>
              <a:bevel/>
              <a:headEnd/>
              <a:tailEnd/>
            </a:ln>
          </p:spPr>
        </p:cxnSp>
        <p:cxnSp>
          <p:nvCxnSpPr>
            <p:cNvPr id="314" name="1933499593"/>
            <p:cNvCxnSpPr>
              <a:cxnSpLocks noChangeShapeType="1"/>
            </p:cNvCxnSpPr>
            <p:nvPr/>
          </p:nvCxnSpPr>
          <p:spPr bwMode="auto">
            <a:xfrm>
              <a:off x="3690841" y="4850629"/>
              <a:ext cx="0" cy="0"/>
            </a:xfrm>
            <a:prstGeom prst="line">
              <a:avLst/>
            </a:prstGeom>
            <a:noFill/>
            <a:ln w="9525">
              <a:solidFill>
                <a:srgbClr val="7F7F7F"/>
              </a:solidFill>
              <a:bevel/>
              <a:headEnd/>
              <a:tailEnd/>
            </a:ln>
          </p:spPr>
        </p:cxnSp>
        <p:cxnSp>
          <p:nvCxnSpPr>
            <p:cNvPr id="315" name="372655577"/>
            <p:cNvCxnSpPr>
              <a:cxnSpLocks noChangeShapeType="1"/>
            </p:cNvCxnSpPr>
            <p:nvPr/>
          </p:nvCxnSpPr>
          <p:spPr bwMode="auto">
            <a:xfrm>
              <a:off x="3901630" y="4850629"/>
              <a:ext cx="0" cy="0"/>
            </a:xfrm>
            <a:prstGeom prst="line">
              <a:avLst/>
            </a:prstGeom>
            <a:noFill/>
            <a:ln w="9525">
              <a:solidFill>
                <a:srgbClr val="7F7F7F"/>
              </a:solidFill>
              <a:bevel/>
              <a:headEnd/>
              <a:tailEnd/>
            </a:ln>
          </p:spPr>
        </p:cxnSp>
        <p:cxnSp>
          <p:nvCxnSpPr>
            <p:cNvPr id="316" name="1623727094"/>
            <p:cNvCxnSpPr>
              <a:cxnSpLocks noChangeShapeType="1"/>
              <a:stCxn id="287" idx="1"/>
            </p:cNvCxnSpPr>
            <p:nvPr/>
          </p:nvCxnSpPr>
          <p:spPr bwMode="auto">
            <a:xfrm flipH="1">
              <a:off x="2686745" y="4323145"/>
              <a:ext cx="318113" cy="0"/>
            </a:xfrm>
            <a:prstGeom prst="line">
              <a:avLst/>
            </a:prstGeom>
            <a:noFill/>
            <a:ln w="9525">
              <a:solidFill>
                <a:schemeClr val="tx1">
                  <a:lumMod val="50000"/>
                  <a:lumOff val="50000"/>
                </a:schemeClr>
              </a:solidFill>
              <a:bevel/>
              <a:headEnd/>
              <a:tailEnd/>
            </a:ln>
          </p:spPr>
        </p:cxnSp>
        <p:pic>
          <p:nvPicPr>
            <p:cNvPr id="317" name="1375557938" descr="图片682"/>
            <p:cNvPicPr>
              <a:picLocks noChangeAspect="1" noChangeArrowheads="1"/>
            </p:cNvPicPr>
            <p:nvPr/>
          </p:nvPicPr>
          <p:blipFill>
            <a:blip r:embed="rId8" cstate="print"/>
            <a:stretch>
              <a:fillRect/>
            </a:stretch>
          </p:blipFill>
          <p:spPr bwMode="auto">
            <a:xfrm>
              <a:off x="1365571" y="4592194"/>
              <a:ext cx="222500" cy="355365"/>
            </a:xfrm>
            <a:prstGeom prst="rect">
              <a:avLst/>
            </a:prstGeom>
            <a:noFill/>
            <a:ln>
              <a:noFill/>
            </a:ln>
          </p:spPr>
        </p:pic>
        <p:pic>
          <p:nvPicPr>
            <p:cNvPr id="318" name="740770067" descr="图片682"/>
            <p:cNvPicPr>
              <a:picLocks noChangeAspect="1" noChangeArrowheads="1"/>
            </p:cNvPicPr>
            <p:nvPr/>
          </p:nvPicPr>
          <p:blipFill>
            <a:blip r:embed="rId8" cstate="print"/>
            <a:stretch>
              <a:fillRect/>
            </a:stretch>
          </p:blipFill>
          <p:spPr bwMode="auto">
            <a:xfrm>
              <a:off x="1872351" y="4605304"/>
              <a:ext cx="222500" cy="355365"/>
            </a:xfrm>
            <a:prstGeom prst="rect">
              <a:avLst/>
            </a:prstGeom>
            <a:noFill/>
            <a:ln>
              <a:noFill/>
            </a:ln>
          </p:spPr>
        </p:pic>
        <p:pic>
          <p:nvPicPr>
            <p:cNvPr id="319" name="1468989522" descr="D:\工作\2012\4月\4.13-CloudEngine图标\03.wmf"/>
            <p:cNvPicPr>
              <a:picLocks noChangeAspect="1" noChangeArrowheads="1"/>
            </p:cNvPicPr>
            <p:nvPr/>
          </p:nvPicPr>
          <p:blipFill>
            <a:blip r:embed="rId3" cstate="print"/>
            <a:srcRect/>
            <a:stretch>
              <a:fillRect/>
            </a:stretch>
          </p:blipFill>
          <p:spPr bwMode="auto">
            <a:xfrm>
              <a:off x="2508100" y="4213113"/>
              <a:ext cx="210789" cy="220065"/>
            </a:xfrm>
            <a:prstGeom prst="rect">
              <a:avLst/>
            </a:prstGeom>
            <a:noFill/>
            <a:ln w="9525">
              <a:noFill/>
              <a:bevel/>
              <a:headEnd/>
              <a:tailEnd/>
            </a:ln>
          </p:spPr>
        </p:pic>
        <p:pic>
          <p:nvPicPr>
            <p:cNvPr id="320" name="1148569636" descr="D:\工作\2012\4月\4.13-CloudEngine图标\03.wmf"/>
            <p:cNvPicPr>
              <a:picLocks noChangeAspect="1" noChangeArrowheads="1"/>
            </p:cNvPicPr>
            <p:nvPr/>
          </p:nvPicPr>
          <p:blipFill>
            <a:blip r:embed="rId3" cstate="print"/>
            <a:srcRect/>
            <a:stretch>
              <a:fillRect/>
            </a:stretch>
          </p:blipFill>
          <p:spPr bwMode="auto">
            <a:xfrm>
              <a:off x="1374483" y="4213113"/>
              <a:ext cx="210789" cy="220065"/>
            </a:xfrm>
            <a:prstGeom prst="rect">
              <a:avLst/>
            </a:prstGeom>
            <a:noFill/>
            <a:ln w="9525">
              <a:noFill/>
              <a:bevel/>
              <a:headEnd/>
              <a:tailEnd/>
            </a:ln>
          </p:spPr>
        </p:pic>
        <p:pic>
          <p:nvPicPr>
            <p:cNvPr id="321" name="473925248" descr="D:\工作\2012\4月\4.13-CloudEngine图标\03.wmf"/>
            <p:cNvPicPr>
              <a:picLocks noChangeAspect="1" noChangeArrowheads="1"/>
            </p:cNvPicPr>
            <p:nvPr/>
          </p:nvPicPr>
          <p:blipFill>
            <a:blip r:embed="rId3" cstate="print"/>
            <a:srcRect/>
            <a:stretch>
              <a:fillRect/>
            </a:stretch>
          </p:blipFill>
          <p:spPr bwMode="auto">
            <a:xfrm>
              <a:off x="1877743" y="4213113"/>
              <a:ext cx="210789" cy="220065"/>
            </a:xfrm>
            <a:prstGeom prst="rect">
              <a:avLst/>
            </a:prstGeom>
            <a:noFill/>
            <a:ln w="9525">
              <a:noFill/>
              <a:bevel/>
              <a:headEnd/>
              <a:tailEnd/>
            </a:ln>
          </p:spPr>
        </p:pic>
        <p:cxnSp>
          <p:nvCxnSpPr>
            <p:cNvPr id="322" name="802709588"/>
            <p:cNvCxnSpPr>
              <a:cxnSpLocks noChangeShapeType="1"/>
            </p:cNvCxnSpPr>
            <p:nvPr/>
          </p:nvCxnSpPr>
          <p:spPr bwMode="auto">
            <a:xfrm flipV="1">
              <a:off x="3337354" y="2234675"/>
              <a:ext cx="432472" cy="875557"/>
            </a:xfrm>
            <a:prstGeom prst="line">
              <a:avLst/>
            </a:prstGeom>
            <a:noFill/>
            <a:ln w="9525">
              <a:solidFill>
                <a:schemeClr val="tx1">
                  <a:lumMod val="50000"/>
                  <a:lumOff val="50000"/>
                </a:schemeClr>
              </a:solidFill>
              <a:bevel/>
              <a:headEnd/>
              <a:tailEnd/>
            </a:ln>
          </p:spPr>
        </p:cxnSp>
        <p:sp>
          <p:nvSpPr>
            <p:cNvPr id="323" name="1660630804"/>
            <p:cNvSpPr txBox="1">
              <a:spLocks noChangeArrowheads="1"/>
            </p:cNvSpPr>
            <p:nvPr/>
          </p:nvSpPr>
          <p:spPr bwMode="auto">
            <a:xfrm>
              <a:off x="1959466" y="3023119"/>
              <a:ext cx="809299" cy="385382"/>
            </a:xfrm>
            <a:prstGeom prst="rect">
              <a:avLst/>
            </a:prstGeom>
            <a:noFill/>
            <a:ln w="9525">
              <a:noFill/>
              <a:bevel/>
              <a:headEnd/>
              <a:tailEnd/>
            </a:ln>
          </p:spPr>
          <p:txBody>
            <a:bodyPr wrap="squar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VXLAN gateway</a:t>
              </a:r>
            </a:p>
          </p:txBody>
        </p:sp>
        <p:pic>
          <p:nvPicPr>
            <p:cNvPr id="324" name="650707399" descr="D:\工作\2012\4月\4.13-CloudEngine图标\03.wmf"/>
            <p:cNvPicPr>
              <a:picLocks noChangeAspect="1" noChangeArrowheads="1"/>
            </p:cNvPicPr>
            <p:nvPr/>
          </p:nvPicPr>
          <p:blipFill>
            <a:blip r:embed="rId3" cstate="print"/>
            <a:srcRect/>
            <a:stretch>
              <a:fillRect/>
            </a:stretch>
          </p:blipFill>
          <p:spPr bwMode="auto">
            <a:xfrm>
              <a:off x="4239265" y="4205971"/>
              <a:ext cx="210789" cy="220065"/>
            </a:xfrm>
            <a:prstGeom prst="rect">
              <a:avLst/>
            </a:prstGeom>
            <a:noFill/>
            <a:ln w="9525">
              <a:noFill/>
              <a:bevel/>
              <a:headEnd/>
              <a:tailEnd/>
            </a:ln>
          </p:spPr>
        </p:pic>
        <p:cxnSp>
          <p:nvCxnSpPr>
            <p:cNvPr id="325" name="1376836811"/>
            <p:cNvCxnSpPr>
              <a:cxnSpLocks noChangeShapeType="1"/>
              <a:stCxn id="321" idx="0"/>
              <a:endCxn id="302" idx="2"/>
            </p:cNvCxnSpPr>
            <p:nvPr/>
          </p:nvCxnSpPr>
          <p:spPr bwMode="auto">
            <a:xfrm flipV="1">
              <a:off x="1983138" y="3909842"/>
              <a:ext cx="1212743" cy="303271"/>
            </a:xfrm>
            <a:prstGeom prst="line">
              <a:avLst/>
            </a:prstGeom>
            <a:noFill/>
            <a:ln w="9525">
              <a:solidFill>
                <a:schemeClr val="tx1">
                  <a:lumMod val="50000"/>
                  <a:lumOff val="50000"/>
                </a:schemeClr>
              </a:solidFill>
              <a:bevel/>
              <a:headEnd/>
              <a:tailEnd/>
            </a:ln>
          </p:spPr>
        </p:cxnSp>
        <p:cxnSp>
          <p:nvCxnSpPr>
            <p:cNvPr id="326" name="340884939"/>
            <p:cNvCxnSpPr>
              <a:cxnSpLocks noChangeShapeType="1"/>
              <a:stCxn id="319" idx="0"/>
              <a:endCxn id="390" idx="2"/>
            </p:cNvCxnSpPr>
            <p:nvPr/>
          </p:nvCxnSpPr>
          <p:spPr bwMode="auto">
            <a:xfrm flipV="1">
              <a:off x="2613494" y="3909842"/>
              <a:ext cx="1854140" cy="303271"/>
            </a:xfrm>
            <a:prstGeom prst="line">
              <a:avLst/>
            </a:prstGeom>
            <a:noFill/>
            <a:ln w="9525">
              <a:solidFill>
                <a:schemeClr val="tx1">
                  <a:lumMod val="50000"/>
                  <a:lumOff val="50000"/>
                </a:schemeClr>
              </a:solidFill>
              <a:bevel/>
              <a:headEnd/>
              <a:tailEnd/>
            </a:ln>
          </p:spPr>
        </p:cxnSp>
        <p:cxnSp>
          <p:nvCxnSpPr>
            <p:cNvPr id="327" name="1243906067"/>
            <p:cNvCxnSpPr>
              <a:cxnSpLocks noChangeShapeType="1"/>
              <a:stCxn id="324" idx="0"/>
              <a:endCxn id="302" idx="2"/>
            </p:cNvCxnSpPr>
            <p:nvPr/>
          </p:nvCxnSpPr>
          <p:spPr bwMode="auto">
            <a:xfrm flipH="1" flipV="1">
              <a:off x="3195881" y="3909842"/>
              <a:ext cx="1148779" cy="296129"/>
            </a:xfrm>
            <a:prstGeom prst="line">
              <a:avLst/>
            </a:prstGeom>
            <a:noFill/>
            <a:ln w="9525">
              <a:solidFill>
                <a:schemeClr val="tx1">
                  <a:lumMod val="50000"/>
                  <a:lumOff val="50000"/>
                </a:schemeClr>
              </a:solidFill>
              <a:bevel/>
              <a:headEnd/>
              <a:tailEnd/>
            </a:ln>
          </p:spPr>
        </p:cxnSp>
        <p:cxnSp>
          <p:nvCxnSpPr>
            <p:cNvPr id="328" name="1141303479"/>
            <p:cNvCxnSpPr>
              <a:cxnSpLocks noChangeShapeType="1"/>
              <a:stCxn id="286" idx="2"/>
              <a:endCxn id="416" idx="0"/>
            </p:cNvCxnSpPr>
            <p:nvPr/>
          </p:nvCxnSpPr>
          <p:spPr bwMode="auto">
            <a:xfrm flipH="1">
              <a:off x="3842219" y="4433177"/>
              <a:ext cx="2379" cy="172127"/>
            </a:xfrm>
            <a:prstGeom prst="line">
              <a:avLst/>
            </a:prstGeom>
            <a:noFill/>
            <a:ln w="9525">
              <a:solidFill>
                <a:schemeClr val="tx1">
                  <a:lumMod val="50000"/>
                  <a:lumOff val="50000"/>
                </a:schemeClr>
              </a:solidFill>
              <a:bevel/>
              <a:headEnd/>
              <a:tailEnd/>
            </a:ln>
          </p:spPr>
        </p:cxnSp>
        <p:cxnSp>
          <p:nvCxnSpPr>
            <p:cNvPr id="329" name="1496441143"/>
            <p:cNvCxnSpPr>
              <a:cxnSpLocks noChangeShapeType="1"/>
            </p:cNvCxnSpPr>
            <p:nvPr/>
          </p:nvCxnSpPr>
          <p:spPr bwMode="auto">
            <a:xfrm flipH="1">
              <a:off x="3924836" y="4316003"/>
              <a:ext cx="318113" cy="0"/>
            </a:xfrm>
            <a:prstGeom prst="line">
              <a:avLst/>
            </a:prstGeom>
            <a:noFill/>
            <a:ln w="9525">
              <a:solidFill>
                <a:schemeClr val="tx1">
                  <a:lumMod val="50000"/>
                  <a:lumOff val="50000"/>
                </a:schemeClr>
              </a:solidFill>
              <a:bevel/>
              <a:headEnd/>
              <a:tailEnd/>
            </a:ln>
          </p:spPr>
        </p:cxnSp>
        <p:cxnSp>
          <p:nvCxnSpPr>
            <p:cNvPr id="330" name="2036646463"/>
            <p:cNvCxnSpPr>
              <a:cxnSpLocks noChangeShapeType="1"/>
            </p:cNvCxnSpPr>
            <p:nvPr/>
          </p:nvCxnSpPr>
          <p:spPr bwMode="auto">
            <a:xfrm flipH="1">
              <a:off x="1572320" y="4291623"/>
              <a:ext cx="318113" cy="0"/>
            </a:xfrm>
            <a:prstGeom prst="line">
              <a:avLst/>
            </a:prstGeom>
            <a:noFill/>
            <a:ln w="9525">
              <a:solidFill>
                <a:schemeClr val="tx1">
                  <a:lumMod val="50000"/>
                  <a:lumOff val="50000"/>
                </a:schemeClr>
              </a:solidFill>
              <a:bevel/>
              <a:headEnd/>
              <a:tailEnd/>
            </a:ln>
          </p:spPr>
        </p:cxnSp>
        <p:cxnSp>
          <p:nvCxnSpPr>
            <p:cNvPr id="331" name="1530729469"/>
            <p:cNvCxnSpPr>
              <a:cxnSpLocks noChangeShapeType="1"/>
              <a:stCxn id="320" idx="2"/>
              <a:endCxn id="317" idx="0"/>
            </p:cNvCxnSpPr>
            <p:nvPr/>
          </p:nvCxnSpPr>
          <p:spPr bwMode="auto">
            <a:xfrm flipH="1">
              <a:off x="1476821" y="4433178"/>
              <a:ext cx="3056" cy="159016"/>
            </a:xfrm>
            <a:prstGeom prst="line">
              <a:avLst/>
            </a:prstGeom>
            <a:noFill/>
            <a:ln w="9525">
              <a:solidFill>
                <a:schemeClr val="tx1">
                  <a:lumMod val="50000"/>
                  <a:lumOff val="50000"/>
                </a:schemeClr>
              </a:solidFill>
              <a:bevel/>
              <a:headEnd/>
              <a:tailEnd/>
            </a:ln>
          </p:spPr>
        </p:cxnSp>
        <p:cxnSp>
          <p:nvCxnSpPr>
            <p:cNvPr id="332" name="367486322"/>
            <p:cNvCxnSpPr>
              <a:cxnSpLocks noChangeShapeType="1"/>
              <a:stCxn id="321" idx="2"/>
              <a:endCxn id="317" idx="0"/>
            </p:cNvCxnSpPr>
            <p:nvPr/>
          </p:nvCxnSpPr>
          <p:spPr bwMode="auto">
            <a:xfrm flipH="1">
              <a:off x="1476821" y="4433178"/>
              <a:ext cx="506316" cy="159016"/>
            </a:xfrm>
            <a:prstGeom prst="line">
              <a:avLst/>
            </a:prstGeom>
            <a:noFill/>
            <a:ln w="9525">
              <a:solidFill>
                <a:schemeClr val="tx1">
                  <a:lumMod val="50000"/>
                  <a:lumOff val="50000"/>
                </a:schemeClr>
              </a:solidFill>
              <a:bevel/>
              <a:headEnd/>
              <a:tailEnd/>
            </a:ln>
          </p:spPr>
        </p:cxnSp>
        <p:cxnSp>
          <p:nvCxnSpPr>
            <p:cNvPr id="333" name="1723861446"/>
            <p:cNvCxnSpPr>
              <a:cxnSpLocks noChangeShapeType="1"/>
              <a:stCxn id="321" idx="2"/>
              <a:endCxn id="318" idx="0"/>
            </p:cNvCxnSpPr>
            <p:nvPr/>
          </p:nvCxnSpPr>
          <p:spPr bwMode="auto">
            <a:xfrm>
              <a:off x="1983138" y="4433177"/>
              <a:ext cx="463" cy="172127"/>
            </a:xfrm>
            <a:prstGeom prst="line">
              <a:avLst/>
            </a:prstGeom>
            <a:noFill/>
            <a:ln w="9525">
              <a:solidFill>
                <a:schemeClr val="tx1">
                  <a:lumMod val="50000"/>
                  <a:lumOff val="50000"/>
                </a:schemeClr>
              </a:solidFill>
              <a:bevel/>
              <a:headEnd/>
              <a:tailEnd/>
            </a:ln>
          </p:spPr>
        </p:cxnSp>
        <p:cxnSp>
          <p:nvCxnSpPr>
            <p:cNvPr id="334" name="1101386139"/>
            <p:cNvCxnSpPr>
              <a:cxnSpLocks noChangeShapeType="1"/>
              <a:stCxn id="320" idx="2"/>
              <a:endCxn id="318" idx="0"/>
            </p:cNvCxnSpPr>
            <p:nvPr/>
          </p:nvCxnSpPr>
          <p:spPr bwMode="auto">
            <a:xfrm>
              <a:off x="1479878" y="4433177"/>
              <a:ext cx="503723" cy="172127"/>
            </a:xfrm>
            <a:prstGeom prst="line">
              <a:avLst/>
            </a:prstGeom>
            <a:noFill/>
            <a:ln w="9525">
              <a:solidFill>
                <a:schemeClr val="tx1">
                  <a:lumMod val="50000"/>
                  <a:lumOff val="50000"/>
                </a:schemeClr>
              </a:solidFill>
              <a:bevel/>
              <a:headEnd/>
              <a:tailEnd/>
            </a:ln>
          </p:spPr>
        </p:cxnSp>
        <p:sp>
          <p:nvSpPr>
            <p:cNvPr id="335" name="1765147880"/>
            <p:cNvSpPr txBox="1">
              <a:spLocks noChangeArrowheads="1"/>
            </p:cNvSpPr>
            <p:nvPr/>
          </p:nvSpPr>
          <p:spPr bwMode="auto">
            <a:xfrm>
              <a:off x="1096434" y="4991192"/>
              <a:ext cx="1268156" cy="231220"/>
            </a:xfrm>
            <a:prstGeom prst="rect">
              <a:avLst/>
            </a:prstGeom>
            <a:noFill/>
            <a:ln w="9525">
              <a:noFill/>
              <a:bevel/>
              <a:headEnd/>
              <a:tailEnd/>
            </a:ln>
          </p:spPr>
          <p:txBody>
            <a:bodyPr wrap="none" lIns="91412" tIns="45707" rIns="91412" bIns="45707">
              <a:spAutoFit/>
            </a:bodyPr>
            <a:lstStyle/>
            <a:p>
              <a:pPr fontAlgn="ctr"/>
              <a:r>
                <a:rPr lang="en-US" altLang="zh-CN" sz="1200" dirty="0">
                  <a:latin typeface="+mn-lt"/>
                  <a:ea typeface="华文细黑" panose="02010600040101010101" pitchFamily="2" charset="-122"/>
                </a:rPr>
                <a:t>Physical server</a:t>
              </a:r>
            </a:p>
          </p:txBody>
        </p:sp>
        <p:sp>
          <p:nvSpPr>
            <p:cNvPr id="336" name="121808744"/>
            <p:cNvSpPr txBox="1">
              <a:spLocks noChangeArrowheads="1"/>
            </p:cNvSpPr>
            <p:nvPr/>
          </p:nvSpPr>
          <p:spPr bwMode="auto">
            <a:xfrm>
              <a:off x="2359428" y="4994299"/>
              <a:ext cx="1170076" cy="231220"/>
            </a:xfrm>
            <a:prstGeom prst="rect">
              <a:avLst/>
            </a:prstGeom>
            <a:noFill/>
            <a:ln w="9525">
              <a:noFill/>
              <a:bevel/>
              <a:headEnd/>
              <a:tailEnd/>
            </a:ln>
          </p:spPr>
          <p:txBody>
            <a:bodyPr wrap="none" lIns="91412" tIns="45707" rIns="91412" bIns="45707">
              <a:spAutoFit/>
            </a:bodyPr>
            <a:lstStyle/>
            <a:p>
              <a:pPr fontAlgn="ctr"/>
              <a:r>
                <a:rPr lang="en-US" altLang="zh-CN" sz="1200" dirty="0">
                  <a:latin typeface="+mn-lt"/>
                  <a:ea typeface="华文细黑" panose="02010600040101010101" pitchFamily="2" charset="-122"/>
                </a:rPr>
                <a:t>Virtual server</a:t>
              </a:r>
            </a:p>
          </p:txBody>
        </p:sp>
        <p:sp>
          <p:nvSpPr>
            <p:cNvPr id="337" name="964688516"/>
            <p:cNvSpPr txBox="1">
              <a:spLocks noChangeArrowheads="1"/>
            </p:cNvSpPr>
            <p:nvPr/>
          </p:nvSpPr>
          <p:spPr bwMode="auto">
            <a:xfrm>
              <a:off x="3122129" y="4209074"/>
              <a:ext cx="489053" cy="231220"/>
            </a:xfrm>
            <a:prstGeom prst="rect">
              <a:avLst/>
            </a:prstGeom>
            <a:noFill/>
            <a:ln w="9525">
              <a:noFill/>
              <a:bevel/>
              <a:headEnd/>
              <a:tailEnd/>
            </a:ln>
          </p:spPr>
          <p:txBody>
            <a:bodyPr wrap="non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338" name="1051656795"/>
            <p:cNvSpPr/>
            <p:nvPr/>
          </p:nvSpPr>
          <p:spPr>
            <a:xfrm>
              <a:off x="1651619" y="4220046"/>
              <a:ext cx="112594" cy="16373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70" tIns="34286" rIns="68570" bIns="34286" rtlCol="0" anchor="ctr"/>
            <a:lstStyle/>
            <a:p>
              <a:pPr algn="ctr" fontAlgn="ctr"/>
              <a:endParaRPr lang="en-US" altLang="zh-CN" sz="1200">
                <a:ea typeface="华文细黑" panose="02010600040101010101" pitchFamily="2" charset="-122"/>
              </a:endParaRPr>
            </a:p>
          </p:txBody>
        </p:sp>
        <p:cxnSp>
          <p:nvCxnSpPr>
            <p:cNvPr id="339" name="1446682207"/>
            <p:cNvCxnSpPr>
              <a:cxnSpLocks noChangeShapeType="1"/>
            </p:cNvCxnSpPr>
            <p:nvPr/>
          </p:nvCxnSpPr>
          <p:spPr bwMode="auto">
            <a:xfrm flipH="1">
              <a:off x="1572320" y="4332556"/>
              <a:ext cx="318113" cy="0"/>
            </a:xfrm>
            <a:prstGeom prst="line">
              <a:avLst/>
            </a:prstGeom>
            <a:noFill/>
            <a:ln w="9525">
              <a:solidFill>
                <a:schemeClr val="tx1">
                  <a:lumMod val="50000"/>
                  <a:lumOff val="50000"/>
                </a:schemeClr>
              </a:solidFill>
              <a:bevel/>
              <a:headEnd/>
              <a:tailEnd/>
            </a:ln>
          </p:spPr>
        </p:cxnSp>
        <p:sp>
          <p:nvSpPr>
            <p:cNvPr id="340" name="1085098393"/>
            <p:cNvSpPr/>
            <p:nvPr/>
          </p:nvSpPr>
          <p:spPr>
            <a:xfrm>
              <a:off x="2779283" y="4233079"/>
              <a:ext cx="112594" cy="16373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70" tIns="34286" rIns="68570" bIns="34286" rtlCol="0" anchor="ctr"/>
            <a:lstStyle/>
            <a:p>
              <a:pPr algn="ctr" fontAlgn="ctr"/>
              <a:endParaRPr lang="en-US" altLang="zh-CN" sz="1200">
                <a:ea typeface="华文细黑" panose="02010600040101010101" pitchFamily="2" charset="-122"/>
              </a:endParaRPr>
            </a:p>
          </p:txBody>
        </p:sp>
        <p:cxnSp>
          <p:nvCxnSpPr>
            <p:cNvPr id="341" name="1452529450"/>
            <p:cNvCxnSpPr>
              <a:cxnSpLocks noChangeShapeType="1"/>
            </p:cNvCxnSpPr>
            <p:nvPr/>
          </p:nvCxnSpPr>
          <p:spPr bwMode="auto">
            <a:xfrm flipH="1">
              <a:off x="3935818" y="4282213"/>
              <a:ext cx="318113" cy="0"/>
            </a:xfrm>
            <a:prstGeom prst="line">
              <a:avLst/>
            </a:prstGeom>
            <a:noFill/>
            <a:ln w="9525">
              <a:solidFill>
                <a:schemeClr val="tx1">
                  <a:lumMod val="50000"/>
                  <a:lumOff val="50000"/>
                </a:schemeClr>
              </a:solidFill>
              <a:bevel/>
              <a:headEnd/>
              <a:tailEnd/>
            </a:ln>
          </p:spPr>
        </p:cxnSp>
        <p:sp>
          <p:nvSpPr>
            <p:cNvPr id="342" name="504927609"/>
            <p:cNvSpPr/>
            <p:nvPr/>
          </p:nvSpPr>
          <p:spPr>
            <a:xfrm>
              <a:off x="4028356" y="4212612"/>
              <a:ext cx="112594" cy="16373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70" tIns="34286" rIns="68570" bIns="34286" rtlCol="0" anchor="ctr"/>
            <a:lstStyle/>
            <a:p>
              <a:pPr algn="ctr" fontAlgn="ctr"/>
              <a:endParaRPr lang="en-US" altLang="zh-CN" sz="1200">
                <a:ea typeface="华文细黑" panose="02010600040101010101" pitchFamily="2" charset="-122"/>
              </a:endParaRPr>
            </a:p>
          </p:txBody>
        </p:sp>
        <p:cxnSp>
          <p:nvCxnSpPr>
            <p:cNvPr id="343" name="810705798"/>
            <p:cNvCxnSpPr>
              <a:cxnSpLocks noChangeShapeType="1"/>
            </p:cNvCxnSpPr>
            <p:nvPr/>
          </p:nvCxnSpPr>
          <p:spPr bwMode="auto">
            <a:xfrm flipH="1">
              <a:off x="2696980" y="4292445"/>
              <a:ext cx="318113" cy="0"/>
            </a:xfrm>
            <a:prstGeom prst="line">
              <a:avLst/>
            </a:prstGeom>
            <a:noFill/>
            <a:ln w="9525">
              <a:solidFill>
                <a:schemeClr val="tx1">
                  <a:lumMod val="50000"/>
                  <a:lumOff val="50000"/>
                </a:schemeClr>
              </a:solidFill>
              <a:bevel/>
              <a:headEnd/>
              <a:tailEnd/>
            </a:ln>
          </p:spPr>
        </p:cxnSp>
        <p:cxnSp>
          <p:nvCxnSpPr>
            <p:cNvPr id="344" name="1304976163"/>
            <p:cNvCxnSpPr>
              <a:cxnSpLocks noChangeShapeType="1"/>
              <a:stCxn id="287" idx="2"/>
              <a:endCxn id="352" idx="0"/>
            </p:cNvCxnSpPr>
            <p:nvPr/>
          </p:nvCxnSpPr>
          <p:spPr bwMode="auto">
            <a:xfrm>
              <a:off x="3110252" y="4433178"/>
              <a:ext cx="93575" cy="173712"/>
            </a:xfrm>
            <a:prstGeom prst="line">
              <a:avLst/>
            </a:prstGeom>
            <a:noFill/>
            <a:ln w="9525">
              <a:solidFill>
                <a:schemeClr val="tx1">
                  <a:lumMod val="50000"/>
                  <a:lumOff val="50000"/>
                </a:schemeClr>
              </a:solidFill>
              <a:bevel/>
              <a:headEnd/>
              <a:tailEnd/>
            </a:ln>
          </p:spPr>
        </p:cxnSp>
        <p:sp>
          <p:nvSpPr>
            <p:cNvPr id="345" name="1203489266"/>
            <p:cNvSpPr>
              <a:spLocks noChangeArrowheads="1"/>
            </p:cNvSpPr>
            <p:nvPr/>
          </p:nvSpPr>
          <p:spPr bwMode="auto">
            <a:xfrm>
              <a:off x="2873088" y="4590094"/>
              <a:ext cx="668580" cy="400921"/>
            </a:xfrm>
            <a:prstGeom prst="rect">
              <a:avLst/>
            </a:prstGeom>
            <a:solidFill>
              <a:srgbClr val="ECF3AB"/>
            </a:solidFill>
            <a:ln w="9525">
              <a:solidFill>
                <a:srgbClr val="7F7F7F"/>
              </a:solidFill>
              <a:bevel/>
              <a:headEnd/>
              <a:tailEnd/>
            </a:ln>
          </p:spPr>
          <p:txBody>
            <a:bodyPr lIns="68552" tIns="34275" rIns="68552" bIns="34275"/>
            <a:lstStyle/>
            <a:p>
              <a:pPr fontAlgn="ctr">
                <a:buClr>
                  <a:srgbClr val="CC9900"/>
                </a:buClr>
                <a:buFont typeface="Wingdings" pitchFamily="2" charset="2"/>
                <a:buChar char="n"/>
              </a:pPr>
              <a:endParaRPr lang="en-US" altLang="zh-CN" sz="1200" dirty="0">
                <a:solidFill>
                  <a:srgbClr val="000000"/>
                </a:solidFill>
                <a:latin typeface="+mn-lt"/>
                <a:ea typeface="华文细黑" panose="02010600040101010101" pitchFamily="2" charset="-122"/>
              </a:endParaRPr>
            </a:p>
          </p:txBody>
        </p:sp>
        <p:sp>
          <p:nvSpPr>
            <p:cNvPr id="346" name="384652243"/>
            <p:cNvSpPr>
              <a:spLocks noChangeArrowheads="1"/>
            </p:cNvSpPr>
            <p:nvPr/>
          </p:nvSpPr>
          <p:spPr bwMode="auto">
            <a:xfrm>
              <a:off x="2906815" y="4830395"/>
              <a:ext cx="263200" cy="122246"/>
            </a:xfrm>
            <a:prstGeom prst="rect">
              <a:avLst/>
            </a:prstGeom>
            <a:solidFill>
              <a:srgbClr val="FFFF00"/>
            </a:solidFill>
            <a:ln w="9525">
              <a:solidFill>
                <a:srgbClr val="7F7F7F"/>
              </a:solidFill>
              <a:bevel/>
              <a:headEnd/>
              <a:tailEnd/>
            </a:ln>
          </p:spPr>
          <p:txBody>
            <a:bodyPr lIns="0" tIns="0" rIns="0" bIns="0" anchor="ctr" anchorCtr="1"/>
            <a:lstStyle/>
            <a:p>
              <a:pPr algn="ctr" fontAlgn="ctr">
                <a:buClr>
                  <a:srgbClr val="CC9900"/>
                </a:buClr>
              </a:pPr>
              <a:r>
                <a:rPr lang="en-US" altLang="zh-CN" sz="1200" dirty="0">
                  <a:solidFill>
                    <a:srgbClr val="000000"/>
                  </a:solidFill>
                  <a:latin typeface="+mn-lt"/>
                  <a:ea typeface="华文细黑" panose="02010600040101010101" pitchFamily="2" charset="-122"/>
                </a:rPr>
                <a:t>VM</a:t>
              </a:r>
            </a:p>
          </p:txBody>
        </p:sp>
        <p:sp>
          <p:nvSpPr>
            <p:cNvPr id="347" name="1618432684"/>
            <p:cNvSpPr>
              <a:spLocks noChangeArrowheads="1"/>
            </p:cNvSpPr>
            <p:nvPr/>
          </p:nvSpPr>
          <p:spPr bwMode="auto">
            <a:xfrm>
              <a:off x="3238536" y="4837550"/>
              <a:ext cx="243281" cy="115090"/>
            </a:xfrm>
            <a:prstGeom prst="rect">
              <a:avLst/>
            </a:prstGeom>
            <a:solidFill>
              <a:srgbClr val="92D050"/>
            </a:solidFill>
            <a:ln w="9525">
              <a:solidFill>
                <a:srgbClr val="7F7F7F"/>
              </a:solidFill>
              <a:bevel/>
              <a:headEnd/>
              <a:tailEnd/>
            </a:ln>
          </p:spPr>
          <p:txBody>
            <a:bodyPr lIns="0" tIns="0" rIns="0" bIns="0" anchor="ctr" anchorCtr="1"/>
            <a:lstStyle/>
            <a:p>
              <a:pPr algn="ctr" fontAlgn="ctr">
                <a:buClr>
                  <a:srgbClr val="CC9900"/>
                </a:buClr>
              </a:pPr>
              <a:r>
                <a:rPr lang="en-US" altLang="zh-CN" sz="1200" dirty="0">
                  <a:solidFill>
                    <a:srgbClr val="000000"/>
                  </a:solidFill>
                  <a:latin typeface="+mn-lt"/>
                  <a:ea typeface="华文细黑" panose="02010600040101010101" pitchFamily="2" charset="-122"/>
                </a:rPr>
                <a:t>VM</a:t>
              </a:r>
            </a:p>
          </p:txBody>
        </p:sp>
        <p:cxnSp>
          <p:nvCxnSpPr>
            <p:cNvPr id="348" name="1172964897"/>
            <p:cNvCxnSpPr>
              <a:cxnSpLocks noChangeShapeType="1"/>
            </p:cNvCxnSpPr>
            <p:nvPr/>
          </p:nvCxnSpPr>
          <p:spPr bwMode="auto">
            <a:xfrm>
              <a:off x="2994502" y="4850629"/>
              <a:ext cx="0" cy="0"/>
            </a:xfrm>
            <a:prstGeom prst="line">
              <a:avLst/>
            </a:prstGeom>
            <a:noFill/>
            <a:ln w="9525">
              <a:solidFill>
                <a:srgbClr val="7F7F7F"/>
              </a:solidFill>
              <a:bevel/>
              <a:headEnd/>
              <a:tailEnd/>
            </a:ln>
          </p:spPr>
        </p:cxnSp>
        <p:cxnSp>
          <p:nvCxnSpPr>
            <p:cNvPr id="349" name="476813624"/>
            <p:cNvCxnSpPr>
              <a:cxnSpLocks noChangeShapeType="1"/>
            </p:cNvCxnSpPr>
            <p:nvPr/>
          </p:nvCxnSpPr>
          <p:spPr bwMode="auto">
            <a:xfrm>
              <a:off x="3205291" y="4850629"/>
              <a:ext cx="0" cy="0"/>
            </a:xfrm>
            <a:prstGeom prst="line">
              <a:avLst/>
            </a:prstGeom>
            <a:noFill/>
            <a:ln w="9525">
              <a:solidFill>
                <a:srgbClr val="7F7F7F"/>
              </a:solidFill>
              <a:bevel/>
              <a:headEnd/>
              <a:tailEnd/>
            </a:ln>
          </p:spPr>
        </p:cxnSp>
        <p:cxnSp>
          <p:nvCxnSpPr>
            <p:cNvPr id="350" name="1963469751"/>
            <p:cNvCxnSpPr>
              <a:cxnSpLocks noChangeShapeType="1"/>
            </p:cNvCxnSpPr>
            <p:nvPr/>
          </p:nvCxnSpPr>
          <p:spPr bwMode="auto">
            <a:xfrm flipH="1" flipV="1">
              <a:off x="2982697" y="4592624"/>
              <a:ext cx="0" cy="236506"/>
            </a:xfrm>
            <a:prstGeom prst="line">
              <a:avLst/>
            </a:prstGeom>
            <a:noFill/>
            <a:ln w="9525">
              <a:solidFill>
                <a:srgbClr val="7F7F7F"/>
              </a:solidFill>
              <a:bevel/>
              <a:headEnd/>
              <a:tailEnd/>
            </a:ln>
          </p:spPr>
        </p:cxnSp>
        <p:cxnSp>
          <p:nvCxnSpPr>
            <p:cNvPr id="351" name="625743530"/>
            <p:cNvCxnSpPr>
              <a:cxnSpLocks noChangeShapeType="1"/>
            </p:cNvCxnSpPr>
            <p:nvPr/>
          </p:nvCxnSpPr>
          <p:spPr bwMode="auto">
            <a:xfrm flipH="1" flipV="1">
              <a:off x="3292617" y="4592624"/>
              <a:ext cx="0" cy="236506"/>
            </a:xfrm>
            <a:prstGeom prst="line">
              <a:avLst/>
            </a:prstGeom>
            <a:noFill/>
            <a:ln w="9525">
              <a:solidFill>
                <a:srgbClr val="7F7F7F"/>
              </a:solidFill>
              <a:bevel/>
              <a:headEnd/>
              <a:tailEnd/>
            </a:ln>
          </p:spPr>
        </p:cxnSp>
        <p:sp>
          <p:nvSpPr>
            <p:cNvPr id="352" name="1928317336"/>
            <p:cNvSpPr>
              <a:spLocks noChangeArrowheads="1"/>
            </p:cNvSpPr>
            <p:nvPr/>
          </p:nvSpPr>
          <p:spPr bwMode="auto">
            <a:xfrm>
              <a:off x="2897665" y="4606889"/>
              <a:ext cx="612325" cy="139013"/>
            </a:xfrm>
            <a:prstGeom prst="rect">
              <a:avLst/>
            </a:prstGeom>
            <a:solidFill>
              <a:srgbClr val="FFC000"/>
            </a:solidFill>
            <a:ln w="9525">
              <a:solidFill>
                <a:srgbClr val="7F7F7F"/>
              </a:solidFill>
              <a:bevel/>
              <a:headEnd/>
              <a:tailEnd/>
            </a:ln>
          </p:spPr>
          <p:txBody>
            <a:bodyPr lIns="0" tIns="0" rIns="0" bIns="0" anchor="ctr" anchorCtr="1"/>
            <a:lstStyle/>
            <a:p>
              <a:pPr algn="ctr" defTabSz="877111" fontAlgn="ctr"/>
              <a:r>
                <a:rPr lang="en-US" altLang="zh-CN" sz="1200" dirty="0" err="1">
                  <a:solidFill>
                    <a:srgbClr val="000000"/>
                  </a:solidFill>
                  <a:latin typeface="+mn-lt"/>
                  <a:ea typeface="华文细黑" panose="02010600040101010101" pitchFamily="2" charset="-122"/>
                </a:rPr>
                <a:t>vSwitch</a:t>
              </a:r>
              <a:endParaRPr lang="en-US" altLang="zh-CN" sz="1200" dirty="0">
                <a:solidFill>
                  <a:srgbClr val="000000"/>
                </a:solidFill>
                <a:latin typeface="+mn-lt"/>
                <a:ea typeface="华文细黑" panose="02010600040101010101" pitchFamily="2" charset="-122"/>
              </a:endParaRPr>
            </a:p>
          </p:txBody>
        </p:sp>
        <p:sp>
          <p:nvSpPr>
            <p:cNvPr id="353" name="348770797"/>
            <p:cNvSpPr>
              <a:spLocks noChangeArrowheads="1"/>
            </p:cNvSpPr>
            <p:nvPr/>
          </p:nvSpPr>
          <p:spPr bwMode="auto">
            <a:xfrm>
              <a:off x="2138392" y="4579862"/>
              <a:ext cx="699397" cy="400921"/>
            </a:xfrm>
            <a:prstGeom prst="rect">
              <a:avLst/>
            </a:prstGeom>
            <a:solidFill>
              <a:srgbClr val="ECF3AB"/>
            </a:solidFill>
            <a:ln w="9525">
              <a:solidFill>
                <a:srgbClr val="7F7F7F"/>
              </a:solidFill>
              <a:bevel/>
              <a:headEnd/>
              <a:tailEnd/>
            </a:ln>
          </p:spPr>
          <p:txBody>
            <a:bodyPr lIns="68552" tIns="34275" rIns="68552" bIns="34275"/>
            <a:lstStyle/>
            <a:p>
              <a:pPr fontAlgn="ctr">
                <a:buClr>
                  <a:srgbClr val="CC9900"/>
                </a:buClr>
                <a:buFont typeface="Wingdings" pitchFamily="2" charset="2"/>
                <a:buChar char="n"/>
              </a:pPr>
              <a:endParaRPr lang="en-US" altLang="zh-CN" sz="1200" dirty="0">
                <a:solidFill>
                  <a:srgbClr val="000000"/>
                </a:solidFill>
                <a:latin typeface="+mn-lt"/>
                <a:ea typeface="华文细黑" panose="02010600040101010101" pitchFamily="2" charset="-122"/>
              </a:endParaRPr>
            </a:p>
          </p:txBody>
        </p:sp>
        <p:sp>
          <p:nvSpPr>
            <p:cNvPr id="354" name="349804211"/>
            <p:cNvSpPr>
              <a:spLocks noChangeArrowheads="1"/>
            </p:cNvSpPr>
            <p:nvPr/>
          </p:nvSpPr>
          <p:spPr bwMode="auto">
            <a:xfrm>
              <a:off x="2181976" y="4818414"/>
              <a:ext cx="290363" cy="132318"/>
            </a:xfrm>
            <a:prstGeom prst="rect">
              <a:avLst/>
            </a:prstGeom>
            <a:solidFill>
              <a:srgbClr val="FFFF00"/>
            </a:solidFill>
            <a:ln w="9525">
              <a:solidFill>
                <a:srgbClr val="7F7F7F"/>
              </a:solidFill>
              <a:bevel/>
              <a:headEnd/>
              <a:tailEnd/>
            </a:ln>
          </p:spPr>
          <p:txBody>
            <a:bodyPr lIns="0" tIns="0" rIns="0" bIns="0" anchor="ctr" anchorCtr="1"/>
            <a:lstStyle/>
            <a:p>
              <a:pPr algn="ctr" fontAlgn="ctr">
                <a:buClr>
                  <a:srgbClr val="CC9900"/>
                </a:buClr>
              </a:pPr>
              <a:r>
                <a:rPr lang="en-US" altLang="zh-CN" sz="1200" dirty="0">
                  <a:solidFill>
                    <a:srgbClr val="000000"/>
                  </a:solidFill>
                  <a:latin typeface="+mn-lt"/>
                  <a:ea typeface="华文细黑" panose="02010600040101010101" pitchFamily="2" charset="-122"/>
                </a:rPr>
                <a:t>VM</a:t>
              </a:r>
            </a:p>
          </p:txBody>
        </p:sp>
        <p:sp>
          <p:nvSpPr>
            <p:cNvPr id="355" name="256864831"/>
            <p:cNvSpPr>
              <a:spLocks noChangeArrowheads="1"/>
            </p:cNvSpPr>
            <p:nvPr/>
          </p:nvSpPr>
          <p:spPr bwMode="auto">
            <a:xfrm>
              <a:off x="2505846" y="4820163"/>
              <a:ext cx="265266" cy="125324"/>
            </a:xfrm>
            <a:prstGeom prst="rect">
              <a:avLst/>
            </a:prstGeom>
            <a:solidFill>
              <a:srgbClr val="92D050"/>
            </a:solidFill>
            <a:ln w="9525">
              <a:solidFill>
                <a:srgbClr val="7F7F7F"/>
              </a:solidFill>
              <a:bevel/>
              <a:headEnd/>
              <a:tailEnd/>
            </a:ln>
          </p:spPr>
          <p:txBody>
            <a:bodyPr lIns="0" tIns="0" rIns="0" bIns="0" anchor="ctr" anchorCtr="1"/>
            <a:lstStyle/>
            <a:p>
              <a:pPr algn="ctr" fontAlgn="ctr">
                <a:buClr>
                  <a:srgbClr val="CC9900"/>
                </a:buClr>
              </a:pPr>
              <a:r>
                <a:rPr lang="en-US" altLang="zh-CN" sz="1200" dirty="0">
                  <a:solidFill>
                    <a:srgbClr val="000000"/>
                  </a:solidFill>
                  <a:latin typeface="+mn-lt"/>
                  <a:ea typeface="华文细黑" panose="02010600040101010101" pitchFamily="2" charset="-122"/>
                </a:rPr>
                <a:t>VM</a:t>
              </a:r>
            </a:p>
          </p:txBody>
        </p:sp>
        <p:cxnSp>
          <p:nvCxnSpPr>
            <p:cNvPr id="356" name="19367680"/>
            <p:cNvCxnSpPr>
              <a:cxnSpLocks noChangeShapeType="1"/>
            </p:cNvCxnSpPr>
            <p:nvPr/>
          </p:nvCxnSpPr>
          <p:spPr bwMode="auto">
            <a:xfrm>
              <a:off x="2368198" y="4840396"/>
              <a:ext cx="0" cy="0"/>
            </a:xfrm>
            <a:prstGeom prst="line">
              <a:avLst/>
            </a:prstGeom>
            <a:noFill/>
            <a:ln w="9525">
              <a:solidFill>
                <a:srgbClr val="7F7F7F"/>
              </a:solidFill>
              <a:bevel/>
              <a:headEnd/>
              <a:tailEnd/>
            </a:ln>
          </p:spPr>
        </p:cxnSp>
        <p:cxnSp>
          <p:nvCxnSpPr>
            <p:cNvPr id="357" name="595161406"/>
            <p:cNvCxnSpPr>
              <a:cxnSpLocks noChangeShapeType="1"/>
            </p:cNvCxnSpPr>
            <p:nvPr/>
          </p:nvCxnSpPr>
          <p:spPr bwMode="auto">
            <a:xfrm>
              <a:off x="2652557" y="4840396"/>
              <a:ext cx="0" cy="0"/>
            </a:xfrm>
            <a:prstGeom prst="line">
              <a:avLst/>
            </a:prstGeom>
            <a:noFill/>
            <a:ln w="9525">
              <a:solidFill>
                <a:srgbClr val="7F7F7F"/>
              </a:solidFill>
              <a:bevel/>
              <a:headEnd/>
              <a:tailEnd/>
            </a:ln>
          </p:spPr>
        </p:cxnSp>
        <p:cxnSp>
          <p:nvCxnSpPr>
            <p:cNvPr id="358" name="1069348827"/>
            <p:cNvCxnSpPr>
              <a:cxnSpLocks noChangeShapeType="1"/>
            </p:cNvCxnSpPr>
            <p:nvPr/>
          </p:nvCxnSpPr>
          <p:spPr bwMode="auto">
            <a:xfrm flipH="1" flipV="1">
              <a:off x="2429963" y="4582390"/>
              <a:ext cx="0" cy="236506"/>
            </a:xfrm>
            <a:prstGeom prst="line">
              <a:avLst/>
            </a:prstGeom>
            <a:noFill/>
            <a:ln w="9525">
              <a:solidFill>
                <a:srgbClr val="7F7F7F"/>
              </a:solidFill>
              <a:bevel/>
              <a:headEnd/>
              <a:tailEnd/>
            </a:ln>
          </p:spPr>
        </p:cxnSp>
        <p:cxnSp>
          <p:nvCxnSpPr>
            <p:cNvPr id="359" name="988799016"/>
            <p:cNvCxnSpPr>
              <a:cxnSpLocks noChangeShapeType="1"/>
            </p:cNvCxnSpPr>
            <p:nvPr/>
          </p:nvCxnSpPr>
          <p:spPr bwMode="auto">
            <a:xfrm flipH="1" flipV="1">
              <a:off x="2647498" y="4579862"/>
              <a:ext cx="0" cy="236506"/>
            </a:xfrm>
            <a:prstGeom prst="line">
              <a:avLst/>
            </a:prstGeom>
            <a:noFill/>
            <a:ln w="9525">
              <a:solidFill>
                <a:srgbClr val="7F7F7F"/>
              </a:solidFill>
              <a:bevel/>
              <a:headEnd/>
              <a:tailEnd/>
            </a:ln>
          </p:spPr>
        </p:cxnSp>
        <p:sp>
          <p:nvSpPr>
            <p:cNvPr id="360" name="1565339208"/>
            <p:cNvSpPr>
              <a:spLocks noChangeArrowheads="1"/>
            </p:cNvSpPr>
            <p:nvPr/>
          </p:nvSpPr>
          <p:spPr bwMode="auto">
            <a:xfrm>
              <a:off x="2209882" y="4605040"/>
              <a:ext cx="540527" cy="141554"/>
            </a:xfrm>
            <a:prstGeom prst="rect">
              <a:avLst/>
            </a:prstGeom>
            <a:solidFill>
              <a:srgbClr val="FFC000"/>
            </a:solidFill>
            <a:ln w="9525">
              <a:solidFill>
                <a:srgbClr val="7F7F7F"/>
              </a:solidFill>
              <a:bevel/>
              <a:headEnd/>
              <a:tailEnd/>
            </a:ln>
          </p:spPr>
          <p:txBody>
            <a:bodyPr lIns="0" tIns="0" rIns="0" bIns="0" anchor="ctr" anchorCtr="1"/>
            <a:lstStyle/>
            <a:p>
              <a:pPr algn="ctr" defTabSz="877111" fontAlgn="ctr"/>
              <a:r>
                <a:rPr lang="en-US" altLang="zh-CN" sz="1200" dirty="0">
                  <a:solidFill>
                    <a:srgbClr val="000000"/>
                  </a:solidFill>
                  <a:latin typeface="+mn-lt"/>
                  <a:ea typeface="华文细黑" panose="02010600040101010101" pitchFamily="2" charset="-122"/>
                </a:rPr>
                <a:t>vSwitch</a:t>
              </a:r>
            </a:p>
          </p:txBody>
        </p:sp>
        <p:cxnSp>
          <p:nvCxnSpPr>
            <p:cNvPr id="361" name="895286623"/>
            <p:cNvCxnSpPr>
              <a:cxnSpLocks noChangeShapeType="1"/>
              <a:stCxn id="319" idx="2"/>
              <a:endCxn id="360" idx="0"/>
            </p:cNvCxnSpPr>
            <p:nvPr/>
          </p:nvCxnSpPr>
          <p:spPr bwMode="auto">
            <a:xfrm flipH="1">
              <a:off x="2480146" y="4433178"/>
              <a:ext cx="133349" cy="171863"/>
            </a:xfrm>
            <a:prstGeom prst="line">
              <a:avLst/>
            </a:prstGeom>
            <a:noFill/>
            <a:ln w="9525">
              <a:solidFill>
                <a:schemeClr val="tx1">
                  <a:lumMod val="50000"/>
                  <a:lumOff val="50000"/>
                </a:schemeClr>
              </a:solidFill>
              <a:bevel/>
              <a:headEnd/>
              <a:tailEnd/>
            </a:ln>
          </p:spPr>
        </p:cxnSp>
        <p:sp>
          <p:nvSpPr>
            <p:cNvPr id="362" name="945411484"/>
            <p:cNvSpPr txBox="1">
              <a:spLocks noChangeArrowheads="1"/>
            </p:cNvSpPr>
            <p:nvPr/>
          </p:nvSpPr>
          <p:spPr bwMode="auto">
            <a:xfrm>
              <a:off x="3475068" y="4992847"/>
              <a:ext cx="1549530" cy="231220"/>
            </a:xfrm>
            <a:prstGeom prst="rect">
              <a:avLst/>
            </a:prstGeom>
            <a:noFill/>
            <a:ln w="9525">
              <a:noFill/>
              <a:bevel/>
              <a:headEnd/>
              <a:tailEnd/>
            </a:ln>
          </p:spPr>
          <p:txBody>
            <a:bodyPr wrap="none" lIns="91412" tIns="45707" rIns="91412" bIns="45707">
              <a:spAutoFit/>
            </a:bodyPr>
            <a:lstStyle/>
            <a:p>
              <a:pPr fontAlgn="ctr"/>
              <a:r>
                <a:rPr lang="en-US" altLang="zh-CN" sz="1200" dirty="0" err="1">
                  <a:latin typeface="+mn-lt"/>
                  <a:ea typeface="华文细黑" panose="02010600040101010101" pitchFamily="2" charset="-122"/>
                  <a:cs typeface="Arial Unicode MS" pitchFamily="34" charset="-122"/>
                </a:rPr>
                <a:t>ServerSAN</a:t>
              </a:r>
              <a:r>
                <a:rPr lang="en-US" altLang="zh-CN" sz="1200" dirty="0">
                  <a:latin typeface="+mn-lt"/>
                  <a:ea typeface="华文细黑" panose="02010600040101010101" pitchFamily="2" charset="-122"/>
                  <a:cs typeface="Arial Unicode MS" pitchFamily="34" charset="-122"/>
                </a:rPr>
                <a:t>/IP SAN</a:t>
              </a:r>
            </a:p>
          </p:txBody>
        </p:sp>
        <p:cxnSp>
          <p:nvCxnSpPr>
            <p:cNvPr id="363" name="776739137"/>
            <p:cNvCxnSpPr>
              <a:cxnSpLocks noChangeShapeType="1"/>
              <a:stCxn id="287" idx="0"/>
              <a:endCxn id="301" idx="2"/>
            </p:cNvCxnSpPr>
            <p:nvPr/>
          </p:nvCxnSpPr>
          <p:spPr bwMode="auto">
            <a:xfrm flipH="1" flipV="1">
              <a:off x="2596490" y="3909842"/>
              <a:ext cx="513762" cy="303271"/>
            </a:xfrm>
            <a:prstGeom prst="line">
              <a:avLst/>
            </a:prstGeom>
            <a:noFill/>
            <a:ln w="9525">
              <a:solidFill>
                <a:schemeClr val="tx1">
                  <a:lumMod val="50000"/>
                  <a:lumOff val="50000"/>
                </a:schemeClr>
              </a:solidFill>
              <a:bevel/>
              <a:headEnd/>
              <a:tailEnd/>
            </a:ln>
          </p:spPr>
        </p:cxnSp>
        <p:cxnSp>
          <p:nvCxnSpPr>
            <p:cNvPr id="364" name="1600769864"/>
            <p:cNvCxnSpPr>
              <a:cxnSpLocks noChangeShapeType="1"/>
              <a:stCxn id="302" idx="0"/>
            </p:cNvCxnSpPr>
            <p:nvPr/>
          </p:nvCxnSpPr>
          <p:spPr bwMode="auto">
            <a:xfrm flipV="1">
              <a:off x="3195881" y="3312177"/>
              <a:ext cx="141473" cy="343234"/>
            </a:xfrm>
            <a:prstGeom prst="line">
              <a:avLst/>
            </a:prstGeom>
            <a:noFill/>
            <a:ln w="9525">
              <a:solidFill>
                <a:schemeClr val="tx1">
                  <a:lumMod val="50000"/>
                  <a:lumOff val="50000"/>
                </a:schemeClr>
              </a:solidFill>
              <a:bevel/>
              <a:headEnd/>
              <a:tailEnd/>
            </a:ln>
          </p:spPr>
        </p:cxnSp>
        <p:pic>
          <p:nvPicPr>
            <p:cNvPr id="365" name="216417323" descr="图片26"/>
            <p:cNvPicPr>
              <a:picLocks noChangeAspect="1" noChangeArrowheads="1"/>
            </p:cNvPicPr>
            <p:nvPr/>
          </p:nvPicPr>
          <p:blipFill>
            <a:blip r:embed="rId4" cstate="print"/>
            <a:srcRect/>
            <a:stretch>
              <a:fillRect/>
            </a:stretch>
          </p:blipFill>
          <p:spPr bwMode="auto">
            <a:xfrm>
              <a:off x="4734206" y="2656916"/>
              <a:ext cx="193787" cy="214804"/>
            </a:xfrm>
            <a:prstGeom prst="rect">
              <a:avLst/>
            </a:prstGeom>
            <a:noFill/>
            <a:ln w="9525">
              <a:noFill/>
              <a:bevel/>
              <a:headEnd/>
              <a:tailEnd/>
            </a:ln>
          </p:spPr>
        </p:pic>
        <p:cxnSp>
          <p:nvCxnSpPr>
            <p:cNvPr id="366" name="2015351472"/>
            <p:cNvCxnSpPr>
              <a:cxnSpLocks noChangeShapeType="1"/>
              <a:stCxn id="365" idx="3"/>
              <a:endCxn id="298" idx="1"/>
            </p:cNvCxnSpPr>
            <p:nvPr/>
          </p:nvCxnSpPr>
          <p:spPr bwMode="auto">
            <a:xfrm>
              <a:off x="4927993" y="2764318"/>
              <a:ext cx="89486" cy="0"/>
            </a:xfrm>
            <a:prstGeom prst="line">
              <a:avLst/>
            </a:prstGeom>
            <a:noFill/>
            <a:ln w="9525">
              <a:solidFill>
                <a:schemeClr val="tx1">
                  <a:lumMod val="50000"/>
                  <a:lumOff val="50000"/>
                </a:schemeClr>
              </a:solidFill>
              <a:bevel/>
              <a:headEnd/>
              <a:tailEnd/>
            </a:ln>
          </p:spPr>
        </p:cxnSp>
        <p:sp>
          <p:nvSpPr>
            <p:cNvPr id="367" name="1554944608"/>
            <p:cNvSpPr txBox="1">
              <a:spLocks noChangeArrowheads="1"/>
            </p:cNvSpPr>
            <p:nvPr/>
          </p:nvSpPr>
          <p:spPr bwMode="auto">
            <a:xfrm>
              <a:off x="1446502" y="2632444"/>
              <a:ext cx="363772" cy="230806"/>
            </a:xfrm>
            <a:prstGeom prst="rect">
              <a:avLst/>
            </a:prstGeom>
            <a:noFill/>
            <a:ln w="9525">
              <a:noFill/>
              <a:bevel/>
              <a:headEnd/>
              <a:tailEnd/>
            </a:ln>
          </p:spPr>
          <p:txBody>
            <a:bodyPr wrap="squar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LB</a:t>
              </a:r>
              <a:endParaRPr lang="en-US" altLang="zh-CN" sz="1200" dirty="0">
                <a:solidFill>
                  <a:srgbClr val="000000"/>
                </a:solidFill>
                <a:latin typeface="+mn-lt"/>
                <a:ea typeface="华文细黑" panose="02010600040101010101" pitchFamily="2" charset="-122"/>
                <a:cs typeface="Arial Unicode MS" pitchFamily="34" charset="-122"/>
              </a:endParaRPr>
            </a:p>
          </p:txBody>
        </p:sp>
        <p:cxnSp>
          <p:nvCxnSpPr>
            <p:cNvPr id="368" name="380056087"/>
            <p:cNvCxnSpPr>
              <a:cxnSpLocks noChangeShapeType="1"/>
              <a:stCxn id="287" idx="2"/>
              <a:endCxn id="360" idx="0"/>
            </p:cNvCxnSpPr>
            <p:nvPr/>
          </p:nvCxnSpPr>
          <p:spPr bwMode="auto">
            <a:xfrm flipH="1">
              <a:off x="2480146" y="4433178"/>
              <a:ext cx="630106" cy="171863"/>
            </a:xfrm>
            <a:prstGeom prst="line">
              <a:avLst/>
            </a:prstGeom>
            <a:noFill/>
            <a:ln w="9525">
              <a:solidFill>
                <a:schemeClr val="tx1">
                  <a:lumMod val="50000"/>
                  <a:lumOff val="50000"/>
                </a:schemeClr>
              </a:solidFill>
              <a:bevel/>
              <a:headEnd/>
              <a:tailEnd/>
            </a:ln>
          </p:spPr>
        </p:cxnSp>
        <p:cxnSp>
          <p:nvCxnSpPr>
            <p:cNvPr id="369" name="168351713"/>
            <p:cNvCxnSpPr>
              <a:cxnSpLocks noChangeShapeType="1"/>
              <a:stCxn id="352" idx="0"/>
              <a:endCxn id="319" idx="2"/>
            </p:cNvCxnSpPr>
            <p:nvPr/>
          </p:nvCxnSpPr>
          <p:spPr bwMode="auto">
            <a:xfrm flipH="1" flipV="1">
              <a:off x="2613495" y="4433178"/>
              <a:ext cx="590332" cy="173712"/>
            </a:xfrm>
            <a:prstGeom prst="line">
              <a:avLst/>
            </a:prstGeom>
            <a:noFill/>
            <a:ln w="9525">
              <a:solidFill>
                <a:schemeClr val="tx1">
                  <a:lumMod val="50000"/>
                  <a:lumOff val="50000"/>
                </a:schemeClr>
              </a:solidFill>
              <a:bevel/>
              <a:headEnd/>
              <a:tailEnd/>
            </a:ln>
          </p:spPr>
        </p:cxnSp>
        <p:cxnSp>
          <p:nvCxnSpPr>
            <p:cNvPr id="370" name="250846833"/>
            <p:cNvCxnSpPr>
              <a:cxnSpLocks noChangeShapeType="1"/>
              <a:stCxn id="417" idx="0"/>
              <a:endCxn id="286" idx="2"/>
            </p:cNvCxnSpPr>
            <p:nvPr/>
          </p:nvCxnSpPr>
          <p:spPr bwMode="auto">
            <a:xfrm flipH="1" flipV="1">
              <a:off x="3844598" y="4433178"/>
              <a:ext cx="464760" cy="162190"/>
            </a:xfrm>
            <a:prstGeom prst="line">
              <a:avLst/>
            </a:prstGeom>
            <a:noFill/>
            <a:ln w="9525">
              <a:solidFill>
                <a:schemeClr val="tx1">
                  <a:lumMod val="50000"/>
                  <a:lumOff val="50000"/>
                </a:schemeClr>
              </a:solidFill>
              <a:bevel/>
              <a:headEnd/>
              <a:tailEnd/>
            </a:ln>
          </p:spPr>
        </p:cxnSp>
        <p:cxnSp>
          <p:nvCxnSpPr>
            <p:cNvPr id="371" name="659038578"/>
            <p:cNvCxnSpPr>
              <a:cxnSpLocks noChangeShapeType="1"/>
              <a:stCxn id="324" idx="2"/>
              <a:endCxn id="416" idx="0"/>
            </p:cNvCxnSpPr>
            <p:nvPr/>
          </p:nvCxnSpPr>
          <p:spPr bwMode="auto">
            <a:xfrm flipH="1">
              <a:off x="3842218" y="4426036"/>
              <a:ext cx="502441" cy="179269"/>
            </a:xfrm>
            <a:prstGeom prst="line">
              <a:avLst/>
            </a:prstGeom>
            <a:noFill/>
            <a:ln w="9525">
              <a:solidFill>
                <a:schemeClr val="tx1">
                  <a:lumMod val="50000"/>
                  <a:lumOff val="50000"/>
                </a:schemeClr>
              </a:solidFill>
              <a:bevel/>
              <a:headEnd/>
              <a:tailEnd/>
            </a:ln>
          </p:spPr>
        </p:cxnSp>
        <p:sp>
          <p:nvSpPr>
            <p:cNvPr id="372" name="323901143"/>
            <p:cNvSpPr txBox="1">
              <a:spLocks noChangeArrowheads="1"/>
            </p:cNvSpPr>
            <p:nvPr/>
          </p:nvSpPr>
          <p:spPr bwMode="auto">
            <a:xfrm>
              <a:off x="3383173" y="4200262"/>
              <a:ext cx="489053" cy="231220"/>
            </a:xfrm>
            <a:prstGeom prst="rect">
              <a:avLst/>
            </a:prstGeom>
            <a:noFill/>
            <a:ln w="9525">
              <a:noFill/>
              <a:bevel/>
              <a:headEnd/>
              <a:tailEnd/>
            </a:ln>
          </p:spPr>
          <p:txBody>
            <a:bodyPr wrap="non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373" name="1441571507"/>
            <p:cNvSpPr txBox="1">
              <a:spLocks noChangeArrowheads="1"/>
            </p:cNvSpPr>
            <p:nvPr/>
          </p:nvSpPr>
          <p:spPr bwMode="auto">
            <a:xfrm>
              <a:off x="4350354" y="4211291"/>
              <a:ext cx="489053" cy="231220"/>
            </a:xfrm>
            <a:prstGeom prst="rect">
              <a:avLst/>
            </a:prstGeom>
            <a:noFill/>
            <a:ln w="9525">
              <a:noFill/>
              <a:bevel/>
              <a:headEnd/>
              <a:tailEnd/>
            </a:ln>
          </p:spPr>
          <p:txBody>
            <a:bodyPr wrap="non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374" name="383891129"/>
            <p:cNvSpPr txBox="1">
              <a:spLocks noChangeArrowheads="1"/>
            </p:cNvSpPr>
            <p:nvPr/>
          </p:nvSpPr>
          <p:spPr bwMode="auto">
            <a:xfrm>
              <a:off x="4740744" y="3669720"/>
              <a:ext cx="595172" cy="231220"/>
            </a:xfrm>
            <a:prstGeom prst="rect">
              <a:avLst/>
            </a:prstGeom>
            <a:noFill/>
            <a:ln w="9525">
              <a:noFill/>
              <a:bevel/>
              <a:headEnd/>
              <a:tailEnd/>
            </a:ln>
          </p:spPr>
          <p:txBody>
            <a:bodyPr wrap="none" lIns="91412" tIns="45707" rIns="91412" bIns="45707">
              <a:spAutoFit/>
            </a:bodyPr>
            <a:lstStyle/>
            <a:p>
              <a:pPr fontAlgn="ctr"/>
              <a:r>
                <a:rPr lang="en-US" altLang="zh-CN" sz="1200" dirty="0">
                  <a:latin typeface="+mn-lt"/>
                  <a:ea typeface="华文细黑" panose="02010600040101010101" pitchFamily="2" charset="-122"/>
                  <a:cs typeface="Arial Unicode MS" pitchFamily="34" charset="-122"/>
                </a:rPr>
                <a:t>Spine</a:t>
              </a:r>
            </a:p>
          </p:txBody>
        </p:sp>
        <p:sp>
          <p:nvSpPr>
            <p:cNvPr id="375" name="1843523833"/>
            <p:cNvSpPr txBox="1">
              <a:spLocks noChangeArrowheads="1"/>
            </p:cNvSpPr>
            <p:nvPr/>
          </p:nvSpPr>
          <p:spPr bwMode="auto">
            <a:xfrm>
              <a:off x="896008" y="2650389"/>
              <a:ext cx="612857" cy="231220"/>
            </a:xfrm>
            <a:prstGeom prst="rect">
              <a:avLst/>
            </a:prstGeom>
            <a:noFill/>
            <a:ln w="9525">
              <a:noFill/>
              <a:bevel/>
              <a:headEnd/>
              <a:tailEnd/>
            </a:ln>
          </p:spPr>
          <p:txBody>
            <a:bodyPr wrap="none" lIns="91412" tIns="45707" rIns="91412" bIns="45707">
              <a:spAutoFit/>
            </a:bodyPr>
            <a:lstStyle/>
            <a:p>
              <a:pPr fontAlgn="ctr"/>
              <a:r>
                <a:rPr lang="en-US" altLang="zh-CN" sz="1200" b="1" dirty="0">
                  <a:latin typeface="+mn-lt"/>
                  <a:ea typeface="华文细黑" panose="02010600040101010101" pitchFamily="2" charset="-122"/>
                </a:rPr>
                <a:t>L4-L7</a:t>
              </a:r>
            </a:p>
          </p:txBody>
        </p:sp>
        <p:sp>
          <p:nvSpPr>
            <p:cNvPr id="376" name="2116481286"/>
            <p:cNvSpPr/>
            <p:nvPr/>
          </p:nvSpPr>
          <p:spPr>
            <a:xfrm>
              <a:off x="943127" y="4541492"/>
              <a:ext cx="5255172" cy="723712"/>
            </a:xfrm>
            <a:prstGeom prst="rect">
              <a:avLst/>
            </a:prstGeom>
            <a:noFill/>
            <a:ln>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68570" tIns="34286" rIns="68570" bIns="34286" rtlCol="0" anchor="ctr"/>
            <a:lstStyle/>
            <a:p>
              <a:pPr algn="ctr" fontAlgn="ctr"/>
              <a:endParaRPr lang="en-US" altLang="zh-CN" sz="1200">
                <a:ea typeface="华文细黑" panose="02010600040101010101" pitchFamily="2" charset="-122"/>
              </a:endParaRPr>
            </a:p>
          </p:txBody>
        </p:sp>
        <p:sp>
          <p:nvSpPr>
            <p:cNvPr id="377" name="2139487437"/>
            <p:cNvSpPr>
              <a:spLocks noChangeArrowheads="1"/>
            </p:cNvSpPr>
            <p:nvPr/>
          </p:nvSpPr>
          <p:spPr bwMode="auto">
            <a:xfrm>
              <a:off x="1545186" y="4260773"/>
              <a:ext cx="364892" cy="129869"/>
            </a:xfrm>
            <a:prstGeom prst="rect">
              <a:avLst/>
            </a:prstGeom>
            <a:solidFill>
              <a:srgbClr val="D34C4C"/>
            </a:solidFill>
            <a:ln w="9525">
              <a:noFill/>
              <a:miter lim="800000"/>
              <a:headEnd/>
              <a:tailEnd/>
            </a:ln>
          </p:spPr>
          <p:txBody>
            <a:bodyPr wrap="none" lIns="68570" tIns="34286" rIns="68570" bIns="34286" anchor="ctr"/>
            <a:lstStyle/>
            <a:p>
              <a:pPr algn="ctr" fontAlgn="ctr"/>
              <a:r>
                <a:rPr lang="en-US" altLang="zh-CN" sz="1200" b="1">
                  <a:solidFill>
                    <a:schemeClr val="bg1"/>
                  </a:solidFill>
                  <a:latin typeface="+mn-lt"/>
                  <a:ea typeface="华文细黑" panose="02010600040101010101" pitchFamily="2" charset="-122"/>
                </a:rPr>
                <a:t>VTEP</a:t>
              </a:r>
              <a:endParaRPr lang="en-US" altLang="zh-CN" sz="1200" b="1" dirty="0">
                <a:solidFill>
                  <a:schemeClr val="bg1"/>
                </a:solidFill>
                <a:latin typeface="+mn-lt"/>
                <a:ea typeface="华文细黑" panose="02010600040101010101" pitchFamily="2" charset="-122"/>
              </a:endParaRPr>
            </a:p>
          </p:txBody>
        </p:sp>
        <p:pic>
          <p:nvPicPr>
            <p:cNvPr id="378" name="355654641" descr="D:\工作\2012\4月\4.13-CloudEngine图标\03.wmf"/>
            <p:cNvPicPr>
              <a:picLocks noChangeAspect="1" noChangeArrowheads="1"/>
            </p:cNvPicPr>
            <p:nvPr/>
          </p:nvPicPr>
          <p:blipFill>
            <a:blip r:embed="rId3" cstate="print"/>
            <a:srcRect/>
            <a:stretch>
              <a:fillRect/>
            </a:stretch>
          </p:blipFill>
          <p:spPr bwMode="auto">
            <a:xfrm>
              <a:off x="4999043" y="4233428"/>
              <a:ext cx="210789" cy="220065"/>
            </a:xfrm>
            <a:prstGeom prst="rect">
              <a:avLst/>
            </a:prstGeom>
            <a:noFill/>
            <a:ln w="9525">
              <a:noFill/>
              <a:bevel/>
              <a:headEnd/>
              <a:tailEnd/>
            </a:ln>
          </p:spPr>
        </p:pic>
        <p:cxnSp>
          <p:nvCxnSpPr>
            <p:cNvPr id="379" name="1594701780"/>
            <p:cNvCxnSpPr>
              <a:cxnSpLocks noChangeShapeType="1"/>
            </p:cNvCxnSpPr>
            <p:nvPr/>
          </p:nvCxnSpPr>
          <p:spPr bwMode="auto">
            <a:xfrm flipH="1">
              <a:off x="5616706" y="4429743"/>
              <a:ext cx="34807" cy="323176"/>
            </a:xfrm>
            <a:prstGeom prst="line">
              <a:avLst/>
            </a:prstGeom>
            <a:noFill/>
            <a:ln w="9525">
              <a:solidFill>
                <a:schemeClr val="tx1">
                  <a:lumMod val="50000"/>
                  <a:lumOff val="50000"/>
                </a:schemeClr>
              </a:solidFill>
              <a:bevel/>
              <a:headEnd/>
              <a:tailEnd/>
            </a:ln>
          </p:spPr>
        </p:cxnSp>
        <p:cxnSp>
          <p:nvCxnSpPr>
            <p:cNvPr id="380" name="992184568"/>
            <p:cNvCxnSpPr>
              <a:cxnSpLocks noChangeShapeType="1"/>
            </p:cNvCxnSpPr>
            <p:nvPr/>
          </p:nvCxnSpPr>
          <p:spPr bwMode="auto">
            <a:xfrm>
              <a:off x="5161470" y="4870943"/>
              <a:ext cx="0" cy="0"/>
            </a:xfrm>
            <a:prstGeom prst="line">
              <a:avLst/>
            </a:prstGeom>
            <a:noFill/>
            <a:ln w="9525">
              <a:solidFill>
                <a:srgbClr val="7F7F7F"/>
              </a:solidFill>
              <a:bevel/>
              <a:headEnd/>
              <a:tailEnd/>
            </a:ln>
          </p:spPr>
        </p:cxnSp>
        <p:pic>
          <p:nvPicPr>
            <p:cNvPr id="381" name="869935902" descr="D:\工作\2012\4月\4.13-CloudEngine图标\03.wmf"/>
            <p:cNvPicPr>
              <a:picLocks noChangeAspect="1" noChangeArrowheads="1"/>
            </p:cNvPicPr>
            <p:nvPr/>
          </p:nvPicPr>
          <p:blipFill>
            <a:blip r:embed="rId3" cstate="print"/>
            <a:srcRect/>
            <a:stretch>
              <a:fillRect/>
            </a:stretch>
          </p:blipFill>
          <p:spPr bwMode="auto">
            <a:xfrm>
              <a:off x="5499105" y="4226285"/>
              <a:ext cx="210789" cy="220065"/>
            </a:xfrm>
            <a:prstGeom prst="rect">
              <a:avLst/>
            </a:prstGeom>
            <a:noFill/>
            <a:ln w="9525">
              <a:noFill/>
              <a:bevel/>
              <a:headEnd/>
              <a:tailEnd/>
            </a:ln>
          </p:spPr>
        </p:pic>
        <p:cxnSp>
          <p:nvCxnSpPr>
            <p:cNvPr id="382" name="70941170"/>
            <p:cNvCxnSpPr>
              <a:cxnSpLocks noChangeShapeType="1"/>
              <a:endCxn id="449" idx="0"/>
            </p:cNvCxnSpPr>
            <p:nvPr/>
          </p:nvCxnSpPr>
          <p:spPr bwMode="auto">
            <a:xfrm>
              <a:off x="5085186" y="4432537"/>
              <a:ext cx="80835" cy="266390"/>
            </a:xfrm>
            <a:prstGeom prst="line">
              <a:avLst/>
            </a:prstGeom>
            <a:noFill/>
            <a:ln w="9525">
              <a:solidFill>
                <a:schemeClr val="tx1">
                  <a:lumMod val="50000"/>
                  <a:lumOff val="50000"/>
                </a:schemeClr>
              </a:solidFill>
              <a:bevel/>
              <a:headEnd/>
              <a:tailEnd/>
            </a:ln>
          </p:spPr>
        </p:cxnSp>
        <p:cxnSp>
          <p:nvCxnSpPr>
            <p:cNvPr id="383" name="664489855"/>
            <p:cNvCxnSpPr>
              <a:cxnSpLocks noChangeShapeType="1"/>
            </p:cNvCxnSpPr>
            <p:nvPr/>
          </p:nvCxnSpPr>
          <p:spPr bwMode="auto">
            <a:xfrm flipH="1">
              <a:off x="5184676" y="4336318"/>
              <a:ext cx="318113" cy="0"/>
            </a:xfrm>
            <a:prstGeom prst="line">
              <a:avLst/>
            </a:prstGeom>
            <a:noFill/>
            <a:ln w="9525">
              <a:solidFill>
                <a:schemeClr val="tx1">
                  <a:lumMod val="50000"/>
                  <a:lumOff val="50000"/>
                </a:schemeClr>
              </a:solidFill>
              <a:bevel/>
              <a:headEnd/>
              <a:tailEnd/>
            </a:ln>
          </p:spPr>
        </p:cxnSp>
        <p:cxnSp>
          <p:nvCxnSpPr>
            <p:cNvPr id="384" name="1680455039"/>
            <p:cNvCxnSpPr>
              <a:cxnSpLocks noChangeShapeType="1"/>
            </p:cNvCxnSpPr>
            <p:nvPr/>
          </p:nvCxnSpPr>
          <p:spPr bwMode="auto">
            <a:xfrm flipH="1">
              <a:off x="5195658" y="4302528"/>
              <a:ext cx="318113" cy="0"/>
            </a:xfrm>
            <a:prstGeom prst="line">
              <a:avLst/>
            </a:prstGeom>
            <a:noFill/>
            <a:ln w="9525">
              <a:solidFill>
                <a:schemeClr val="tx1">
                  <a:lumMod val="50000"/>
                  <a:lumOff val="50000"/>
                </a:schemeClr>
              </a:solidFill>
              <a:bevel/>
              <a:headEnd/>
              <a:tailEnd/>
            </a:ln>
          </p:spPr>
        </p:cxnSp>
        <p:sp>
          <p:nvSpPr>
            <p:cNvPr id="385" name="1410902933"/>
            <p:cNvSpPr/>
            <p:nvPr/>
          </p:nvSpPr>
          <p:spPr>
            <a:xfrm>
              <a:off x="5288196" y="4232927"/>
              <a:ext cx="112594" cy="16373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70" tIns="34286" rIns="68570" bIns="34286" rtlCol="0" anchor="ctr"/>
            <a:lstStyle/>
            <a:p>
              <a:pPr algn="ctr" fontAlgn="ctr"/>
              <a:endParaRPr lang="en-US" altLang="zh-CN" sz="1200">
                <a:ea typeface="华文细黑" panose="02010600040101010101" pitchFamily="2" charset="-122"/>
              </a:endParaRPr>
            </a:p>
          </p:txBody>
        </p:sp>
        <p:cxnSp>
          <p:nvCxnSpPr>
            <p:cNvPr id="386" name="1749895780"/>
            <p:cNvCxnSpPr>
              <a:cxnSpLocks noChangeShapeType="1"/>
            </p:cNvCxnSpPr>
            <p:nvPr/>
          </p:nvCxnSpPr>
          <p:spPr bwMode="auto">
            <a:xfrm flipH="1" flipV="1">
              <a:off x="5137621" y="4434451"/>
              <a:ext cx="479085" cy="318468"/>
            </a:xfrm>
            <a:prstGeom prst="line">
              <a:avLst/>
            </a:prstGeom>
            <a:noFill/>
            <a:ln w="9525">
              <a:solidFill>
                <a:schemeClr val="tx1">
                  <a:lumMod val="50000"/>
                  <a:lumOff val="50000"/>
                </a:schemeClr>
              </a:solidFill>
              <a:bevel/>
              <a:headEnd/>
              <a:tailEnd/>
            </a:ln>
          </p:spPr>
        </p:cxnSp>
        <p:cxnSp>
          <p:nvCxnSpPr>
            <p:cNvPr id="387" name="18715525"/>
            <p:cNvCxnSpPr>
              <a:cxnSpLocks noChangeShapeType="1"/>
              <a:endCxn id="449" idx="0"/>
            </p:cNvCxnSpPr>
            <p:nvPr/>
          </p:nvCxnSpPr>
          <p:spPr bwMode="auto">
            <a:xfrm flipH="1">
              <a:off x="5166021" y="4436414"/>
              <a:ext cx="438481" cy="262513"/>
            </a:xfrm>
            <a:prstGeom prst="line">
              <a:avLst/>
            </a:prstGeom>
            <a:noFill/>
            <a:ln w="9525">
              <a:solidFill>
                <a:schemeClr val="tx1">
                  <a:lumMod val="50000"/>
                  <a:lumOff val="50000"/>
                </a:schemeClr>
              </a:solidFill>
              <a:bevel/>
              <a:headEnd/>
              <a:tailEnd/>
            </a:ln>
          </p:spPr>
        </p:cxnSp>
        <p:sp>
          <p:nvSpPr>
            <p:cNvPr id="388" name="1374057235"/>
            <p:cNvSpPr>
              <a:spLocks noChangeArrowheads="1"/>
            </p:cNvSpPr>
            <p:nvPr/>
          </p:nvSpPr>
          <p:spPr bwMode="auto">
            <a:xfrm>
              <a:off x="5201348" y="4282072"/>
              <a:ext cx="364892" cy="129869"/>
            </a:xfrm>
            <a:prstGeom prst="rect">
              <a:avLst/>
            </a:prstGeom>
            <a:solidFill>
              <a:srgbClr val="D34C4C"/>
            </a:solidFill>
            <a:ln w="9525">
              <a:noFill/>
              <a:miter lim="800000"/>
              <a:headEnd/>
              <a:tailEnd/>
            </a:ln>
          </p:spPr>
          <p:txBody>
            <a:bodyPr wrap="none" lIns="68570" tIns="34286" rIns="68570" bIns="34286" anchor="ctr"/>
            <a:lstStyle/>
            <a:p>
              <a:pPr algn="ctr" fontAlgn="ctr"/>
              <a:r>
                <a:rPr lang="en-US" altLang="zh-CN" sz="1200" b="1">
                  <a:solidFill>
                    <a:schemeClr val="bg1"/>
                  </a:solidFill>
                  <a:latin typeface="+mn-lt"/>
                  <a:ea typeface="华文细黑" panose="02010600040101010101" pitchFamily="2" charset="-122"/>
                </a:rPr>
                <a:t>VTEP</a:t>
              </a:r>
              <a:endParaRPr lang="en-US" altLang="zh-CN" sz="1200" b="1" dirty="0">
                <a:solidFill>
                  <a:schemeClr val="bg1"/>
                </a:solidFill>
                <a:latin typeface="+mn-lt"/>
                <a:ea typeface="华文细黑" panose="02010600040101010101" pitchFamily="2" charset="-122"/>
              </a:endParaRPr>
            </a:p>
          </p:txBody>
        </p:sp>
        <p:pic>
          <p:nvPicPr>
            <p:cNvPr id="389" name="844521308" descr="图片206"/>
            <p:cNvPicPr>
              <a:picLocks noChangeAspect="1" noChangeArrowheads="1"/>
            </p:cNvPicPr>
            <p:nvPr/>
          </p:nvPicPr>
          <p:blipFill>
            <a:blip r:embed="rId7" cstate="print"/>
            <a:srcRect/>
            <a:stretch>
              <a:fillRect/>
            </a:stretch>
          </p:blipFill>
          <p:spPr bwMode="auto">
            <a:xfrm>
              <a:off x="3685113" y="3655412"/>
              <a:ext cx="408905" cy="254430"/>
            </a:xfrm>
            <a:prstGeom prst="rect">
              <a:avLst/>
            </a:prstGeom>
            <a:noFill/>
            <a:ln w="9525">
              <a:noFill/>
              <a:bevel/>
              <a:headEnd/>
              <a:tailEnd/>
            </a:ln>
          </p:spPr>
        </p:pic>
        <p:pic>
          <p:nvPicPr>
            <p:cNvPr id="390" name="1745780200" descr="图片206"/>
            <p:cNvPicPr>
              <a:picLocks noChangeAspect="1" noChangeArrowheads="1"/>
            </p:cNvPicPr>
            <p:nvPr/>
          </p:nvPicPr>
          <p:blipFill>
            <a:blip r:embed="rId7" cstate="print"/>
            <a:srcRect/>
            <a:stretch>
              <a:fillRect/>
            </a:stretch>
          </p:blipFill>
          <p:spPr bwMode="auto">
            <a:xfrm>
              <a:off x="4263182" y="3655412"/>
              <a:ext cx="408905" cy="254430"/>
            </a:xfrm>
            <a:prstGeom prst="rect">
              <a:avLst/>
            </a:prstGeom>
            <a:noFill/>
            <a:ln w="9525">
              <a:noFill/>
              <a:bevel/>
              <a:headEnd/>
              <a:tailEnd/>
            </a:ln>
          </p:spPr>
        </p:pic>
        <p:cxnSp>
          <p:nvCxnSpPr>
            <p:cNvPr id="391" name="1674130985"/>
            <p:cNvCxnSpPr>
              <a:cxnSpLocks noChangeShapeType="1"/>
              <a:stCxn id="468" idx="2"/>
            </p:cNvCxnSpPr>
            <p:nvPr/>
          </p:nvCxnSpPr>
          <p:spPr bwMode="auto">
            <a:xfrm flipH="1">
              <a:off x="3907099" y="2877834"/>
              <a:ext cx="1628934" cy="228331"/>
            </a:xfrm>
            <a:prstGeom prst="line">
              <a:avLst/>
            </a:prstGeom>
            <a:noFill/>
            <a:ln w="9525">
              <a:solidFill>
                <a:schemeClr val="tx1">
                  <a:lumMod val="50000"/>
                  <a:lumOff val="50000"/>
                </a:schemeClr>
              </a:solidFill>
              <a:bevel/>
              <a:headEnd/>
              <a:tailEnd/>
            </a:ln>
          </p:spPr>
        </p:cxnSp>
        <p:cxnSp>
          <p:nvCxnSpPr>
            <p:cNvPr id="392" name="2042823336"/>
            <p:cNvCxnSpPr>
              <a:cxnSpLocks noChangeShapeType="1"/>
              <a:stCxn id="469" idx="2"/>
            </p:cNvCxnSpPr>
            <p:nvPr/>
          </p:nvCxnSpPr>
          <p:spPr bwMode="auto">
            <a:xfrm flipH="1">
              <a:off x="4337621" y="2874995"/>
              <a:ext cx="1511691" cy="231170"/>
            </a:xfrm>
            <a:prstGeom prst="line">
              <a:avLst/>
            </a:prstGeom>
            <a:noFill/>
            <a:ln w="9525">
              <a:solidFill>
                <a:schemeClr val="tx1">
                  <a:lumMod val="50000"/>
                  <a:lumOff val="50000"/>
                </a:schemeClr>
              </a:solidFill>
              <a:bevel/>
              <a:headEnd/>
              <a:tailEnd/>
            </a:ln>
          </p:spPr>
        </p:cxnSp>
        <p:sp>
          <p:nvSpPr>
            <p:cNvPr id="393" name="62857779"/>
            <p:cNvSpPr txBox="1">
              <a:spLocks noChangeArrowheads="1"/>
            </p:cNvSpPr>
            <p:nvPr/>
          </p:nvSpPr>
          <p:spPr bwMode="auto">
            <a:xfrm>
              <a:off x="664211" y="3791755"/>
              <a:ext cx="1366244" cy="231220"/>
            </a:xfrm>
            <a:prstGeom prst="rect">
              <a:avLst/>
            </a:prstGeom>
            <a:noFill/>
            <a:ln w="9525">
              <a:noFill/>
              <a:bevel/>
              <a:headEnd/>
              <a:tailEnd/>
            </a:ln>
          </p:spPr>
          <p:txBody>
            <a:bodyPr wrap="square" lIns="91412" tIns="45707" rIns="91412" bIns="45707">
              <a:spAutoFit/>
            </a:bodyPr>
            <a:lstStyle/>
            <a:p>
              <a:pPr algn="ctr" fontAlgn="ctr"/>
              <a:r>
                <a:rPr lang="en-US" altLang="zh-CN" sz="1200" b="1" dirty="0">
                  <a:latin typeface="+mn-lt"/>
                  <a:ea typeface="华文细黑" panose="02010600040101010101" pitchFamily="2" charset="-122"/>
                </a:rPr>
                <a:t>Switching layer</a:t>
              </a:r>
            </a:p>
          </p:txBody>
        </p:sp>
        <p:sp>
          <p:nvSpPr>
            <p:cNvPr id="394" name="2028826646"/>
            <p:cNvSpPr txBox="1">
              <a:spLocks noChangeArrowheads="1"/>
            </p:cNvSpPr>
            <p:nvPr/>
          </p:nvSpPr>
          <p:spPr bwMode="auto">
            <a:xfrm>
              <a:off x="682280" y="3158056"/>
              <a:ext cx="1315877" cy="231220"/>
            </a:xfrm>
            <a:prstGeom prst="rect">
              <a:avLst/>
            </a:prstGeom>
            <a:noFill/>
            <a:ln w="9525">
              <a:noFill/>
              <a:bevel/>
              <a:headEnd/>
              <a:tailEnd/>
            </a:ln>
          </p:spPr>
          <p:txBody>
            <a:bodyPr wrap="square" lIns="91412" tIns="45707" rIns="91412" bIns="45707">
              <a:spAutoFit/>
            </a:bodyPr>
            <a:lstStyle/>
            <a:p>
              <a:pPr algn="ctr" fontAlgn="ctr"/>
              <a:r>
                <a:rPr lang="en-US" altLang="zh-CN" sz="1200" b="1" dirty="0">
                  <a:latin typeface="+mn-lt"/>
                  <a:ea typeface="华文细黑" panose="02010600040101010101" pitchFamily="2" charset="-122"/>
                </a:rPr>
                <a:t>Gateway layer</a:t>
              </a:r>
            </a:p>
          </p:txBody>
        </p:sp>
        <p:cxnSp>
          <p:nvCxnSpPr>
            <p:cNvPr id="395" name="189811770"/>
            <p:cNvCxnSpPr>
              <a:cxnSpLocks noChangeShapeType="1"/>
              <a:stCxn id="378" idx="0"/>
              <a:endCxn id="389" idx="2"/>
            </p:cNvCxnSpPr>
            <p:nvPr/>
          </p:nvCxnSpPr>
          <p:spPr bwMode="auto">
            <a:xfrm flipH="1" flipV="1">
              <a:off x="3889566" y="3909842"/>
              <a:ext cx="1214872" cy="323586"/>
            </a:xfrm>
            <a:prstGeom prst="line">
              <a:avLst/>
            </a:prstGeom>
            <a:noFill/>
            <a:ln w="9525">
              <a:solidFill>
                <a:schemeClr val="accent3">
                  <a:lumMod val="50000"/>
                </a:schemeClr>
              </a:solidFill>
              <a:bevel/>
              <a:headEnd/>
              <a:tailEnd/>
            </a:ln>
          </p:spPr>
        </p:cxnSp>
        <p:cxnSp>
          <p:nvCxnSpPr>
            <p:cNvPr id="396" name="507117966"/>
            <p:cNvCxnSpPr>
              <a:cxnSpLocks noChangeShapeType="1"/>
            </p:cNvCxnSpPr>
            <p:nvPr/>
          </p:nvCxnSpPr>
          <p:spPr bwMode="auto">
            <a:xfrm flipH="1" flipV="1">
              <a:off x="4588246" y="3874505"/>
              <a:ext cx="1028164" cy="352482"/>
            </a:xfrm>
            <a:prstGeom prst="line">
              <a:avLst/>
            </a:prstGeom>
            <a:noFill/>
            <a:ln w="9525">
              <a:solidFill>
                <a:schemeClr val="accent3">
                  <a:lumMod val="50000"/>
                </a:schemeClr>
              </a:solidFill>
              <a:bevel/>
              <a:headEnd/>
              <a:tailEnd/>
            </a:ln>
          </p:spPr>
        </p:cxnSp>
        <p:cxnSp>
          <p:nvCxnSpPr>
            <p:cNvPr id="397" name="1875672119"/>
            <p:cNvCxnSpPr>
              <a:cxnSpLocks noChangeShapeType="1"/>
              <a:stCxn id="381" idx="0"/>
              <a:endCxn id="389" idx="2"/>
            </p:cNvCxnSpPr>
            <p:nvPr/>
          </p:nvCxnSpPr>
          <p:spPr bwMode="auto">
            <a:xfrm flipH="1" flipV="1">
              <a:off x="3889565" y="3909842"/>
              <a:ext cx="1714934" cy="316444"/>
            </a:xfrm>
            <a:prstGeom prst="line">
              <a:avLst/>
            </a:prstGeom>
            <a:noFill/>
            <a:ln w="9525">
              <a:solidFill>
                <a:schemeClr val="accent3">
                  <a:lumMod val="50000"/>
                </a:schemeClr>
              </a:solidFill>
              <a:bevel/>
              <a:headEnd/>
              <a:tailEnd/>
            </a:ln>
          </p:spPr>
        </p:cxnSp>
        <p:cxnSp>
          <p:nvCxnSpPr>
            <p:cNvPr id="398" name="1357419581"/>
            <p:cNvCxnSpPr>
              <a:cxnSpLocks noChangeShapeType="1"/>
            </p:cNvCxnSpPr>
            <p:nvPr/>
          </p:nvCxnSpPr>
          <p:spPr bwMode="auto">
            <a:xfrm flipH="1" flipV="1">
              <a:off x="4579905" y="3886235"/>
              <a:ext cx="524532" cy="347193"/>
            </a:xfrm>
            <a:prstGeom prst="line">
              <a:avLst/>
            </a:prstGeom>
            <a:noFill/>
            <a:ln w="9525">
              <a:solidFill>
                <a:schemeClr val="accent3">
                  <a:lumMod val="50000"/>
                </a:schemeClr>
              </a:solidFill>
              <a:bevel/>
              <a:headEnd/>
              <a:tailEnd/>
            </a:ln>
          </p:spPr>
        </p:cxnSp>
        <p:cxnSp>
          <p:nvCxnSpPr>
            <p:cNvPr id="399" name="1088558840"/>
            <p:cNvCxnSpPr>
              <a:cxnSpLocks noChangeShapeType="1"/>
              <a:endCxn id="302" idx="2"/>
            </p:cNvCxnSpPr>
            <p:nvPr/>
          </p:nvCxnSpPr>
          <p:spPr bwMode="auto">
            <a:xfrm flipH="1" flipV="1">
              <a:off x="3195881" y="3909842"/>
              <a:ext cx="2380415" cy="302866"/>
            </a:xfrm>
            <a:prstGeom prst="line">
              <a:avLst/>
            </a:prstGeom>
            <a:noFill/>
            <a:ln w="9525">
              <a:solidFill>
                <a:schemeClr val="accent3">
                  <a:lumMod val="50000"/>
                </a:schemeClr>
              </a:solidFill>
              <a:bevel/>
              <a:headEnd/>
              <a:tailEnd/>
            </a:ln>
          </p:spPr>
        </p:cxnSp>
        <p:cxnSp>
          <p:nvCxnSpPr>
            <p:cNvPr id="400" name="1335621441"/>
            <p:cNvCxnSpPr>
              <a:cxnSpLocks noChangeShapeType="1"/>
              <a:stCxn id="381" idx="0"/>
              <a:endCxn id="301" idx="2"/>
            </p:cNvCxnSpPr>
            <p:nvPr/>
          </p:nvCxnSpPr>
          <p:spPr bwMode="auto">
            <a:xfrm flipH="1" flipV="1">
              <a:off x="2596490" y="3909842"/>
              <a:ext cx="3008010" cy="316444"/>
            </a:xfrm>
            <a:prstGeom prst="line">
              <a:avLst/>
            </a:prstGeom>
            <a:noFill/>
            <a:ln w="9525">
              <a:solidFill>
                <a:schemeClr val="accent3">
                  <a:lumMod val="50000"/>
                </a:schemeClr>
              </a:solidFill>
              <a:bevel/>
              <a:headEnd/>
              <a:tailEnd/>
            </a:ln>
          </p:spPr>
        </p:cxnSp>
        <p:cxnSp>
          <p:nvCxnSpPr>
            <p:cNvPr id="401" name="977191282"/>
            <p:cNvCxnSpPr>
              <a:cxnSpLocks noChangeShapeType="1"/>
              <a:endCxn id="302" idx="2"/>
            </p:cNvCxnSpPr>
            <p:nvPr/>
          </p:nvCxnSpPr>
          <p:spPr bwMode="auto">
            <a:xfrm flipH="1" flipV="1">
              <a:off x="3195881" y="3909841"/>
              <a:ext cx="1908557" cy="329337"/>
            </a:xfrm>
            <a:prstGeom prst="line">
              <a:avLst/>
            </a:prstGeom>
            <a:noFill/>
            <a:ln w="9525">
              <a:solidFill>
                <a:schemeClr val="accent3">
                  <a:lumMod val="50000"/>
                </a:schemeClr>
              </a:solidFill>
              <a:bevel/>
              <a:headEnd/>
              <a:tailEnd/>
            </a:ln>
          </p:spPr>
        </p:cxnSp>
        <p:cxnSp>
          <p:nvCxnSpPr>
            <p:cNvPr id="402" name="1238376597"/>
            <p:cNvCxnSpPr>
              <a:cxnSpLocks noChangeShapeType="1"/>
              <a:stCxn id="378" idx="0"/>
              <a:endCxn id="301" idx="2"/>
            </p:cNvCxnSpPr>
            <p:nvPr/>
          </p:nvCxnSpPr>
          <p:spPr bwMode="auto">
            <a:xfrm flipH="1" flipV="1">
              <a:off x="2596490" y="3909842"/>
              <a:ext cx="2507948" cy="323586"/>
            </a:xfrm>
            <a:prstGeom prst="line">
              <a:avLst/>
            </a:prstGeom>
            <a:noFill/>
            <a:ln w="9525">
              <a:solidFill>
                <a:schemeClr val="accent3">
                  <a:lumMod val="50000"/>
                </a:schemeClr>
              </a:solidFill>
              <a:bevel/>
              <a:headEnd/>
              <a:tailEnd/>
            </a:ln>
          </p:spPr>
        </p:cxnSp>
        <p:cxnSp>
          <p:nvCxnSpPr>
            <p:cNvPr id="403" name="1004613184"/>
            <p:cNvCxnSpPr>
              <a:cxnSpLocks noChangeShapeType="1"/>
              <a:endCxn id="390" idx="2"/>
            </p:cNvCxnSpPr>
            <p:nvPr/>
          </p:nvCxnSpPr>
          <p:spPr bwMode="auto">
            <a:xfrm flipV="1">
              <a:off x="4372871" y="3909842"/>
              <a:ext cx="94763" cy="309861"/>
            </a:xfrm>
            <a:prstGeom prst="line">
              <a:avLst/>
            </a:prstGeom>
            <a:noFill/>
            <a:ln w="9525">
              <a:solidFill>
                <a:schemeClr val="accent3">
                  <a:lumMod val="50000"/>
                </a:schemeClr>
              </a:solidFill>
              <a:bevel/>
              <a:headEnd/>
              <a:tailEnd/>
            </a:ln>
          </p:spPr>
        </p:cxnSp>
        <p:cxnSp>
          <p:nvCxnSpPr>
            <p:cNvPr id="404" name="225966791"/>
            <p:cNvCxnSpPr>
              <a:cxnSpLocks noChangeShapeType="1"/>
              <a:endCxn id="389" idx="2"/>
            </p:cNvCxnSpPr>
            <p:nvPr/>
          </p:nvCxnSpPr>
          <p:spPr bwMode="auto">
            <a:xfrm flipH="1" flipV="1">
              <a:off x="3889566" y="3909842"/>
              <a:ext cx="466597" cy="301880"/>
            </a:xfrm>
            <a:prstGeom prst="line">
              <a:avLst/>
            </a:prstGeom>
            <a:noFill/>
            <a:ln w="9525">
              <a:solidFill>
                <a:schemeClr val="accent3">
                  <a:lumMod val="50000"/>
                </a:schemeClr>
              </a:solidFill>
              <a:bevel/>
              <a:headEnd/>
              <a:tailEnd/>
            </a:ln>
          </p:spPr>
        </p:cxnSp>
        <p:cxnSp>
          <p:nvCxnSpPr>
            <p:cNvPr id="405" name="1304431173"/>
            <p:cNvCxnSpPr>
              <a:cxnSpLocks noChangeShapeType="1"/>
              <a:stCxn id="286" idx="0"/>
              <a:endCxn id="389" idx="2"/>
            </p:cNvCxnSpPr>
            <p:nvPr/>
          </p:nvCxnSpPr>
          <p:spPr bwMode="auto">
            <a:xfrm flipV="1">
              <a:off x="3844598" y="3909842"/>
              <a:ext cx="44968" cy="303271"/>
            </a:xfrm>
            <a:prstGeom prst="line">
              <a:avLst/>
            </a:prstGeom>
            <a:noFill/>
            <a:ln w="9525">
              <a:solidFill>
                <a:schemeClr val="accent3">
                  <a:lumMod val="50000"/>
                </a:schemeClr>
              </a:solidFill>
              <a:bevel/>
              <a:headEnd/>
              <a:tailEnd/>
            </a:ln>
          </p:spPr>
        </p:cxnSp>
        <p:cxnSp>
          <p:nvCxnSpPr>
            <p:cNvPr id="406" name="301842387"/>
            <p:cNvCxnSpPr>
              <a:cxnSpLocks noChangeShapeType="1"/>
              <a:stCxn id="286" idx="0"/>
              <a:endCxn id="390" idx="2"/>
            </p:cNvCxnSpPr>
            <p:nvPr/>
          </p:nvCxnSpPr>
          <p:spPr bwMode="auto">
            <a:xfrm flipV="1">
              <a:off x="3844597" y="3909842"/>
              <a:ext cx="623037" cy="303271"/>
            </a:xfrm>
            <a:prstGeom prst="line">
              <a:avLst/>
            </a:prstGeom>
            <a:noFill/>
            <a:ln w="9525">
              <a:solidFill>
                <a:schemeClr val="accent3">
                  <a:lumMod val="50000"/>
                </a:schemeClr>
              </a:solidFill>
              <a:bevel/>
              <a:headEnd/>
              <a:tailEnd/>
            </a:ln>
          </p:spPr>
        </p:cxnSp>
        <p:cxnSp>
          <p:nvCxnSpPr>
            <p:cNvPr id="407" name="486745829"/>
            <p:cNvCxnSpPr>
              <a:cxnSpLocks noChangeShapeType="1"/>
              <a:stCxn id="287" idx="0"/>
              <a:endCxn id="390" idx="2"/>
            </p:cNvCxnSpPr>
            <p:nvPr/>
          </p:nvCxnSpPr>
          <p:spPr bwMode="auto">
            <a:xfrm flipV="1">
              <a:off x="3110252" y="3909842"/>
              <a:ext cx="1357383" cy="303271"/>
            </a:xfrm>
            <a:prstGeom prst="line">
              <a:avLst/>
            </a:prstGeom>
            <a:noFill/>
            <a:ln w="9525">
              <a:solidFill>
                <a:schemeClr val="tx1">
                  <a:lumMod val="50000"/>
                  <a:lumOff val="50000"/>
                </a:schemeClr>
              </a:solidFill>
              <a:bevel/>
              <a:headEnd/>
              <a:tailEnd/>
            </a:ln>
          </p:spPr>
        </p:cxnSp>
        <p:cxnSp>
          <p:nvCxnSpPr>
            <p:cNvPr id="408" name="2112363315"/>
            <p:cNvCxnSpPr>
              <a:cxnSpLocks noChangeShapeType="1"/>
              <a:endCxn id="389" idx="2"/>
            </p:cNvCxnSpPr>
            <p:nvPr/>
          </p:nvCxnSpPr>
          <p:spPr bwMode="auto">
            <a:xfrm flipV="1">
              <a:off x="3106081" y="3909841"/>
              <a:ext cx="783484" cy="303158"/>
            </a:xfrm>
            <a:prstGeom prst="line">
              <a:avLst/>
            </a:prstGeom>
            <a:noFill/>
            <a:ln w="9525">
              <a:solidFill>
                <a:schemeClr val="tx1">
                  <a:lumMod val="50000"/>
                  <a:lumOff val="50000"/>
                </a:schemeClr>
              </a:solidFill>
              <a:bevel/>
              <a:headEnd/>
              <a:tailEnd/>
            </a:ln>
          </p:spPr>
        </p:cxnSp>
        <p:cxnSp>
          <p:nvCxnSpPr>
            <p:cNvPr id="409" name="653764025"/>
            <p:cNvCxnSpPr>
              <a:cxnSpLocks noChangeShapeType="1"/>
              <a:stCxn id="319" idx="0"/>
              <a:endCxn id="301" idx="2"/>
            </p:cNvCxnSpPr>
            <p:nvPr/>
          </p:nvCxnSpPr>
          <p:spPr bwMode="auto">
            <a:xfrm flipH="1" flipV="1">
              <a:off x="2596490" y="3909842"/>
              <a:ext cx="17005" cy="303271"/>
            </a:xfrm>
            <a:prstGeom prst="line">
              <a:avLst/>
            </a:prstGeom>
            <a:noFill/>
            <a:ln w="9525">
              <a:solidFill>
                <a:schemeClr val="tx1">
                  <a:lumMod val="50000"/>
                  <a:lumOff val="50000"/>
                </a:schemeClr>
              </a:solidFill>
              <a:bevel/>
              <a:headEnd/>
              <a:tailEnd/>
            </a:ln>
          </p:spPr>
        </p:cxnSp>
        <p:cxnSp>
          <p:nvCxnSpPr>
            <p:cNvPr id="410" name="287867192"/>
            <p:cNvCxnSpPr>
              <a:cxnSpLocks noChangeShapeType="1"/>
              <a:stCxn id="319" idx="0"/>
              <a:endCxn id="389" idx="2"/>
            </p:cNvCxnSpPr>
            <p:nvPr/>
          </p:nvCxnSpPr>
          <p:spPr bwMode="auto">
            <a:xfrm flipV="1">
              <a:off x="2613495" y="3909842"/>
              <a:ext cx="1276071" cy="303271"/>
            </a:xfrm>
            <a:prstGeom prst="line">
              <a:avLst/>
            </a:prstGeom>
            <a:noFill/>
            <a:ln w="9525">
              <a:solidFill>
                <a:schemeClr val="tx1">
                  <a:lumMod val="50000"/>
                  <a:lumOff val="50000"/>
                </a:schemeClr>
              </a:solidFill>
              <a:bevel/>
              <a:headEnd/>
              <a:tailEnd/>
            </a:ln>
          </p:spPr>
        </p:cxnSp>
        <p:cxnSp>
          <p:nvCxnSpPr>
            <p:cNvPr id="411" name="27363890"/>
            <p:cNvCxnSpPr>
              <a:cxnSpLocks noChangeShapeType="1"/>
              <a:stCxn id="321" idx="0"/>
              <a:endCxn id="390" idx="2"/>
            </p:cNvCxnSpPr>
            <p:nvPr/>
          </p:nvCxnSpPr>
          <p:spPr bwMode="auto">
            <a:xfrm flipV="1">
              <a:off x="1983138" y="3909842"/>
              <a:ext cx="2484497" cy="303271"/>
            </a:xfrm>
            <a:prstGeom prst="line">
              <a:avLst/>
            </a:prstGeom>
            <a:noFill/>
            <a:ln w="9525">
              <a:solidFill>
                <a:schemeClr val="tx1">
                  <a:lumMod val="50000"/>
                  <a:lumOff val="50000"/>
                </a:schemeClr>
              </a:solidFill>
              <a:bevel/>
              <a:headEnd/>
              <a:tailEnd/>
            </a:ln>
          </p:spPr>
        </p:cxnSp>
        <p:cxnSp>
          <p:nvCxnSpPr>
            <p:cNvPr id="412" name="239506765"/>
            <p:cNvCxnSpPr>
              <a:cxnSpLocks noChangeShapeType="1"/>
              <a:endCxn id="389" idx="2"/>
            </p:cNvCxnSpPr>
            <p:nvPr/>
          </p:nvCxnSpPr>
          <p:spPr bwMode="auto">
            <a:xfrm flipV="1">
              <a:off x="1436797" y="3909841"/>
              <a:ext cx="2452769" cy="314771"/>
            </a:xfrm>
            <a:prstGeom prst="line">
              <a:avLst/>
            </a:prstGeom>
            <a:noFill/>
            <a:ln w="9525">
              <a:solidFill>
                <a:schemeClr val="tx1">
                  <a:lumMod val="50000"/>
                  <a:lumOff val="50000"/>
                </a:schemeClr>
              </a:solidFill>
              <a:bevel/>
              <a:headEnd/>
              <a:tailEnd/>
            </a:ln>
          </p:spPr>
        </p:cxnSp>
        <p:cxnSp>
          <p:nvCxnSpPr>
            <p:cNvPr id="413" name="1622130694"/>
            <p:cNvCxnSpPr>
              <a:cxnSpLocks noChangeShapeType="1"/>
              <a:stCxn id="321" idx="0"/>
              <a:endCxn id="389" idx="2"/>
            </p:cNvCxnSpPr>
            <p:nvPr/>
          </p:nvCxnSpPr>
          <p:spPr bwMode="auto">
            <a:xfrm flipV="1">
              <a:off x="1983137" y="3909842"/>
              <a:ext cx="1906428" cy="303271"/>
            </a:xfrm>
            <a:prstGeom prst="line">
              <a:avLst/>
            </a:prstGeom>
            <a:noFill/>
            <a:ln w="9525">
              <a:solidFill>
                <a:schemeClr val="tx1">
                  <a:lumMod val="50000"/>
                  <a:lumOff val="50000"/>
                </a:schemeClr>
              </a:solidFill>
              <a:bevel/>
              <a:headEnd/>
              <a:tailEnd/>
            </a:ln>
          </p:spPr>
        </p:cxnSp>
        <p:cxnSp>
          <p:nvCxnSpPr>
            <p:cNvPr id="414" name="2144098095"/>
            <p:cNvCxnSpPr>
              <a:cxnSpLocks noChangeShapeType="1"/>
              <a:stCxn id="320" idx="0"/>
              <a:endCxn id="390" idx="2"/>
            </p:cNvCxnSpPr>
            <p:nvPr/>
          </p:nvCxnSpPr>
          <p:spPr bwMode="auto">
            <a:xfrm flipV="1">
              <a:off x="1479878" y="3909842"/>
              <a:ext cx="2987757" cy="303271"/>
            </a:xfrm>
            <a:prstGeom prst="line">
              <a:avLst/>
            </a:prstGeom>
            <a:noFill/>
            <a:ln w="9525">
              <a:solidFill>
                <a:schemeClr val="tx1">
                  <a:lumMod val="50000"/>
                  <a:lumOff val="50000"/>
                </a:schemeClr>
              </a:solidFill>
              <a:bevel/>
              <a:headEnd/>
              <a:tailEnd/>
            </a:ln>
          </p:spPr>
        </p:cxnSp>
        <p:sp>
          <p:nvSpPr>
            <p:cNvPr id="415" name="695403306"/>
            <p:cNvSpPr txBox="1">
              <a:spLocks noChangeArrowheads="1"/>
            </p:cNvSpPr>
            <p:nvPr/>
          </p:nvSpPr>
          <p:spPr bwMode="auto">
            <a:xfrm>
              <a:off x="1883685" y="3679212"/>
              <a:ext cx="595172" cy="231220"/>
            </a:xfrm>
            <a:prstGeom prst="rect">
              <a:avLst/>
            </a:prstGeom>
            <a:noFill/>
            <a:ln w="9525">
              <a:noFill/>
              <a:bevel/>
              <a:headEnd/>
              <a:tailEnd/>
            </a:ln>
          </p:spPr>
          <p:txBody>
            <a:bodyPr wrap="none" lIns="91412" tIns="45707" rIns="91412" bIns="45707">
              <a:spAutoFit/>
            </a:bodyPr>
            <a:lstStyle/>
            <a:p>
              <a:pPr fontAlgn="ctr"/>
              <a:r>
                <a:rPr lang="en-US" altLang="zh-CN" sz="1200">
                  <a:latin typeface="+mn-lt"/>
                  <a:ea typeface="华文细黑" panose="02010600040101010101" pitchFamily="2" charset="-122"/>
                </a:rPr>
                <a:t>Spine</a:t>
              </a:r>
              <a:endParaRPr lang="en-US" altLang="zh-CN" sz="1200" dirty="0">
                <a:latin typeface="+mn-lt"/>
                <a:ea typeface="华文细黑" panose="02010600040101010101" pitchFamily="2" charset="-122"/>
              </a:endParaRPr>
            </a:p>
          </p:txBody>
        </p:sp>
        <p:pic>
          <p:nvPicPr>
            <p:cNvPr id="416" name="824345453" descr="图片682"/>
            <p:cNvPicPr>
              <a:picLocks noChangeAspect="1" noChangeArrowheads="1"/>
            </p:cNvPicPr>
            <p:nvPr/>
          </p:nvPicPr>
          <p:blipFill>
            <a:blip r:embed="rId8" cstate="print"/>
            <a:stretch>
              <a:fillRect/>
            </a:stretch>
          </p:blipFill>
          <p:spPr bwMode="auto">
            <a:xfrm>
              <a:off x="3730968" y="4605304"/>
              <a:ext cx="222500" cy="355365"/>
            </a:xfrm>
            <a:prstGeom prst="rect">
              <a:avLst/>
            </a:prstGeom>
            <a:noFill/>
            <a:ln>
              <a:noFill/>
            </a:ln>
          </p:spPr>
        </p:pic>
        <p:pic>
          <p:nvPicPr>
            <p:cNvPr id="417" name="280921629" descr="图片682"/>
            <p:cNvPicPr>
              <a:picLocks noChangeAspect="1" noChangeArrowheads="1"/>
            </p:cNvPicPr>
            <p:nvPr/>
          </p:nvPicPr>
          <p:blipFill>
            <a:blip r:embed="rId8" cstate="print"/>
            <a:stretch>
              <a:fillRect/>
            </a:stretch>
          </p:blipFill>
          <p:spPr bwMode="auto">
            <a:xfrm>
              <a:off x="4198107" y="4595368"/>
              <a:ext cx="222500" cy="355365"/>
            </a:xfrm>
            <a:prstGeom prst="rect">
              <a:avLst/>
            </a:prstGeom>
            <a:noFill/>
            <a:ln>
              <a:noFill/>
            </a:ln>
          </p:spPr>
        </p:pic>
        <p:cxnSp>
          <p:nvCxnSpPr>
            <p:cNvPr id="418" name="1243767745"/>
            <p:cNvCxnSpPr>
              <a:cxnSpLocks noChangeShapeType="1"/>
              <a:stCxn id="301" idx="0"/>
            </p:cNvCxnSpPr>
            <p:nvPr/>
          </p:nvCxnSpPr>
          <p:spPr bwMode="auto">
            <a:xfrm flipV="1">
              <a:off x="2596490" y="3312177"/>
              <a:ext cx="310343" cy="343234"/>
            </a:xfrm>
            <a:prstGeom prst="line">
              <a:avLst/>
            </a:prstGeom>
            <a:noFill/>
            <a:ln w="9525">
              <a:solidFill>
                <a:schemeClr val="tx1">
                  <a:lumMod val="50000"/>
                  <a:lumOff val="50000"/>
                </a:schemeClr>
              </a:solidFill>
              <a:bevel/>
              <a:headEnd/>
              <a:tailEnd/>
            </a:ln>
          </p:spPr>
        </p:cxnSp>
        <p:cxnSp>
          <p:nvCxnSpPr>
            <p:cNvPr id="419" name="189866931"/>
            <p:cNvCxnSpPr>
              <a:cxnSpLocks noChangeShapeType="1"/>
              <a:stCxn id="302" idx="0"/>
            </p:cNvCxnSpPr>
            <p:nvPr/>
          </p:nvCxnSpPr>
          <p:spPr bwMode="auto">
            <a:xfrm flipV="1">
              <a:off x="3195881" y="3320524"/>
              <a:ext cx="711218" cy="334887"/>
            </a:xfrm>
            <a:prstGeom prst="line">
              <a:avLst/>
            </a:prstGeom>
            <a:noFill/>
            <a:ln w="9525">
              <a:solidFill>
                <a:schemeClr val="tx1">
                  <a:lumMod val="50000"/>
                  <a:lumOff val="50000"/>
                </a:schemeClr>
              </a:solidFill>
              <a:bevel/>
              <a:headEnd/>
              <a:tailEnd/>
            </a:ln>
          </p:spPr>
        </p:cxnSp>
        <p:cxnSp>
          <p:nvCxnSpPr>
            <p:cNvPr id="420" name="614005190"/>
            <p:cNvCxnSpPr>
              <a:cxnSpLocks noChangeShapeType="1"/>
              <a:stCxn id="301" idx="0"/>
            </p:cNvCxnSpPr>
            <p:nvPr/>
          </p:nvCxnSpPr>
          <p:spPr bwMode="auto">
            <a:xfrm flipV="1">
              <a:off x="2596490" y="3312177"/>
              <a:ext cx="740864" cy="343234"/>
            </a:xfrm>
            <a:prstGeom prst="line">
              <a:avLst/>
            </a:prstGeom>
            <a:noFill/>
            <a:ln w="9525">
              <a:solidFill>
                <a:schemeClr val="tx1">
                  <a:lumMod val="50000"/>
                  <a:lumOff val="50000"/>
                </a:schemeClr>
              </a:solidFill>
              <a:bevel/>
              <a:headEnd/>
              <a:tailEnd/>
            </a:ln>
          </p:spPr>
        </p:cxnSp>
        <p:cxnSp>
          <p:nvCxnSpPr>
            <p:cNvPr id="421" name="1996635947"/>
            <p:cNvCxnSpPr>
              <a:cxnSpLocks noChangeShapeType="1"/>
              <a:stCxn id="390" idx="0"/>
            </p:cNvCxnSpPr>
            <p:nvPr/>
          </p:nvCxnSpPr>
          <p:spPr bwMode="auto">
            <a:xfrm flipH="1" flipV="1">
              <a:off x="2906833" y="3312177"/>
              <a:ext cx="1560801" cy="343234"/>
            </a:xfrm>
            <a:prstGeom prst="line">
              <a:avLst/>
            </a:prstGeom>
            <a:noFill/>
            <a:ln w="9525">
              <a:solidFill>
                <a:schemeClr val="tx1">
                  <a:lumMod val="50000"/>
                  <a:lumOff val="50000"/>
                </a:schemeClr>
              </a:solidFill>
              <a:bevel/>
              <a:headEnd/>
              <a:tailEnd/>
            </a:ln>
          </p:spPr>
        </p:cxnSp>
        <p:cxnSp>
          <p:nvCxnSpPr>
            <p:cNvPr id="422" name="180887373"/>
            <p:cNvCxnSpPr>
              <a:cxnSpLocks noChangeShapeType="1"/>
              <a:stCxn id="390" idx="0"/>
            </p:cNvCxnSpPr>
            <p:nvPr/>
          </p:nvCxnSpPr>
          <p:spPr bwMode="auto">
            <a:xfrm flipH="1" flipV="1">
              <a:off x="3907099" y="3320524"/>
              <a:ext cx="560535" cy="334887"/>
            </a:xfrm>
            <a:prstGeom prst="line">
              <a:avLst/>
            </a:prstGeom>
            <a:noFill/>
            <a:ln w="9525">
              <a:solidFill>
                <a:schemeClr val="tx1">
                  <a:lumMod val="50000"/>
                  <a:lumOff val="50000"/>
                </a:schemeClr>
              </a:solidFill>
              <a:bevel/>
              <a:headEnd/>
              <a:tailEnd/>
            </a:ln>
          </p:spPr>
        </p:cxnSp>
        <p:sp>
          <p:nvSpPr>
            <p:cNvPr id="423" name="1683018426"/>
            <p:cNvSpPr txBox="1">
              <a:spLocks noChangeArrowheads="1"/>
            </p:cNvSpPr>
            <p:nvPr/>
          </p:nvSpPr>
          <p:spPr bwMode="auto">
            <a:xfrm>
              <a:off x="4695075" y="4909411"/>
              <a:ext cx="1761895" cy="385382"/>
            </a:xfrm>
            <a:prstGeom prst="rect">
              <a:avLst/>
            </a:prstGeom>
            <a:noFill/>
            <a:ln w="9525">
              <a:noFill/>
              <a:bevel/>
              <a:headEnd/>
              <a:tailEnd/>
            </a:ln>
          </p:spPr>
          <p:txBody>
            <a:bodyPr wrap="none" lIns="91412" tIns="45707" rIns="91412" bIns="45707">
              <a:spAutoFit/>
            </a:bodyPr>
            <a:lstStyle/>
            <a:p>
              <a:pPr fontAlgn="ctr"/>
              <a:r>
                <a:rPr lang="en-US" altLang="zh-CN" sz="1200" dirty="0">
                  <a:latin typeface="+mn-lt"/>
                  <a:ea typeface="华文细黑" panose="02010600040101010101" pitchFamily="2" charset="-122"/>
                </a:rPr>
                <a:t>Management/control</a:t>
              </a:r>
            </a:p>
            <a:p>
              <a:pPr fontAlgn="ctr"/>
              <a:r>
                <a:rPr lang="en-US" altLang="zh-CN" sz="1200" dirty="0">
                  <a:latin typeface="+mn-lt"/>
                  <a:ea typeface="华文细黑" panose="02010600040101010101" pitchFamily="2" charset="-122"/>
                </a:rPr>
                <a:t> node</a:t>
              </a:r>
            </a:p>
          </p:txBody>
        </p:sp>
        <p:sp>
          <p:nvSpPr>
            <p:cNvPr id="424" name="570055160"/>
            <p:cNvSpPr/>
            <p:nvPr/>
          </p:nvSpPr>
          <p:spPr>
            <a:xfrm>
              <a:off x="2873728" y="1461422"/>
              <a:ext cx="1158858" cy="414706"/>
            </a:xfrm>
            <a:prstGeom prst="cloudCallout">
              <a:avLst>
                <a:gd name="adj1" fmla="val -13626"/>
                <a:gd name="adj2" fmla="val 26195"/>
              </a:avLst>
            </a:prstGeom>
            <a:solidFill>
              <a:srgbClr val="FFFFFF">
                <a:lumMod val="95000"/>
              </a:srgb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a:bodyPr>
            <a:lstStyle/>
            <a:p>
              <a:pPr algn="ctr" defTabSz="514140" fontAlgn="ctr">
                <a:spcBef>
                  <a:spcPts val="0"/>
                </a:spcBef>
                <a:spcAft>
                  <a:spcPts val="0"/>
                </a:spcAft>
                <a:defRPr/>
              </a:pPr>
              <a:r>
                <a:rPr kumimoji="1" lang="en-US" altLang="zh-CN" sz="1200" kern="0">
                  <a:latin typeface="+mn-lt"/>
                  <a:ea typeface="华文细黑" panose="02010600040101010101" pitchFamily="2" charset="-122"/>
                </a:rPr>
                <a:t>Internet</a:t>
              </a:r>
              <a:endParaRPr kumimoji="1" lang="en-US" altLang="ja-JP" sz="1200" kern="0" dirty="0">
                <a:latin typeface="+mn-lt"/>
                <a:ea typeface="华文细黑" panose="02010600040101010101" pitchFamily="2" charset="-122"/>
              </a:endParaRPr>
            </a:p>
          </p:txBody>
        </p:sp>
        <p:sp>
          <p:nvSpPr>
            <p:cNvPr id="425" name="724199495"/>
            <p:cNvSpPr/>
            <p:nvPr/>
          </p:nvSpPr>
          <p:spPr>
            <a:xfrm>
              <a:off x="5346039" y="1444192"/>
              <a:ext cx="1170177" cy="397342"/>
            </a:xfrm>
            <a:prstGeom prst="cloudCallout">
              <a:avLst>
                <a:gd name="adj1" fmla="val -13626"/>
                <a:gd name="adj2" fmla="val 26195"/>
              </a:avLst>
            </a:prstGeom>
            <a:solidFill>
              <a:srgbClr val="FFFFFF">
                <a:lumMod val="95000"/>
              </a:srgb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a:bodyPr>
            <a:lstStyle/>
            <a:p>
              <a:pPr algn="ctr" defTabSz="514140" fontAlgn="ctr">
                <a:spcBef>
                  <a:spcPts val="0"/>
                </a:spcBef>
                <a:spcAft>
                  <a:spcPts val="0"/>
                </a:spcAft>
                <a:defRPr/>
              </a:pPr>
              <a:r>
                <a:rPr kumimoji="1" lang="en-US" altLang="zh-CN" sz="1200" kern="0">
                  <a:latin typeface="+mn-lt"/>
                  <a:ea typeface="华文细黑" panose="02010600040101010101" pitchFamily="2" charset="-122"/>
                </a:rPr>
                <a:t>WAN</a:t>
              </a:r>
              <a:endParaRPr kumimoji="1" lang="en-US" altLang="ja-JP" sz="1200" kern="0" dirty="0">
                <a:latin typeface="+mn-lt"/>
                <a:ea typeface="华文细黑" panose="02010600040101010101" pitchFamily="2" charset="-122"/>
              </a:endParaRPr>
            </a:p>
          </p:txBody>
        </p:sp>
        <p:cxnSp>
          <p:nvCxnSpPr>
            <p:cNvPr id="426" name="763698889"/>
            <p:cNvCxnSpPr>
              <a:cxnSpLocks noChangeShapeType="1"/>
              <a:stCxn id="429" idx="0"/>
              <a:endCxn id="424" idx="1"/>
            </p:cNvCxnSpPr>
            <p:nvPr/>
          </p:nvCxnSpPr>
          <p:spPr bwMode="auto">
            <a:xfrm flipH="1" flipV="1">
              <a:off x="3453158" y="1875686"/>
              <a:ext cx="295649" cy="175949"/>
            </a:xfrm>
            <a:prstGeom prst="line">
              <a:avLst/>
            </a:prstGeom>
            <a:noFill/>
            <a:ln w="9525">
              <a:solidFill>
                <a:schemeClr val="tx1">
                  <a:lumMod val="50000"/>
                  <a:lumOff val="50000"/>
                </a:schemeClr>
              </a:solidFill>
              <a:bevel/>
              <a:headEnd/>
              <a:tailEnd/>
            </a:ln>
          </p:spPr>
        </p:cxnSp>
        <p:cxnSp>
          <p:nvCxnSpPr>
            <p:cNvPr id="427" name="261043364"/>
            <p:cNvCxnSpPr>
              <a:cxnSpLocks noChangeShapeType="1"/>
            </p:cNvCxnSpPr>
            <p:nvPr/>
          </p:nvCxnSpPr>
          <p:spPr bwMode="auto">
            <a:xfrm>
              <a:off x="3281076" y="2145781"/>
              <a:ext cx="315352" cy="0"/>
            </a:xfrm>
            <a:prstGeom prst="line">
              <a:avLst/>
            </a:prstGeom>
            <a:noFill/>
            <a:ln w="9525">
              <a:solidFill>
                <a:schemeClr val="tx1">
                  <a:lumMod val="50000"/>
                  <a:lumOff val="50000"/>
                </a:schemeClr>
              </a:solidFill>
              <a:bevel/>
              <a:headEnd/>
              <a:tailEnd/>
            </a:ln>
          </p:spPr>
        </p:cxnSp>
        <p:sp>
          <p:nvSpPr>
            <p:cNvPr id="428" name="1560228508"/>
            <p:cNvSpPr/>
            <p:nvPr/>
          </p:nvSpPr>
          <p:spPr>
            <a:xfrm>
              <a:off x="847062" y="1498184"/>
              <a:ext cx="1158858" cy="414706"/>
            </a:xfrm>
            <a:prstGeom prst="cloudCallout">
              <a:avLst>
                <a:gd name="adj1" fmla="val -13626"/>
                <a:gd name="adj2" fmla="val 26195"/>
              </a:avLst>
            </a:prstGeom>
            <a:solidFill>
              <a:srgbClr val="FFFFFF">
                <a:lumMod val="95000"/>
              </a:srgbClr>
            </a:solidFill>
            <a:ln w="25400" cap="flat" cmpd="sng" algn="ctr">
              <a:noFill/>
              <a:prstDash val="solid"/>
            </a:ln>
            <a:effectLst>
              <a:glow rad="101600">
                <a:srgbClr val="B2C9C8">
                  <a:satMod val="175000"/>
                  <a:alpha val="40000"/>
                </a:srgbClr>
              </a:glow>
              <a:outerShdw blurRad="50800" dist="38100" dir="2700000" algn="tl" rotWithShape="0">
                <a:prstClr val="black">
                  <a:alpha val="40000"/>
                </a:prstClr>
              </a:outerShdw>
            </a:effectLst>
          </p:spPr>
          <p:txBody>
            <a:bodyPr wrap="square" lIns="0" tIns="0" rIns="0" bIns="0" rtlCol="0" anchor="ctr" anchorCtr="1">
              <a:normAutofit lnSpcReduction="10000"/>
            </a:bodyPr>
            <a:lstStyle/>
            <a:p>
              <a:pPr algn="ctr" defTabSz="514140" fontAlgn="ctr">
                <a:spcBef>
                  <a:spcPts val="0"/>
                </a:spcBef>
                <a:spcAft>
                  <a:spcPts val="0"/>
                </a:spcAft>
                <a:defRPr/>
              </a:pPr>
              <a:r>
                <a:rPr kumimoji="1" lang="en-US" altLang="zh-CN" sz="1200" kern="0">
                  <a:latin typeface="+mn-lt"/>
                  <a:ea typeface="华文细黑" panose="02010600040101010101" pitchFamily="2" charset="-122"/>
                </a:rPr>
                <a:t>Private line access</a:t>
              </a:r>
              <a:endParaRPr kumimoji="1" lang="en-US" altLang="ja-JP" sz="1200" kern="0" dirty="0">
                <a:latin typeface="+mn-lt"/>
                <a:ea typeface="华文细黑" panose="02010600040101010101" pitchFamily="2" charset="-122"/>
              </a:endParaRPr>
            </a:p>
          </p:txBody>
        </p:sp>
        <p:pic>
          <p:nvPicPr>
            <p:cNvPr id="429" name="194079359" descr="绘图1"/>
            <p:cNvPicPr>
              <a:picLocks noChangeAspect="1" noChangeArrowheads="1"/>
            </p:cNvPicPr>
            <p:nvPr/>
          </p:nvPicPr>
          <p:blipFill>
            <a:blip r:embed="rId9" cstate="email"/>
            <a:srcRect/>
            <a:stretch>
              <a:fillRect/>
            </a:stretch>
          </p:blipFill>
          <p:spPr bwMode="auto">
            <a:xfrm>
              <a:off x="3596429" y="2051635"/>
              <a:ext cx="304755" cy="209307"/>
            </a:xfrm>
            <a:prstGeom prst="rect">
              <a:avLst/>
            </a:prstGeom>
            <a:noFill/>
            <a:ln w="9525">
              <a:noFill/>
              <a:miter lim="800000"/>
              <a:headEnd/>
              <a:tailEnd/>
            </a:ln>
          </p:spPr>
        </p:pic>
        <p:pic>
          <p:nvPicPr>
            <p:cNvPr id="430" name="1336405867" descr="绘图1"/>
            <p:cNvPicPr>
              <a:picLocks noChangeAspect="1" noChangeArrowheads="1"/>
            </p:cNvPicPr>
            <p:nvPr/>
          </p:nvPicPr>
          <p:blipFill>
            <a:blip r:embed="rId9" cstate="email"/>
            <a:srcRect/>
            <a:stretch>
              <a:fillRect/>
            </a:stretch>
          </p:blipFill>
          <p:spPr bwMode="auto">
            <a:xfrm>
              <a:off x="2986831" y="2051635"/>
              <a:ext cx="304755" cy="209307"/>
            </a:xfrm>
            <a:prstGeom prst="rect">
              <a:avLst/>
            </a:prstGeom>
            <a:noFill/>
            <a:ln w="9525">
              <a:noFill/>
              <a:miter lim="800000"/>
              <a:headEnd/>
              <a:tailEnd/>
            </a:ln>
          </p:spPr>
        </p:pic>
        <p:cxnSp>
          <p:nvCxnSpPr>
            <p:cNvPr id="431" name="240809167"/>
            <p:cNvCxnSpPr>
              <a:cxnSpLocks noChangeShapeType="1"/>
              <a:stCxn id="430" idx="0"/>
              <a:endCxn id="424" idx="1"/>
            </p:cNvCxnSpPr>
            <p:nvPr/>
          </p:nvCxnSpPr>
          <p:spPr bwMode="auto">
            <a:xfrm flipV="1">
              <a:off x="3139210" y="1875686"/>
              <a:ext cx="313948" cy="175949"/>
            </a:xfrm>
            <a:prstGeom prst="line">
              <a:avLst/>
            </a:prstGeom>
            <a:noFill/>
            <a:ln w="9525">
              <a:solidFill>
                <a:schemeClr val="tx1">
                  <a:lumMod val="50000"/>
                  <a:lumOff val="50000"/>
                </a:schemeClr>
              </a:solidFill>
              <a:bevel/>
              <a:headEnd/>
              <a:tailEnd/>
            </a:ln>
          </p:spPr>
        </p:cxnSp>
        <p:cxnSp>
          <p:nvCxnSpPr>
            <p:cNvPr id="432" name="782067856"/>
            <p:cNvCxnSpPr>
              <a:cxnSpLocks noChangeShapeType="1"/>
              <a:stCxn id="429" idx="0"/>
            </p:cNvCxnSpPr>
            <p:nvPr/>
          </p:nvCxnSpPr>
          <p:spPr bwMode="auto">
            <a:xfrm flipH="1" flipV="1">
              <a:off x="1813047" y="1749504"/>
              <a:ext cx="1935760" cy="302131"/>
            </a:xfrm>
            <a:prstGeom prst="line">
              <a:avLst/>
            </a:prstGeom>
            <a:noFill/>
            <a:ln w="9525">
              <a:solidFill>
                <a:schemeClr val="tx1">
                  <a:lumMod val="50000"/>
                  <a:lumOff val="50000"/>
                </a:schemeClr>
              </a:solidFill>
              <a:bevel/>
              <a:headEnd/>
              <a:tailEnd/>
            </a:ln>
          </p:spPr>
        </p:cxnSp>
        <p:cxnSp>
          <p:nvCxnSpPr>
            <p:cNvPr id="433" name="1414579448"/>
            <p:cNvCxnSpPr>
              <a:cxnSpLocks noChangeShapeType="1"/>
              <a:stCxn id="430" idx="0"/>
            </p:cNvCxnSpPr>
            <p:nvPr/>
          </p:nvCxnSpPr>
          <p:spPr bwMode="auto">
            <a:xfrm flipH="1" flipV="1">
              <a:off x="1764213" y="1749504"/>
              <a:ext cx="1374996" cy="302131"/>
            </a:xfrm>
            <a:prstGeom prst="line">
              <a:avLst/>
            </a:prstGeom>
            <a:noFill/>
            <a:ln w="9525">
              <a:solidFill>
                <a:schemeClr val="tx1">
                  <a:lumMod val="50000"/>
                  <a:lumOff val="50000"/>
                </a:schemeClr>
              </a:solidFill>
              <a:bevel/>
              <a:headEnd/>
              <a:tailEnd/>
            </a:ln>
          </p:spPr>
        </p:cxnSp>
        <p:sp>
          <p:nvSpPr>
            <p:cNvPr id="434" name="259080339"/>
            <p:cNvSpPr txBox="1">
              <a:spLocks noChangeArrowheads="1"/>
            </p:cNvSpPr>
            <p:nvPr/>
          </p:nvSpPr>
          <p:spPr bwMode="auto">
            <a:xfrm>
              <a:off x="4975737" y="1998129"/>
              <a:ext cx="1828511" cy="231220"/>
            </a:xfrm>
            <a:prstGeom prst="rect">
              <a:avLst/>
            </a:prstGeom>
            <a:noFill/>
            <a:ln w="9525">
              <a:noFill/>
              <a:bevel/>
              <a:headEnd/>
              <a:tailEnd/>
            </a:ln>
          </p:spPr>
          <p:txBody>
            <a:bodyPr wrap="square" lIns="91412" tIns="45707" rIns="91412" bIns="45707">
              <a:spAutoFit/>
            </a:bodyPr>
            <a:lstStyle/>
            <a:p>
              <a:pPr algn="ctr" fontAlgn="ctr"/>
              <a:r>
                <a:rPr lang="en-US" altLang="zh-CN" sz="1200" dirty="0">
                  <a:solidFill>
                    <a:srgbClr val="000000"/>
                  </a:solidFill>
                  <a:latin typeface="+mn-lt"/>
                  <a:ea typeface="华文细黑" panose="02010600040101010101" pitchFamily="2" charset="-122"/>
                  <a:cs typeface="Arial Unicode MS" pitchFamily="34" charset="-122"/>
                </a:rPr>
                <a:t>WAN egress router</a:t>
              </a:r>
            </a:p>
          </p:txBody>
        </p:sp>
        <p:sp>
          <p:nvSpPr>
            <p:cNvPr id="435" name="14993286"/>
            <p:cNvSpPr>
              <a:spLocks noChangeArrowheads="1"/>
            </p:cNvSpPr>
            <p:nvPr/>
          </p:nvSpPr>
          <p:spPr bwMode="auto">
            <a:xfrm>
              <a:off x="2674925" y="4271280"/>
              <a:ext cx="364892" cy="129869"/>
            </a:xfrm>
            <a:prstGeom prst="rect">
              <a:avLst/>
            </a:prstGeom>
            <a:solidFill>
              <a:srgbClr val="D34C4C"/>
            </a:solidFill>
            <a:ln w="9525">
              <a:noFill/>
              <a:miter lim="800000"/>
              <a:headEnd/>
              <a:tailEnd/>
            </a:ln>
          </p:spPr>
          <p:txBody>
            <a:bodyPr wrap="none" lIns="68570" tIns="34286" rIns="68570" bIns="34286" anchor="ctr"/>
            <a:lstStyle/>
            <a:p>
              <a:pPr algn="ctr" fontAlgn="ctr"/>
              <a:r>
                <a:rPr lang="en-US" altLang="zh-CN" sz="1200" b="1">
                  <a:solidFill>
                    <a:schemeClr val="bg1"/>
                  </a:solidFill>
                  <a:latin typeface="+mn-lt"/>
                  <a:ea typeface="华文细黑" panose="02010600040101010101" pitchFamily="2" charset="-122"/>
                </a:rPr>
                <a:t>VTEP</a:t>
              </a:r>
              <a:endParaRPr lang="en-US" altLang="zh-CN" sz="1200" b="1" dirty="0">
                <a:solidFill>
                  <a:schemeClr val="bg1"/>
                </a:solidFill>
                <a:latin typeface="+mn-lt"/>
                <a:ea typeface="华文细黑" panose="02010600040101010101" pitchFamily="2" charset="-122"/>
              </a:endParaRPr>
            </a:p>
          </p:txBody>
        </p:sp>
        <p:sp>
          <p:nvSpPr>
            <p:cNvPr id="436" name="1779042952"/>
            <p:cNvSpPr>
              <a:spLocks noChangeArrowheads="1"/>
            </p:cNvSpPr>
            <p:nvPr/>
          </p:nvSpPr>
          <p:spPr bwMode="auto">
            <a:xfrm>
              <a:off x="3915145" y="4272102"/>
              <a:ext cx="364892" cy="129869"/>
            </a:xfrm>
            <a:prstGeom prst="rect">
              <a:avLst/>
            </a:prstGeom>
            <a:solidFill>
              <a:srgbClr val="D34C4C"/>
            </a:solidFill>
            <a:ln w="9525">
              <a:noFill/>
              <a:miter lim="800000"/>
              <a:headEnd/>
              <a:tailEnd/>
            </a:ln>
          </p:spPr>
          <p:txBody>
            <a:bodyPr wrap="none" lIns="68570" tIns="34286" rIns="68570" bIns="34286" anchor="ctr"/>
            <a:lstStyle/>
            <a:p>
              <a:pPr algn="ctr" fontAlgn="ctr"/>
              <a:r>
                <a:rPr lang="en-US" altLang="zh-CN" sz="1200" b="1">
                  <a:solidFill>
                    <a:schemeClr val="bg1"/>
                  </a:solidFill>
                  <a:latin typeface="+mn-lt"/>
                  <a:ea typeface="华文细黑" panose="02010600040101010101" pitchFamily="2" charset="-122"/>
                </a:rPr>
                <a:t>VTEP</a:t>
              </a:r>
              <a:endParaRPr lang="en-US" altLang="zh-CN" sz="1200" b="1" dirty="0">
                <a:solidFill>
                  <a:schemeClr val="bg1"/>
                </a:solidFill>
                <a:latin typeface="+mn-lt"/>
                <a:ea typeface="华文细黑" panose="02010600040101010101" pitchFamily="2" charset="-122"/>
              </a:endParaRPr>
            </a:p>
          </p:txBody>
        </p:sp>
        <p:sp>
          <p:nvSpPr>
            <p:cNvPr id="437" name="1213811633"/>
            <p:cNvSpPr txBox="1">
              <a:spLocks noChangeArrowheads="1"/>
            </p:cNvSpPr>
            <p:nvPr/>
          </p:nvSpPr>
          <p:spPr bwMode="auto">
            <a:xfrm>
              <a:off x="5659976" y="4219307"/>
              <a:ext cx="489053" cy="231220"/>
            </a:xfrm>
            <a:prstGeom prst="rect">
              <a:avLst/>
            </a:prstGeom>
            <a:noFill/>
            <a:ln w="9525">
              <a:noFill/>
              <a:bevel/>
              <a:headEnd/>
              <a:tailEnd/>
            </a:ln>
          </p:spPr>
          <p:txBody>
            <a:bodyPr wrap="non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438" name="438523064"/>
            <p:cNvSpPr txBox="1">
              <a:spLocks noChangeArrowheads="1"/>
            </p:cNvSpPr>
            <p:nvPr/>
          </p:nvSpPr>
          <p:spPr bwMode="auto">
            <a:xfrm>
              <a:off x="4619664" y="4208799"/>
              <a:ext cx="489053" cy="231220"/>
            </a:xfrm>
            <a:prstGeom prst="rect">
              <a:avLst/>
            </a:prstGeom>
            <a:noFill/>
            <a:ln w="9525">
              <a:noFill/>
              <a:bevel/>
              <a:headEnd/>
              <a:tailEnd/>
            </a:ln>
          </p:spPr>
          <p:txBody>
            <a:bodyPr wrap="non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Leaf</a:t>
              </a:r>
              <a:endParaRPr lang="en-US" altLang="zh-CN" sz="1200" dirty="0">
                <a:latin typeface="+mn-lt"/>
                <a:ea typeface="华文细黑" panose="02010600040101010101" pitchFamily="2" charset="-122"/>
                <a:cs typeface="Arial Unicode MS" pitchFamily="34" charset="-122"/>
              </a:endParaRPr>
            </a:p>
          </p:txBody>
        </p:sp>
        <p:sp>
          <p:nvSpPr>
            <p:cNvPr id="439" name="376023866"/>
            <p:cNvSpPr txBox="1">
              <a:spLocks noChangeArrowheads="1"/>
            </p:cNvSpPr>
            <p:nvPr/>
          </p:nvSpPr>
          <p:spPr bwMode="auto">
            <a:xfrm>
              <a:off x="5896749" y="2674229"/>
              <a:ext cx="367861" cy="230806"/>
            </a:xfrm>
            <a:prstGeom prst="rect">
              <a:avLst/>
            </a:prstGeom>
            <a:noFill/>
            <a:ln w="9525">
              <a:noFill/>
              <a:bevel/>
              <a:headEnd/>
              <a:tailEnd/>
            </a:ln>
          </p:spPr>
          <p:txBody>
            <a:bodyPr wrap="square" lIns="91412" tIns="45707" rIns="91412" bIns="45707">
              <a:spAutoFit/>
            </a:bodyPr>
            <a:lstStyle/>
            <a:p>
              <a:pPr fontAlgn="ctr"/>
              <a:r>
                <a:rPr lang="en-US" altLang="zh-CN" sz="1200">
                  <a:solidFill>
                    <a:srgbClr val="000000"/>
                  </a:solidFill>
                  <a:latin typeface="+mn-lt"/>
                  <a:ea typeface="华文细黑" panose="02010600040101010101" pitchFamily="2" charset="-122"/>
                  <a:cs typeface="Arial Unicode MS" pitchFamily="34" charset="-122"/>
                </a:rPr>
                <a:t>LB</a:t>
              </a:r>
              <a:endParaRPr lang="en-US" altLang="zh-CN" sz="1200" dirty="0">
                <a:solidFill>
                  <a:srgbClr val="000000"/>
                </a:solidFill>
                <a:latin typeface="+mn-lt"/>
                <a:ea typeface="华文细黑" panose="02010600040101010101" pitchFamily="2" charset="-122"/>
                <a:cs typeface="Arial Unicode MS" pitchFamily="34" charset="-122"/>
              </a:endParaRPr>
            </a:p>
          </p:txBody>
        </p:sp>
        <p:sp>
          <p:nvSpPr>
            <p:cNvPr id="440" name="1109060546"/>
            <p:cNvSpPr txBox="1">
              <a:spLocks noChangeArrowheads="1"/>
            </p:cNvSpPr>
            <p:nvPr/>
          </p:nvSpPr>
          <p:spPr bwMode="auto">
            <a:xfrm>
              <a:off x="5141228" y="2651661"/>
              <a:ext cx="532078" cy="231220"/>
            </a:xfrm>
            <a:prstGeom prst="rect">
              <a:avLst/>
            </a:prstGeom>
            <a:noFill/>
            <a:ln w="9525">
              <a:noFill/>
              <a:bevel/>
              <a:headEnd/>
              <a:tailEnd/>
            </a:ln>
          </p:spPr>
          <p:txBody>
            <a:bodyPr wrap="squar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FW</a:t>
              </a:r>
            </a:p>
          </p:txBody>
        </p:sp>
        <p:pic>
          <p:nvPicPr>
            <p:cNvPr id="441" name="1263149951" descr="绘图1"/>
            <p:cNvPicPr>
              <a:picLocks noChangeAspect="1" noChangeArrowheads="1"/>
            </p:cNvPicPr>
            <p:nvPr/>
          </p:nvPicPr>
          <p:blipFill>
            <a:blip r:embed="rId9" cstate="email"/>
            <a:srcRect/>
            <a:stretch>
              <a:fillRect/>
            </a:stretch>
          </p:blipFill>
          <p:spPr bwMode="auto">
            <a:xfrm>
              <a:off x="4752570" y="2025366"/>
              <a:ext cx="304755" cy="209307"/>
            </a:xfrm>
            <a:prstGeom prst="rect">
              <a:avLst/>
            </a:prstGeom>
            <a:noFill/>
            <a:ln w="9525">
              <a:noFill/>
              <a:miter lim="800000"/>
              <a:headEnd/>
              <a:tailEnd/>
            </a:ln>
          </p:spPr>
        </p:pic>
        <p:pic>
          <p:nvPicPr>
            <p:cNvPr id="442" name="53835857" descr="绘图1"/>
            <p:cNvPicPr>
              <a:picLocks noChangeAspect="1" noChangeArrowheads="1"/>
            </p:cNvPicPr>
            <p:nvPr/>
          </p:nvPicPr>
          <p:blipFill>
            <a:blip r:embed="rId9" cstate="email"/>
            <a:srcRect/>
            <a:stretch>
              <a:fillRect/>
            </a:stretch>
          </p:blipFill>
          <p:spPr bwMode="auto">
            <a:xfrm>
              <a:off x="4227053" y="2035874"/>
              <a:ext cx="304755" cy="209307"/>
            </a:xfrm>
            <a:prstGeom prst="rect">
              <a:avLst/>
            </a:prstGeom>
            <a:noFill/>
            <a:ln w="9525">
              <a:noFill/>
              <a:miter lim="800000"/>
              <a:headEnd/>
              <a:tailEnd/>
            </a:ln>
          </p:spPr>
        </p:pic>
        <p:cxnSp>
          <p:nvCxnSpPr>
            <p:cNvPr id="443" name="720293210"/>
            <p:cNvCxnSpPr>
              <a:cxnSpLocks noChangeShapeType="1"/>
              <a:stCxn id="441" idx="0"/>
              <a:endCxn id="425" idx="1"/>
            </p:cNvCxnSpPr>
            <p:nvPr/>
          </p:nvCxnSpPr>
          <p:spPr bwMode="auto">
            <a:xfrm flipV="1">
              <a:off x="4904947" y="1841111"/>
              <a:ext cx="1026180" cy="184255"/>
            </a:xfrm>
            <a:prstGeom prst="line">
              <a:avLst/>
            </a:prstGeom>
            <a:noFill/>
            <a:ln w="9525">
              <a:solidFill>
                <a:schemeClr val="tx1">
                  <a:lumMod val="50000"/>
                  <a:lumOff val="50000"/>
                </a:schemeClr>
              </a:solidFill>
              <a:bevel/>
              <a:headEnd/>
              <a:tailEnd/>
            </a:ln>
          </p:spPr>
        </p:cxnSp>
        <p:cxnSp>
          <p:nvCxnSpPr>
            <p:cNvPr id="444" name="556654116"/>
            <p:cNvCxnSpPr>
              <a:cxnSpLocks noChangeShapeType="1"/>
              <a:stCxn id="442" idx="0"/>
              <a:endCxn id="425" idx="1"/>
            </p:cNvCxnSpPr>
            <p:nvPr/>
          </p:nvCxnSpPr>
          <p:spPr bwMode="auto">
            <a:xfrm flipV="1">
              <a:off x="4379430" y="1841111"/>
              <a:ext cx="1551697" cy="194763"/>
            </a:xfrm>
            <a:prstGeom prst="line">
              <a:avLst/>
            </a:prstGeom>
            <a:noFill/>
            <a:ln w="9525">
              <a:solidFill>
                <a:schemeClr val="tx1">
                  <a:lumMod val="50000"/>
                  <a:lumOff val="50000"/>
                </a:schemeClr>
              </a:solidFill>
              <a:bevel/>
              <a:headEnd/>
              <a:tailEnd/>
            </a:ln>
          </p:spPr>
        </p:cxnSp>
        <p:cxnSp>
          <p:nvCxnSpPr>
            <p:cNvPr id="445" name="1718416310"/>
            <p:cNvCxnSpPr>
              <a:cxnSpLocks noChangeShapeType="1"/>
            </p:cNvCxnSpPr>
            <p:nvPr/>
          </p:nvCxnSpPr>
          <p:spPr bwMode="auto">
            <a:xfrm>
              <a:off x="4447726" y="2114258"/>
              <a:ext cx="315352" cy="0"/>
            </a:xfrm>
            <a:prstGeom prst="line">
              <a:avLst/>
            </a:prstGeom>
            <a:noFill/>
            <a:ln w="9525">
              <a:solidFill>
                <a:schemeClr val="tx1">
                  <a:lumMod val="50000"/>
                  <a:lumOff val="50000"/>
                </a:schemeClr>
              </a:solidFill>
              <a:bevel/>
              <a:headEnd/>
              <a:tailEnd/>
            </a:ln>
          </p:spPr>
        </p:cxnSp>
        <p:sp>
          <p:nvSpPr>
            <p:cNvPr id="446" name="1434624220"/>
            <p:cNvSpPr txBox="1">
              <a:spLocks noChangeArrowheads="1"/>
            </p:cNvSpPr>
            <p:nvPr/>
          </p:nvSpPr>
          <p:spPr bwMode="auto">
            <a:xfrm>
              <a:off x="1423101" y="2058540"/>
              <a:ext cx="1611845" cy="385382"/>
            </a:xfrm>
            <a:prstGeom prst="rect">
              <a:avLst/>
            </a:prstGeom>
            <a:noFill/>
            <a:ln w="9525">
              <a:noFill/>
              <a:bevel/>
              <a:headEnd/>
              <a:tailEnd/>
            </a:ln>
          </p:spPr>
          <p:txBody>
            <a:bodyPr wrap="square" lIns="91412" tIns="45707" rIns="91412" bIns="45707">
              <a:spAutoFit/>
            </a:bodyPr>
            <a:lstStyle/>
            <a:p>
              <a:pPr algn="ctr" fontAlgn="ctr"/>
              <a:r>
                <a:rPr lang="en-US" altLang="zh-CN" sz="1200" dirty="0">
                  <a:solidFill>
                    <a:srgbClr val="000000"/>
                  </a:solidFill>
                  <a:latin typeface="+mn-lt"/>
                  <a:ea typeface="华文细黑" panose="02010600040101010101" pitchFamily="2" charset="-122"/>
                  <a:cs typeface="Arial Unicode MS" pitchFamily="34" charset="-122"/>
                </a:rPr>
                <a:t>Internet egress router</a:t>
              </a:r>
            </a:p>
          </p:txBody>
        </p:sp>
        <p:pic>
          <p:nvPicPr>
            <p:cNvPr id="447" name="420692642"/>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5356305" y="4723212"/>
              <a:ext cx="858857" cy="232463"/>
            </a:xfrm>
            <a:prstGeom prst="rect">
              <a:avLst/>
            </a:prstGeom>
            <a:noFill/>
            <a:ln w="9525">
              <a:noFill/>
              <a:miter lim="800000"/>
              <a:headEnd/>
              <a:tailEnd/>
            </a:ln>
          </p:spPr>
        </p:pic>
        <p:sp>
          <p:nvSpPr>
            <p:cNvPr id="448" name="66243331"/>
            <p:cNvSpPr txBox="1">
              <a:spLocks noChangeArrowheads="1"/>
            </p:cNvSpPr>
            <p:nvPr/>
          </p:nvSpPr>
          <p:spPr bwMode="auto">
            <a:xfrm>
              <a:off x="4428246" y="3276536"/>
              <a:ext cx="1154330" cy="385382"/>
            </a:xfrm>
            <a:prstGeom prst="rect">
              <a:avLst/>
            </a:prstGeom>
            <a:noFill/>
            <a:ln w="9525">
              <a:noFill/>
              <a:bevel/>
              <a:headEnd/>
              <a:tailEnd/>
            </a:ln>
          </p:spPr>
          <p:txBody>
            <a:bodyPr wrap="square" lIns="91412" tIns="45707" rIns="91412" bIns="45707">
              <a:spAutoFit/>
            </a:bodyPr>
            <a:lstStyle/>
            <a:p>
              <a:pPr algn="ctr" fontAlgn="ctr"/>
              <a:r>
                <a:rPr lang="en-US" altLang="zh-CN" sz="1200" dirty="0">
                  <a:solidFill>
                    <a:srgbClr val="C00000"/>
                  </a:solidFill>
                  <a:latin typeface="+mn-lt"/>
                  <a:ea typeface="华文细黑" panose="02010600040101010101" pitchFamily="2" charset="-122"/>
                  <a:cs typeface="Arial Unicode MS" pitchFamily="34" charset="-122"/>
                </a:rPr>
                <a:t>VXLAN domain</a:t>
              </a:r>
            </a:p>
          </p:txBody>
        </p:sp>
        <p:pic>
          <p:nvPicPr>
            <p:cNvPr id="449" name="1333423340" descr="交换机.png"/>
            <p:cNvPicPr>
              <a:picLocks noChangeAspect="1"/>
            </p:cNvPicPr>
            <p:nvPr/>
          </p:nvPicPr>
          <p:blipFill>
            <a:blip r:embed="rId11" cstate="print"/>
            <a:stretch>
              <a:fillRect/>
            </a:stretch>
          </p:blipFill>
          <p:spPr>
            <a:xfrm>
              <a:off x="4975737" y="4698927"/>
              <a:ext cx="380567" cy="239424"/>
            </a:xfrm>
            <a:prstGeom prst="rect">
              <a:avLst/>
            </a:prstGeom>
          </p:spPr>
        </p:pic>
        <p:cxnSp>
          <p:nvCxnSpPr>
            <p:cNvPr id="451" name="1512949964"/>
            <p:cNvCxnSpPr>
              <a:cxnSpLocks noChangeShapeType="1"/>
            </p:cNvCxnSpPr>
            <p:nvPr/>
          </p:nvCxnSpPr>
          <p:spPr bwMode="auto">
            <a:xfrm>
              <a:off x="4950681" y="4870943"/>
              <a:ext cx="0" cy="0"/>
            </a:xfrm>
            <a:prstGeom prst="line">
              <a:avLst/>
            </a:prstGeom>
            <a:noFill/>
            <a:ln w="9525">
              <a:solidFill>
                <a:srgbClr val="7F7F7F"/>
              </a:solidFill>
              <a:bevel/>
              <a:headEnd/>
              <a:tailEnd/>
            </a:ln>
          </p:spPr>
        </p:cxnSp>
        <p:pic>
          <p:nvPicPr>
            <p:cNvPr id="452" name="226196337" descr="交换机.png"/>
            <p:cNvPicPr>
              <a:picLocks noChangeAspect="1"/>
            </p:cNvPicPr>
            <p:nvPr/>
          </p:nvPicPr>
          <p:blipFill>
            <a:blip r:embed="rId12" cstate="print"/>
            <a:stretch>
              <a:fillRect/>
            </a:stretch>
          </p:blipFill>
          <p:spPr>
            <a:xfrm>
              <a:off x="4498465" y="4703870"/>
              <a:ext cx="484556" cy="234480"/>
            </a:xfrm>
            <a:prstGeom prst="rect">
              <a:avLst/>
            </a:prstGeom>
          </p:spPr>
        </p:pic>
        <p:sp>
          <p:nvSpPr>
            <p:cNvPr id="454" name="1167552650"/>
            <p:cNvSpPr txBox="1"/>
            <p:nvPr/>
          </p:nvSpPr>
          <p:spPr>
            <a:xfrm>
              <a:off x="4362671" y="4724187"/>
              <a:ext cx="1130644" cy="231242"/>
            </a:xfrm>
            <a:prstGeom prst="rect">
              <a:avLst/>
            </a:prstGeom>
            <a:noFill/>
          </p:spPr>
          <p:txBody>
            <a:bodyPr wrap="none" rtlCol="0" anchor="ctr">
              <a:spAutoFit/>
            </a:bodyPr>
            <a:lstStyle/>
            <a:p>
              <a:pPr algn="ctr" fontAlgn="ctr"/>
              <a:r>
                <a:rPr lang="en-US" altLang="zh-CN" sz="1200" b="1" dirty="0" err="1">
                  <a:solidFill>
                    <a:schemeClr val="bg1"/>
                  </a:solidFill>
                  <a:latin typeface="+mn-lt"/>
                  <a:ea typeface="华文细黑" panose="02010600040101010101" pitchFamily="2" charset="-122"/>
                </a:rPr>
                <a:t>ManageOne</a:t>
              </a:r>
              <a:endParaRPr lang="en-US" altLang="zh-CN" sz="1200" b="1" dirty="0">
                <a:solidFill>
                  <a:schemeClr val="bg1"/>
                </a:solidFill>
                <a:latin typeface="+mn-lt"/>
                <a:ea typeface="华文细黑" panose="02010600040101010101" pitchFamily="2" charset="-122"/>
              </a:endParaRPr>
            </a:p>
          </p:txBody>
        </p:sp>
        <p:cxnSp>
          <p:nvCxnSpPr>
            <p:cNvPr id="455" name="474553650"/>
            <p:cNvCxnSpPr>
              <a:cxnSpLocks noChangeShapeType="1"/>
              <a:stCxn id="298" idx="2"/>
            </p:cNvCxnSpPr>
            <p:nvPr/>
          </p:nvCxnSpPr>
          <p:spPr bwMode="auto">
            <a:xfrm flipH="1">
              <a:off x="4337620" y="2871720"/>
              <a:ext cx="776753" cy="234445"/>
            </a:xfrm>
            <a:prstGeom prst="line">
              <a:avLst/>
            </a:prstGeom>
            <a:noFill/>
            <a:ln w="9525">
              <a:solidFill>
                <a:schemeClr val="tx1">
                  <a:lumMod val="50000"/>
                  <a:lumOff val="50000"/>
                </a:schemeClr>
              </a:solidFill>
              <a:bevel/>
              <a:headEnd/>
              <a:tailEnd/>
            </a:ln>
          </p:spPr>
        </p:cxnSp>
        <p:cxnSp>
          <p:nvCxnSpPr>
            <p:cNvPr id="456" name="1486469141"/>
            <p:cNvCxnSpPr>
              <a:cxnSpLocks noChangeShapeType="1"/>
              <a:stCxn id="365" idx="2"/>
            </p:cNvCxnSpPr>
            <p:nvPr/>
          </p:nvCxnSpPr>
          <p:spPr bwMode="auto">
            <a:xfrm flipH="1">
              <a:off x="3907099" y="2871720"/>
              <a:ext cx="924001" cy="234445"/>
            </a:xfrm>
            <a:prstGeom prst="line">
              <a:avLst/>
            </a:prstGeom>
            <a:noFill/>
            <a:ln w="9525">
              <a:solidFill>
                <a:schemeClr val="tx1">
                  <a:lumMod val="50000"/>
                  <a:lumOff val="50000"/>
                </a:schemeClr>
              </a:solidFill>
              <a:bevel/>
              <a:headEnd/>
              <a:tailEnd/>
            </a:ln>
          </p:spPr>
        </p:cxnSp>
        <p:cxnSp>
          <p:nvCxnSpPr>
            <p:cNvPr id="457" name="796303909"/>
            <p:cNvCxnSpPr>
              <a:cxnSpLocks noChangeShapeType="1"/>
              <a:stCxn id="300" idx="2"/>
            </p:cNvCxnSpPr>
            <p:nvPr/>
          </p:nvCxnSpPr>
          <p:spPr bwMode="auto">
            <a:xfrm>
              <a:off x="2126326" y="2863830"/>
              <a:ext cx="1211028" cy="233988"/>
            </a:xfrm>
            <a:prstGeom prst="line">
              <a:avLst/>
            </a:prstGeom>
            <a:noFill/>
            <a:ln w="9525">
              <a:solidFill>
                <a:schemeClr val="tx1">
                  <a:lumMod val="50000"/>
                  <a:lumOff val="50000"/>
                </a:schemeClr>
              </a:solidFill>
              <a:bevel/>
              <a:headEnd/>
              <a:tailEnd/>
            </a:ln>
          </p:spPr>
        </p:cxnSp>
        <p:cxnSp>
          <p:nvCxnSpPr>
            <p:cNvPr id="458" name="1702841818"/>
            <p:cNvCxnSpPr>
              <a:cxnSpLocks noChangeShapeType="1"/>
            </p:cNvCxnSpPr>
            <p:nvPr/>
          </p:nvCxnSpPr>
          <p:spPr bwMode="auto">
            <a:xfrm>
              <a:off x="3860182" y="3213343"/>
              <a:ext cx="327818" cy="0"/>
            </a:xfrm>
            <a:prstGeom prst="line">
              <a:avLst/>
            </a:prstGeom>
            <a:noFill/>
            <a:ln w="9525">
              <a:solidFill>
                <a:schemeClr val="tx1">
                  <a:lumMod val="50000"/>
                  <a:lumOff val="50000"/>
                </a:schemeClr>
              </a:solidFill>
              <a:bevel/>
              <a:headEnd/>
              <a:tailEnd/>
            </a:ln>
          </p:spPr>
        </p:cxnSp>
        <p:pic>
          <p:nvPicPr>
            <p:cNvPr id="459" name="434558024" descr="图片26"/>
            <p:cNvPicPr>
              <a:picLocks noChangeAspect="1" noChangeArrowheads="1"/>
            </p:cNvPicPr>
            <p:nvPr/>
          </p:nvPicPr>
          <p:blipFill>
            <a:blip r:embed="rId4" cstate="print"/>
            <a:srcRect/>
            <a:stretch>
              <a:fillRect/>
            </a:stretch>
          </p:blipFill>
          <p:spPr bwMode="auto">
            <a:xfrm>
              <a:off x="2728137" y="2648397"/>
              <a:ext cx="193787" cy="214804"/>
            </a:xfrm>
            <a:prstGeom prst="rect">
              <a:avLst/>
            </a:prstGeom>
            <a:noFill/>
            <a:ln w="9525">
              <a:noFill/>
              <a:bevel/>
              <a:headEnd/>
              <a:tailEnd/>
            </a:ln>
          </p:spPr>
        </p:pic>
        <p:pic>
          <p:nvPicPr>
            <p:cNvPr id="460" name="1649250943" descr="图片26"/>
            <p:cNvPicPr>
              <a:picLocks noChangeAspect="1" noChangeArrowheads="1"/>
            </p:cNvPicPr>
            <p:nvPr/>
          </p:nvPicPr>
          <p:blipFill>
            <a:blip r:embed="rId4" cstate="print"/>
            <a:srcRect/>
            <a:stretch>
              <a:fillRect/>
            </a:stretch>
          </p:blipFill>
          <p:spPr bwMode="auto">
            <a:xfrm>
              <a:off x="2428824" y="2644174"/>
              <a:ext cx="193787" cy="214804"/>
            </a:xfrm>
            <a:prstGeom prst="rect">
              <a:avLst/>
            </a:prstGeom>
            <a:noFill/>
            <a:ln w="9525">
              <a:noFill/>
              <a:bevel/>
              <a:headEnd/>
              <a:tailEnd/>
            </a:ln>
          </p:spPr>
        </p:pic>
        <p:cxnSp>
          <p:nvCxnSpPr>
            <p:cNvPr id="461" name="540732284"/>
            <p:cNvCxnSpPr>
              <a:cxnSpLocks noChangeShapeType="1"/>
              <a:stCxn id="460" idx="3"/>
              <a:endCxn id="459" idx="1"/>
            </p:cNvCxnSpPr>
            <p:nvPr/>
          </p:nvCxnSpPr>
          <p:spPr bwMode="auto">
            <a:xfrm>
              <a:off x="2622611" y="2751576"/>
              <a:ext cx="105526" cy="4223"/>
            </a:xfrm>
            <a:prstGeom prst="line">
              <a:avLst/>
            </a:prstGeom>
            <a:noFill/>
            <a:ln w="9525">
              <a:solidFill>
                <a:schemeClr val="tx1">
                  <a:lumMod val="50000"/>
                  <a:lumOff val="50000"/>
                </a:schemeClr>
              </a:solidFill>
              <a:bevel/>
              <a:headEnd/>
              <a:tailEnd/>
            </a:ln>
          </p:spPr>
        </p:cxnSp>
        <p:cxnSp>
          <p:nvCxnSpPr>
            <p:cNvPr id="462" name="40799023"/>
            <p:cNvCxnSpPr>
              <a:cxnSpLocks noChangeShapeType="1"/>
              <a:endCxn id="460" idx="2"/>
            </p:cNvCxnSpPr>
            <p:nvPr/>
          </p:nvCxnSpPr>
          <p:spPr bwMode="auto">
            <a:xfrm flipH="1" flipV="1">
              <a:off x="2525718" y="2858979"/>
              <a:ext cx="381116" cy="238839"/>
            </a:xfrm>
            <a:prstGeom prst="line">
              <a:avLst/>
            </a:prstGeom>
            <a:noFill/>
            <a:ln w="9525">
              <a:solidFill>
                <a:schemeClr val="tx1">
                  <a:lumMod val="50000"/>
                  <a:lumOff val="50000"/>
                </a:schemeClr>
              </a:solidFill>
              <a:bevel/>
              <a:headEnd/>
              <a:tailEnd/>
            </a:ln>
          </p:spPr>
        </p:cxnSp>
        <p:cxnSp>
          <p:nvCxnSpPr>
            <p:cNvPr id="463" name="1074000968"/>
            <p:cNvCxnSpPr>
              <a:cxnSpLocks noChangeShapeType="1"/>
              <a:endCxn id="459" idx="2"/>
            </p:cNvCxnSpPr>
            <p:nvPr/>
          </p:nvCxnSpPr>
          <p:spPr bwMode="auto">
            <a:xfrm flipH="1" flipV="1">
              <a:off x="2825031" y="2863201"/>
              <a:ext cx="512323" cy="234616"/>
            </a:xfrm>
            <a:prstGeom prst="line">
              <a:avLst/>
            </a:prstGeom>
            <a:noFill/>
            <a:ln w="9525">
              <a:solidFill>
                <a:schemeClr val="tx1">
                  <a:lumMod val="50000"/>
                  <a:lumOff val="50000"/>
                </a:schemeClr>
              </a:solidFill>
              <a:bevel/>
              <a:headEnd/>
              <a:tailEnd/>
            </a:ln>
          </p:spPr>
        </p:cxnSp>
        <p:cxnSp>
          <p:nvCxnSpPr>
            <p:cNvPr id="464" name="1918283956"/>
            <p:cNvCxnSpPr>
              <a:cxnSpLocks noChangeShapeType="1"/>
              <a:endCxn id="430" idx="2"/>
            </p:cNvCxnSpPr>
            <p:nvPr/>
          </p:nvCxnSpPr>
          <p:spPr bwMode="auto">
            <a:xfrm flipH="1" flipV="1">
              <a:off x="3139209" y="2260942"/>
              <a:ext cx="767890" cy="857638"/>
            </a:xfrm>
            <a:prstGeom prst="line">
              <a:avLst/>
            </a:prstGeom>
            <a:noFill/>
            <a:ln w="9525">
              <a:solidFill>
                <a:schemeClr val="tx1">
                  <a:lumMod val="50000"/>
                  <a:lumOff val="50000"/>
                </a:schemeClr>
              </a:solidFill>
              <a:bevel/>
              <a:headEnd/>
              <a:tailEnd/>
            </a:ln>
          </p:spPr>
        </p:cxnSp>
        <p:cxnSp>
          <p:nvCxnSpPr>
            <p:cNvPr id="465" name="1464841805"/>
            <p:cNvCxnSpPr>
              <a:cxnSpLocks noChangeShapeType="1"/>
              <a:endCxn id="429" idx="2"/>
            </p:cNvCxnSpPr>
            <p:nvPr/>
          </p:nvCxnSpPr>
          <p:spPr bwMode="auto">
            <a:xfrm flipH="1" flipV="1">
              <a:off x="3748807" y="2260942"/>
              <a:ext cx="588813" cy="857638"/>
            </a:xfrm>
            <a:prstGeom prst="line">
              <a:avLst/>
            </a:prstGeom>
            <a:noFill/>
            <a:ln w="9525">
              <a:solidFill>
                <a:schemeClr val="tx1">
                  <a:lumMod val="50000"/>
                  <a:lumOff val="50000"/>
                </a:schemeClr>
              </a:solidFill>
              <a:bevel/>
              <a:headEnd/>
              <a:tailEnd/>
            </a:ln>
          </p:spPr>
        </p:cxnSp>
        <p:cxnSp>
          <p:nvCxnSpPr>
            <p:cNvPr id="466" name="47058025"/>
            <p:cNvCxnSpPr>
              <a:cxnSpLocks noChangeShapeType="1"/>
              <a:endCxn id="442" idx="2"/>
            </p:cNvCxnSpPr>
            <p:nvPr/>
          </p:nvCxnSpPr>
          <p:spPr bwMode="auto">
            <a:xfrm flipV="1">
              <a:off x="3907099" y="2245181"/>
              <a:ext cx="472331" cy="873399"/>
            </a:xfrm>
            <a:prstGeom prst="line">
              <a:avLst/>
            </a:prstGeom>
            <a:noFill/>
            <a:ln w="9525">
              <a:solidFill>
                <a:schemeClr val="tx1">
                  <a:lumMod val="50000"/>
                  <a:lumOff val="50000"/>
                </a:schemeClr>
              </a:solidFill>
              <a:bevel/>
              <a:headEnd/>
              <a:tailEnd/>
            </a:ln>
          </p:spPr>
        </p:cxnSp>
        <p:cxnSp>
          <p:nvCxnSpPr>
            <p:cNvPr id="467" name="1392779681"/>
            <p:cNvCxnSpPr>
              <a:cxnSpLocks noChangeShapeType="1"/>
              <a:endCxn id="441" idx="2"/>
            </p:cNvCxnSpPr>
            <p:nvPr/>
          </p:nvCxnSpPr>
          <p:spPr bwMode="auto">
            <a:xfrm flipV="1">
              <a:off x="4337619" y="2234673"/>
              <a:ext cx="567328" cy="883907"/>
            </a:xfrm>
            <a:prstGeom prst="line">
              <a:avLst/>
            </a:prstGeom>
            <a:noFill/>
            <a:ln w="9525">
              <a:solidFill>
                <a:schemeClr val="tx1">
                  <a:lumMod val="50000"/>
                  <a:lumOff val="50000"/>
                </a:schemeClr>
              </a:solidFill>
              <a:bevel/>
              <a:headEnd/>
              <a:tailEnd/>
            </a:ln>
          </p:spPr>
        </p:cxnSp>
        <p:pic>
          <p:nvPicPr>
            <p:cNvPr id="468" name="972410964" descr="图片27"/>
            <p:cNvPicPr>
              <a:picLocks noChangeAspect="1" noChangeArrowheads="1"/>
            </p:cNvPicPr>
            <p:nvPr/>
          </p:nvPicPr>
          <p:blipFill>
            <a:blip r:embed="rId5" cstate="print"/>
            <a:srcRect/>
            <a:stretch>
              <a:fillRect/>
            </a:stretch>
          </p:blipFill>
          <p:spPr bwMode="auto">
            <a:xfrm>
              <a:off x="5434131" y="2650803"/>
              <a:ext cx="203803" cy="227031"/>
            </a:xfrm>
            <a:prstGeom prst="rect">
              <a:avLst/>
            </a:prstGeom>
            <a:noFill/>
            <a:ln w="9525">
              <a:noFill/>
              <a:bevel/>
              <a:headEnd/>
              <a:tailEnd/>
            </a:ln>
          </p:spPr>
        </p:pic>
        <p:pic>
          <p:nvPicPr>
            <p:cNvPr id="469" name="1363050355" descr="图片27"/>
            <p:cNvPicPr>
              <a:picLocks noChangeAspect="1" noChangeArrowheads="1"/>
            </p:cNvPicPr>
            <p:nvPr/>
          </p:nvPicPr>
          <p:blipFill>
            <a:blip r:embed="rId6" cstate="print"/>
            <a:srcRect/>
            <a:stretch>
              <a:fillRect/>
            </a:stretch>
          </p:blipFill>
          <p:spPr bwMode="auto">
            <a:xfrm>
              <a:off x="5749228" y="2653641"/>
              <a:ext cx="200168" cy="221354"/>
            </a:xfrm>
            <a:prstGeom prst="rect">
              <a:avLst/>
            </a:prstGeom>
            <a:noFill/>
            <a:ln w="9525">
              <a:noFill/>
              <a:bevel/>
              <a:headEnd/>
              <a:tailEnd/>
            </a:ln>
          </p:spPr>
        </p:pic>
        <p:cxnSp>
          <p:nvCxnSpPr>
            <p:cNvPr id="470" name="2129104809"/>
            <p:cNvCxnSpPr>
              <a:cxnSpLocks noChangeShapeType="1"/>
              <a:endCxn id="469" idx="1"/>
            </p:cNvCxnSpPr>
            <p:nvPr/>
          </p:nvCxnSpPr>
          <p:spPr bwMode="auto">
            <a:xfrm>
              <a:off x="5616706" y="2755217"/>
              <a:ext cx="132522" cy="9101"/>
            </a:xfrm>
            <a:prstGeom prst="line">
              <a:avLst/>
            </a:prstGeom>
            <a:noFill/>
            <a:ln w="9525">
              <a:solidFill>
                <a:schemeClr val="tx1">
                  <a:lumMod val="50000"/>
                  <a:lumOff val="50000"/>
                </a:schemeClr>
              </a:solidFill>
              <a:bevel/>
              <a:headEnd/>
              <a:tailEnd/>
            </a:ln>
          </p:spPr>
        </p:cxnSp>
        <p:cxnSp>
          <p:nvCxnSpPr>
            <p:cNvPr id="471" name="1063844001"/>
            <p:cNvCxnSpPr>
              <a:cxnSpLocks noChangeShapeType="1"/>
              <a:stCxn id="301" idx="0"/>
            </p:cNvCxnSpPr>
            <p:nvPr/>
          </p:nvCxnSpPr>
          <p:spPr bwMode="auto">
            <a:xfrm flipV="1">
              <a:off x="2596490" y="3320524"/>
              <a:ext cx="1310609" cy="334887"/>
            </a:xfrm>
            <a:prstGeom prst="line">
              <a:avLst/>
            </a:prstGeom>
            <a:noFill/>
            <a:ln w="9525">
              <a:solidFill>
                <a:schemeClr val="tx1">
                  <a:lumMod val="50000"/>
                  <a:lumOff val="50000"/>
                </a:schemeClr>
              </a:solidFill>
              <a:bevel/>
              <a:headEnd/>
              <a:tailEnd/>
            </a:ln>
          </p:spPr>
        </p:cxnSp>
        <p:cxnSp>
          <p:nvCxnSpPr>
            <p:cNvPr id="472" name="1758017467"/>
            <p:cNvCxnSpPr>
              <a:cxnSpLocks noChangeShapeType="1"/>
              <a:stCxn id="390" idx="0"/>
            </p:cNvCxnSpPr>
            <p:nvPr/>
          </p:nvCxnSpPr>
          <p:spPr bwMode="auto">
            <a:xfrm flipH="1" flipV="1">
              <a:off x="4337619" y="3320524"/>
              <a:ext cx="130015" cy="334887"/>
            </a:xfrm>
            <a:prstGeom prst="line">
              <a:avLst/>
            </a:prstGeom>
            <a:noFill/>
            <a:ln w="9525">
              <a:solidFill>
                <a:schemeClr val="tx1">
                  <a:lumMod val="50000"/>
                  <a:lumOff val="50000"/>
                </a:schemeClr>
              </a:solidFill>
              <a:bevel/>
              <a:headEnd/>
              <a:tailEnd/>
            </a:ln>
          </p:spPr>
        </p:cxnSp>
        <p:cxnSp>
          <p:nvCxnSpPr>
            <p:cNvPr id="473" name="1989882212"/>
            <p:cNvCxnSpPr>
              <a:cxnSpLocks noChangeShapeType="1"/>
              <a:stCxn id="301" idx="0"/>
            </p:cNvCxnSpPr>
            <p:nvPr/>
          </p:nvCxnSpPr>
          <p:spPr bwMode="auto">
            <a:xfrm flipV="1">
              <a:off x="2596490" y="3320524"/>
              <a:ext cx="1741130" cy="334887"/>
            </a:xfrm>
            <a:prstGeom prst="line">
              <a:avLst/>
            </a:prstGeom>
            <a:noFill/>
            <a:ln w="9525">
              <a:solidFill>
                <a:schemeClr val="tx1">
                  <a:lumMod val="50000"/>
                  <a:lumOff val="50000"/>
                </a:schemeClr>
              </a:solidFill>
              <a:bevel/>
              <a:headEnd/>
              <a:tailEnd/>
            </a:ln>
          </p:spPr>
        </p:cxnSp>
        <p:cxnSp>
          <p:nvCxnSpPr>
            <p:cNvPr id="474" name="867743879"/>
            <p:cNvCxnSpPr>
              <a:cxnSpLocks noChangeShapeType="1"/>
              <a:stCxn id="302" idx="0"/>
            </p:cNvCxnSpPr>
            <p:nvPr/>
          </p:nvCxnSpPr>
          <p:spPr bwMode="auto">
            <a:xfrm flipH="1" flipV="1">
              <a:off x="2906834" y="3312177"/>
              <a:ext cx="289047" cy="343234"/>
            </a:xfrm>
            <a:prstGeom prst="line">
              <a:avLst/>
            </a:prstGeom>
            <a:noFill/>
            <a:ln w="9525">
              <a:solidFill>
                <a:schemeClr val="tx1">
                  <a:lumMod val="50000"/>
                  <a:lumOff val="50000"/>
                </a:schemeClr>
              </a:solidFill>
              <a:bevel/>
              <a:headEnd/>
              <a:tailEnd/>
            </a:ln>
          </p:spPr>
        </p:cxnSp>
        <p:cxnSp>
          <p:nvCxnSpPr>
            <p:cNvPr id="475" name="1228290032"/>
            <p:cNvCxnSpPr>
              <a:cxnSpLocks noChangeShapeType="1"/>
              <a:stCxn id="302" idx="0"/>
            </p:cNvCxnSpPr>
            <p:nvPr/>
          </p:nvCxnSpPr>
          <p:spPr bwMode="auto">
            <a:xfrm flipV="1">
              <a:off x="3195881" y="3320524"/>
              <a:ext cx="1141739" cy="334887"/>
            </a:xfrm>
            <a:prstGeom prst="line">
              <a:avLst/>
            </a:prstGeom>
            <a:noFill/>
            <a:ln w="9525">
              <a:solidFill>
                <a:schemeClr val="tx1">
                  <a:lumMod val="50000"/>
                  <a:lumOff val="50000"/>
                </a:schemeClr>
              </a:solidFill>
              <a:bevel/>
              <a:headEnd/>
              <a:tailEnd/>
            </a:ln>
          </p:spPr>
        </p:cxnSp>
        <p:cxnSp>
          <p:nvCxnSpPr>
            <p:cNvPr id="476" name="1498338886"/>
            <p:cNvCxnSpPr>
              <a:cxnSpLocks noChangeShapeType="1"/>
              <a:stCxn id="389" idx="0"/>
            </p:cNvCxnSpPr>
            <p:nvPr/>
          </p:nvCxnSpPr>
          <p:spPr bwMode="auto">
            <a:xfrm flipH="1" flipV="1">
              <a:off x="2906834" y="3312177"/>
              <a:ext cx="982732" cy="343234"/>
            </a:xfrm>
            <a:prstGeom prst="line">
              <a:avLst/>
            </a:prstGeom>
            <a:noFill/>
            <a:ln w="9525">
              <a:solidFill>
                <a:schemeClr val="tx1">
                  <a:lumMod val="50000"/>
                  <a:lumOff val="50000"/>
                </a:schemeClr>
              </a:solidFill>
              <a:bevel/>
              <a:headEnd/>
              <a:tailEnd/>
            </a:ln>
          </p:spPr>
        </p:cxnSp>
        <p:cxnSp>
          <p:nvCxnSpPr>
            <p:cNvPr id="477" name="1942800090"/>
            <p:cNvCxnSpPr>
              <a:cxnSpLocks noChangeShapeType="1"/>
              <a:stCxn id="389" idx="0"/>
            </p:cNvCxnSpPr>
            <p:nvPr/>
          </p:nvCxnSpPr>
          <p:spPr bwMode="auto">
            <a:xfrm flipV="1">
              <a:off x="3889566" y="3320524"/>
              <a:ext cx="448054" cy="334887"/>
            </a:xfrm>
            <a:prstGeom prst="line">
              <a:avLst/>
            </a:prstGeom>
            <a:noFill/>
            <a:ln w="9525">
              <a:solidFill>
                <a:schemeClr val="tx1">
                  <a:lumMod val="50000"/>
                  <a:lumOff val="50000"/>
                </a:schemeClr>
              </a:solidFill>
              <a:bevel/>
              <a:headEnd/>
              <a:tailEnd/>
            </a:ln>
          </p:spPr>
        </p:cxnSp>
        <p:cxnSp>
          <p:nvCxnSpPr>
            <p:cNvPr id="478" name="1608077810"/>
            <p:cNvCxnSpPr>
              <a:cxnSpLocks noChangeShapeType="1"/>
              <a:stCxn id="390" idx="0"/>
            </p:cNvCxnSpPr>
            <p:nvPr/>
          </p:nvCxnSpPr>
          <p:spPr bwMode="auto">
            <a:xfrm flipH="1" flipV="1">
              <a:off x="3337354" y="3312177"/>
              <a:ext cx="1130280" cy="343234"/>
            </a:xfrm>
            <a:prstGeom prst="line">
              <a:avLst/>
            </a:prstGeom>
            <a:noFill/>
            <a:ln w="9525">
              <a:solidFill>
                <a:schemeClr val="tx1">
                  <a:lumMod val="50000"/>
                  <a:lumOff val="50000"/>
                </a:schemeClr>
              </a:solidFill>
              <a:bevel/>
              <a:headEnd/>
              <a:tailEnd/>
            </a:ln>
          </p:spPr>
        </p:cxnSp>
        <p:sp>
          <p:nvSpPr>
            <p:cNvPr id="479" name="1126364310"/>
            <p:cNvSpPr txBox="1">
              <a:spLocks noChangeArrowheads="1"/>
            </p:cNvSpPr>
            <p:nvPr/>
          </p:nvSpPr>
          <p:spPr bwMode="auto">
            <a:xfrm>
              <a:off x="2138392" y="2625126"/>
              <a:ext cx="639511" cy="231220"/>
            </a:xfrm>
            <a:prstGeom prst="rect">
              <a:avLst/>
            </a:prstGeom>
            <a:noFill/>
            <a:ln w="9525">
              <a:noFill/>
              <a:bevel/>
              <a:headEnd/>
              <a:tailEnd/>
            </a:ln>
          </p:spPr>
          <p:txBody>
            <a:bodyPr wrap="square" lIns="91412" tIns="45707" rIns="91412" bIns="45707">
              <a:spAutoFit/>
            </a:bodyPr>
            <a:lstStyle/>
            <a:p>
              <a:pPr fontAlgn="ctr"/>
              <a:r>
                <a:rPr lang="en-US" altLang="zh-CN" sz="1200" dirty="0">
                  <a:solidFill>
                    <a:srgbClr val="000000"/>
                  </a:solidFill>
                  <a:latin typeface="+mn-lt"/>
                  <a:ea typeface="华文细黑" panose="02010600040101010101" pitchFamily="2" charset="-122"/>
                  <a:cs typeface="Arial Unicode MS" pitchFamily="34" charset="-122"/>
                </a:rPr>
                <a:t>FW</a:t>
              </a:r>
            </a:p>
          </p:txBody>
        </p:sp>
        <p:pic>
          <p:nvPicPr>
            <p:cNvPr id="480" name="999122497" descr="D:\工作\2012\4月\4.13-CloudEngine图标\02.wmf"/>
            <p:cNvPicPr>
              <a:picLocks noChangeAspect="1" noChangeArrowheads="1"/>
            </p:cNvPicPr>
            <p:nvPr/>
          </p:nvPicPr>
          <p:blipFill>
            <a:blip r:embed="rId13" cstate="print"/>
            <a:srcRect/>
            <a:stretch>
              <a:fillRect/>
            </a:stretch>
          </p:blipFill>
          <p:spPr bwMode="auto">
            <a:xfrm>
              <a:off x="2755134" y="3106164"/>
              <a:ext cx="300927" cy="291931"/>
            </a:xfrm>
            <a:prstGeom prst="rect">
              <a:avLst/>
            </a:prstGeom>
            <a:noFill/>
            <a:ln w="9525">
              <a:noFill/>
              <a:bevel/>
              <a:headEnd/>
              <a:tailEnd/>
            </a:ln>
          </p:spPr>
        </p:pic>
        <p:pic>
          <p:nvPicPr>
            <p:cNvPr id="481" name="1437058922" descr="D:\工作\2012\4月\4.13-CloudEngine图标\02.wmf"/>
            <p:cNvPicPr>
              <a:picLocks noChangeAspect="1" noChangeArrowheads="1"/>
            </p:cNvPicPr>
            <p:nvPr/>
          </p:nvPicPr>
          <p:blipFill>
            <a:blip r:embed="rId13" cstate="print"/>
            <a:srcRect/>
            <a:stretch>
              <a:fillRect/>
            </a:stretch>
          </p:blipFill>
          <p:spPr bwMode="auto">
            <a:xfrm>
              <a:off x="3214065" y="3111190"/>
              <a:ext cx="300927" cy="291931"/>
            </a:xfrm>
            <a:prstGeom prst="rect">
              <a:avLst/>
            </a:prstGeom>
            <a:noFill/>
            <a:ln w="9525">
              <a:noFill/>
              <a:bevel/>
              <a:headEnd/>
              <a:tailEnd/>
            </a:ln>
          </p:spPr>
        </p:pic>
        <p:pic>
          <p:nvPicPr>
            <p:cNvPr id="482" name="343006247" descr="D:\工作\2012\4月\4.13-CloudEngine图标\02.wmf"/>
            <p:cNvPicPr>
              <a:picLocks noChangeAspect="1" noChangeArrowheads="1"/>
            </p:cNvPicPr>
            <p:nvPr/>
          </p:nvPicPr>
          <p:blipFill>
            <a:blip r:embed="rId13" cstate="print"/>
            <a:srcRect/>
            <a:stretch>
              <a:fillRect/>
            </a:stretch>
          </p:blipFill>
          <p:spPr bwMode="auto">
            <a:xfrm>
              <a:off x="3777009" y="3111190"/>
              <a:ext cx="300927" cy="291931"/>
            </a:xfrm>
            <a:prstGeom prst="rect">
              <a:avLst/>
            </a:prstGeom>
            <a:noFill/>
            <a:ln w="9525">
              <a:noFill/>
              <a:bevel/>
              <a:headEnd/>
              <a:tailEnd/>
            </a:ln>
          </p:spPr>
        </p:pic>
        <p:pic>
          <p:nvPicPr>
            <p:cNvPr id="483" name="194800033" descr="D:\工作\2012\4月\4.13-CloudEngine图标\02.wmf"/>
            <p:cNvPicPr>
              <a:picLocks noChangeAspect="1" noChangeArrowheads="1"/>
            </p:cNvPicPr>
            <p:nvPr/>
          </p:nvPicPr>
          <p:blipFill>
            <a:blip r:embed="rId13" cstate="print"/>
            <a:srcRect/>
            <a:stretch>
              <a:fillRect/>
            </a:stretch>
          </p:blipFill>
          <p:spPr bwMode="auto">
            <a:xfrm>
              <a:off x="4208945" y="3111190"/>
              <a:ext cx="300927" cy="291931"/>
            </a:xfrm>
            <a:prstGeom prst="rect">
              <a:avLst/>
            </a:prstGeom>
            <a:noFill/>
            <a:ln w="9525">
              <a:noFill/>
              <a:bevel/>
              <a:headEnd/>
              <a:tailEnd/>
            </a:ln>
          </p:spPr>
        </p:pic>
        <p:cxnSp>
          <p:nvCxnSpPr>
            <p:cNvPr id="484" name="226805168"/>
            <p:cNvCxnSpPr>
              <a:cxnSpLocks noChangeShapeType="1"/>
              <a:stCxn id="480" idx="0"/>
              <a:endCxn id="459" idx="2"/>
            </p:cNvCxnSpPr>
            <p:nvPr/>
          </p:nvCxnSpPr>
          <p:spPr bwMode="auto">
            <a:xfrm flipH="1" flipV="1">
              <a:off x="2825031" y="2863201"/>
              <a:ext cx="80567" cy="242963"/>
            </a:xfrm>
            <a:prstGeom prst="line">
              <a:avLst/>
            </a:prstGeom>
            <a:noFill/>
            <a:ln w="9525">
              <a:solidFill>
                <a:schemeClr val="tx1">
                  <a:lumMod val="50000"/>
                  <a:lumOff val="50000"/>
                </a:schemeClr>
              </a:solidFill>
              <a:bevel/>
              <a:headEnd/>
              <a:tailEnd/>
            </a:ln>
          </p:spPr>
        </p:cxnSp>
        <p:cxnSp>
          <p:nvCxnSpPr>
            <p:cNvPr id="485" name="828613042"/>
            <p:cNvCxnSpPr>
              <a:cxnSpLocks noChangeShapeType="1"/>
              <a:stCxn id="481" idx="0"/>
            </p:cNvCxnSpPr>
            <p:nvPr/>
          </p:nvCxnSpPr>
          <p:spPr bwMode="auto">
            <a:xfrm flipH="1" flipV="1">
              <a:off x="2524994" y="2863830"/>
              <a:ext cx="839535" cy="247360"/>
            </a:xfrm>
            <a:prstGeom prst="line">
              <a:avLst/>
            </a:prstGeom>
            <a:noFill/>
            <a:ln w="9525">
              <a:solidFill>
                <a:schemeClr val="tx1">
                  <a:lumMod val="50000"/>
                  <a:lumOff val="50000"/>
                </a:schemeClr>
              </a:solidFill>
              <a:bevel/>
              <a:headEnd/>
              <a:tailEnd/>
            </a:ln>
          </p:spPr>
        </p:cxnSp>
        <p:cxnSp>
          <p:nvCxnSpPr>
            <p:cNvPr id="486" name="1110209530"/>
            <p:cNvCxnSpPr>
              <a:cxnSpLocks noChangeShapeType="1"/>
              <a:endCxn id="482" idx="0"/>
            </p:cNvCxnSpPr>
            <p:nvPr/>
          </p:nvCxnSpPr>
          <p:spPr bwMode="auto">
            <a:xfrm flipH="1">
              <a:off x="3927473" y="2863201"/>
              <a:ext cx="1203307" cy="247988"/>
            </a:xfrm>
            <a:prstGeom prst="line">
              <a:avLst/>
            </a:prstGeom>
            <a:noFill/>
            <a:ln w="9525">
              <a:solidFill>
                <a:schemeClr val="tx1">
                  <a:lumMod val="50000"/>
                  <a:lumOff val="50000"/>
                </a:schemeClr>
              </a:solidFill>
              <a:bevel/>
              <a:headEnd/>
              <a:tailEnd/>
            </a:ln>
          </p:spPr>
        </p:cxnSp>
        <p:cxnSp>
          <p:nvCxnSpPr>
            <p:cNvPr id="487" name="1756388440"/>
            <p:cNvCxnSpPr>
              <a:cxnSpLocks noChangeShapeType="1"/>
              <a:stCxn id="365" idx="2"/>
              <a:endCxn id="483" idx="0"/>
            </p:cNvCxnSpPr>
            <p:nvPr/>
          </p:nvCxnSpPr>
          <p:spPr bwMode="auto">
            <a:xfrm flipH="1">
              <a:off x="4359409" y="2871720"/>
              <a:ext cx="471691" cy="239470"/>
            </a:xfrm>
            <a:prstGeom prst="line">
              <a:avLst/>
            </a:prstGeom>
            <a:noFill/>
            <a:ln w="9525">
              <a:solidFill>
                <a:schemeClr val="tx1">
                  <a:lumMod val="50000"/>
                  <a:lumOff val="50000"/>
                </a:schemeClr>
              </a:solidFill>
              <a:bevel/>
              <a:headEnd/>
              <a:tailEnd/>
            </a:ln>
          </p:spPr>
        </p:cxnSp>
        <p:pic>
          <p:nvPicPr>
            <p:cNvPr id="493" name="1761998853" descr="F:\2012项目\美化图标\项目\3\小丹\修改项目\14\橙块.png"/>
            <p:cNvPicPr>
              <a:picLocks noChangeAspect="1" noChangeArrowheads="1"/>
            </p:cNvPicPr>
            <p:nvPr/>
          </p:nvPicPr>
          <p:blipFill>
            <a:blip r:embed="rId14" cstate="print"/>
            <a:srcRect/>
            <a:stretch>
              <a:fillRect/>
            </a:stretch>
          </p:blipFill>
          <p:spPr bwMode="auto">
            <a:xfrm>
              <a:off x="6804248" y="3223055"/>
              <a:ext cx="1800011" cy="663770"/>
            </a:xfrm>
            <a:prstGeom prst="rect">
              <a:avLst/>
            </a:prstGeom>
            <a:noFill/>
            <a:ln w="9525">
              <a:noFill/>
              <a:miter lim="800000"/>
              <a:headEnd/>
              <a:tailEnd/>
            </a:ln>
          </p:spPr>
        </p:pic>
        <p:pic>
          <p:nvPicPr>
            <p:cNvPr id="494" name="940025798" descr="F:\2012项目\美化图标\项目\3\小丹\修改项目\14\绿块.png"/>
            <p:cNvPicPr>
              <a:picLocks noChangeAspect="1" noChangeArrowheads="1"/>
            </p:cNvPicPr>
            <p:nvPr/>
          </p:nvPicPr>
          <p:blipFill>
            <a:blip r:embed="rId15" cstate="print"/>
            <a:srcRect/>
            <a:stretch>
              <a:fillRect/>
            </a:stretch>
          </p:blipFill>
          <p:spPr bwMode="auto">
            <a:xfrm>
              <a:off x="6804248" y="3953053"/>
              <a:ext cx="1800011" cy="663770"/>
            </a:xfrm>
            <a:prstGeom prst="rect">
              <a:avLst/>
            </a:prstGeom>
            <a:noFill/>
            <a:ln w="9525">
              <a:noFill/>
              <a:miter lim="800000"/>
              <a:headEnd/>
              <a:tailEnd/>
            </a:ln>
          </p:spPr>
        </p:pic>
        <p:sp>
          <p:nvSpPr>
            <p:cNvPr id="495" name="920094845"/>
            <p:cNvSpPr/>
            <p:nvPr/>
          </p:nvSpPr>
          <p:spPr>
            <a:xfrm>
              <a:off x="6967392" y="3398499"/>
              <a:ext cx="1553709" cy="277490"/>
            </a:xfrm>
            <a:prstGeom prst="rect">
              <a:avLst/>
            </a:prstGeom>
          </p:spPr>
          <p:txBody>
            <a:bodyPr wrap="square" lIns="0" tIns="0" rIns="0" bIns="0">
              <a:spAutoFit/>
            </a:bodyPr>
            <a:lstStyle/>
            <a:p>
              <a:pPr algn="ctr" fontAlgn="ctr">
                <a:lnSpc>
                  <a:spcPct val="90000"/>
                </a:lnSpc>
              </a:pPr>
              <a:r>
                <a:rPr lang="en-US" altLang="zh-CN" sz="1200" b="1" dirty="0">
                  <a:latin typeface="+mn-lt"/>
                  <a:ea typeface="华文细黑" panose="02010600040101010101" pitchFamily="2" charset="-122"/>
                </a:rPr>
                <a:t>Flat topology structure</a:t>
              </a:r>
            </a:p>
          </p:txBody>
        </p:sp>
        <p:sp>
          <p:nvSpPr>
            <p:cNvPr id="496" name="1366173024"/>
            <p:cNvSpPr/>
            <p:nvPr/>
          </p:nvSpPr>
          <p:spPr>
            <a:xfrm>
              <a:off x="6919631" y="4113912"/>
              <a:ext cx="1708375" cy="277490"/>
            </a:xfrm>
            <a:prstGeom prst="rect">
              <a:avLst/>
            </a:prstGeom>
          </p:spPr>
          <p:txBody>
            <a:bodyPr wrap="square" lIns="0" tIns="0" rIns="0" bIns="0">
              <a:spAutoFit/>
            </a:bodyPr>
            <a:lstStyle/>
            <a:p>
              <a:pPr algn="ctr" fontAlgn="ctr">
                <a:lnSpc>
                  <a:spcPct val="90000"/>
                </a:lnSpc>
              </a:pPr>
              <a:r>
                <a:rPr lang="en-US" altLang="zh-CN" sz="1200" b="1" dirty="0">
                  <a:latin typeface="+mn-lt"/>
                  <a:ea typeface="华文细黑" panose="02010600040101010101" pitchFamily="2" charset="-122"/>
                </a:rPr>
                <a:t>Network traffic </a:t>
              </a:r>
            </a:p>
            <a:p>
              <a:pPr algn="ctr" fontAlgn="ctr">
                <a:lnSpc>
                  <a:spcPct val="90000"/>
                </a:lnSpc>
              </a:pPr>
              <a:r>
                <a:rPr lang="en-US" altLang="zh-CN" sz="1200" b="1" dirty="0">
                  <a:latin typeface="+mn-lt"/>
                  <a:ea typeface="华文细黑" panose="02010600040101010101" pitchFamily="2" charset="-122"/>
                </a:rPr>
                <a:t>trend transferring</a:t>
              </a:r>
            </a:p>
          </p:txBody>
        </p:sp>
      </p:grpSp>
    </p:spTree>
    <p:extLst>
      <p:ext uri="{BB962C8B-B14F-4D97-AF65-F5344CB8AC3E}">
        <p14:creationId xmlns:p14="http://schemas.microsoft.com/office/powerpoint/2010/main" val="225356437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2"/>
          </p:nvPr>
        </p:nvSpPr>
        <p:spPr>
          <a:xfrm>
            <a:off x="1595500" y="410400"/>
            <a:ext cx="10117124" cy="562615"/>
          </a:xfrm>
        </p:spPr>
        <p:txBody>
          <a:bodyPr/>
          <a:lstStyle/>
          <a:p>
            <a:r>
              <a:rPr lang="en-US" altLang="zh-CN" sz="3000" dirty="0"/>
              <a:t>Network and Service Automation for a Bank</a:t>
            </a:r>
            <a:endParaRPr lang="zh-CN" altLang="en-US" sz="3000" dirty="0"/>
          </a:p>
        </p:txBody>
      </p:sp>
      <p:grpSp>
        <p:nvGrpSpPr>
          <p:cNvPr id="5" name="组合 4"/>
          <p:cNvGrpSpPr/>
          <p:nvPr/>
        </p:nvGrpSpPr>
        <p:grpSpPr>
          <a:xfrm>
            <a:off x="1199456" y="1233488"/>
            <a:ext cx="10273407" cy="5148262"/>
            <a:chOff x="2279650" y="1376364"/>
            <a:chExt cx="7848601" cy="4860924"/>
          </a:xfrm>
        </p:grpSpPr>
        <p:sp>
          <p:nvSpPr>
            <p:cNvPr id="7" name="1982775229"/>
            <p:cNvSpPr/>
            <p:nvPr/>
          </p:nvSpPr>
          <p:spPr bwMode="auto">
            <a:xfrm>
              <a:off x="2318574" y="1376364"/>
              <a:ext cx="7809677" cy="368113"/>
            </a:xfrm>
            <a:prstGeom prst="roundRect">
              <a:avLst>
                <a:gd name="adj" fmla="val 0"/>
              </a:avLst>
            </a:prstGeom>
            <a:solidFill>
              <a:srgbClr val="00B0F0"/>
            </a:solidFill>
            <a:ln w="25400" cap="flat" cmpd="sng" algn="ctr">
              <a:noFill/>
              <a:prstDash val="solid"/>
            </a:ln>
            <a:effectLst>
              <a:outerShdw blurRad="50800" dist="38100" dir="5400000" algn="t" rotWithShape="0">
                <a:prstClr val="black">
                  <a:alpha val="40000"/>
                </a:prstClr>
              </a:outerShdw>
            </a:effectLst>
          </p:spPr>
          <p:txBody>
            <a:bodyPr lIns="0" tIns="0" rIns="0" bIns="0" rtlCol="0" anchor="ctr"/>
            <a:lstStyle/>
            <a:p>
              <a:pPr indent="-20232" algn="ctr" defTabSz="599537" eaLnBrk="0" fontAlgn="ctr" hangingPunct="0">
                <a:buSzPct val="60000"/>
              </a:pPr>
              <a:r>
                <a:rPr lang="en-US" altLang="zh-CN" sz="1200" b="1">
                  <a:solidFill>
                    <a:schemeClr val="bg1"/>
                  </a:solidFill>
                  <a:effectLst>
                    <a:outerShdw blurRad="38100" dist="38100" dir="2700000" algn="tl">
                      <a:srgbClr val="000000">
                        <a:alpha val="43137"/>
                      </a:srgbClr>
                    </a:outerShdw>
                  </a:effectLst>
                  <a:latin typeface="+mn-lt"/>
                  <a:ea typeface="华文细黑" panose="02010600040101010101" pitchFamily="2" charset="-122"/>
                  <a:cs typeface="Arial" pitchFamily="34" charset="0"/>
                </a:rPr>
                <a:t>A Bank's Architecture Requirements</a:t>
              </a:r>
              <a:endParaRPr lang="en-US" altLang="zh-CN" sz="1200" b="1" dirty="0">
                <a:solidFill>
                  <a:schemeClr val="bg1"/>
                </a:solidFill>
                <a:effectLst>
                  <a:outerShdw blurRad="38100" dist="38100" dir="2700000" algn="tl">
                    <a:srgbClr val="000000">
                      <a:alpha val="43137"/>
                    </a:srgbClr>
                  </a:outerShdw>
                </a:effectLst>
                <a:latin typeface="+mn-lt"/>
                <a:ea typeface="华文细黑" panose="02010600040101010101" pitchFamily="2" charset="-122"/>
                <a:cs typeface="Arial" pitchFamily="34" charset="0"/>
              </a:endParaRPr>
            </a:p>
          </p:txBody>
        </p:sp>
        <p:grpSp>
          <p:nvGrpSpPr>
            <p:cNvPr id="4" name="组合 3"/>
            <p:cNvGrpSpPr/>
            <p:nvPr/>
          </p:nvGrpSpPr>
          <p:grpSpPr>
            <a:xfrm>
              <a:off x="2279650" y="1744476"/>
              <a:ext cx="7742782" cy="4492812"/>
              <a:chOff x="3801875" y="1744476"/>
              <a:chExt cx="4735479" cy="3631898"/>
            </a:xfrm>
          </p:grpSpPr>
          <p:sp>
            <p:nvSpPr>
              <p:cNvPr id="13" name="325636629"/>
              <p:cNvSpPr>
                <a:spLocks noChangeArrowheads="1"/>
              </p:cNvSpPr>
              <p:nvPr/>
            </p:nvSpPr>
            <p:spPr bwMode="auto">
              <a:xfrm>
                <a:off x="6518027" y="2392560"/>
                <a:ext cx="1986760" cy="2432423"/>
              </a:xfrm>
              <a:prstGeom prst="rect">
                <a:avLst/>
              </a:prstGeom>
              <a:solidFill>
                <a:schemeClr val="bg1">
                  <a:lumMod val="75000"/>
                </a:schemeClr>
              </a:solidFill>
              <a:ln w="9525" algn="ctr">
                <a:solidFill>
                  <a:schemeClr val="tx1"/>
                </a:solidFill>
                <a:round/>
                <a:headEnd/>
                <a:tailEnd/>
              </a:ln>
            </p:spPr>
            <p:txBody>
              <a:bodyPr/>
              <a:lstStyle>
                <a:lvl1pPr>
                  <a:lnSpc>
                    <a:spcPct val="120000"/>
                  </a:lnSpc>
                  <a:spcBef>
                    <a:spcPct val="20000"/>
                  </a:spcBef>
                  <a:buSzPct val="80000"/>
                  <a:buFont typeface="Wingdings" panose="05000000000000000000" pitchFamily="2" charset="2"/>
                  <a:buChar char="n"/>
                  <a:defRPr sz="2000">
                    <a:solidFill>
                      <a:schemeClr val="tx1"/>
                    </a:solidFill>
                    <a:latin typeface="Arial" panose="020B0604020202020204" pitchFamily="34" charset="0"/>
                    <a:ea typeface="宋体" panose="02010600030101010101" pitchFamily="2" charset="-122"/>
                    <a:sym typeface="Arial" panose="020B0604020202020204" pitchFamily="34" charset="0"/>
                  </a:defRPr>
                </a:lvl1pPr>
                <a:lvl2pPr marL="742950" indent="-285750">
                  <a:lnSpc>
                    <a:spcPct val="120000"/>
                  </a:lnSpc>
                  <a:spcBef>
                    <a:spcPct val="20000"/>
                  </a:spcBef>
                  <a:buSzPct val="80000"/>
                  <a:buFont typeface="Wingdings" panose="05000000000000000000" pitchFamily="2" charset="2"/>
                  <a:buChar char="l"/>
                  <a:defRPr>
                    <a:solidFill>
                      <a:schemeClr val="tx1"/>
                    </a:solidFill>
                    <a:latin typeface="Arial" panose="020B0604020202020204" pitchFamily="34" charset="0"/>
                    <a:ea typeface="宋体" panose="02010600030101010101" pitchFamily="2" charset="-122"/>
                    <a:sym typeface="Arial" panose="020B0604020202020204" pitchFamily="34" charset="0"/>
                  </a:defRPr>
                </a:lvl2pPr>
                <a:lvl3pPr marL="1143000" indent="-228600">
                  <a:lnSpc>
                    <a:spcPct val="120000"/>
                  </a:lnSpc>
                  <a:spcBef>
                    <a:spcPct val="20000"/>
                  </a:spcBef>
                  <a:buSzPct val="100000"/>
                  <a:buFont typeface="Wingdings" panose="05000000000000000000" pitchFamily="2" charset="2"/>
                  <a:buChar char="l"/>
                  <a:defRPr sz="1600">
                    <a:solidFill>
                      <a:schemeClr val="tx1"/>
                    </a:solidFill>
                    <a:latin typeface="Arial" panose="020B0604020202020204" pitchFamily="34" charset="0"/>
                    <a:ea typeface="宋体" panose="02010600030101010101" pitchFamily="2" charset="-122"/>
                    <a:sym typeface="Arial" panose="020B0604020202020204" pitchFamily="34" charset="0"/>
                  </a:defRPr>
                </a:lvl3pPr>
                <a:lvl4pPr marL="1600200" indent="-228600">
                  <a:lnSpc>
                    <a:spcPct val="120000"/>
                  </a:lnSpc>
                  <a:spcBef>
                    <a:spcPct val="20000"/>
                  </a:spcBef>
                  <a:buSzPct val="100000"/>
                  <a:buFont typeface="Wingdings" panose="05000000000000000000" pitchFamily="2" charset="2"/>
                  <a:buChar char="l"/>
                  <a:defRPr sz="1400">
                    <a:solidFill>
                      <a:schemeClr val="tx1"/>
                    </a:solidFill>
                    <a:latin typeface="Arial" panose="020B0604020202020204" pitchFamily="34" charset="0"/>
                    <a:ea typeface="宋体" panose="02010600030101010101" pitchFamily="2" charset="-122"/>
                    <a:sym typeface="Arial" panose="020B0604020202020204" pitchFamily="34" charset="0"/>
                  </a:defRPr>
                </a:lvl4pPr>
                <a:lvl5pPr marL="2057400" indent="-228600">
                  <a:spcBef>
                    <a:spcPct val="20000"/>
                  </a:spcBef>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5pPr>
                <a:lvl6pPr marL="25146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6pPr>
                <a:lvl7pPr marL="29718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7pPr>
                <a:lvl8pPr marL="34290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8pPr>
                <a:lvl9pPr marL="38862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9pPr>
              </a:lstStyle>
              <a:p>
                <a:pPr fontAlgn="ctr">
                  <a:lnSpc>
                    <a:spcPct val="100000"/>
                  </a:lnSpc>
                  <a:spcBef>
                    <a:spcPct val="0"/>
                  </a:spcBef>
                  <a:buSzTx/>
                  <a:buFont typeface="Arial" panose="020B0604020202020204" pitchFamily="34" charset="0"/>
                  <a:buNone/>
                  <a:defRPr/>
                </a:pPr>
                <a:endParaRPr lang="en-US" altLang="zh-CN" sz="1200">
                  <a:solidFill>
                    <a:schemeClr val="tx2"/>
                  </a:solidFill>
                  <a:latin typeface="+mn-lt"/>
                  <a:ea typeface="华文细黑" panose="02010600040101010101" pitchFamily="2" charset="-122"/>
                </a:endParaRPr>
              </a:p>
            </p:txBody>
          </p:sp>
          <p:sp>
            <p:nvSpPr>
              <p:cNvPr id="14" name="462213256"/>
              <p:cNvSpPr>
                <a:spLocks noChangeArrowheads="1"/>
              </p:cNvSpPr>
              <p:nvPr/>
            </p:nvSpPr>
            <p:spPr bwMode="auto">
              <a:xfrm>
                <a:off x="3875232" y="2392560"/>
                <a:ext cx="2126270" cy="2432423"/>
              </a:xfrm>
              <a:prstGeom prst="rect">
                <a:avLst/>
              </a:prstGeom>
              <a:solidFill>
                <a:schemeClr val="bg1">
                  <a:lumMod val="75000"/>
                </a:schemeClr>
              </a:solidFill>
              <a:ln w="9525" algn="ctr">
                <a:solidFill>
                  <a:schemeClr val="tx1"/>
                </a:solidFill>
                <a:round/>
                <a:headEnd/>
                <a:tailEnd/>
              </a:ln>
            </p:spPr>
            <p:txBody>
              <a:bodyPr/>
              <a:lstStyle>
                <a:lvl1pPr>
                  <a:lnSpc>
                    <a:spcPct val="120000"/>
                  </a:lnSpc>
                  <a:spcBef>
                    <a:spcPct val="20000"/>
                  </a:spcBef>
                  <a:buSzPct val="80000"/>
                  <a:buFont typeface="Wingdings" panose="05000000000000000000" pitchFamily="2" charset="2"/>
                  <a:buChar char="n"/>
                  <a:defRPr sz="2000">
                    <a:solidFill>
                      <a:schemeClr val="tx1"/>
                    </a:solidFill>
                    <a:latin typeface="Arial" panose="020B0604020202020204" pitchFamily="34" charset="0"/>
                    <a:ea typeface="宋体" panose="02010600030101010101" pitchFamily="2" charset="-122"/>
                    <a:sym typeface="Arial" panose="020B0604020202020204" pitchFamily="34" charset="0"/>
                  </a:defRPr>
                </a:lvl1pPr>
                <a:lvl2pPr marL="742950" indent="-285750">
                  <a:lnSpc>
                    <a:spcPct val="120000"/>
                  </a:lnSpc>
                  <a:spcBef>
                    <a:spcPct val="20000"/>
                  </a:spcBef>
                  <a:buSzPct val="80000"/>
                  <a:buFont typeface="Wingdings" panose="05000000000000000000" pitchFamily="2" charset="2"/>
                  <a:buChar char="l"/>
                  <a:defRPr>
                    <a:solidFill>
                      <a:schemeClr val="tx1"/>
                    </a:solidFill>
                    <a:latin typeface="Arial" panose="020B0604020202020204" pitchFamily="34" charset="0"/>
                    <a:ea typeface="宋体" panose="02010600030101010101" pitchFamily="2" charset="-122"/>
                    <a:sym typeface="Arial" panose="020B0604020202020204" pitchFamily="34" charset="0"/>
                  </a:defRPr>
                </a:lvl2pPr>
                <a:lvl3pPr marL="1143000" indent="-228600">
                  <a:lnSpc>
                    <a:spcPct val="120000"/>
                  </a:lnSpc>
                  <a:spcBef>
                    <a:spcPct val="20000"/>
                  </a:spcBef>
                  <a:buSzPct val="100000"/>
                  <a:buFont typeface="Wingdings" panose="05000000000000000000" pitchFamily="2" charset="2"/>
                  <a:buChar char="l"/>
                  <a:defRPr sz="1600">
                    <a:solidFill>
                      <a:schemeClr val="tx1"/>
                    </a:solidFill>
                    <a:latin typeface="Arial" panose="020B0604020202020204" pitchFamily="34" charset="0"/>
                    <a:ea typeface="宋体" panose="02010600030101010101" pitchFamily="2" charset="-122"/>
                    <a:sym typeface="Arial" panose="020B0604020202020204" pitchFamily="34" charset="0"/>
                  </a:defRPr>
                </a:lvl3pPr>
                <a:lvl4pPr marL="1600200" indent="-228600">
                  <a:lnSpc>
                    <a:spcPct val="120000"/>
                  </a:lnSpc>
                  <a:spcBef>
                    <a:spcPct val="20000"/>
                  </a:spcBef>
                  <a:buSzPct val="100000"/>
                  <a:buFont typeface="Wingdings" panose="05000000000000000000" pitchFamily="2" charset="2"/>
                  <a:buChar char="l"/>
                  <a:defRPr sz="1400">
                    <a:solidFill>
                      <a:schemeClr val="tx1"/>
                    </a:solidFill>
                    <a:latin typeface="Arial" panose="020B0604020202020204" pitchFamily="34" charset="0"/>
                    <a:ea typeface="宋体" panose="02010600030101010101" pitchFamily="2" charset="-122"/>
                    <a:sym typeface="Arial" panose="020B0604020202020204" pitchFamily="34" charset="0"/>
                  </a:defRPr>
                </a:lvl4pPr>
                <a:lvl5pPr marL="2057400" indent="-228600">
                  <a:spcBef>
                    <a:spcPct val="20000"/>
                  </a:spcBef>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5pPr>
                <a:lvl6pPr marL="25146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6pPr>
                <a:lvl7pPr marL="29718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7pPr>
                <a:lvl8pPr marL="34290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8pPr>
                <a:lvl9pPr marL="3886200" indent="-228600" eaLnBrk="0" fontAlgn="base" hangingPunct="0">
                  <a:spcBef>
                    <a:spcPct val="20000"/>
                  </a:spcBef>
                  <a:spcAft>
                    <a:spcPct val="0"/>
                  </a:spcAft>
                  <a:buSzPct val="10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sym typeface="Arial" panose="020B0604020202020204" pitchFamily="34" charset="0"/>
                  </a:defRPr>
                </a:lvl9pPr>
              </a:lstStyle>
              <a:p>
                <a:pPr fontAlgn="ctr">
                  <a:lnSpc>
                    <a:spcPct val="100000"/>
                  </a:lnSpc>
                  <a:spcBef>
                    <a:spcPct val="0"/>
                  </a:spcBef>
                  <a:buSzTx/>
                  <a:buFont typeface="Arial" panose="020B0604020202020204" pitchFamily="34" charset="0"/>
                  <a:buNone/>
                  <a:defRPr/>
                </a:pPr>
                <a:endParaRPr lang="en-US" altLang="zh-CN" sz="1200">
                  <a:solidFill>
                    <a:schemeClr val="tx2"/>
                  </a:solidFill>
                  <a:latin typeface="+mn-lt"/>
                  <a:ea typeface="华文细黑" panose="02010600040101010101" pitchFamily="2" charset="-122"/>
                </a:endParaRPr>
              </a:p>
            </p:txBody>
          </p:sp>
          <p:sp>
            <p:nvSpPr>
              <p:cNvPr id="15" name="1205125934"/>
              <p:cNvSpPr>
                <a:spLocks noChangeArrowheads="1"/>
              </p:cNvSpPr>
              <p:nvPr/>
            </p:nvSpPr>
            <p:spPr bwMode="auto">
              <a:xfrm>
                <a:off x="6659182" y="2531934"/>
                <a:ext cx="1403622" cy="582927"/>
              </a:xfrm>
              <a:prstGeom prst="rect">
                <a:avLst/>
              </a:prstGeom>
              <a:solidFill>
                <a:schemeClr val="accent1"/>
              </a:solidFill>
              <a:ln w="9525" algn="ctr">
                <a:solidFill>
                  <a:schemeClr val="tx1">
                    <a:lumMod val="50000"/>
                    <a:lumOff val="50000"/>
                  </a:schemeClr>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a:latin typeface="+mn-lt"/>
                  <a:ea typeface="华文细黑" panose="02010600040101010101" pitchFamily="2" charset="-122"/>
                </a:endParaRPr>
              </a:p>
              <a:p>
                <a:pPr algn="ctr" fontAlgn="ctr">
                  <a:defRPr/>
                </a:pPr>
                <a:endParaRPr lang="en-US" altLang="zh-CN" sz="1200">
                  <a:latin typeface="+mn-lt"/>
                  <a:ea typeface="华文细黑" panose="02010600040101010101" pitchFamily="2" charset="-122"/>
                </a:endParaRPr>
              </a:p>
            </p:txBody>
          </p:sp>
          <p:sp>
            <p:nvSpPr>
              <p:cNvPr id="16" name="84622169"/>
              <p:cNvSpPr>
                <a:spLocks noChangeArrowheads="1"/>
              </p:cNvSpPr>
              <p:nvPr/>
            </p:nvSpPr>
            <p:spPr bwMode="auto">
              <a:xfrm>
                <a:off x="4368721" y="2525830"/>
                <a:ext cx="976974" cy="518837"/>
              </a:xfrm>
              <a:prstGeom prst="rect">
                <a:avLst/>
              </a:prstGeom>
              <a:solidFill>
                <a:schemeClr val="accent1"/>
              </a:solidFill>
              <a:ln w="9525" algn="ctr">
                <a:solidFill>
                  <a:schemeClr val="tx1"/>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a:latin typeface="+mn-lt"/>
                  <a:ea typeface="华文细黑" panose="02010600040101010101" pitchFamily="2" charset="-122"/>
                </a:endParaRPr>
              </a:p>
              <a:p>
                <a:pPr algn="ctr" fontAlgn="ctr">
                  <a:defRPr/>
                </a:pPr>
                <a:endParaRPr lang="en-US" altLang="zh-CN" sz="1200">
                  <a:latin typeface="+mn-lt"/>
                  <a:ea typeface="华文细黑" panose="02010600040101010101" pitchFamily="2" charset="-122"/>
                </a:endParaRPr>
              </a:p>
            </p:txBody>
          </p:sp>
          <p:sp>
            <p:nvSpPr>
              <p:cNvPr id="17" name="269579339"/>
              <p:cNvSpPr>
                <a:spLocks noChangeArrowheads="1"/>
              </p:cNvSpPr>
              <p:nvPr/>
            </p:nvSpPr>
            <p:spPr bwMode="auto">
              <a:xfrm>
                <a:off x="4031947" y="2208424"/>
                <a:ext cx="251190" cy="138355"/>
              </a:xfrm>
              <a:prstGeom prst="rect">
                <a:avLst/>
              </a:prstGeom>
              <a:solidFill>
                <a:srgbClr val="E1786D"/>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FW</a:t>
                </a:r>
              </a:p>
            </p:txBody>
          </p:sp>
          <p:sp>
            <p:nvSpPr>
              <p:cNvPr id="18" name="1902416144"/>
              <p:cNvSpPr>
                <a:spLocks noChangeArrowheads="1"/>
              </p:cNvSpPr>
              <p:nvPr/>
            </p:nvSpPr>
            <p:spPr bwMode="auto">
              <a:xfrm>
                <a:off x="4257575" y="2468349"/>
                <a:ext cx="976974" cy="515784"/>
              </a:xfrm>
              <a:prstGeom prst="rect">
                <a:avLst/>
              </a:prstGeom>
              <a:solidFill>
                <a:schemeClr val="accent1"/>
              </a:solidFill>
              <a:ln w="9525" algn="ctr">
                <a:solidFill>
                  <a:schemeClr val="tx1">
                    <a:lumMod val="50000"/>
                    <a:lumOff val="50000"/>
                  </a:schemeClr>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a:latin typeface="+mn-lt"/>
                  <a:ea typeface="华文细黑" panose="02010600040101010101" pitchFamily="2" charset="-122"/>
                </a:endParaRPr>
              </a:p>
              <a:p>
                <a:pPr algn="ctr" fontAlgn="ctr">
                  <a:defRPr/>
                </a:pPr>
                <a:endParaRPr lang="en-US" altLang="zh-CN" sz="1200">
                  <a:latin typeface="+mn-lt"/>
                  <a:ea typeface="华文细黑" panose="02010600040101010101" pitchFamily="2" charset="-122"/>
                </a:endParaRPr>
              </a:p>
            </p:txBody>
          </p:sp>
          <p:sp>
            <p:nvSpPr>
              <p:cNvPr id="19" name="383797772"/>
              <p:cNvSpPr>
                <a:spLocks noChangeArrowheads="1"/>
              </p:cNvSpPr>
              <p:nvPr/>
            </p:nvSpPr>
            <p:spPr bwMode="auto">
              <a:xfrm>
                <a:off x="3990824" y="2176888"/>
                <a:ext cx="252302" cy="138355"/>
              </a:xfrm>
              <a:prstGeom prst="rect">
                <a:avLst/>
              </a:prstGeom>
              <a:solidFill>
                <a:srgbClr val="E1786D"/>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FW</a:t>
                </a:r>
              </a:p>
            </p:txBody>
          </p:sp>
          <p:sp>
            <p:nvSpPr>
              <p:cNvPr id="20" name="1911644142"/>
              <p:cNvSpPr>
                <a:spLocks noChangeArrowheads="1"/>
              </p:cNvSpPr>
              <p:nvPr/>
            </p:nvSpPr>
            <p:spPr bwMode="auto">
              <a:xfrm>
                <a:off x="3801875" y="1942903"/>
                <a:ext cx="4735479" cy="3433471"/>
              </a:xfrm>
              <a:prstGeom prst="rect">
                <a:avLst/>
              </a:prstGeom>
              <a:noFill/>
              <a:ln w="9525" algn="ctr">
                <a:solidFill>
                  <a:schemeClr val="tx1"/>
                </a:solidFill>
                <a:prstDash val="lgDash"/>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sp>
            <p:nvSpPr>
              <p:cNvPr id="21" name="2086746265"/>
              <p:cNvSpPr>
                <a:spLocks noChangeArrowheads="1"/>
              </p:cNvSpPr>
              <p:nvPr/>
            </p:nvSpPr>
            <p:spPr bwMode="auto">
              <a:xfrm>
                <a:off x="4368721" y="3340708"/>
                <a:ext cx="976974" cy="157685"/>
              </a:xfrm>
              <a:prstGeom prst="rect">
                <a:avLst/>
              </a:prstGeom>
              <a:solidFill>
                <a:schemeClr val="accent1"/>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Spine x N</a:t>
                </a:r>
                <a:endParaRPr lang="en-US" altLang="zh-CN" sz="1200" dirty="0">
                  <a:latin typeface="+mn-lt"/>
                  <a:ea typeface="华文细黑" panose="02010600040101010101" pitchFamily="2" charset="-122"/>
                </a:endParaRPr>
              </a:p>
            </p:txBody>
          </p:sp>
          <p:cxnSp>
            <p:nvCxnSpPr>
              <p:cNvPr id="22" name="1123698411"/>
              <p:cNvCxnSpPr>
                <a:cxnSpLocks noChangeShapeType="1"/>
                <a:stCxn id="39" idx="0"/>
                <a:endCxn id="58" idx="2"/>
              </p:cNvCxnSpPr>
              <p:nvPr/>
            </p:nvCxnSpPr>
            <p:spPr bwMode="auto">
              <a:xfrm flipV="1">
                <a:off x="4199222" y="3987727"/>
                <a:ext cx="200064" cy="180064"/>
              </a:xfrm>
              <a:prstGeom prst="line">
                <a:avLst/>
              </a:prstGeom>
              <a:noFill/>
              <a:ln w="19050" algn="ctr">
                <a:solidFill>
                  <a:schemeClr val="tx1">
                    <a:lumMod val="50000"/>
                    <a:lumOff val="50000"/>
                  </a:schemeClr>
                </a:solidFill>
                <a:round/>
                <a:headEnd/>
                <a:tailEnd/>
              </a:ln>
            </p:spPr>
          </p:cxnSp>
          <p:cxnSp>
            <p:nvCxnSpPr>
              <p:cNvPr id="23" name="1691152698"/>
              <p:cNvCxnSpPr>
                <a:cxnSpLocks noChangeShapeType="1"/>
                <a:stCxn id="64" idx="0"/>
                <a:endCxn id="58" idx="2"/>
              </p:cNvCxnSpPr>
              <p:nvPr/>
            </p:nvCxnSpPr>
            <p:spPr bwMode="auto">
              <a:xfrm flipH="1" flipV="1">
                <a:off x="4399287" y="3987727"/>
                <a:ext cx="456254" cy="181083"/>
              </a:xfrm>
              <a:prstGeom prst="line">
                <a:avLst/>
              </a:prstGeom>
              <a:noFill/>
              <a:ln w="19050" algn="ctr">
                <a:solidFill>
                  <a:schemeClr val="tx1">
                    <a:lumMod val="50000"/>
                    <a:lumOff val="50000"/>
                  </a:schemeClr>
                </a:solidFill>
                <a:round/>
                <a:headEnd/>
                <a:tailEnd/>
              </a:ln>
            </p:spPr>
          </p:cxnSp>
          <p:sp>
            <p:nvSpPr>
              <p:cNvPr id="24" name="1335709746"/>
              <p:cNvSpPr>
                <a:spLocks noChangeArrowheads="1"/>
              </p:cNvSpPr>
              <p:nvPr/>
            </p:nvSpPr>
            <p:spPr bwMode="auto">
              <a:xfrm>
                <a:off x="4336489" y="2640787"/>
                <a:ext cx="854713" cy="112924"/>
              </a:xfrm>
              <a:prstGeom prst="rect">
                <a:avLst/>
              </a:prstGeom>
              <a:solidFill>
                <a:srgbClr val="0070C0"/>
              </a:solidFill>
              <a:ln w="9525" algn="ctr">
                <a:solidFill>
                  <a:schemeClr val="tx1">
                    <a:lumMod val="50000"/>
                    <a:lumOff val="50000"/>
                  </a:schemeClr>
                </a:solidFill>
                <a:round/>
                <a:headEnd/>
                <a:tailEnd/>
              </a:ln>
            </p:spPr>
            <p:txBody>
              <a:bodyPr lIns="0" tIns="0" rIns="0" bIns="0" anchor="ctr"/>
              <a:lstStyle/>
              <a:p>
                <a:pPr algn="ctr" fontAlgn="ctr"/>
                <a:r>
                  <a:rPr lang="en-US" altLang="zh-CN" sz="1200">
                    <a:solidFill>
                      <a:schemeClr val="bg1"/>
                    </a:solidFill>
                    <a:latin typeface="+mn-lt"/>
                    <a:ea typeface="华文细黑" panose="02010600040101010101" pitchFamily="2" charset="-122"/>
                  </a:rPr>
                  <a:t>Public</a:t>
                </a:r>
                <a:endParaRPr lang="en-US" altLang="zh-CN" sz="1200" dirty="0">
                  <a:solidFill>
                    <a:schemeClr val="bg1"/>
                  </a:solidFill>
                  <a:latin typeface="+mn-lt"/>
                  <a:ea typeface="华文细黑" panose="02010600040101010101" pitchFamily="2" charset="-122"/>
                </a:endParaRPr>
              </a:p>
            </p:txBody>
          </p:sp>
          <p:sp>
            <p:nvSpPr>
              <p:cNvPr id="25" name="576477508"/>
              <p:cNvSpPr>
                <a:spLocks noChangeArrowheads="1"/>
              </p:cNvSpPr>
              <p:nvPr/>
            </p:nvSpPr>
            <p:spPr bwMode="auto">
              <a:xfrm>
                <a:off x="4284641" y="2836114"/>
                <a:ext cx="351920" cy="136828"/>
              </a:xfrm>
              <a:prstGeom prst="rect">
                <a:avLst/>
              </a:prstGeom>
              <a:solidFill>
                <a:srgbClr val="0070C0"/>
              </a:solidFill>
              <a:ln w="9525" algn="ctr">
                <a:solidFill>
                  <a:schemeClr val="tx1"/>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a:latin typeface="+mn-lt"/>
                  <a:ea typeface="华文细黑" panose="02010600040101010101" pitchFamily="2" charset="-122"/>
                </a:endParaRPr>
              </a:p>
            </p:txBody>
          </p:sp>
          <p:sp>
            <p:nvSpPr>
              <p:cNvPr id="26" name="1582919174"/>
              <p:cNvSpPr txBox="1">
                <a:spLocks noChangeArrowheads="1"/>
              </p:cNvSpPr>
              <p:nvPr/>
            </p:nvSpPr>
            <p:spPr bwMode="auto">
              <a:xfrm>
                <a:off x="4266587" y="2828263"/>
                <a:ext cx="412307" cy="146494"/>
              </a:xfrm>
              <a:prstGeom prst="rect">
                <a:avLst/>
              </a:prstGeom>
              <a:noFill/>
              <a:ln w="9525">
                <a:solidFill>
                  <a:schemeClr val="bg1"/>
                </a:solidFill>
                <a:miter lim="800000"/>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Intranet</a:t>
                </a:r>
              </a:p>
            </p:txBody>
          </p:sp>
          <p:sp>
            <p:nvSpPr>
              <p:cNvPr id="27" name="212192021"/>
              <p:cNvSpPr>
                <a:spLocks noChangeArrowheads="1"/>
              </p:cNvSpPr>
              <p:nvPr/>
            </p:nvSpPr>
            <p:spPr bwMode="auto">
              <a:xfrm>
                <a:off x="4668238" y="2834079"/>
                <a:ext cx="252300" cy="138355"/>
              </a:xfrm>
              <a:prstGeom prst="rect">
                <a:avLst/>
              </a:prstGeom>
              <a:solidFill>
                <a:srgbClr val="0070C0"/>
              </a:solidFill>
              <a:ln w="9525" algn="ctr">
                <a:solidFill>
                  <a:schemeClr val="bg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E1</a:t>
                </a:r>
              </a:p>
            </p:txBody>
          </p:sp>
          <p:sp>
            <p:nvSpPr>
              <p:cNvPr id="28" name="197726037"/>
              <p:cNvSpPr>
                <a:spLocks noChangeArrowheads="1"/>
              </p:cNvSpPr>
              <p:nvPr/>
            </p:nvSpPr>
            <p:spPr bwMode="auto">
              <a:xfrm>
                <a:off x="4941122" y="2834079"/>
                <a:ext cx="252300" cy="138355"/>
              </a:xfrm>
              <a:prstGeom prst="rect">
                <a:avLst/>
              </a:prstGeom>
              <a:solidFill>
                <a:srgbClr val="0070C0"/>
              </a:solidFill>
              <a:ln w="9525" algn="ctr">
                <a:solidFill>
                  <a:schemeClr val="bg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I1</a:t>
                </a:r>
              </a:p>
            </p:txBody>
          </p:sp>
          <p:cxnSp>
            <p:nvCxnSpPr>
              <p:cNvPr id="29" name="1993482637"/>
              <p:cNvCxnSpPr>
                <a:cxnSpLocks noChangeShapeType="1"/>
                <a:stCxn id="21" idx="0"/>
                <a:endCxn id="66" idx="2"/>
              </p:cNvCxnSpPr>
              <p:nvPr/>
            </p:nvCxnSpPr>
            <p:spPr bwMode="auto">
              <a:xfrm flipV="1">
                <a:off x="4857208" y="3134188"/>
                <a:ext cx="809142" cy="206520"/>
              </a:xfrm>
              <a:prstGeom prst="line">
                <a:avLst/>
              </a:prstGeom>
              <a:noFill/>
              <a:ln w="19050" algn="ctr">
                <a:solidFill>
                  <a:schemeClr val="tx1">
                    <a:lumMod val="50000"/>
                    <a:lumOff val="50000"/>
                  </a:schemeClr>
                </a:solidFill>
                <a:round/>
                <a:headEnd/>
                <a:tailEnd/>
              </a:ln>
            </p:spPr>
          </p:cxnSp>
          <p:cxnSp>
            <p:nvCxnSpPr>
              <p:cNvPr id="30" name="847195800"/>
              <p:cNvCxnSpPr>
                <a:cxnSpLocks noChangeShapeType="1"/>
                <a:endCxn id="19" idx="2"/>
              </p:cNvCxnSpPr>
              <p:nvPr/>
            </p:nvCxnSpPr>
            <p:spPr bwMode="auto">
              <a:xfrm flipV="1">
                <a:off x="4117530" y="2315243"/>
                <a:ext cx="0" cy="397773"/>
              </a:xfrm>
              <a:prstGeom prst="line">
                <a:avLst/>
              </a:prstGeom>
              <a:noFill/>
              <a:ln w="9525" algn="ctr">
                <a:solidFill>
                  <a:schemeClr val="tx1"/>
                </a:solidFill>
                <a:prstDash val="dash"/>
                <a:round/>
                <a:headEnd/>
                <a:tailEnd/>
              </a:ln>
            </p:spPr>
          </p:cxnSp>
          <p:cxnSp>
            <p:nvCxnSpPr>
              <p:cNvPr id="31" name="1089670914"/>
              <p:cNvCxnSpPr>
                <a:cxnSpLocks noChangeShapeType="1"/>
              </p:cNvCxnSpPr>
              <p:nvPr/>
            </p:nvCxnSpPr>
            <p:spPr bwMode="auto">
              <a:xfrm>
                <a:off x="4118642" y="2714035"/>
                <a:ext cx="223402" cy="3052"/>
              </a:xfrm>
              <a:prstGeom prst="line">
                <a:avLst/>
              </a:prstGeom>
              <a:noFill/>
              <a:ln w="9525" algn="ctr">
                <a:solidFill>
                  <a:schemeClr val="tx1"/>
                </a:solidFill>
                <a:prstDash val="dash"/>
                <a:round/>
                <a:headEnd/>
                <a:tailEnd/>
              </a:ln>
            </p:spPr>
          </p:cxnSp>
          <p:cxnSp>
            <p:nvCxnSpPr>
              <p:cNvPr id="32" name="354632275"/>
              <p:cNvCxnSpPr>
                <a:cxnSpLocks noChangeShapeType="1"/>
                <a:endCxn id="17" idx="2"/>
              </p:cNvCxnSpPr>
              <p:nvPr/>
            </p:nvCxnSpPr>
            <p:spPr bwMode="auto">
              <a:xfrm flipV="1">
                <a:off x="4154208" y="2346781"/>
                <a:ext cx="3334" cy="442537"/>
              </a:xfrm>
              <a:prstGeom prst="line">
                <a:avLst/>
              </a:prstGeom>
              <a:noFill/>
              <a:ln w="9525" algn="ctr">
                <a:solidFill>
                  <a:schemeClr val="tx1"/>
                </a:solidFill>
                <a:prstDash val="dash"/>
                <a:round/>
                <a:headEnd/>
                <a:tailEnd/>
              </a:ln>
            </p:spPr>
          </p:cxnSp>
          <p:cxnSp>
            <p:nvCxnSpPr>
              <p:cNvPr id="33" name="438153232"/>
              <p:cNvCxnSpPr>
                <a:cxnSpLocks noChangeShapeType="1"/>
              </p:cNvCxnSpPr>
              <p:nvPr/>
            </p:nvCxnSpPr>
            <p:spPr bwMode="auto">
              <a:xfrm flipV="1">
                <a:off x="4158654" y="2786265"/>
                <a:ext cx="898060" cy="3052"/>
              </a:xfrm>
              <a:prstGeom prst="line">
                <a:avLst/>
              </a:prstGeom>
              <a:noFill/>
              <a:ln w="9525" algn="ctr">
                <a:solidFill>
                  <a:schemeClr val="tx1"/>
                </a:solidFill>
                <a:prstDash val="dash"/>
                <a:round/>
                <a:headEnd/>
                <a:tailEnd/>
              </a:ln>
            </p:spPr>
          </p:cxnSp>
          <p:cxnSp>
            <p:nvCxnSpPr>
              <p:cNvPr id="34" name="1778264475"/>
              <p:cNvCxnSpPr>
                <a:cxnSpLocks noChangeShapeType="1"/>
              </p:cNvCxnSpPr>
              <p:nvPr/>
            </p:nvCxnSpPr>
            <p:spPr bwMode="auto">
              <a:xfrm>
                <a:off x="4438743" y="2785248"/>
                <a:ext cx="24452" cy="67143"/>
              </a:xfrm>
              <a:prstGeom prst="line">
                <a:avLst/>
              </a:prstGeom>
              <a:noFill/>
              <a:ln w="9525" algn="ctr">
                <a:solidFill>
                  <a:schemeClr val="tx1"/>
                </a:solidFill>
                <a:prstDash val="dash"/>
                <a:round/>
                <a:headEnd/>
                <a:tailEnd/>
              </a:ln>
            </p:spPr>
          </p:cxnSp>
          <p:cxnSp>
            <p:nvCxnSpPr>
              <p:cNvPr id="35" name="32385166"/>
              <p:cNvCxnSpPr>
                <a:cxnSpLocks noChangeShapeType="1"/>
              </p:cNvCxnSpPr>
              <p:nvPr/>
            </p:nvCxnSpPr>
            <p:spPr bwMode="auto">
              <a:xfrm>
                <a:off x="4754397" y="2785248"/>
                <a:ext cx="28898" cy="69178"/>
              </a:xfrm>
              <a:prstGeom prst="line">
                <a:avLst/>
              </a:prstGeom>
              <a:noFill/>
              <a:ln w="9525" algn="ctr">
                <a:solidFill>
                  <a:schemeClr val="tx1"/>
                </a:solidFill>
                <a:prstDash val="dash"/>
                <a:round/>
                <a:headEnd/>
                <a:tailEnd/>
              </a:ln>
            </p:spPr>
          </p:cxnSp>
          <p:cxnSp>
            <p:nvCxnSpPr>
              <p:cNvPr id="36" name="442955510"/>
              <p:cNvCxnSpPr>
                <a:cxnSpLocks noChangeShapeType="1"/>
              </p:cNvCxnSpPr>
              <p:nvPr/>
            </p:nvCxnSpPr>
            <p:spPr bwMode="auto">
              <a:xfrm>
                <a:off x="5051156" y="2786265"/>
                <a:ext cx="30010" cy="68161"/>
              </a:xfrm>
              <a:prstGeom prst="line">
                <a:avLst/>
              </a:prstGeom>
              <a:noFill/>
              <a:ln w="9525" algn="ctr">
                <a:solidFill>
                  <a:schemeClr val="tx1"/>
                </a:solidFill>
                <a:prstDash val="dash"/>
                <a:round/>
                <a:headEnd/>
                <a:tailEnd/>
              </a:ln>
            </p:spPr>
          </p:cxnSp>
          <p:cxnSp>
            <p:nvCxnSpPr>
              <p:cNvPr id="37" name="762931785"/>
              <p:cNvCxnSpPr>
                <a:cxnSpLocks noChangeShapeType="1"/>
                <a:stCxn id="16" idx="2"/>
                <a:endCxn id="21" idx="0"/>
              </p:cNvCxnSpPr>
              <p:nvPr/>
            </p:nvCxnSpPr>
            <p:spPr bwMode="auto">
              <a:xfrm>
                <a:off x="4856650" y="3044666"/>
                <a:ext cx="0" cy="296042"/>
              </a:xfrm>
              <a:prstGeom prst="line">
                <a:avLst/>
              </a:prstGeom>
              <a:noFill/>
              <a:ln w="19050" algn="ctr">
                <a:solidFill>
                  <a:schemeClr val="tx1">
                    <a:lumMod val="50000"/>
                    <a:lumOff val="50000"/>
                  </a:schemeClr>
                </a:solidFill>
                <a:round/>
                <a:headEnd/>
                <a:tailEnd/>
              </a:ln>
            </p:spPr>
          </p:cxnSp>
          <p:cxnSp>
            <p:nvCxnSpPr>
              <p:cNvPr id="38" name="987642867"/>
              <p:cNvCxnSpPr>
                <a:cxnSpLocks noChangeShapeType="1"/>
                <a:stCxn id="25" idx="2"/>
                <a:endCxn id="50" idx="3"/>
              </p:cNvCxnSpPr>
              <p:nvPr/>
            </p:nvCxnSpPr>
            <p:spPr bwMode="auto">
              <a:xfrm flipH="1">
                <a:off x="4277579" y="2972942"/>
                <a:ext cx="183022" cy="214149"/>
              </a:xfrm>
              <a:prstGeom prst="line">
                <a:avLst/>
              </a:prstGeom>
              <a:noFill/>
              <a:ln w="19050" algn="ctr">
                <a:solidFill>
                  <a:schemeClr val="tx1">
                    <a:lumMod val="50000"/>
                    <a:lumOff val="50000"/>
                  </a:schemeClr>
                </a:solidFill>
                <a:round/>
                <a:headEnd/>
                <a:tailEnd/>
              </a:ln>
            </p:spPr>
          </p:cxnSp>
          <p:sp>
            <p:nvSpPr>
              <p:cNvPr id="39" name="978763858"/>
              <p:cNvSpPr/>
              <p:nvPr/>
            </p:nvSpPr>
            <p:spPr bwMode="auto">
              <a:xfrm>
                <a:off x="3910798" y="4167791"/>
                <a:ext cx="576849"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lstStyle/>
              <a:p>
                <a:pPr algn="ctr" fontAlgn="ctr">
                  <a:defRPr/>
                </a:pPr>
                <a:r>
                  <a:rPr lang="en-US" altLang="zh-CN" sz="1200" dirty="0">
                    <a:latin typeface="+mn-lt"/>
                    <a:ea typeface="华文细黑" panose="02010600040101010101" pitchFamily="2" charset="-122"/>
                  </a:rPr>
                  <a:t>10G OVS</a:t>
                </a:r>
              </a:p>
            </p:txBody>
          </p:sp>
          <p:sp>
            <p:nvSpPr>
              <p:cNvPr id="40" name="1053126444"/>
              <p:cNvSpPr>
                <a:spLocks noChangeArrowheads="1"/>
              </p:cNvSpPr>
              <p:nvPr/>
            </p:nvSpPr>
            <p:spPr bwMode="auto">
              <a:xfrm>
                <a:off x="3921913" y="4288855"/>
                <a:ext cx="176723" cy="138355"/>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endParaRPr lang="en-US" altLang="zh-CN" sz="1200" dirty="0">
                  <a:latin typeface="+mn-lt"/>
                  <a:ea typeface="华文细黑" panose="02010600040101010101" pitchFamily="2" charset="-122"/>
                </a:endParaRPr>
              </a:p>
            </p:txBody>
          </p:sp>
          <p:sp>
            <p:nvSpPr>
              <p:cNvPr id="41" name="1032452297"/>
              <p:cNvSpPr>
                <a:spLocks noChangeArrowheads="1"/>
              </p:cNvSpPr>
              <p:nvPr/>
            </p:nvSpPr>
            <p:spPr bwMode="auto">
              <a:xfrm>
                <a:off x="4108637" y="4289872"/>
                <a:ext cx="176723" cy="138355"/>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p>
            </p:txBody>
          </p:sp>
          <p:sp>
            <p:nvSpPr>
              <p:cNvPr id="42" name="160028509"/>
              <p:cNvSpPr>
                <a:spLocks noChangeArrowheads="1"/>
              </p:cNvSpPr>
              <p:nvPr/>
            </p:nvSpPr>
            <p:spPr bwMode="auto">
              <a:xfrm>
                <a:off x="4295364" y="4287838"/>
                <a:ext cx="176723" cy="138355"/>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p>
            </p:txBody>
          </p:sp>
          <p:cxnSp>
            <p:nvCxnSpPr>
              <p:cNvPr id="43" name="1309189903"/>
              <p:cNvCxnSpPr>
                <a:cxnSpLocks noChangeShapeType="1"/>
                <a:stCxn id="60" idx="0"/>
                <a:endCxn id="59" idx="2"/>
              </p:cNvCxnSpPr>
              <p:nvPr/>
            </p:nvCxnSpPr>
            <p:spPr bwMode="auto">
              <a:xfrm flipH="1" flipV="1">
                <a:off x="5589659" y="4005735"/>
                <a:ext cx="2779" cy="163075"/>
              </a:xfrm>
              <a:prstGeom prst="line">
                <a:avLst/>
              </a:prstGeom>
              <a:noFill/>
              <a:ln w="19050" algn="ctr">
                <a:solidFill>
                  <a:schemeClr val="tx1">
                    <a:lumMod val="50000"/>
                    <a:lumOff val="50000"/>
                  </a:schemeClr>
                </a:solidFill>
                <a:round/>
                <a:headEnd/>
                <a:tailEnd/>
              </a:ln>
            </p:spPr>
          </p:cxnSp>
          <p:cxnSp>
            <p:nvCxnSpPr>
              <p:cNvPr id="44" name="1659764542"/>
              <p:cNvCxnSpPr>
                <a:cxnSpLocks noChangeShapeType="1"/>
              </p:cNvCxnSpPr>
              <p:nvPr/>
            </p:nvCxnSpPr>
            <p:spPr bwMode="auto">
              <a:xfrm>
                <a:off x="4887773" y="4603208"/>
                <a:ext cx="326770" cy="0"/>
              </a:xfrm>
              <a:prstGeom prst="line">
                <a:avLst/>
              </a:prstGeom>
              <a:noFill/>
              <a:ln w="19050" algn="ctr">
                <a:solidFill>
                  <a:schemeClr val="tx1"/>
                </a:solidFill>
                <a:prstDash val="sysDot"/>
                <a:round/>
                <a:headEnd/>
                <a:tailEnd/>
              </a:ln>
            </p:spPr>
          </p:cxnSp>
          <p:sp>
            <p:nvSpPr>
              <p:cNvPr id="45" name="205142758"/>
              <p:cNvSpPr txBox="1">
                <a:spLocks noChangeArrowheads="1"/>
              </p:cNvSpPr>
              <p:nvPr/>
            </p:nvSpPr>
            <p:spPr bwMode="auto">
              <a:xfrm>
                <a:off x="4453191" y="4623554"/>
                <a:ext cx="990311" cy="177015"/>
              </a:xfrm>
              <a:prstGeom prst="rect">
                <a:avLst/>
              </a:prstGeom>
              <a:noFill/>
              <a:ln w="9525">
                <a:noFill/>
                <a:miter lim="800000"/>
                <a:headEnd/>
                <a:tailEnd/>
              </a:ln>
            </p:spPr>
            <p:txBody>
              <a:bodyPr wrap="none" lIns="0" tIns="0" rIns="0" bIns="0" anchor="ctr"/>
              <a:lstStyle/>
              <a:p>
                <a:pPr algn="ctr" fontAlgn="ctr"/>
                <a:r>
                  <a:rPr lang="en-US" altLang="zh-CN" sz="1200">
                    <a:latin typeface="+mn-lt"/>
                    <a:ea typeface="华文细黑" panose="02010600040101010101" pitchFamily="2" charset="-122"/>
                  </a:rPr>
                  <a:t>Fabric network</a:t>
                </a:r>
                <a:endParaRPr lang="en-US" altLang="zh-CN" sz="1200" dirty="0">
                  <a:latin typeface="+mn-lt"/>
                  <a:ea typeface="华文细黑" panose="02010600040101010101" pitchFamily="2" charset="-122"/>
                </a:endParaRPr>
              </a:p>
            </p:txBody>
          </p:sp>
          <p:cxnSp>
            <p:nvCxnSpPr>
              <p:cNvPr id="47" name="616768219"/>
              <p:cNvCxnSpPr>
                <a:cxnSpLocks noChangeShapeType="1"/>
              </p:cNvCxnSpPr>
              <p:nvPr/>
            </p:nvCxnSpPr>
            <p:spPr bwMode="auto">
              <a:xfrm flipV="1">
                <a:off x="5972558" y="2942933"/>
                <a:ext cx="772207" cy="4709"/>
              </a:xfrm>
              <a:prstGeom prst="line">
                <a:avLst/>
              </a:prstGeom>
              <a:noFill/>
              <a:ln w="19050" algn="ctr">
                <a:solidFill>
                  <a:schemeClr val="tx1"/>
                </a:solidFill>
                <a:round/>
                <a:headEnd/>
                <a:tailEnd/>
              </a:ln>
            </p:spPr>
          </p:cxnSp>
          <p:cxnSp>
            <p:nvCxnSpPr>
              <p:cNvPr id="48" name="673485868"/>
              <p:cNvCxnSpPr>
                <a:cxnSpLocks noChangeShapeType="1"/>
              </p:cNvCxnSpPr>
              <p:nvPr/>
            </p:nvCxnSpPr>
            <p:spPr bwMode="auto">
              <a:xfrm flipV="1">
                <a:off x="5972558" y="3009107"/>
                <a:ext cx="772207" cy="7073"/>
              </a:xfrm>
              <a:prstGeom prst="line">
                <a:avLst/>
              </a:prstGeom>
              <a:noFill/>
              <a:ln w="19050" algn="ctr">
                <a:solidFill>
                  <a:schemeClr val="tx1"/>
                </a:solidFill>
                <a:round/>
                <a:headEnd/>
                <a:tailEnd/>
              </a:ln>
            </p:spPr>
          </p:cxnSp>
          <p:sp>
            <p:nvSpPr>
              <p:cNvPr id="49" name="974845666"/>
              <p:cNvSpPr>
                <a:spLocks noChangeArrowheads="1"/>
              </p:cNvSpPr>
              <p:nvPr/>
            </p:nvSpPr>
            <p:spPr bwMode="auto">
              <a:xfrm>
                <a:off x="4267578" y="2485395"/>
                <a:ext cx="1008902" cy="136324"/>
              </a:xfrm>
              <a:prstGeom prst="rect">
                <a:avLst/>
              </a:prstGeom>
              <a:solidFill>
                <a:srgbClr val="00B0F0"/>
              </a:solidFill>
              <a:ln w="9525">
                <a:noFill/>
                <a:miter lim="800000"/>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GW (including VXLAN GW)</a:t>
                </a:r>
              </a:p>
            </p:txBody>
          </p:sp>
          <p:sp>
            <p:nvSpPr>
              <p:cNvPr id="50" name="1285363960"/>
              <p:cNvSpPr>
                <a:spLocks noChangeArrowheads="1"/>
              </p:cNvSpPr>
              <p:nvPr/>
            </p:nvSpPr>
            <p:spPr bwMode="auto">
              <a:xfrm>
                <a:off x="4025279" y="3117913"/>
                <a:ext cx="252300" cy="138355"/>
              </a:xfrm>
              <a:prstGeom prst="rect">
                <a:avLst/>
              </a:prstGeom>
              <a:solidFill>
                <a:schemeClr val="accent1"/>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LB</a:t>
                </a:r>
              </a:p>
            </p:txBody>
          </p:sp>
          <p:sp>
            <p:nvSpPr>
              <p:cNvPr id="51" name="110177864"/>
              <p:cNvSpPr>
                <a:spLocks noChangeArrowheads="1"/>
              </p:cNvSpPr>
              <p:nvPr/>
            </p:nvSpPr>
            <p:spPr bwMode="auto">
              <a:xfrm>
                <a:off x="3988600" y="3080272"/>
                <a:ext cx="252302" cy="138355"/>
              </a:xfrm>
              <a:prstGeom prst="rect">
                <a:avLst/>
              </a:prstGeom>
              <a:solidFill>
                <a:schemeClr val="accent1"/>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LB</a:t>
                </a:r>
                <a:endParaRPr lang="en-US" altLang="zh-CN" sz="1200" dirty="0">
                  <a:latin typeface="+mn-lt"/>
                  <a:ea typeface="华文细黑" panose="02010600040101010101" pitchFamily="2" charset="-122"/>
                </a:endParaRPr>
              </a:p>
            </p:txBody>
          </p:sp>
          <p:cxnSp>
            <p:nvCxnSpPr>
              <p:cNvPr id="52" name="2104709476"/>
              <p:cNvCxnSpPr>
                <a:cxnSpLocks noChangeShapeType="1"/>
                <a:stCxn id="27" idx="2"/>
                <a:endCxn id="50" idx="3"/>
              </p:cNvCxnSpPr>
              <p:nvPr/>
            </p:nvCxnSpPr>
            <p:spPr bwMode="auto">
              <a:xfrm flipH="1">
                <a:off x="4277579" y="2972434"/>
                <a:ext cx="516810" cy="214657"/>
              </a:xfrm>
              <a:prstGeom prst="line">
                <a:avLst/>
              </a:prstGeom>
              <a:noFill/>
              <a:ln w="19050" algn="ctr">
                <a:solidFill>
                  <a:schemeClr val="tx1">
                    <a:lumMod val="50000"/>
                    <a:lumOff val="50000"/>
                  </a:schemeClr>
                </a:solidFill>
                <a:round/>
                <a:headEnd/>
                <a:tailEnd/>
              </a:ln>
            </p:spPr>
          </p:cxnSp>
          <p:cxnSp>
            <p:nvCxnSpPr>
              <p:cNvPr id="53" name="1073680545"/>
              <p:cNvCxnSpPr>
                <a:cxnSpLocks noChangeShapeType="1"/>
                <a:stCxn id="28" idx="2"/>
                <a:endCxn id="50" idx="3"/>
              </p:cNvCxnSpPr>
              <p:nvPr/>
            </p:nvCxnSpPr>
            <p:spPr bwMode="auto">
              <a:xfrm flipH="1">
                <a:off x="4277579" y="2972436"/>
                <a:ext cx="790248" cy="214656"/>
              </a:xfrm>
              <a:prstGeom prst="line">
                <a:avLst/>
              </a:prstGeom>
              <a:noFill/>
              <a:ln w="19050" algn="ctr">
                <a:solidFill>
                  <a:schemeClr val="tx1">
                    <a:lumMod val="50000"/>
                    <a:lumOff val="50000"/>
                  </a:schemeClr>
                </a:solidFill>
                <a:round/>
                <a:headEnd/>
                <a:tailEnd/>
              </a:ln>
            </p:spPr>
          </p:cxnSp>
          <p:sp>
            <p:nvSpPr>
              <p:cNvPr id="54" name="726411758"/>
              <p:cNvSpPr>
                <a:spLocks noChangeArrowheads="1"/>
              </p:cNvSpPr>
              <p:nvPr/>
            </p:nvSpPr>
            <p:spPr bwMode="auto">
              <a:xfrm>
                <a:off x="3940807" y="3679477"/>
                <a:ext cx="755792" cy="230934"/>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a:latin typeface="+mn-lt"/>
                  <a:ea typeface="华文细黑" panose="02010600040101010101" pitchFamily="2" charset="-122"/>
                </a:endParaRPr>
              </a:p>
            </p:txBody>
          </p:sp>
          <p:sp>
            <p:nvSpPr>
              <p:cNvPr id="55" name="1992227945"/>
              <p:cNvSpPr>
                <a:spLocks noChangeArrowheads="1"/>
              </p:cNvSpPr>
              <p:nvPr/>
            </p:nvSpPr>
            <p:spPr bwMode="auto">
              <a:xfrm>
                <a:off x="5147853" y="3679477"/>
                <a:ext cx="722450" cy="230934"/>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a:latin typeface="+mn-lt"/>
                  <a:ea typeface="华文细黑" panose="02010600040101010101" pitchFamily="2" charset="-122"/>
                </a:endParaRPr>
              </a:p>
            </p:txBody>
          </p:sp>
          <p:cxnSp>
            <p:nvCxnSpPr>
              <p:cNvPr id="56" name="1822736235"/>
              <p:cNvCxnSpPr>
                <a:cxnSpLocks noChangeShapeType="1"/>
                <a:stCxn id="21" idx="2"/>
                <a:endCxn id="54" idx="0"/>
              </p:cNvCxnSpPr>
              <p:nvPr/>
            </p:nvCxnSpPr>
            <p:spPr bwMode="auto">
              <a:xfrm flipH="1">
                <a:off x="4318704" y="3498393"/>
                <a:ext cx="537946" cy="181083"/>
              </a:xfrm>
              <a:prstGeom prst="line">
                <a:avLst/>
              </a:prstGeom>
              <a:noFill/>
              <a:ln w="19050" algn="ctr">
                <a:solidFill>
                  <a:schemeClr val="tx1">
                    <a:lumMod val="50000"/>
                    <a:lumOff val="50000"/>
                  </a:schemeClr>
                </a:solidFill>
                <a:round/>
                <a:headEnd/>
                <a:tailEnd/>
              </a:ln>
            </p:spPr>
          </p:cxnSp>
          <p:cxnSp>
            <p:nvCxnSpPr>
              <p:cNvPr id="57" name="1963811034"/>
              <p:cNvCxnSpPr>
                <a:cxnSpLocks noChangeShapeType="1"/>
                <a:stCxn id="21" idx="2"/>
                <a:endCxn id="55" idx="0"/>
              </p:cNvCxnSpPr>
              <p:nvPr/>
            </p:nvCxnSpPr>
            <p:spPr bwMode="auto">
              <a:xfrm>
                <a:off x="4856650" y="3498393"/>
                <a:ext cx="652426" cy="181083"/>
              </a:xfrm>
              <a:prstGeom prst="line">
                <a:avLst/>
              </a:prstGeom>
              <a:noFill/>
              <a:ln w="19050" algn="ctr">
                <a:solidFill>
                  <a:schemeClr val="tx1">
                    <a:lumMod val="50000"/>
                    <a:lumOff val="50000"/>
                  </a:schemeClr>
                </a:solidFill>
                <a:round/>
                <a:headEnd/>
                <a:tailEnd/>
              </a:ln>
            </p:spPr>
          </p:cxnSp>
          <p:sp>
            <p:nvSpPr>
              <p:cNvPr id="58" name="1376425794"/>
              <p:cNvSpPr>
                <a:spLocks noChangeArrowheads="1"/>
              </p:cNvSpPr>
              <p:nvPr/>
            </p:nvSpPr>
            <p:spPr bwMode="auto">
              <a:xfrm>
                <a:off x="4020835" y="3728309"/>
                <a:ext cx="756904" cy="259418"/>
              </a:xfrm>
              <a:prstGeom prst="rect">
                <a:avLst/>
              </a:prstGeom>
              <a:solidFill>
                <a:srgbClr val="00B0F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Leaf + </a:t>
                </a:r>
                <a:r>
                  <a:rPr lang="en-US" altLang="zh-CN" sz="1200" dirty="0" err="1">
                    <a:solidFill>
                      <a:schemeClr val="bg1"/>
                    </a:solidFill>
                    <a:latin typeface="+mn-lt"/>
                    <a:ea typeface="华文细黑" panose="02010600040101010101" pitchFamily="2" charset="-122"/>
                  </a:rPr>
                  <a:t>ServerSAN</a:t>
                </a:r>
                <a:r>
                  <a:rPr lang="en-US" altLang="zh-CN" sz="1200" dirty="0">
                    <a:solidFill>
                      <a:schemeClr val="bg1"/>
                    </a:solidFill>
                    <a:latin typeface="+mn-lt"/>
                    <a:ea typeface="华文细黑" panose="02010600040101010101" pitchFamily="2" charset="-122"/>
                  </a:rPr>
                  <a:t> computing node GW</a:t>
                </a:r>
              </a:p>
            </p:txBody>
          </p:sp>
          <p:sp>
            <p:nvSpPr>
              <p:cNvPr id="59" name="30463278"/>
              <p:cNvSpPr>
                <a:spLocks noChangeArrowheads="1"/>
              </p:cNvSpPr>
              <p:nvPr/>
            </p:nvSpPr>
            <p:spPr bwMode="auto">
              <a:xfrm>
                <a:off x="5228990" y="3728309"/>
                <a:ext cx="721337" cy="277425"/>
              </a:xfrm>
              <a:prstGeom prst="rect">
                <a:avLst/>
              </a:prstGeom>
              <a:solidFill>
                <a:srgbClr val="00B0F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Leaf +</a:t>
                </a:r>
              </a:p>
              <a:p>
                <a:pPr algn="ctr" fontAlgn="ctr"/>
                <a:r>
                  <a:rPr lang="en-US" altLang="zh-CN" sz="1200" dirty="0">
                    <a:solidFill>
                      <a:schemeClr val="bg1"/>
                    </a:solidFill>
                    <a:latin typeface="+mn-lt"/>
                    <a:ea typeface="华文细黑" panose="02010600040101010101" pitchFamily="2" charset="-122"/>
                  </a:rPr>
                  <a:t>storage node GW</a:t>
                </a:r>
              </a:p>
            </p:txBody>
          </p:sp>
          <p:sp>
            <p:nvSpPr>
              <p:cNvPr id="60" name="1647207273"/>
              <p:cNvSpPr/>
              <p:nvPr/>
            </p:nvSpPr>
            <p:spPr bwMode="auto">
              <a:xfrm>
                <a:off x="5293455" y="4168810"/>
                <a:ext cx="597965" cy="296042"/>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r>
                  <a:rPr lang="en-US" altLang="zh-CN" sz="1200" dirty="0">
                    <a:latin typeface="+mn-lt"/>
                    <a:ea typeface="华文细黑" panose="02010600040101010101" pitchFamily="2" charset="-122"/>
                  </a:rPr>
                  <a:t>10G</a:t>
                </a:r>
              </a:p>
              <a:p>
                <a:pPr algn="ctr" fontAlgn="ctr">
                  <a:defRPr/>
                </a:pPr>
                <a:r>
                  <a:rPr lang="en-US" altLang="zh-CN" sz="1200" dirty="0" err="1">
                    <a:latin typeface="+mn-lt"/>
                    <a:ea typeface="华文细黑" panose="02010600040101010101" pitchFamily="2" charset="-122"/>
                  </a:rPr>
                  <a:t>ServerSAN</a:t>
                </a:r>
                <a:endParaRPr lang="en-US" altLang="zh-CN" sz="1200" dirty="0">
                  <a:latin typeface="+mn-lt"/>
                  <a:ea typeface="华文细黑" panose="02010600040101010101" pitchFamily="2" charset="-122"/>
                </a:endParaRPr>
              </a:p>
            </p:txBody>
          </p:sp>
          <p:sp>
            <p:nvSpPr>
              <p:cNvPr id="61" name="1343818082"/>
              <p:cNvSpPr/>
              <p:nvPr/>
            </p:nvSpPr>
            <p:spPr bwMode="auto">
              <a:xfrm>
                <a:off x="4614352" y="4249179"/>
                <a:ext cx="597965" cy="296042"/>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endParaRPr lang="en-US" altLang="zh-CN" sz="1200" dirty="0">
                  <a:latin typeface="+mn-lt"/>
                  <a:ea typeface="华文细黑" panose="02010600040101010101" pitchFamily="2" charset="-122"/>
                </a:endParaRPr>
              </a:p>
            </p:txBody>
          </p:sp>
          <p:sp>
            <p:nvSpPr>
              <p:cNvPr id="62" name="724563747"/>
              <p:cNvSpPr/>
              <p:nvPr/>
            </p:nvSpPr>
            <p:spPr bwMode="auto">
              <a:xfrm>
                <a:off x="4577674" y="4218659"/>
                <a:ext cx="596855"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endParaRPr lang="en-US" altLang="zh-CN" sz="1200" dirty="0">
                  <a:latin typeface="+mn-lt"/>
                  <a:ea typeface="华文细黑" panose="02010600040101010101" pitchFamily="2" charset="-122"/>
                </a:endParaRPr>
              </a:p>
            </p:txBody>
          </p:sp>
          <p:sp>
            <p:nvSpPr>
              <p:cNvPr id="63" name="1785049192"/>
              <p:cNvSpPr/>
              <p:nvPr/>
            </p:nvSpPr>
            <p:spPr bwMode="auto">
              <a:xfrm>
                <a:off x="4538774" y="4191191"/>
                <a:ext cx="597965"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endParaRPr lang="en-US" altLang="zh-CN" sz="1200" dirty="0">
                  <a:latin typeface="+mn-lt"/>
                  <a:ea typeface="华文细黑" panose="02010600040101010101" pitchFamily="2" charset="-122"/>
                </a:endParaRPr>
              </a:p>
            </p:txBody>
          </p:sp>
          <p:sp>
            <p:nvSpPr>
              <p:cNvPr id="64" name="1222262533"/>
              <p:cNvSpPr/>
              <p:nvPr/>
            </p:nvSpPr>
            <p:spPr bwMode="auto">
              <a:xfrm>
                <a:off x="4509876" y="4168810"/>
                <a:ext cx="691329" cy="296042"/>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r>
                  <a:rPr lang="en-US" altLang="zh-CN" sz="1200" dirty="0">
                    <a:latin typeface="+mn-lt"/>
                    <a:ea typeface="华文细黑" panose="02010600040101010101" pitchFamily="2" charset="-122"/>
                  </a:rPr>
                  <a:t>10G </a:t>
                </a:r>
                <a:r>
                  <a:rPr lang="en-US" altLang="zh-CN" sz="1200" dirty="0" err="1">
                    <a:latin typeface="+mn-lt"/>
                    <a:ea typeface="华文细黑" panose="02010600040101010101" pitchFamily="2" charset="-122"/>
                  </a:rPr>
                  <a:t>OVSbare</a:t>
                </a:r>
                <a:r>
                  <a:rPr lang="en-US" altLang="zh-CN" sz="1200" dirty="0">
                    <a:latin typeface="+mn-lt"/>
                    <a:ea typeface="华文细黑" panose="02010600040101010101" pitchFamily="2" charset="-122"/>
                  </a:rPr>
                  <a:t> metal server(new)</a:t>
                </a:r>
              </a:p>
            </p:txBody>
          </p:sp>
          <p:sp>
            <p:nvSpPr>
              <p:cNvPr id="65" name="1489436830"/>
              <p:cNvSpPr>
                <a:spLocks noChangeArrowheads="1"/>
              </p:cNvSpPr>
              <p:nvPr/>
            </p:nvSpPr>
            <p:spPr bwMode="auto">
              <a:xfrm>
                <a:off x="5397933" y="2813733"/>
                <a:ext cx="493487" cy="230934"/>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a:latin typeface="+mn-lt"/>
                  <a:ea typeface="华文细黑" panose="02010600040101010101" pitchFamily="2" charset="-122"/>
                </a:endParaRPr>
              </a:p>
            </p:txBody>
          </p:sp>
          <p:sp>
            <p:nvSpPr>
              <p:cNvPr id="66" name="1340848281"/>
              <p:cNvSpPr>
                <a:spLocks noChangeArrowheads="1"/>
              </p:cNvSpPr>
              <p:nvPr/>
            </p:nvSpPr>
            <p:spPr bwMode="auto">
              <a:xfrm>
                <a:off x="5419607" y="2869939"/>
                <a:ext cx="493487" cy="264249"/>
              </a:xfrm>
              <a:prstGeom prst="rect">
                <a:avLst/>
              </a:prstGeom>
              <a:solidFill>
                <a:srgbClr val="00B0F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VXLAN </a:t>
                </a:r>
              </a:p>
              <a:p>
                <a:pPr algn="ctr" fontAlgn="ctr"/>
                <a:r>
                  <a:rPr lang="en-US" altLang="zh-CN" sz="1200" dirty="0">
                    <a:solidFill>
                      <a:schemeClr val="bg1"/>
                    </a:solidFill>
                    <a:latin typeface="+mn-lt"/>
                    <a:ea typeface="华文细黑" panose="02010600040101010101" pitchFamily="2" charset="-122"/>
                  </a:rPr>
                  <a:t>L2 GW</a:t>
                </a:r>
              </a:p>
            </p:txBody>
          </p:sp>
          <p:sp>
            <p:nvSpPr>
              <p:cNvPr id="67" name="1048302777"/>
              <p:cNvSpPr>
                <a:spLocks noChangeArrowheads="1"/>
              </p:cNvSpPr>
              <p:nvPr/>
            </p:nvSpPr>
            <p:spPr bwMode="auto">
              <a:xfrm>
                <a:off x="5397933" y="2550245"/>
                <a:ext cx="493487" cy="134287"/>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a:latin typeface="+mn-lt"/>
                  <a:ea typeface="华文细黑" panose="02010600040101010101" pitchFamily="2" charset="-122"/>
                </a:endParaRPr>
              </a:p>
            </p:txBody>
          </p:sp>
          <p:sp>
            <p:nvSpPr>
              <p:cNvPr id="68" name="71442859"/>
              <p:cNvSpPr>
                <a:spLocks noChangeArrowheads="1"/>
              </p:cNvSpPr>
              <p:nvPr/>
            </p:nvSpPr>
            <p:spPr bwMode="auto">
              <a:xfrm>
                <a:off x="5285337" y="2593230"/>
                <a:ext cx="703313" cy="123601"/>
              </a:xfrm>
              <a:prstGeom prst="rect">
                <a:avLst/>
              </a:prstGeom>
              <a:solidFill>
                <a:schemeClr val="accent1"/>
              </a:solidFill>
              <a:ln w="9525" algn="ctr">
                <a:solidFill>
                  <a:schemeClr val="tx1">
                    <a:lumMod val="50000"/>
                    <a:lumOff val="50000"/>
                  </a:schemeClr>
                </a:solidFill>
                <a:round/>
                <a:headEnd/>
                <a:tailEnd/>
              </a:ln>
            </p:spPr>
            <p:txBody>
              <a:bodyPr lIns="0" tIns="0" rIns="0" bIns="0" anchor="ctr"/>
              <a:lstStyle/>
              <a:p>
                <a:pPr algn="ctr" fontAlgn="ctr"/>
                <a:r>
                  <a:rPr lang="en-US" altLang="zh-CN" sz="1200" dirty="0">
                    <a:latin typeface="+mn-lt"/>
                    <a:ea typeface="华文细黑" panose="02010600040101010101" pitchFamily="2" charset="-122"/>
                  </a:rPr>
                  <a:t>Multiple LB groups</a:t>
                </a:r>
              </a:p>
            </p:txBody>
          </p:sp>
          <p:sp>
            <p:nvSpPr>
              <p:cNvPr id="69" name="694855801"/>
              <p:cNvSpPr>
                <a:spLocks noChangeArrowheads="1"/>
              </p:cNvSpPr>
              <p:nvPr/>
            </p:nvSpPr>
            <p:spPr bwMode="auto">
              <a:xfrm>
                <a:off x="5400154" y="2417994"/>
                <a:ext cx="555475" cy="109870"/>
              </a:xfrm>
              <a:prstGeom prst="roundRect">
                <a:avLst>
                  <a:gd name="adj" fmla="val 33847"/>
                </a:avLst>
              </a:prstGeom>
              <a:solidFill>
                <a:schemeClr val="accent1"/>
              </a:solidFill>
              <a:ln w="9525" algn="ctr">
                <a:solidFill>
                  <a:schemeClr val="tx1"/>
                </a:solidFill>
                <a:round/>
                <a:headEnd/>
                <a:tailEnd/>
              </a:ln>
            </p:spPr>
            <p:txBody>
              <a:bodyPr lIns="0" tIns="0" rIns="0" bIns="0" anchor="ctr"/>
              <a:lstStyle/>
              <a:p>
                <a:pPr algn="ctr" fontAlgn="ctr"/>
                <a:r>
                  <a:rPr lang="en-US" altLang="zh-CN" sz="1200" dirty="0">
                    <a:latin typeface="+mn-lt"/>
                    <a:ea typeface="华文细黑" panose="02010600040101010101" pitchFamily="2" charset="-122"/>
                  </a:rPr>
                  <a:t>SDN controller</a:t>
                </a:r>
              </a:p>
            </p:txBody>
          </p:sp>
          <p:sp>
            <p:nvSpPr>
              <p:cNvPr id="70" name="429828090"/>
              <p:cNvSpPr>
                <a:spLocks noChangeArrowheads="1"/>
              </p:cNvSpPr>
              <p:nvPr/>
            </p:nvSpPr>
            <p:spPr bwMode="auto">
              <a:xfrm>
                <a:off x="6595831" y="2484120"/>
                <a:ext cx="1249281" cy="582927"/>
              </a:xfrm>
              <a:prstGeom prst="rect">
                <a:avLst/>
              </a:prstGeom>
              <a:solidFill>
                <a:schemeClr val="accent1"/>
              </a:solidFill>
              <a:ln w="9525" algn="ctr">
                <a:solidFill>
                  <a:schemeClr val="tx1">
                    <a:lumMod val="50000"/>
                    <a:lumOff val="50000"/>
                  </a:schemeClr>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a:latin typeface="+mn-lt"/>
                  <a:ea typeface="华文细黑" panose="02010600040101010101" pitchFamily="2" charset="-122"/>
                </a:endParaRPr>
              </a:p>
              <a:p>
                <a:pPr algn="ctr" fontAlgn="ctr">
                  <a:defRPr/>
                </a:pPr>
                <a:endParaRPr lang="en-US" altLang="zh-CN" sz="1200">
                  <a:latin typeface="+mn-lt"/>
                  <a:ea typeface="华文细黑" panose="02010600040101010101" pitchFamily="2" charset="-122"/>
                </a:endParaRPr>
              </a:p>
            </p:txBody>
          </p:sp>
          <p:sp>
            <p:nvSpPr>
              <p:cNvPr id="71" name="762170424"/>
              <p:cNvSpPr>
                <a:spLocks noChangeArrowheads="1"/>
              </p:cNvSpPr>
              <p:nvPr/>
            </p:nvSpPr>
            <p:spPr bwMode="auto">
              <a:xfrm>
                <a:off x="6636956" y="2802378"/>
                <a:ext cx="1173702" cy="273533"/>
              </a:xfrm>
              <a:prstGeom prst="rect">
                <a:avLst/>
              </a:prstGeom>
              <a:solidFill>
                <a:srgbClr val="00B0F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VXLAN L2 GW +</a:t>
                </a:r>
              </a:p>
              <a:p>
                <a:pPr algn="ctr" fontAlgn="ctr"/>
                <a:r>
                  <a:rPr lang="en-US" altLang="zh-CN" sz="1200" dirty="0" err="1">
                    <a:solidFill>
                      <a:schemeClr val="bg1"/>
                    </a:solidFill>
                    <a:latin typeface="+mn-lt"/>
                    <a:ea typeface="华文细黑" panose="02010600040101010101" pitchFamily="2" charset="-122"/>
                  </a:rPr>
                  <a:t>ServerSAN</a:t>
                </a:r>
                <a:r>
                  <a:rPr lang="en-US" altLang="zh-CN" sz="1200" dirty="0">
                    <a:solidFill>
                      <a:schemeClr val="bg1"/>
                    </a:solidFill>
                    <a:latin typeface="+mn-lt"/>
                    <a:ea typeface="华文细黑" panose="02010600040101010101" pitchFamily="2" charset="-122"/>
                  </a:rPr>
                  <a:t> computing node GW</a:t>
                </a:r>
              </a:p>
            </p:txBody>
          </p:sp>
          <p:sp>
            <p:nvSpPr>
              <p:cNvPr id="72" name="1469174031"/>
              <p:cNvSpPr>
                <a:spLocks noChangeArrowheads="1"/>
              </p:cNvSpPr>
              <p:nvPr/>
            </p:nvSpPr>
            <p:spPr bwMode="auto">
              <a:xfrm>
                <a:off x="6639178" y="2526847"/>
                <a:ext cx="258968" cy="138355"/>
              </a:xfrm>
              <a:prstGeom prst="rect">
                <a:avLst/>
              </a:prstGeom>
              <a:solidFill>
                <a:srgbClr val="0070C0"/>
              </a:solidFill>
              <a:ln w="9525" algn="ctr">
                <a:solidFill>
                  <a:schemeClr val="tx1">
                    <a:lumMod val="50000"/>
                    <a:lumOff val="50000"/>
                  </a:schemeClr>
                </a:solidFill>
                <a:round/>
                <a:headEnd/>
                <a:tailEnd/>
              </a:ln>
            </p:spPr>
            <p:txBody>
              <a:bodyPr lIns="0" tIns="0" rIns="0" bIns="0" anchor="ctr"/>
              <a:lstStyle/>
              <a:p>
                <a:pPr algn="ctr" fontAlgn="ctr"/>
                <a:r>
                  <a:rPr lang="en-US" altLang="zh-CN" sz="1200">
                    <a:solidFill>
                      <a:schemeClr val="bg1"/>
                    </a:solidFill>
                    <a:latin typeface="+mn-lt"/>
                    <a:ea typeface="华文细黑" panose="02010600040101010101" pitchFamily="2" charset="-122"/>
                  </a:rPr>
                  <a:t>B1</a:t>
                </a:r>
              </a:p>
            </p:txBody>
          </p:sp>
          <p:sp>
            <p:nvSpPr>
              <p:cNvPr id="73" name="1429420119"/>
              <p:cNvSpPr>
                <a:spLocks noChangeArrowheads="1"/>
              </p:cNvSpPr>
              <p:nvPr/>
            </p:nvSpPr>
            <p:spPr bwMode="auto">
              <a:xfrm>
                <a:off x="6950385" y="2526847"/>
                <a:ext cx="252300" cy="138355"/>
              </a:xfrm>
              <a:prstGeom prst="rect">
                <a:avLst/>
              </a:prstGeom>
              <a:solidFill>
                <a:srgbClr val="0070C0"/>
              </a:solidFill>
              <a:ln w="9525" algn="ctr">
                <a:solidFill>
                  <a:schemeClr val="tx1">
                    <a:lumMod val="50000"/>
                    <a:lumOff val="50000"/>
                  </a:schemeClr>
                </a:solidFill>
                <a:round/>
                <a:headEnd/>
                <a:tailEnd/>
              </a:ln>
            </p:spPr>
            <p:txBody>
              <a:bodyPr lIns="0" tIns="0" rIns="0" bIns="0" anchor="ctr"/>
              <a:lstStyle/>
              <a:p>
                <a:pPr algn="ctr" fontAlgn="ctr"/>
                <a:r>
                  <a:rPr lang="en-US" altLang="zh-CN" sz="1200">
                    <a:solidFill>
                      <a:schemeClr val="bg1"/>
                    </a:solidFill>
                    <a:latin typeface="+mn-lt"/>
                    <a:ea typeface="华文细黑" panose="02010600040101010101" pitchFamily="2" charset="-122"/>
                  </a:rPr>
                  <a:t>B5</a:t>
                </a:r>
              </a:p>
            </p:txBody>
          </p:sp>
          <p:sp>
            <p:nvSpPr>
              <p:cNvPr id="74" name="923652286"/>
              <p:cNvSpPr>
                <a:spLocks noChangeArrowheads="1"/>
              </p:cNvSpPr>
              <p:nvPr/>
            </p:nvSpPr>
            <p:spPr bwMode="auto">
              <a:xfrm>
                <a:off x="7559467" y="2526847"/>
                <a:ext cx="251190" cy="138355"/>
              </a:xfrm>
              <a:prstGeom prst="rect">
                <a:avLst/>
              </a:prstGeom>
              <a:solidFill>
                <a:srgbClr val="0070C0"/>
              </a:solidFill>
              <a:ln w="9525" algn="ctr">
                <a:solidFill>
                  <a:schemeClr val="tx1">
                    <a:lumMod val="50000"/>
                    <a:lumOff val="50000"/>
                  </a:schemeClr>
                </a:solidFill>
                <a:round/>
                <a:headEnd/>
                <a:tailEnd/>
              </a:ln>
            </p:spPr>
            <p:txBody>
              <a:bodyPr lIns="0" tIns="0" rIns="0" bIns="0" anchor="ctr"/>
              <a:lstStyle/>
              <a:p>
                <a:pPr algn="ctr" fontAlgn="ctr"/>
                <a:r>
                  <a:rPr lang="en-US" altLang="zh-CN" sz="1200">
                    <a:solidFill>
                      <a:schemeClr val="bg1"/>
                    </a:solidFill>
                    <a:latin typeface="+mn-lt"/>
                    <a:ea typeface="华文细黑" panose="02010600040101010101" pitchFamily="2" charset="-122"/>
                  </a:rPr>
                  <a:t>I1</a:t>
                </a:r>
                <a:endParaRPr lang="en-US" altLang="zh-CN" sz="1200" dirty="0">
                  <a:solidFill>
                    <a:schemeClr val="bg1"/>
                  </a:solidFill>
                  <a:latin typeface="+mn-lt"/>
                  <a:ea typeface="华文细黑" panose="02010600040101010101" pitchFamily="2" charset="-122"/>
                </a:endParaRPr>
              </a:p>
            </p:txBody>
          </p:sp>
          <p:sp>
            <p:nvSpPr>
              <p:cNvPr id="75" name="1478154975"/>
              <p:cNvSpPr>
                <a:spLocks noChangeArrowheads="1"/>
              </p:cNvSpPr>
              <p:nvPr/>
            </p:nvSpPr>
            <p:spPr bwMode="auto">
              <a:xfrm>
                <a:off x="7254927" y="2526847"/>
                <a:ext cx="252300" cy="138355"/>
              </a:xfrm>
              <a:prstGeom prst="rect">
                <a:avLst/>
              </a:prstGeom>
              <a:solidFill>
                <a:srgbClr val="0070C0"/>
              </a:solidFill>
              <a:ln w="9525" algn="ctr">
                <a:solidFill>
                  <a:schemeClr val="tx1">
                    <a:lumMod val="50000"/>
                    <a:lumOff val="50000"/>
                  </a:schemeClr>
                </a:solidFill>
                <a:round/>
                <a:headEnd/>
                <a:tailEnd/>
              </a:ln>
            </p:spPr>
            <p:txBody>
              <a:bodyPr lIns="0" tIns="0" rIns="0" bIns="0" anchor="ctr"/>
              <a:lstStyle/>
              <a:p>
                <a:pPr algn="ctr" fontAlgn="ctr"/>
                <a:r>
                  <a:rPr lang="en-US" altLang="zh-CN" sz="1200">
                    <a:solidFill>
                      <a:schemeClr val="bg1"/>
                    </a:solidFill>
                    <a:latin typeface="+mn-lt"/>
                    <a:ea typeface="华文细黑" panose="02010600040101010101" pitchFamily="2" charset="-122"/>
                  </a:rPr>
                  <a:t>E1</a:t>
                </a:r>
              </a:p>
            </p:txBody>
          </p:sp>
          <p:cxnSp>
            <p:nvCxnSpPr>
              <p:cNvPr id="76" name="879191845"/>
              <p:cNvCxnSpPr>
                <a:cxnSpLocks noChangeShapeType="1"/>
              </p:cNvCxnSpPr>
              <p:nvPr/>
            </p:nvCxnSpPr>
            <p:spPr bwMode="auto">
              <a:xfrm flipV="1">
                <a:off x="6769218" y="2649943"/>
                <a:ext cx="0" cy="103767"/>
              </a:xfrm>
              <a:prstGeom prst="line">
                <a:avLst/>
              </a:prstGeom>
              <a:noFill/>
              <a:ln w="19050" algn="ctr">
                <a:solidFill>
                  <a:schemeClr val="tx1">
                    <a:lumMod val="50000"/>
                    <a:lumOff val="50000"/>
                  </a:schemeClr>
                </a:solidFill>
                <a:round/>
                <a:headEnd/>
                <a:tailEnd/>
              </a:ln>
            </p:spPr>
          </p:cxnSp>
          <p:cxnSp>
            <p:nvCxnSpPr>
              <p:cNvPr id="77" name="1926717756"/>
              <p:cNvCxnSpPr>
                <a:cxnSpLocks noChangeShapeType="1"/>
              </p:cNvCxnSpPr>
              <p:nvPr/>
            </p:nvCxnSpPr>
            <p:spPr bwMode="auto">
              <a:xfrm flipV="1">
                <a:off x="7075980" y="2649943"/>
                <a:ext cx="0" cy="103767"/>
              </a:xfrm>
              <a:prstGeom prst="line">
                <a:avLst/>
              </a:prstGeom>
              <a:noFill/>
              <a:ln w="19050" algn="ctr">
                <a:solidFill>
                  <a:schemeClr val="tx1">
                    <a:lumMod val="50000"/>
                    <a:lumOff val="50000"/>
                  </a:schemeClr>
                </a:solidFill>
                <a:round/>
                <a:headEnd/>
                <a:tailEnd/>
              </a:ln>
            </p:spPr>
          </p:cxnSp>
          <p:cxnSp>
            <p:nvCxnSpPr>
              <p:cNvPr id="78" name="1961992155"/>
              <p:cNvCxnSpPr>
                <a:cxnSpLocks noChangeShapeType="1"/>
              </p:cNvCxnSpPr>
              <p:nvPr/>
            </p:nvCxnSpPr>
            <p:spPr bwMode="auto">
              <a:xfrm flipV="1">
                <a:off x="7379410" y="2649943"/>
                <a:ext cx="0" cy="103767"/>
              </a:xfrm>
              <a:prstGeom prst="line">
                <a:avLst/>
              </a:prstGeom>
              <a:noFill/>
              <a:ln w="19050" algn="ctr">
                <a:solidFill>
                  <a:schemeClr val="tx1">
                    <a:lumMod val="50000"/>
                    <a:lumOff val="50000"/>
                  </a:schemeClr>
                </a:solidFill>
                <a:round/>
                <a:headEnd/>
                <a:tailEnd/>
              </a:ln>
            </p:spPr>
          </p:cxnSp>
          <p:cxnSp>
            <p:nvCxnSpPr>
              <p:cNvPr id="79" name="31388156"/>
              <p:cNvCxnSpPr>
                <a:cxnSpLocks noChangeShapeType="1"/>
              </p:cNvCxnSpPr>
              <p:nvPr/>
            </p:nvCxnSpPr>
            <p:spPr bwMode="auto">
              <a:xfrm flipV="1">
                <a:off x="7687282" y="2649943"/>
                <a:ext cx="0" cy="103767"/>
              </a:xfrm>
              <a:prstGeom prst="line">
                <a:avLst/>
              </a:prstGeom>
              <a:noFill/>
              <a:ln w="19050" algn="ctr">
                <a:solidFill>
                  <a:schemeClr val="tx1">
                    <a:lumMod val="50000"/>
                    <a:lumOff val="50000"/>
                  </a:schemeClr>
                </a:solidFill>
                <a:round/>
                <a:headEnd/>
                <a:tailEnd/>
              </a:ln>
            </p:spPr>
          </p:cxnSp>
          <p:sp>
            <p:nvSpPr>
              <p:cNvPr id="80" name="1130566988"/>
              <p:cNvSpPr>
                <a:spLocks noChangeArrowheads="1"/>
              </p:cNvSpPr>
              <p:nvPr/>
            </p:nvSpPr>
            <p:spPr bwMode="auto">
              <a:xfrm>
                <a:off x="5440167" y="1958162"/>
                <a:ext cx="453474" cy="245176"/>
              </a:xfrm>
              <a:prstGeom prst="rect">
                <a:avLst/>
              </a:prstGeom>
              <a:solidFill>
                <a:schemeClr val="accent1"/>
              </a:solidFill>
              <a:ln w="9525" algn="ctr">
                <a:solidFill>
                  <a:schemeClr val="tx1"/>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dirty="0">
                  <a:latin typeface="+mn-lt"/>
                  <a:ea typeface="华文细黑" panose="02010600040101010101" pitchFamily="2" charset="-122"/>
                </a:endParaRPr>
              </a:p>
              <a:p>
                <a:pPr algn="ctr" fontAlgn="ctr">
                  <a:defRPr/>
                </a:pPr>
                <a:endParaRPr lang="en-US" altLang="zh-CN" sz="1200" dirty="0">
                  <a:latin typeface="+mn-lt"/>
                  <a:ea typeface="华文细黑" panose="02010600040101010101" pitchFamily="2" charset="-122"/>
                </a:endParaRPr>
              </a:p>
            </p:txBody>
          </p:sp>
          <p:sp>
            <p:nvSpPr>
              <p:cNvPr id="81" name="2107192936"/>
              <p:cNvSpPr>
                <a:spLocks noChangeArrowheads="1"/>
              </p:cNvSpPr>
              <p:nvPr/>
            </p:nvSpPr>
            <p:spPr bwMode="auto">
              <a:xfrm>
                <a:off x="5493518" y="2070068"/>
                <a:ext cx="345665" cy="112925"/>
              </a:xfrm>
              <a:prstGeom prst="rect">
                <a:avLst/>
              </a:prstGeom>
              <a:solidFill>
                <a:srgbClr val="0070C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Public</a:t>
                </a:r>
              </a:p>
            </p:txBody>
          </p:sp>
          <p:sp>
            <p:nvSpPr>
              <p:cNvPr id="82" name="909433306"/>
              <p:cNvSpPr>
                <a:spLocks noChangeArrowheads="1"/>
              </p:cNvSpPr>
              <p:nvPr/>
            </p:nvSpPr>
            <p:spPr bwMode="auto">
              <a:xfrm>
                <a:off x="5510189" y="1960197"/>
                <a:ext cx="280088" cy="106819"/>
              </a:xfrm>
              <a:prstGeom prst="rect">
                <a:avLst/>
              </a:prstGeom>
              <a:noFill/>
              <a:ln w="9525">
                <a:noFill/>
                <a:miter lim="800000"/>
                <a:headEnd/>
                <a:tailEnd/>
              </a:ln>
            </p:spPr>
            <p:txBody>
              <a:bodyPr lIns="0" tIns="0" rIns="0" bIns="0" anchor="ctr"/>
              <a:lstStyle/>
              <a:p>
                <a:pPr algn="ctr" fontAlgn="ctr"/>
                <a:r>
                  <a:rPr lang="en-US" altLang="zh-CN" sz="1200">
                    <a:latin typeface="+mn-lt"/>
                    <a:ea typeface="华文细黑" panose="02010600040101010101" pitchFamily="2" charset="-122"/>
                  </a:rPr>
                  <a:t>Core</a:t>
                </a:r>
              </a:p>
            </p:txBody>
          </p:sp>
          <p:sp>
            <p:nvSpPr>
              <p:cNvPr id="83" name="1384830002"/>
              <p:cNvSpPr>
                <a:spLocks noChangeArrowheads="1"/>
              </p:cNvSpPr>
              <p:nvPr/>
            </p:nvSpPr>
            <p:spPr bwMode="auto">
              <a:xfrm>
                <a:off x="6504690" y="1958162"/>
                <a:ext cx="453474" cy="245176"/>
              </a:xfrm>
              <a:prstGeom prst="rect">
                <a:avLst/>
              </a:prstGeom>
              <a:solidFill>
                <a:schemeClr val="accent1"/>
              </a:solidFill>
              <a:ln w="9525" algn="ctr">
                <a:solidFill>
                  <a:schemeClr val="tx1"/>
                </a:solidFill>
                <a:round/>
                <a:headEnd/>
                <a:tailEnd/>
              </a:ln>
            </p:spPr>
            <p:txBody>
              <a:bodyPr lIns="0" tIns="0" rIns="0" bIns="0" anchor="ct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endParaRPr lang="en-US" altLang="zh-CN" sz="1200" dirty="0">
                  <a:solidFill>
                    <a:schemeClr val="bg1"/>
                  </a:solidFill>
                  <a:latin typeface="+mn-lt"/>
                  <a:ea typeface="华文细黑" panose="02010600040101010101" pitchFamily="2" charset="-122"/>
                </a:endParaRPr>
              </a:p>
              <a:p>
                <a:pPr algn="ctr" fontAlgn="ctr">
                  <a:defRPr/>
                </a:pPr>
                <a:endParaRPr lang="en-US" altLang="zh-CN" sz="1200" dirty="0">
                  <a:solidFill>
                    <a:schemeClr val="bg1"/>
                  </a:solidFill>
                  <a:latin typeface="+mn-lt"/>
                  <a:ea typeface="华文细黑" panose="02010600040101010101" pitchFamily="2" charset="-122"/>
                </a:endParaRPr>
              </a:p>
            </p:txBody>
          </p:sp>
          <p:sp>
            <p:nvSpPr>
              <p:cNvPr id="84" name="1059845724"/>
              <p:cNvSpPr>
                <a:spLocks noChangeArrowheads="1"/>
              </p:cNvSpPr>
              <p:nvPr/>
            </p:nvSpPr>
            <p:spPr bwMode="auto">
              <a:xfrm>
                <a:off x="6559151" y="2070068"/>
                <a:ext cx="345664" cy="112925"/>
              </a:xfrm>
              <a:prstGeom prst="rect">
                <a:avLst/>
              </a:prstGeom>
              <a:solidFill>
                <a:srgbClr val="0070C0"/>
              </a:solidFill>
              <a:ln w="9525" algn="ctr">
                <a:solidFill>
                  <a:schemeClr val="tx1"/>
                </a:solidFill>
                <a:round/>
                <a:headEnd/>
                <a:tailEnd/>
              </a:ln>
            </p:spPr>
            <p:txBody>
              <a:bodyPr lIns="0" tIns="0" rIns="0" bIns="0" anchor="ctr"/>
              <a:lstStyle/>
              <a:p>
                <a:pPr algn="ctr" fontAlgn="ctr"/>
                <a:r>
                  <a:rPr lang="en-US" altLang="zh-CN" sz="1200" dirty="0">
                    <a:solidFill>
                      <a:schemeClr val="bg1"/>
                    </a:solidFill>
                    <a:latin typeface="+mn-lt"/>
                    <a:ea typeface="华文细黑" panose="02010600040101010101" pitchFamily="2" charset="-122"/>
                  </a:rPr>
                  <a:t>Public</a:t>
                </a:r>
              </a:p>
            </p:txBody>
          </p:sp>
          <p:sp>
            <p:nvSpPr>
              <p:cNvPr id="85" name="1883304773"/>
              <p:cNvSpPr>
                <a:spLocks noChangeArrowheads="1"/>
              </p:cNvSpPr>
              <p:nvPr/>
            </p:nvSpPr>
            <p:spPr bwMode="auto">
              <a:xfrm>
                <a:off x="6575825" y="1960197"/>
                <a:ext cx="278978" cy="106819"/>
              </a:xfrm>
              <a:prstGeom prst="rect">
                <a:avLst/>
              </a:prstGeom>
              <a:noFill/>
              <a:ln w="9525">
                <a:noFill/>
                <a:miter lim="800000"/>
                <a:headEnd/>
                <a:tailEnd/>
              </a:ln>
            </p:spPr>
            <p:txBody>
              <a:bodyPr lIns="0" tIns="0" rIns="0" bIns="0" anchor="ctr"/>
              <a:lstStyle/>
              <a:p>
                <a:pPr algn="ctr" fontAlgn="ctr"/>
                <a:r>
                  <a:rPr lang="en-US" altLang="zh-CN" sz="1200" dirty="0">
                    <a:latin typeface="+mn-lt"/>
                    <a:ea typeface="华文细黑" panose="02010600040101010101" pitchFamily="2" charset="-122"/>
                  </a:rPr>
                  <a:t>Core</a:t>
                </a:r>
              </a:p>
            </p:txBody>
          </p:sp>
          <p:cxnSp>
            <p:nvCxnSpPr>
              <p:cNvPr id="86" name="889969971"/>
              <p:cNvCxnSpPr>
                <a:cxnSpLocks noChangeShapeType="1"/>
                <a:stCxn id="80" idx="2"/>
                <a:endCxn id="18" idx="0"/>
              </p:cNvCxnSpPr>
              <p:nvPr/>
            </p:nvCxnSpPr>
            <p:spPr bwMode="auto">
              <a:xfrm flipH="1">
                <a:off x="4746062" y="2203338"/>
                <a:ext cx="920841" cy="265011"/>
              </a:xfrm>
              <a:prstGeom prst="line">
                <a:avLst/>
              </a:prstGeom>
              <a:noFill/>
              <a:ln w="19050" algn="ctr">
                <a:solidFill>
                  <a:schemeClr val="tx1">
                    <a:lumMod val="50000"/>
                    <a:lumOff val="50000"/>
                  </a:schemeClr>
                </a:solidFill>
                <a:round/>
                <a:headEnd/>
                <a:tailEnd/>
              </a:ln>
            </p:spPr>
          </p:cxnSp>
          <p:cxnSp>
            <p:nvCxnSpPr>
              <p:cNvPr id="87" name="15990369"/>
              <p:cNvCxnSpPr>
                <a:cxnSpLocks noChangeShapeType="1"/>
                <a:stCxn id="83" idx="2"/>
                <a:endCxn id="18" idx="0"/>
              </p:cNvCxnSpPr>
              <p:nvPr/>
            </p:nvCxnSpPr>
            <p:spPr bwMode="auto">
              <a:xfrm flipH="1">
                <a:off x="4746062" y="2203338"/>
                <a:ext cx="1985365" cy="265011"/>
              </a:xfrm>
              <a:prstGeom prst="line">
                <a:avLst/>
              </a:prstGeom>
              <a:noFill/>
              <a:ln w="19050" algn="ctr">
                <a:solidFill>
                  <a:schemeClr val="tx1">
                    <a:lumMod val="50000"/>
                    <a:lumOff val="50000"/>
                  </a:schemeClr>
                </a:solidFill>
                <a:round/>
                <a:headEnd/>
                <a:tailEnd/>
              </a:ln>
            </p:spPr>
          </p:cxnSp>
          <p:sp>
            <p:nvSpPr>
              <p:cNvPr id="88" name="1775704164"/>
              <p:cNvSpPr>
                <a:spLocks noChangeArrowheads="1"/>
              </p:cNvSpPr>
              <p:nvPr/>
            </p:nvSpPr>
            <p:spPr bwMode="auto">
              <a:xfrm>
                <a:off x="7996270" y="2223684"/>
                <a:ext cx="252302" cy="138355"/>
              </a:xfrm>
              <a:prstGeom prst="rect">
                <a:avLst/>
              </a:prstGeom>
              <a:solidFill>
                <a:srgbClr val="E1786D"/>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FW</a:t>
                </a:r>
              </a:p>
            </p:txBody>
          </p:sp>
          <p:sp>
            <p:nvSpPr>
              <p:cNvPr id="89" name="593408934"/>
              <p:cNvSpPr>
                <a:spLocks noChangeArrowheads="1"/>
              </p:cNvSpPr>
              <p:nvPr/>
            </p:nvSpPr>
            <p:spPr bwMode="auto">
              <a:xfrm>
                <a:off x="7956257" y="2192146"/>
                <a:ext cx="252302" cy="138355"/>
              </a:xfrm>
              <a:prstGeom prst="rect">
                <a:avLst/>
              </a:prstGeom>
              <a:solidFill>
                <a:srgbClr val="E1786D"/>
              </a:solidFill>
              <a:ln w="9525" algn="ctr">
                <a:solidFill>
                  <a:schemeClr val="tx1"/>
                </a:solidFill>
                <a:round/>
                <a:headEnd/>
                <a:tailEnd/>
              </a:ln>
            </p:spPr>
            <p:txBody>
              <a:bodyPr lIns="0" tIns="0" rIns="0" bIns="0" anchor="ctr"/>
              <a:lstStyle/>
              <a:p>
                <a:pPr algn="ctr" fontAlgn="ctr"/>
                <a:r>
                  <a:rPr lang="en-US" altLang="zh-CN" sz="1200">
                    <a:latin typeface="+mn-lt"/>
                    <a:ea typeface="华文细黑" panose="02010600040101010101" pitchFamily="2" charset="-122"/>
                  </a:rPr>
                  <a:t>FW</a:t>
                </a:r>
              </a:p>
            </p:txBody>
          </p:sp>
          <p:cxnSp>
            <p:nvCxnSpPr>
              <p:cNvPr id="90" name="2103011887"/>
              <p:cNvCxnSpPr>
                <a:cxnSpLocks noChangeShapeType="1"/>
                <a:stCxn id="80" idx="2"/>
                <a:endCxn id="70" idx="0"/>
              </p:cNvCxnSpPr>
              <p:nvPr/>
            </p:nvCxnSpPr>
            <p:spPr bwMode="auto">
              <a:xfrm>
                <a:off x="5666905" y="2203339"/>
                <a:ext cx="1553567" cy="280781"/>
              </a:xfrm>
              <a:prstGeom prst="line">
                <a:avLst/>
              </a:prstGeom>
              <a:noFill/>
              <a:ln w="19050" algn="ctr">
                <a:solidFill>
                  <a:schemeClr val="tx1">
                    <a:lumMod val="50000"/>
                    <a:lumOff val="50000"/>
                  </a:schemeClr>
                </a:solidFill>
                <a:round/>
                <a:headEnd/>
                <a:tailEnd/>
              </a:ln>
            </p:spPr>
          </p:cxnSp>
          <p:cxnSp>
            <p:nvCxnSpPr>
              <p:cNvPr id="91" name="216057779"/>
              <p:cNvCxnSpPr>
                <a:cxnSpLocks noChangeShapeType="1"/>
                <a:stCxn id="83" idx="2"/>
                <a:endCxn id="70" idx="0"/>
              </p:cNvCxnSpPr>
              <p:nvPr/>
            </p:nvCxnSpPr>
            <p:spPr bwMode="auto">
              <a:xfrm>
                <a:off x="6731427" y="2203337"/>
                <a:ext cx="489041" cy="280782"/>
              </a:xfrm>
              <a:prstGeom prst="line">
                <a:avLst/>
              </a:prstGeom>
              <a:noFill/>
              <a:ln w="19050" algn="ctr">
                <a:solidFill>
                  <a:schemeClr val="tx1">
                    <a:lumMod val="50000"/>
                    <a:lumOff val="50000"/>
                  </a:schemeClr>
                </a:solidFill>
                <a:round/>
                <a:headEnd/>
                <a:tailEnd/>
              </a:ln>
            </p:spPr>
          </p:cxnSp>
          <p:cxnSp>
            <p:nvCxnSpPr>
              <p:cNvPr id="92" name="1214013363"/>
              <p:cNvCxnSpPr>
                <a:cxnSpLocks noChangeShapeType="1"/>
                <a:stCxn id="89" idx="1"/>
                <a:endCxn id="81" idx="2"/>
              </p:cNvCxnSpPr>
              <p:nvPr/>
            </p:nvCxnSpPr>
            <p:spPr bwMode="auto">
              <a:xfrm flipH="1" flipV="1">
                <a:off x="5666352" y="2182992"/>
                <a:ext cx="2289905" cy="78332"/>
              </a:xfrm>
              <a:prstGeom prst="line">
                <a:avLst/>
              </a:prstGeom>
              <a:noFill/>
              <a:ln w="19050" algn="ctr">
                <a:solidFill>
                  <a:schemeClr val="tx1">
                    <a:lumMod val="50000"/>
                    <a:lumOff val="50000"/>
                  </a:schemeClr>
                </a:solidFill>
                <a:round/>
                <a:headEnd/>
                <a:tailEnd/>
              </a:ln>
            </p:spPr>
          </p:cxnSp>
          <p:cxnSp>
            <p:nvCxnSpPr>
              <p:cNvPr id="93" name="732468507"/>
              <p:cNvCxnSpPr>
                <a:cxnSpLocks noChangeShapeType="1"/>
                <a:stCxn id="89" idx="1"/>
                <a:endCxn id="83" idx="2"/>
              </p:cNvCxnSpPr>
              <p:nvPr/>
            </p:nvCxnSpPr>
            <p:spPr bwMode="auto">
              <a:xfrm flipH="1" flipV="1">
                <a:off x="6731430" y="2203339"/>
                <a:ext cx="1224829" cy="57987"/>
              </a:xfrm>
              <a:prstGeom prst="line">
                <a:avLst/>
              </a:prstGeom>
              <a:noFill/>
              <a:ln w="19050" algn="ctr">
                <a:solidFill>
                  <a:schemeClr val="tx1">
                    <a:lumMod val="50000"/>
                    <a:lumOff val="50000"/>
                  </a:schemeClr>
                </a:solidFill>
                <a:round/>
                <a:headEnd/>
                <a:tailEnd/>
              </a:ln>
            </p:spPr>
          </p:cxnSp>
          <p:cxnSp>
            <p:nvCxnSpPr>
              <p:cNvPr id="94" name="1487919241"/>
              <p:cNvCxnSpPr>
                <a:cxnSpLocks noChangeShapeType="1"/>
                <a:endCxn id="72" idx="0"/>
              </p:cNvCxnSpPr>
              <p:nvPr/>
            </p:nvCxnSpPr>
            <p:spPr bwMode="auto">
              <a:xfrm flipH="1">
                <a:off x="6769218" y="2441391"/>
                <a:ext cx="70023" cy="85455"/>
              </a:xfrm>
              <a:prstGeom prst="line">
                <a:avLst/>
              </a:prstGeom>
              <a:noFill/>
              <a:ln w="9525" algn="ctr">
                <a:solidFill>
                  <a:schemeClr val="tx1"/>
                </a:solidFill>
                <a:prstDash val="dash"/>
                <a:round/>
                <a:headEnd/>
                <a:tailEnd/>
              </a:ln>
            </p:spPr>
          </p:cxnSp>
          <p:cxnSp>
            <p:nvCxnSpPr>
              <p:cNvPr id="95" name="1782429423"/>
              <p:cNvCxnSpPr>
                <a:cxnSpLocks noChangeShapeType="1"/>
                <a:endCxn id="73" idx="0"/>
              </p:cNvCxnSpPr>
              <p:nvPr/>
            </p:nvCxnSpPr>
            <p:spPr bwMode="auto">
              <a:xfrm flipH="1">
                <a:off x="7075980" y="2441391"/>
                <a:ext cx="74469" cy="85455"/>
              </a:xfrm>
              <a:prstGeom prst="line">
                <a:avLst/>
              </a:prstGeom>
              <a:noFill/>
              <a:ln w="9525" algn="ctr">
                <a:solidFill>
                  <a:schemeClr val="tx1"/>
                </a:solidFill>
                <a:prstDash val="dash"/>
                <a:round/>
                <a:headEnd/>
                <a:tailEnd/>
              </a:ln>
            </p:spPr>
          </p:cxnSp>
          <p:cxnSp>
            <p:nvCxnSpPr>
              <p:cNvPr id="96" name="328562697"/>
              <p:cNvCxnSpPr>
                <a:cxnSpLocks noChangeShapeType="1"/>
                <a:endCxn id="75" idx="0"/>
              </p:cNvCxnSpPr>
              <p:nvPr/>
            </p:nvCxnSpPr>
            <p:spPr bwMode="auto">
              <a:xfrm flipH="1">
                <a:off x="7380522" y="2441391"/>
                <a:ext cx="67799" cy="85455"/>
              </a:xfrm>
              <a:prstGeom prst="line">
                <a:avLst/>
              </a:prstGeom>
              <a:noFill/>
              <a:ln w="9525" algn="ctr">
                <a:solidFill>
                  <a:schemeClr val="tx1"/>
                </a:solidFill>
                <a:prstDash val="dash"/>
                <a:round/>
                <a:headEnd/>
                <a:tailEnd/>
              </a:ln>
            </p:spPr>
          </p:cxnSp>
          <p:cxnSp>
            <p:nvCxnSpPr>
              <p:cNvPr id="97" name="1394886752"/>
              <p:cNvCxnSpPr>
                <a:cxnSpLocks noChangeShapeType="1"/>
                <a:endCxn id="74" idx="0"/>
              </p:cNvCxnSpPr>
              <p:nvPr/>
            </p:nvCxnSpPr>
            <p:spPr bwMode="auto">
              <a:xfrm flipH="1">
                <a:off x="7685060" y="2441391"/>
                <a:ext cx="74469" cy="85455"/>
              </a:xfrm>
              <a:prstGeom prst="line">
                <a:avLst/>
              </a:prstGeom>
              <a:noFill/>
              <a:ln w="9525" algn="ctr">
                <a:solidFill>
                  <a:schemeClr val="tx1"/>
                </a:solidFill>
                <a:prstDash val="dash"/>
                <a:round/>
                <a:headEnd/>
                <a:tailEnd/>
              </a:ln>
            </p:spPr>
          </p:cxnSp>
          <p:cxnSp>
            <p:nvCxnSpPr>
              <p:cNvPr id="98" name="1085249623"/>
              <p:cNvCxnSpPr>
                <a:cxnSpLocks noChangeShapeType="1"/>
              </p:cNvCxnSpPr>
              <p:nvPr/>
            </p:nvCxnSpPr>
            <p:spPr bwMode="auto">
              <a:xfrm flipH="1" flipV="1">
                <a:off x="6833681" y="2434270"/>
                <a:ext cx="1248171" cy="4070"/>
              </a:xfrm>
              <a:prstGeom prst="line">
                <a:avLst/>
              </a:prstGeom>
              <a:noFill/>
              <a:ln w="9525" algn="ctr">
                <a:solidFill>
                  <a:schemeClr val="tx1"/>
                </a:solidFill>
                <a:prstDash val="dash"/>
                <a:round/>
                <a:headEnd/>
                <a:tailEnd/>
              </a:ln>
            </p:spPr>
          </p:cxnSp>
          <p:cxnSp>
            <p:nvCxnSpPr>
              <p:cNvPr id="99" name="1967236720"/>
              <p:cNvCxnSpPr>
                <a:cxnSpLocks noChangeShapeType="1"/>
                <a:stCxn id="89" idx="2"/>
              </p:cNvCxnSpPr>
              <p:nvPr/>
            </p:nvCxnSpPr>
            <p:spPr bwMode="auto">
              <a:xfrm flipH="1">
                <a:off x="8081852" y="2330504"/>
                <a:ext cx="0" cy="107837"/>
              </a:xfrm>
              <a:prstGeom prst="line">
                <a:avLst/>
              </a:prstGeom>
              <a:noFill/>
              <a:ln w="9525" algn="ctr">
                <a:solidFill>
                  <a:schemeClr val="tx1"/>
                </a:solidFill>
                <a:prstDash val="dash"/>
                <a:round/>
                <a:headEnd/>
                <a:tailEnd/>
              </a:ln>
            </p:spPr>
          </p:cxnSp>
          <p:cxnSp>
            <p:nvCxnSpPr>
              <p:cNvPr id="100" name="318916261"/>
              <p:cNvCxnSpPr>
                <a:cxnSpLocks noChangeShapeType="1"/>
              </p:cNvCxnSpPr>
              <p:nvPr/>
            </p:nvCxnSpPr>
            <p:spPr bwMode="auto">
              <a:xfrm flipH="1">
                <a:off x="6409105" y="2462755"/>
                <a:ext cx="1331528" cy="0"/>
              </a:xfrm>
              <a:prstGeom prst="line">
                <a:avLst/>
              </a:prstGeom>
              <a:noFill/>
              <a:ln w="9525" algn="ctr">
                <a:solidFill>
                  <a:schemeClr val="tx1">
                    <a:lumMod val="50000"/>
                    <a:lumOff val="50000"/>
                  </a:schemeClr>
                </a:solidFill>
                <a:prstDash val="dash"/>
                <a:round/>
                <a:headEnd/>
                <a:tailEnd/>
              </a:ln>
            </p:spPr>
          </p:cxnSp>
          <p:sp>
            <p:nvSpPr>
              <p:cNvPr id="101" name="1304323628"/>
              <p:cNvSpPr txBox="1">
                <a:spLocks noChangeArrowheads="1"/>
              </p:cNvSpPr>
              <p:nvPr/>
            </p:nvSpPr>
            <p:spPr bwMode="auto">
              <a:xfrm>
                <a:off x="5953346" y="2508914"/>
                <a:ext cx="632888" cy="447841"/>
              </a:xfrm>
              <a:prstGeom prst="rect">
                <a:avLst/>
              </a:prstGeom>
              <a:noFill/>
              <a:ln>
                <a:noFill/>
              </a:ln>
            </p:spPr>
            <p:txBody>
              <a:bodyPr wrap="square" lIns="0" tIns="0" rIns="0" bIns="0" anchor="ctr">
                <a:spAutoFit/>
              </a:bodyP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r>
                  <a:rPr lang="en-US" altLang="zh-CN" sz="1200" dirty="0">
                    <a:solidFill>
                      <a:schemeClr val="tx1"/>
                    </a:solidFill>
                    <a:latin typeface="+mn-lt"/>
                    <a:ea typeface="华文细黑" panose="02010600040101010101" pitchFamily="2" charset="-122"/>
                  </a:rPr>
                  <a:t>Overlay L2 interconnection</a:t>
                </a:r>
              </a:p>
            </p:txBody>
          </p:sp>
          <p:cxnSp>
            <p:nvCxnSpPr>
              <p:cNvPr id="103" name="545325360"/>
              <p:cNvCxnSpPr>
                <a:cxnSpLocks noChangeShapeType="1"/>
                <a:stCxn id="55" idx="0"/>
                <a:endCxn id="71" idx="2"/>
              </p:cNvCxnSpPr>
              <p:nvPr/>
            </p:nvCxnSpPr>
            <p:spPr bwMode="auto">
              <a:xfrm flipV="1">
                <a:off x="5509078" y="3075911"/>
                <a:ext cx="1714729" cy="603565"/>
              </a:xfrm>
              <a:prstGeom prst="line">
                <a:avLst/>
              </a:prstGeom>
              <a:noFill/>
              <a:ln w="19050" algn="ctr">
                <a:solidFill>
                  <a:schemeClr val="tx1">
                    <a:lumMod val="50000"/>
                    <a:lumOff val="50000"/>
                  </a:schemeClr>
                </a:solidFill>
                <a:round/>
                <a:headEnd/>
                <a:tailEnd/>
              </a:ln>
            </p:spPr>
          </p:cxnSp>
          <p:cxnSp>
            <p:nvCxnSpPr>
              <p:cNvPr id="104" name="2126113714"/>
              <p:cNvCxnSpPr>
                <a:cxnSpLocks noChangeShapeType="1"/>
              </p:cNvCxnSpPr>
              <p:nvPr/>
            </p:nvCxnSpPr>
            <p:spPr bwMode="auto">
              <a:xfrm flipV="1">
                <a:off x="5580196" y="3086909"/>
                <a:ext cx="1285329" cy="594091"/>
              </a:xfrm>
              <a:prstGeom prst="line">
                <a:avLst/>
              </a:prstGeom>
              <a:noFill/>
              <a:ln w="19050" algn="ctr">
                <a:solidFill>
                  <a:schemeClr val="tx1">
                    <a:lumMod val="50000"/>
                    <a:lumOff val="50000"/>
                  </a:schemeClr>
                </a:solidFill>
                <a:round/>
                <a:headEnd/>
                <a:tailEnd/>
              </a:ln>
            </p:spPr>
          </p:cxnSp>
          <p:sp>
            <p:nvSpPr>
              <p:cNvPr id="105" name="545017576"/>
              <p:cNvSpPr txBox="1">
                <a:spLocks noChangeArrowheads="1"/>
              </p:cNvSpPr>
              <p:nvPr/>
            </p:nvSpPr>
            <p:spPr bwMode="auto">
              <a:xfrm>
                <a:off x="5871066" y="3118046"/>
                <a:ext cx="765476" cy="447841"/>
              </a:xfrm>
              <a:prstGeom prst="rect">
                <a:avLst/>
              </a:prstGeom>
              <a:noFill/>
              <a:ln>
                <a:noFill/>
              </a:ln>
            </p:spPr>
            <p:txBody>
              <a:bodyPr wrap="square" lIns="0" tIns="0" rIns="0" bIns="0" anchor="ctr">
                <a:spAutoFit/>
              </a:bodyPr>
              <a:lstStyle>
                <a:lvl1pPr>
                  <a:defRPr sz="2400" b="1">
                    <a:solidFill>
                      <a:schemeClr val="tx2"/>
                    </a:solidFill>
                    <a:latin typeface="Arial" panose="020B0604020202020204" pitchFamily="34" charset="0"/>
                    <a:ea typeface="宋体" panose="02010600030101010101" pitchFamily="2" charset="-122"/>
                  </a:defRPr>
                </a:lvl1pPr>
                <a:lvl2pPr marL="742950" indent="-285750">
                  <a:defRPr sz="2400" b="1">
                    <a:solidFill>
                      <a:schemeClr val="tx2"/>
                    </a:solidFill>
                    <a:latin typeface="Arial" panose="020B0604020202020204" pitchFamily="34" charset="0"/>
                    <a:ea typeface="宋体" panose="02010600030101010101" pitchFamily="2" charset="-122"/>
                  </a:defRPr>
                </a:lvl2pPr>
                <a:lvl3pPr marL="1143000" indent="-228600">
                  <a:defRPr sz="2400" b="1">
                    <a:solidFill>
                      <a:schemeClr val="tx2"/>
                    </a:solidFill>
                    <a:latin typeface="Arial" panose="020B0604020202020204" pitchFamily="34" charset="0"/>
                    <a:ea typeface="宋体" panose="02010600030101010101" pitchFamily="2" charset="-122"/>
                  </a:defRPr>
                </a:lvl3pPr>
                <a:lvl4pPr marL="1600200" indent="-228600">
                  <a:defRPr sz="2400" b="1">
                    <a:solidFill>
                      <a:schemeClr val="tx2"/>
                    </a:solidFill>
                    <a:latin typeface="Arial" panose="020B0604020202020204" pitchFamily="34" charset="0"/>
                    <a:ea typeface="宋体" panose="02010600030101010101" pitchFamily="2" charset="-122"/>
                  </a:defRPr>
                </a:lvl4pPr>
                <a:lvl5pPr marL="2057400" indent="-228600">
                  <a:defRPr sz="2400" b="1">
                    <a:solidFill>
                      <a:schemeClr val="tx2"/>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2400" b="1">
                    <a:solidFill>
                      <a:schemeClr val="tx2"/>
                    </a:solidFill>
                    <a:latin typeface="Arial" panose="020B0604020202020204" pitchFamily="34" charset="0"/>
                    <a:ea typeface="宋体" panose="02010600030101010101" pitchFamily="2" charset="-122"/>
                  </a:defRPr>
                </a:lvl9pPr>
              </a:lstStyle>
              <a:p>
                <a:pPr algn="ctr" fontAlgn="ctr">
                  <a:defRPr/>
                </a:pPr>
                <a:r>
                  <a:rPr lang="en-US" altLang="zh-CN" sz="1200" dirty="0">
                    <a:solidFill>
                      <a:schemeClr val="tx1"/>
                    </a:solidFill>
                    <a:latin typeface="+mn-lt"/>
                    <a:ea typeface="华文细黑" panose="02010600040101010101" pitchFamily="2" charset="-122"/>
                  </a:rPr>
                  <a:t>Storage network L3 interconnection</a:t>
                </a:r>
              </a:p>
            </p:txBody>
          </p:sp>
          <p:sp>
            <p:nvSpPr>
              <p:cNvPr id="106" name="523193536"/>
              <p:cNvSpPr txBox="1">
                <a:spLocks noChangeArrowheads="1"/>
              </p:cNvSpPr>
              <p:nvPr/>
            </p:nvSpPr>
            <p:spPr bwMode="auto">
              <a:xfrm>
                <a:off x="7629374" y="4582219"/>
                <a:ext cx="822480" cy="223920"/>
              </a:xfrm>
              <a:prstGeom prst="rect">
                <a:avLst/>
              </a:prstGeom>
              <a:noFill/>
              <a:ln w="9525">
                <a:noFill/>
                <a:miter lim="800000"/>
                <a:headEnd/>
                <a:tailEnd/>
              </a:ln>
            </p:spPr>
            <p:txBody>
              <a:bodyPr anchor="ctr">
                <a:spAutoFit/>
              </a:bodyPr>
              <a:lstStyle/>
              <a:p>
                <a:pPr algn="ctr" fontAlgn="ctr"/>
                <a:r>
                  <a:rPr lang="en-US" altLang="zh-CN" sz="1200" dirty="0">
                    <a:solidFill>
                      <a:srgbClr val="C00000"/>
                    </a:solidFill>
                    <a:latin typeface="+mn-lt"/>
                    <a:ea typeface="华文细黑" panose="02010600040101010101" pitchFamily="2" charset="-122"/>
                    <a:sym typeface="Arial" pitchFamily="34" charset="0"/>
                  </a:rPr>
                  <a:t>AZ2</a:t>
                </a:r>
              </a:p>
            </p:txBody>
          </p:sp>
          <p:sp>
            <p:nvSpPr>
              <p:cNvPr id="107" name="788487480"/>
              <p:cNvSpPr>
                <a:spLocks noChangeArrowheads="1"/>
              </p:cNvSpPr>
              <p:nvPr/>
            </p:nvSpPr>
            <p:spPr bwMode="auto">
              <a:xfrm>
                <a:off x="6594718" y="3679477"/>
                <a:ext cx="412351" cy="230934"/>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dirty="0">
                  <a:latin typeface="+mn-lt"/>
                  <a:ea typeface="华文细黑" panose="02010600040101010101" pitchFamily="2" charset="-122"/>
                </a:endParaRPr>
              </a:p>
            </p:txBody>
          </p:sp>
          <p:sp>
            <p:nvSpPr>
              <p:cNvPr id="108" name="675289357"/>
              <p:cNvSpPr>
                <a:spLocks noChangeArrowheads="1"/>
              </p:cNvSpPr>
              <p:nvPr/>
            </p:nvSpPr>
            <p:spPr bwMode="auto">
              <a:xfrm>
                <a:off x="7352734" y="3679477"/>
                <a:ext cx="489041" cy="230934"/>
              </a:xfrm>
              <a:prstGeom prst="rect">
                <a:avLst/>
              </a:prstGeom>
              <a:solidFill>
                <a:schemeClr val="accent1"/>
              </a:solidFill>
              <a:ln w="9525" algn="ctr">
                <a:solidFill>
                  <a:schemeClr val="tx1"/>
                </a:solidFill>
                <a:round/>
                <a:headEnd/>
                <a:tailEnd/>
              </a:ln>
            </p:spPr>
            <p:txBody>
              <a:bodyPr lIns="0" tIns="0" rIns="0" bIns="0" anchor="ctr"/>
              <a:lstStyle/>
              <a:p>
                <a:pPr algn="ctr" fontAlgn="ctr"/>
                <a:endParaRPr lang="en-US" altLang="zh-CN" sz="1200">
                  <a:latin typeface="+mn-lt"/>
                  <a:ea typeface="华文细黑" panose="02010600040101010101" pitchFamily="2" charset="-122"/>
                </a:endParaRPr>
              </a:p>
            </p:txBody>
          </p:sp>
          <p:cxnSp>
            <p:nvCxnSpPr>
              <p:cNvPr id="112" name="直接连接符 435"/>
              <p:cNvCxnSpPr>
                <a:cxnSpLocks noChangeShapeType="1"/>
              </p:cNvCxnSpPr>
              <p:nvPr/>
            </p:nvCxnSpPr>
            <p:spPr bwMode="auto">
              <a:xfrm rot="17673474" flipV="1">
                <a:off x="6643744" y="3349541"/>
                <a:ext cx="686695" cy="2315"/>
              </a:xfrm>
              <a:prstGeom prst="line">
                <a:avLst/>
              </a:prstGeom>
              <a:noFill/>
              <a:ln w="19050" algn="ctr">
                <a:solidFill>
                  <a:schemeClr val="tx1">
                    <a:lumMod val="50000"/>
                    <a:lumOff val="50000"/>
                  </a:schemeClr>
                </a:solidFill>
                <a:round/>
                <a:headEnd/>
                <a:tailEnd/>
              </a:ln>
            </p:spPr>
          </p:cxnSp>
          <p:cxnSp>
            <p:nvCxnSpPr>
              <p:cNvPr id="113" name="150028259"/>
              <p:cNvCxnSpPr>
                <a:cxnSpLocks noChangeShapeType="1"/>
              </p:cNvCxnSpPr>
              <p:nvPr/>
            </p:nvCxnSpPr>
            <p:spPr bwMode="auto">
              <a:xfrm rot="17673474" flipV="1">
                <a:off x="6673853" y="3358317"/>
                <a:ext cx="686695" cy="3476"/>
              </a:xfrm>
              <a:prstGeom prst="line">
                <a:avLst/>
              </a:prstGeom>
              <a:noFill/>
              <a:ln w="19050" algn="ctr">
                <a:solidFill>
                  <a:schemeClr val="tx1">
                    <a:lumMod val="50000"/>
                    <a:lumOff val="50000"/>
                  </a:schemeClr>
                </a:solidFill>
                <a:round/>
                <a:headEnd/>
                <a:tailEnd/>
              </a:ln>
            </p:spPr>
          </p:cxnSp>
          <p:sp>
            <p:nvSpPr>
              <p:cNvPr id="111" name="1395740430"/>
              <p:cNvSpPr>
                <a:spLocks noChangeArrowheads="1"/>
              </p:cNvSpPr>
              <p:nvPr/>
            </p:nvSpPr>
            <p:spPr bwMode="auto">
              <a:xfrm rot="1354011">
                <a:off x="6920373" y="3357895"/>
                <a:ext cx="134486" cy="59104"/>
              </a:xfrm>
              <a:prstGeom prst="ellipse">
                <a:avLst/>
              </a:prstGeom>
              <a:noFill/>
              <a:ln w="9525"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17" name="直接连接符 435"/>
              <p:cNvCxnSpPr>
                <a:cxnSpLocks noChangeShapeType="1"/>
              </p:cNvCxnSpPr>
              <p:nvPr/>
            </p:nvCxnSpPr>
            <p:spPr bwMode="auto">
              <a:xfrm rot="17673474" flipV="1">
                <a:off x="6744890" y="3407529"/>
                <a:ext cx="686695" cy="2315"/>
              </a:xfrm>
              <a:prstGeom prst="line">
                <a:avLst/>
              </a:prstGeom>
              <a:noFill/>
              <a:ln w="19050" algn="ctr">
                <a:solidFill>
                  <a:schemeClr val="tx1">
                    <a:lumMod val="50000"/>
                    <a:lumOff val="50000"/>
                  </a:schemeClr>
                </a:solidFill>
                <a:round/>
                <a:headEnd/>
                <a:tailEnd/>
              </a:ln>
            </p:spPr>
          </p:cxnSp>
          <p:cxnSp>
            <p:nvCxnSpPr>
              <p:cNvPr id="118" name="1113036100"/>
              <p:cNvCxnSpPr>
                <a:cxnSpLocks noChangeShapeType="1"/>
              </p:cNvCxnSpPr>
              <p:nvPr/>
            </p:nvCxnSpPr>
            <p:spPr bwMode="auto">
              <a:xfrm rot="17673474" flipV="1">
                <a:off x="6774999" y="3416305"/>
                <a:ext cx="686695" cy="3476"/>
              </a:xfrm>
              <a:prstGeom prst="line">
                <a:avLst/>
              </a:prstGeom>
              <a:noFill/>
              <a:ln w="19050" algn="ctr">
                <a:solidFill>
                  <a:schemeClr val="tx1">
                    <a:lumMod val="50000"/>
                    <a:lumOff val="50000"/>
                  </a:schemeClr>
                </a:solidFill>
                <a:round/>
                <a:headEnd/>
                <a:tailEnd/>
              </a:ln>
            </p:spPr>
          </p:cxnSp>
          <p:sp>
            <p:nvSpPr>
              <p:cNvPr id="116" name="2043502126"/>
              <p:cNvSpPr>
                <a:spLocks noChangeArrowheads="1"/>
              </p:cNvSpPr>
              <p:nvPr/>
            </p:nvSpPr>
            <p:spPr bwMode="auto">
              <a:xfrm rot="1354011">
                <a:off x="7021519" y="3415884"/>
                <a:ext cx="134486" cy="59104"/>
              </a:xfrm>
              <a:prstGeom prst="ellipse">
                <a:avLst/>
              </a:prstGeom>
              <a:noFill/>
              <a:ln w="9525"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22" name="直接连接符 435"/>
              <p:cNvCxnSpPr>
                <a:cxnSpLocks noChangeShapeType="1"/>
              </p:cNvCxnSpPr>
              <p:nvPr/>
            </p:nvCxnSpPr>
            <p:spPr bwMode="auto">
              <a:xfrm rot="3967353" flipV="1">
                <a:off x="7237972" y="3413746"/>
                <a:ext cx="510202" cy="3114"/>
              </a:xfrm>
              <a:prstGeom prst="line">
                <a:avLst/>
              </a:prstGeom>
              <a:noFill/>
              <a:ln w="19050" algn="ctr">
                <a:solidFill>
                  <a:schemeClr val="tx1">
                    <a:lumMod val="50000"/>
                    <a:lumOff val="50000"/>
                  </a:schemeClr>
                </a:solidFill>
                <a:round/>
                <a:headEnd/>
                <a:tailEnd/>
              </a:ln>
            </p:spPr>
          </p:cxnSp>
          <p:cxnSp>
            <p:nvCxnSpPr>
              <p:cNvPr id="123" name="1818879"/>
              <p:cNvCxnSpPr>
                <a:cxnSpLocks noChangeShapeType="1"/>
              </p:cNvCxnSpPr>
              <p:nvPr/>
            </p:nvCxnSpPr>
            <p:spPr bwMode="auto">
              <a:xfrm rot="3967353" flipV="1">
                <a:off x="7197228" y="3425229"/>
                <a:ext cx="510202" cy="4678"/>
              </a:xfrm>
              <a:prstGeom prst="line">
                <a:avLst/>
              </a:prstGeom>
              <a:noFill/>
              <a:ln w="19050" algn="ctr">
                <a:solidFill>
                  <a:schemeClr val="tx1">
                    <a:lumMod val="50000"/>
                    <a:lumOff val="50000"/>
                  </a:schemeClr>
                </a:solidFill>
                <a:round/>
                <a:headEnd/>
                <a:tailEnd/>
              </a:ln>
            </p:spPr>
          </p:cxnSp>
          <p:sp>
            <p:nvSpPr>
              <p:cNvPr id="121" name="1345037638"/>
              <p:cNvSpPr>
                <a:spLocks noChangeArrowheads="1"/>
              </p:cNvSpPr>
              <p:nvPr/>
            </p:nvSpPr>
            <p:spPr bwMode="auto">
              <a:xfrm rot="9247890">
                <a:off x="7368900" y="3373687"/>
                <a:ext cx="181010" cy="43913"/>
              </a:xfrm>
              <a:prstGeom prst="ellipse">
                <a:avLst/>
              </a:prstGeom>
              <a:noFill/>
              <a:ln w="9525"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27" name="直接连接符 435"/>
              <p:cNvCxnSpPr>
                <a:cxnSpLocks noChangeShapeType="1"/>
              </p:cNvCxnSpPr>
              <p:nvPr/>
            </p:nvCxnSpPr>
            <p:spPr bwMode="auto">
              <a:xfrm rot="3967353" flipV="1">
                <a:off x="7349118" y="3366949"/>
                <a:ext cx="510202" cy="3114"/>
              </a:xfrm>
              <a:prstGeom prst="line">
                <a:avLst/>
              </a:prstGeom>
              <a:noFill/>
              <a:ln w="19050" algn="ctr">
                <a:solidFill>
                  <a:schemeClr val="tx1">
                    <a:lumMod val="50000"/>
                    <a:lumOff val="50000"/>
                  </a:schemeClr>
                </a:solidFill>
                <a:round/>
                <a:headEnd/>
                <a:tailEnd/>
              </a:ln>
            </p:spPr>
          </p:cxnSp>
          <p:cxnSp>
            <p:nvCxnSpPr>
              <p:cNvPr id="128" name="1047379937"/>
              <p:cNvCxnSpPr>
                <a:cxnSpLocks noChangeShapeType="1"/>
              </p:cNvCxnSpPr>
              <p:nvPr/>
            </p:nvCxnSpPr>
            <p:spPr bwMode="auto">
              <a:xfrm rot="3967353" flipV="1">
                <a:off x="7308374" y="3378432"/>
                <a:ext cx="510202" cy="4678"/>
              </a:xfrm>
              <a:prstGeom prst="line">
                <a:avLst/>
              </a:prstGeom>
              <a:noFill/>
              <a:ln w="19050" algn="ctr">
                <a:solidFill>
                  <a:schemeClr val="tx1">
                    <a:lumMod val="50000"/>
                    <a:lumOff val="50000"/>
                  </a:schemeClr>
                </a:solidFill>
                <a:round/>
                <a:headEnd/>
                <a:tailEnd/>
              </a:ln>
            </p:spPr>
          </p:cxnSp>
          <p:sp>
            <p:nvSpPr>
              <p:cNvPr id="126" name="1687497984"/>
              <p:cNvSpPr>
                <a:spLocks noChangeArrowheads="1"/>
              </p:cNvSpPr>
              <p:nvPr/>
            </p:nvSpPr>
            <p:spPr bwMode="auto">
              <a:xfrm rot="9247890">
                <a:off x="7480046" y="3326890"/>
                <a:ext cx="181010" cy="43913"/>
              </a:xfrm>
              <a:prstGeom prst="ellipse">
                <a:avLst/>
              </a:prstGeom>
              <a:noFill/>
              <a:ln w="9525"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30" name="434384776"/>
              <p:cNvCxnSpPr>
                <a:cxnSpLocks noChangeShapeType="1"/>
              </p:cNvCxnSpPr>
              <p:nvPr/>
            </p:nvCxnSpPr>
            <p:spPr bwMode="auto">
              <a:xfrm rot="17673474" flipV="1">
                <a:off x="6780481" y="4068184"/>
                <a:ext cx="236351" cy="1378"/>
              </a:xfrm>
              <a:prstGeom prst="line">
                <a:avLst/>
              </a:prstGeom>
              <a:noFill/>
              <a:ln w="0" algn="ctr">
                <a:solidFill>
                  <a:schemeClr val="tx1">
                    <a:lumMod val="50000"/>
                    <a:lumOff val="50000"/>
                  </a:schemeClr>
                </a:solidFill>
                <a:round/>
                <a:headEnd/>
                <a:tailEnd/>
              </a:ln>
            </p:spPr>
          </p:cxnSp>
          <p:cxnSp>
            <p:nvCxnSpPr>
              <p:cNvPr id="131" name="1487217392"/>
              <p:cNvCxnSpPr>
                <a:cxnSpLocks noChangeShapeType="1"/>
              </p:cNvCxnSpPr>
              <p:nvPr/>
            </p:nvCxnSpPr>
            <p:spPr bwMode="auto">
              <a:xfrm rot="17673474" flipV="1">
                <a:off x="6805365" y="4067914"/>
                <a:ext cx="236351" cy="2070"/>
              </a:xfrm>
              <a:prstGeom prst="line">
                <a:avLst/>
              </a:prstGeom>
              <a:noFill/>
              <a:ln w="0" algn="ctr">
                <a:solidFill>
                  <a:schemeClr val="tx1">
                    <a:lumMod val="50000"/>
                    <a:lumOff val="50000"/>
                  </a:schemeClr>
                </a:solidFill>
                <a:round/>
                <a:headEnd/>
                <a:tailEnd/>
              </a:ln>
            </p:spPr>
          </p:cxnSp>
          <p:sp>
            <p:nvSpPr>
              <p:cNvPr id="132" name="725203468"/>
              <p:cNvSpPr>
                <a:spLocks noChangeArrowheads="1"/>
              </p:cNvSpPr>
              <p:nvPr/>
            </p:nvSpPr>
            <p:spPr bwMode="auto">
              <a:xfrm rot="1354011">
                <a:off x="6889255" y="4035622"/>
                <a:ext cx="122261" cy="29275"/>
              </a:xfrm>
              <a:prstGeom prst="ellipse">
                <a:avLst/>
              </a:prstGeom>
              <a:noFill/>
              <a:ln w="0"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33" name="1486441407"/>
              <p:cNvCxnSpPr>
                <a:cxnSpLocks noChangeShapeType="1"/>
              </p:cNvCxnSpPr>
              <p:nvPr/>
            </p:nvCxnSpPr>
            <p:spPr bwMode="auto">
              <a:xfrm rot="17673474" flipV="1">
                <a:off x="6830310" y="4067572"/>
                <a:ext cx="236351" cy="1378"/>
              </a:xfrm>
              <a:prstGeom prst="line">
                <a:avLst/>
              </a:prstGeom>
              <a:noFill/>
              <a:ln w="0" algn="ctr">
                <a:solidFill>
                  <a:schemeClr val="tx1">
                    <a:lumMod val="50000"/>
                    <a:lumOff val="50000"/>
                  </a:schemeClr>
                </a:solidFill>
                <a:round/>
                <a:headEnd/>
                <a:tailEnd/>
              </a:ln>
            </p:spPr>
          </p:cxnSp>
          <p:cxnSp>
            <p:nvCxnSpPr>
              <p:cNvPr id="134" name="599466859"/>
              <p:cNvCxnSpPr>
                <a:cxnSpLocks noChangeShapeType="1"/>
              </p:cNvCxnSpPr>
              <p:nvPr/>
            </p:nvCxnSpPr>
            <p:spPr bwMode="auto">
              <a:xfrm rot="17673474" flipV="1">
                <a:off x="6855193" y="4067302"/>
                <a:ext cx="236351" cy="2070"/>
              </a:xfrm>
              <a:prstGeom prst="line">
                <a:avLst/>
              </a:prstGeom>
              <a:noFill/>
              <a:ln w="0" algn="ctr">
                <a:solidFill>
                  <a:schemeClr val="tx1">
                    <a:lumMod val="50000"/>
                    <a:lumOff val="50000"/>
                  </a:schemeClr>
                </a:solidFill>
                <a:round/>
                <a:headEnd/>
                <a:tailEnd/>
              </a:ln>
            </p:spPr>
          </p:cxnSp>
          <p:cxnSp>
            <p:nvCxnSpPr>
              <p:cNvPr id="136" name="1324857912"/>
              <p:cNvCxnSpPr>
                <a:cxnSpLocks noChangeShapeType="1"/>
              </p:cNvCxnSpPr>
              <p:nvPr/>
            </p:nvCxnSpPr>
            <p:spPr bwMode="auto">
              <a:xfrm rot="3762503" flipV="1">
                <a:off x="6649091" y="4056535"/>
                <a:ext cx="282932" cy="1479"/>
              </a:xfrm>
              <a:prstGeom prst="line">
                <a:avLst/>
              </a:prstGeom>
              <a:noFill/>
              <a:ln w="0" algn="ctr">
                <a:solidFill>
                  <a:schemeClr val="tx1">
                    <a:lumMod val="50000"/>
                    <a:lumOff val="50000"/>
                  </a:schemeClr>
                </a:solidFill>
                <a:round/>
                <a:headEnd/>
                <a:tailEnd/>
              </a:ln>
            </p:spPr>
          </p:cxnSp>
          <p:cxnSp>
            <p:nvCxnSpPr>
              <p:cNvPr id="137" name="1420082260"/>
              <p:cNvCxnSpPr>
                <a:cxnSpLocks noChangeShapeType="1"/>
              </p:cNvCxnSpPr>
              <p:nvPr/>
            </p:nvCxnSpPr>
            <p:spPr bwMode="auto">
              <a:xfrm rot="3762503" flipV="1">
                <a:off x="6625848" y="4056336"/>
                <a:ext cx="282932" cy="2220"/>
              </a:xfrm>
              <a:prstGeom prst="line">
                <a:avLst/>
              </a:prstGeom>
              <a:noFill/>
              <a:ln w="0" algn="ctr">
                <a:solidFill>
                  <a:schemeClr val="tx1">
                    <a:lumMod val="50000"/>
                    <a:lumOff val="50000"/>
                  </a:schemeClr>
                </a:solidFill>
                <a:round/>
                <a:headEnd/>
                <a:tailEnd/>
              </a:ln>
            </p:spPr>
          </p:cxnSp>
          <p:sp>
            <p:nvSpPr>
              <p:cNvPr id="138" name="1625517572"/>
              <p:cNvSpPr>
                <a:spLocks noChangeArrowheads="1"/>
              </p:cNvSpPr>
              <p:nvPr/>
            </p:nvSpPr>
            <p:spPr bwMode="auto">
              <a:xfrm rot="9043040">
                <a:off x="6697500" y="4052484"/>
                <a:ext cx="131153" cy="24351"/>
              </a:xfrm>
              <a:prstGeom prst="ellipse">
                <a:avLst/>
              </a:prstGeom>
              <a:noFill/>
              <a:ln w="0" algn="ctr">
                <a:solidFill>
                  <a:schemeClr val="tx1">
                    <a:lumMod val="50000"/>
                    <a:lumOff val="50000"/>
                  </a:schemeClr>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39" name="739327561"/>
              <p:cNvCxnSpPr>
                <a:cxnSpLocks noChangeShapeType="1"/>
              </p:cNvCxnSpPr>
              <p:nvPr/>
            </p:nvCxnSpPr>
            <p:spPr bwMode="auto">
              <a:xfrm rot="3762503" flipV="1">
                <a:off x="6602607" y="4056534"/>
                <a:ext cx="282932" cy="1479"/>
              </a:xfrm>
              <a:prstGeom prst="line">
                <a:avLst/>
              </a:prstGeom>
              <a:noFill/>
              <a:ln w="0" algn="ctr">
                <a:solidFill>
                  <a:schemeClr val="tx1">
                    <a:lumMod val="50000"/>
                    <a:lumOff val="50000"/>
                  </a:schemeClr>
                </a:solidFill>
                <a:round/>
                <a:headEnd/>
                <a:tailEnd/>
              </a:ln>
            </p:spPr>
          </p:cxnSp>
          <p:cxnSp>
            <p:nvCxnSpPr>
              <p:cNvPr id="140" name="213770311"/>
              <p:cNvCxnSpPr>
                <a:cxnSpLocks noChangeShapeType="1"/>
              </p:cNvCxnSpPr>
              <p:nvPr/>
            </p:nvCxnSpPr>
            <p:spPr bwMode="auto">
              <a:xfrm rot="3762503" flipV="1">
                <a:off x="6579365" y="4058083"/>
                <a:ext cx="282932" cy="2220"/>
              </a:xfrm>
              <a:prstGeom prst="line">
                <a:avLst/>
              </a:prstGeom>
              <a:noFill/>
              <a:ln w="0" algn="ctr">
                <a:solidFill>
                  <a:schemeClr val="tx1">
                    <a:lumMod val="50000"/>
                    <a:lumOff val="50000"/>
                  </a:schemeClr>
                </a:solidFill>
                <a:round/>
                <a:headEnd/>
                <a:tailEnd/>
              </a:ln>
            </p:spPr>
          </p:cxnSp>
          <p:sp>
            <p:nvSpPr>
              <p:cNvPr id="141" name="1695640708"/>
              <p:cNvSpPr>
                <a:spLocks noChangeArrowheads="1"/>
              </p:cNvSpPr>
              <p:nvPr/>
            </p:nvSpPr>
            <p:spPr bwMode="auto">
              <a:xfrm>
                <a:off x="6675854" y="3728309"/>
                <a:ext cx="658794" cy="230934"/>
              </a:xfrm>
              <a:prstGeom prst="rect">
                <a:avLst/>
              </a:prstGeom>
              <a:solidFill>
                <a:schemeClr val="accent1"/>
              </a:solidFill>
              <a:ln w="9525" algn="ctr">
                <a:solidFill>
                  <a:schemeClr val="tx1"/>
                </a:solidFill>
                <a:round/>
                <a:headEnd/>
                <a:tailEnd/>
              </a:ln>
            </p:spPr>
            <p:txBody>
              <a:bodyPr lIns="0" tIns="0" rIns="0" bIns="0" anchor="ctr"/>
              <a:lstStyle/>
              <a:p>
                <a:pPr algn="ctr" fontAlgn="ctr"/>
                <a:r>
                  <a:rPr lang="en-US" altLang="zh-CN" sz="1200" dirty="0">
                    <a:latin typeface="+mn-lt"/>
                    <a:ea typeface="华文细黑" panose="02010600040101010101" pitchFamily="2" charset="-122"/>
                  </a:rPr>
                  <a:t>N5000+N2000 or C6500/C4500</a:t>
                </a:r>
              </a:p>
            </p:txBody>
          </p:sp>
          <p:sp>
            <p:nvSpPr>
              <p:cNvPr id="142" name="736705524"/>
              <p:cNvSpPr/>
              <p:nvPr/>
            </p:nvSpPr>
            <p:spPr bwMode="auto">
              <a:xfrm>
                <a:off x="6654739" y="4282751"/>
                <a:ext cx="676878" cy="296042"/>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lstStyle/>
              <a:p>
                <a:pPr algn="ctr" fontAlgn="ctr">
                  <a:defRPr/>
                </a:pPr>
                <a:endParaRPr lang="en-US" altLang="zh-CN" sz="1200" dirty="0">
                  <a:latin typeface="+mn-lt"/>
                  <a:ea typeface="华文细黑" panose="02010600040101010101" pitchFamily="2" charset="-122"/>
                </a:endParaRPr>
              </a:p>
            </p:txBody>
          </p:sp>
          <p:sp>
            <p:nvSpPr>
              <p:cNvPr id="143" name="2088984525"/>
              <p:cNvSpPr/>
              <p:nvPr/>
            </p:nvSpPr>
            <p:spPr bwMode="auto">
              <a:xfrm>
                <a:off x="6615835" y="4244092"/>
                <a:ext cx="676878"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lstStyle/>
              <a:p>
                <a:pPr algn="ctr" fontAlgn="ctr">
                  <a:defRPr/>
                </a:pPr>
                <a:endParaRPr lang="en-US" altLang="zh-CN" sz="1200" dirty="0">
                  <a:latin typeface="+mn-lt"/>
                  <a:ea typeface="华文细黑" panose="02010600040101010101" pitchFamily="2" charset="-122"/>
                </a:endParaRPr>
              </a:p>
            </p:txBody>
          </p:sp>
          <p:sp>
            <p:nvSpPr>
              <p:cNvPr id="144" name="1288706510"/>
              <p:cNvSpPr/>
              <p:nvPr/>
            </p:nvSpPr>
            <p:spPr bwMode="auto">
              <a:xfrm>
                <a:off x="6572488" y="4205434"/>
                <a:ext cx="675768"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lstStyle/>
              <a:p>
                <a:pPr algn="ctr" fontAlgn="ctr">
                  <a:defRPr/>
                </a:pPr>
                <a:endParaRPr lang="en-US" altLang="zh-CN" sz="1200" dirty="0">
                  <a:latin typeface="+mn-lt"/>
                  <a:ea typeface="华文细黑" panose="02010600040101010101" pitchFamily="2" charset="-122"/>
                </a:endParaRPr>
              </a:p>
            </p:txBody>
          </p:sp>
          <p:sp>
            <p:nvSpPr>
              <p:cNvPr id="145" name="1149592278"/>
              <p:cNvSpPr/>
              <p:nvPr/>
            </p:nvSpPr>
            <p:spPr bwMode="auto">
              <a:xfrm>
                <a:off x="6540258" y="4171862"/>
                <a:ext cx="675768"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lstStyle/>
              <a:p>
                <a:pPr algn="ctr" fontAlgn="ctr">
                  <a:defRPr/>
                </a:pPr>
                <a:r>
                  <a:rPr lang="en-US" altLang="zh-CN" sz="1200" dirty="0">
                    <a:latin typeface="+mn-lt"/>
                    <a:ea typeface="华文细黑" panose="02010600040101010101" pitchFamily="2" charset="-122"/>
                  </a:rPr>
                  <a:t>1000M OVS</a:t>
                </a:r>
              </a:p>
            </p:txBody>
          </p:sp>
          <p:sp>
            <p:nvSpPr>
              <p:cNvPr id="146" name="1631788740"/>
              <p:cNvSpPr>
                <a:spLocks noChangeArrowheads="1"/>
              </p:cNvSpPr>
              <p:nvPr/>
            </p:nvSpPr>
            <p:spPr bwMode="auto">
              <a:xfrm>
                <a:off x="6568044" y="4291906"/>
                <a:ext cx="175610" cy="139374"/>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p>
            </p:txBody>
          </p:sp>
          <p:sp>
            <p:nvSpPr>
              <p:cNvPr id="147" name="841468133"/>
              <p:cNvSpPr>
                <a:spLocks noChangeArrowheads="1"/>
              </p:cNvSpPr>
              <p:nvPr/>
            </p:nvSpPr>
            <p:spPr bwMode="auto">
              <a:xfrm>
                <a:off x="6785890" y="4292924"/>
                <a:ext cx="176723" cy="139373"/>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p>
            </p:txBody>
          </p:sp>
          <p:sp>
            <p:nvSpPr>
              <p:cNvPr id="148" name="2142239082"/>
              <p:cNvSpPr>
                <a:spLocks noChangeArrowheads="1"/>
              </p:cNvSpPr>
              <p:nvPr/>
            </p:nvSpPr>
            <p:spPr bwMode="auto">
              <a:xfrm>
                <a:off x="7004848" y="4291906"/>
                <a:ext cx="176723" cy="138355"/>
              </a:xfrm>
              <a:prstGeom prst="rect">
                <a:avLst/>
              </a:prstGeom>
              <a:solidFill>
                <a:srgbClr val="00B0F0"/>
              </a:solidFill>
              <a:ln w="9525" algn="ctr">
                <a:noFill/>
                <a:round/>
                <a:headEnd/>
                <a:tailEnd/>
              </a:ln>
            </p:spPr>
            <p:txBody>
              <a:bodyPr lIns="0" tIns="0" rIns="0" bIns="0" anchor="ctr"/>
              <a:lstStyle/>
              <a:p>
                <a:pPr algn="ctr" fontAlgn="ctr"/>
                <a:r>
                  <a:rPr lang="en-US" altLang="zh-CN" sz="1200">
                    <a:latin typeface="+mn-lt"/>
                    <a:ea typeface="华文细黑" panose="02010600040101010101" pitchFamily="2" charset="-122"/>
                  </a:rPr>
                  <a:t>VM</a:t>
                </a:r>
              </a:p>
            </p:txBody>
          </p:sp>
          <p:sp>
            <p:nvSpPr>
              <p:cNvPr id="149" name="1859955542"/>
              <p:cNvSpPr/>
              <p:nvPr/>
            </p:nvSpPr>
            <p:spPr bwMode="auto">
              <a:xfrm>
                <a:off x="7227672" y="4153429"/>
                <a:ext cx="675525"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r>
                  <a:rPr lang="en-US" altLang="zh-CN" sz="1200">
                    <a:latin typeface="+mn-lt"/>
                    <a:ea typeface="华文细黑" panose="02010600040101010101" pitchFamily="2" charset="-122"/>
                  </a:rPr>
                  <a:t>1000M OVS bare </a:t>
                </a:r>
                <a:r>
                  <a:rPr lang="en-US" altLang="zh-CN" sz="1200" dirty="0" err="1">
                    <a:latin typeface="+mn-lt"/>
                    <a:ea typeface="华文细黑" panose="02010600040101010101" pitchFamily="2" charset="-122"/>
                  </a:rPr>
                  <a:t>metalserver</a:t>
                </a:r>
                <a:r>
                  <a:rPr lang="en-US" altLang="zh-CN" sz="1200" dirty="0">
                    <a:latin typeface="+mn-lt"/>
                    <a:ea typeface="华文细黑" panose="02010600040101010101" pitchFamily="2" charset="-122"/>
                  </a:rPr>
                  <a:t> (new)</a:t>
                </a:r>
              </a:p>
            </p:txBody>
          </p:sp>
          <p:sp>
            <p:nvSpPr>
              <p:cNvPr id="150" name="1973727007"/>
              <p:cNvSpPr/>
              <p:nvPr/>
            </p:nvSpPr>
            <p:spPr bwMode="auto">
              <a:xfrm>
                <a:off x="7919573" y="4145166"/>
                <a:ext cx="568838" cy="297060"/>
              </a:xfrm>
              <a:prstGeom prst="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lIns="0" tIns="0" rIns="0" bIns="0" anchor="ctr"/>
              <a:lstStyle/>
              <a:p>
                <a:pPr algn="ctr" fontAlgn="ctr">
                  <a:defRPr/>
                </a:pPr>
                <a:r>
                  <a:rPr lang="en-US" altLang="zh-CN" sz="1200" dirty="0">
                    <a:latin typeface="+mn-lt"/>
                    <a:ea typeface="华文细黑" panose="02010600040101010101" pitchFamily="2" charset="-122"/>
                  </a:rPr>
                  <a:t>1000Mmidrange computer</a:t>
                </a:r>
              </a:p>
            </p:txBody>
          </p:sp>
          <p:cxnSp>
            <p:nvCxnSpPr>
              <p:cNvPr id="151" name="1561867576"/>
              <p:cNvCxnSpPr>
                <a:cxnSpLocks noChangeShapeType="1"/>
                <a:stCxn id="149" idx="0"/>
                <a:endCxn id="161" idx="2"/>
              </p:cNvCxnSpPr>
              <p:nvPr/>
            </p:nvCxnSpPr>
            <p:spPr bwMode="auto">
              <a:xfrm flipV="1">
                <a:off x="7565435" y="3959243"/>
                <a:ext cx="192276" cy="194186"/>
              </a:xfrm>
              <a:prstGeom prst="line">
                <a:avLst/>
              </a:prstGeom>
              <a:noFill/>
              <a:ln w="19050" algn="ctr">
                <a:solidFill>
                  <a:schemeClr val="tx1">
                    <a:lumMod val="50000"/>
                    <a:lumOff val="50000"/>
                  </a:schemeClr>
                </a:solidFill>
                <a:round/>
                <a:headEnd/>
                <a:tailEnd/>
              </a:ln>
            </p:spPr>
          </p:cxnSp>
          <p:cxnSp>
            <p:nvCxnSpPr>
              <p:cNvPr id="152" name="930803239"/>
              <p:cNvCxnSpPr>
                <a:cxnSpLocks noChangeShapeType="1"/>
              </p:cNvCxnSpPr>
              <p:nvPr/>
            </p:nvCxnSpPr>
            <p:spPr bwMode="auto">
              <a:xfrm flipH="1" flipV="1">
                <a:off x="7599478" y="3958225"/>
                <a:ext cx="481584" cy="181584"/>
              </a:xfrm>
              <a:prstGeom prst="line">
                <a:avLst/>
              </a:prstGeom>
              <a:noFill/>
              <a:ln w="19050" algn="ctr">
                <a:solidFill>
                  <a:schemeClr val="tx1">
                    <a:lumMod val="50000"/>
                    <a:lumOff val="50000"/>
                  </a:schemeClr>
                </a:solidFill>
                <a:round/>
                <a:headEnd/>
                <a:tailEnd/>
              </a:ln>
            </p:spPr>
          </p:cxnSp>
          <p:cxnSp>
            <p:nvCxnSpPr>
              <p:cNvPr id="153" name="839812426"/>
              <p:cNvCxnSpPr>
                <a:cxnSpLocks noChangeShapeType="1"/>
              </p:cNvCxnSpPr>
              <p:nvPr/>
            </p:nvCxnSpPr>
            <p:spPr bwMode="auto">
              <a:xfrm flipH="1" flipV="1">
                <a:off x="7647941" y="3928406"/>
                <a:ext cx="569506" cy="211403"/>
              </a:xfrm>
              <a:prstGeom prst="line">
                <a:avLst/>
              </a:prstGeom>
              <a:noFill/>
              <a:ln w="19050" algn="ctr">
                <a:solidFill>
                  <a:schemeClr val="tx1">
                    <a:lumMod val="50000"/>
                    <a:lumOff val="50000"/>
                  </a:schemeClr>
                </a:solidFill>
                <a:round/>
                <a:headEnd/>
                <a:tailEnd/>
              </a:ln>
            </p:spPr>
          </p:cxnSp>
          <p:cxnSp>
            <p:nvCxnSpPr>
              <p:cNvPr id="154" name="536652188"/>
              <p:cNvCxnSpPr>
                <a:cxnSpLocks noChangeShapeType="1"/>
              </p:cNvCxnSpPr>
              <p:nvPr/>
            </p:nvCxnSpPr>
            <p:spPr bwMode="auto">
              <a:xfrm flipH="1" flipV="1">
                <a:off x="7598496" y="3941612"/>
                <a:ext cx="63353" cy="262470"/>
              </a:xfrm>
              <a:prstGeom prst="line">
                <a:avLst/>
              </a:prstGeom>
              <a:noFill/>
              <a:ln w="19050" algn="ctr">
                <a:solidFill>
                  <a:schemeClr val="tx1">
                    <a:lumMod val="50000"/>
                    <a:lumOff val="50000"/>
                  </a:schemeClr>
                </a:solidFill>
                <a:round/>
                <a:headEnd/>
                <a:tailEnd/>
              </a:ln>
            </p:spPr>
          </p:cxnSp>
          <p:cxnSp>
            <p:nvCxnSpPr>
              <p:cNvPr id="155" name="1094817293"/>
              <p:cNvCxnSpPr>
                <a:cxnSpLocks noChangeShapeType="1"/>
              </p:cNvCxnSpPr>
              <p:nvPr/>
            </p:nvCxnSpPr>
            <p:spPr bwMode="auto">
              <a:xfrm>
                <a:off x="7012628" y="4603208"/>
                <a:ext cx="326770" cy="0"/>
              </a:xfrm>
              <a:prstGeom prst="line">
                <a:avLst/>
              </a:prstGeom>
              <a:noFill/>
              <a:ln w="19050" algn="ctr">
                <a:solidFill>
                  <a:schemeClr val="tx1"/>
                </a:solidFill>
                <a:prstDash val="sysDot"/>
                <a:round/>
                <a:headEnd/>
                <a:tailEnd/>
              </a:ln>
            </p:spPr>
          </p:cxnSp>
          <p:sp>
            <p:nvSpPr>
              <p:cNvPr id="156" name="214680614"/>
              <p:cNvSpPr txBox="1">
                <a:spLocks noChangeArrowheads="1"/>
              </p:cNvSpPr>
              <p:nvPr/>
            </p:nvSpPr>
            <p:spPr bwMode="auto">
              <a:xfrm>
                <a:off x="6444232" y="4634350"/>
                <a:ext cx="1357093" cy="177015"/>
              </a:xfrm>
              <a:prstGeom prst="rect">
                <a:avLst/>
              </a:prstGeom>
              <a:noFill/>
              <a:ln w="9525">
                <a:noFill/>
                <a:miter lim="800000"/>
                <a:headEnd/>
                <a:tailEnd/>
              </a:ln>
            </p:spPr>
            <p:txBody>
              <a:bodyPr wrap="none" lIns="0" tIns="0" rIns="0" bIns="0" anchor="ctr"/>
              <a:lstStyle/>
              <a:p>
                <a:pPr algn="ctr" fontAlgn="ctr"/>
                <a:r>
                  <a:rPr lang="en-US" altLang="zh-CN" sz="1200" dirty="0">
                    <a:latin typeface="+mn-lt"/>
                    <a:ea typeface="华文细黑" panose="02010600040101010101" pitchFamily="2" charset="-122"/>
                  </a:rPr>
                  <a:t>Network with an old architecture</a:t>
                </a:r>
              </a:p>
            </p:txBody>
          </p:sp>
          <p:sp>
            <p:nvSpPr>
              <p:cNvPr id="157" name="2013445757"/>
              <p:cNvSpPr>
                <a:spLocks noChangeArrowheads="1"/>
              </p:cNvSpPr>
              <p:nvPr/>
            </p:nvSpPr>
            <p:spPr bwMode="auto">
              <a:xfrm>
                <a:off x="4924451" y="4992845"/>
                <a:ext cx="2230701" cy="229915"/>
              </a:xfrm>
              <a:prstGeom prst="ellipse">
                <a:avLst/>
              </a:prstGeom>
              <a:solidFill>
                <a:schemeClr val="accent1"/>
              </a:solidFill>
              <a:ln w="9525" algn="ctr">
                <a:solidFill>
                  <a:schemeClr val="tx1"/>
                </a:solidFill>
                <a:round/>
                <a:headEnd/>
                <a:tailEnd/>
              </a:ln>
            </p:spPr>
            <p:txBody>
              <a:bodyPr anchor="ctr"/>
              <a:lstStyle/>
              <a:p>
                <a:pPr algn="ctr" fontAlgn="ctr"/>
                <a:r>
                  <a:rPr lang="en-US" altLang="zh-CN" sz="1200">
                    <a:latin typeface="+mn-lt"/>
                    <a:ea typeface="华文细黑" panose="02010600040101010101" pitchFamily="2" charset="-122"/>
                    <a:sym typeface="Arial" pitchFamily="34" charset="0"/>
                  </a:rPr>
                  <a:t>SAN</a:t>
                </a:r>
                <a:endParaRPr lang="en-US" altLang="zh-CN" sz="1200" dirty="0">
                  <a:latin typeface="+mn-lt"/>
                  <a:ea typeface="华文细黑" panose="02010600040101010101" pitchFamily="2" charset="-122"/>
                  <a:sym typeface="Arial" pitchFamily="34" charset="0"/>
                </a:endParaRPr>
              </a:p>
            </p:txBody>
          </p:sp>
          <p:sp>
            <p:nvSpPr>
              <p:cNvPr id="158" name="379963734"/>
              <p:cNvSpPr>
                <a:spLocks noChangeArrowheads="1"/>
              </p:cNvSpPr>
              <p:nvPr/>
            </p:nvSpPr>
            <p:spPr bwMode="auto">
              <a:xfrm>
                <a:off x="5743598" y="5182065"/>
                <a:ext cx="112258" cy="122078"/>
              </a:xfrm>
              <a:prstGeom prst="can">
                <a:avLst>
                  <a:gd name="adj" fmla="val 24951"/>
                </a:avLst>
              </a:prstGeom>
              <a:solidFill>
                <a:schemeClr val="accent1"/>
              </a:solidFill>
              <a:ln w="9525" algn="ctr">
                <a:solidFill>
                  <a:schemeClr val="tx1"/>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sp>
            <p:nvSpPr>
              <p:cNvPr id="159" name="1627856481"/>
              <p:cNvSpPr>
                <a:spLocks noChangeArrowheads="1"/>
              </p:cNvSpPr>
              <p:nvPr/>
            </p:nvSpPr>
            <p:spPr bwMode="auto">
              <a:xfrm>
                <a:off x="6283510" y="5187152"/>
                <a:ext cx="112258" cy="122078"/>
              </a:xfrm>
              <a:prstGeom prst="can">
                <a:avLst>
                  <a:gd name="adj" fmla="val 24951"/>
                </a:avLst>
              </a:prstGeom>
              <a:solidFill>
                <a:schemeClr val="accent1"/>
              </a:solidFill>
              <a:ln w="9525" algn="ctr">
                <a:solidFill>
                  <a:schemeClr val="tx1"/>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sp>
            <p:nvSpPr>
              <p:cNvPr id="160" name="59509761"/>
              <p:cNvSpPr>
                <a:spLocks noChangeArrowheads="1"/>
              </p:cNvSpPr>
              <p:nvPr/>
            </p:nvSpPr>
            <p:spPr bwMode="auto">
              <a:xfrm>
                <a:off x="6523585" y="5187152"/>
                <a:ext cx="112258" cy="122078"/>
              </a:xfrm>
              <a:prstGeom prst="can">
                <a:avLst>
                  <a:gd name="adj" fmla="val 24951"/>
                </a:avLst>
              </a:prstGeom>
              <a:solidFill>
                <a:schemeClr val="accent1"/>
              </a:solidFill>
              <a:ln w="9525" algn="ctr">
                <a:solidFill>
                  <a:schemeClr val="tx1"/>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sp>
            <p:nvSpPr>
              <p:cNvPr id="161" name="214238900"/>
              <p:cNvSpPr>
                <a:spLocks noChangeArrowheads="1"/>
              </p:cNvSpPr>
              <p:nvPr/>
            </p:nvSpPr>
            <p:spPr bwMode="auto">
              <a:xfrm>
                <a:off x="7406086" y="3728309"/>
                <a:ext cx="703249" cy="230934"/>
              </a:xfrm>
              <a:prstGeom prst="rect">
                <a:avLst/>
              </a:prstGeom>
              <a:solidFill>
                <a:schemeClr val="accent1"/>
              </a:solidFill>
              <a:ln w="9525" algn="ctr">
                <a:solidFill>
                  <a:schemeClr val="tx1"/>
                </a:solidFill>
                <a:round/>
                <a:headEnd/>
                <a:tailEnd/>
              </a:ln>
            </p:spPr>
            <p:txBody>
              <a:bodyPr lIns="0" tIns="0" rIns="0" bIns="0" anchor="ctr"/>
              <a:lstStyle/>
              <a:p>
                <a:pPr algn="ctr" fontAlgn="ctr"/>
                <a:r>
                  <a:rPr lang="en-US" altLang="zh-CN" sz="1200" dirty="0">
                    <a:latin typeface="+mn-lt"/>
                    <a:ea typeface="华文细黑" panose="02010600040101010101" pitchFamily="2" charset="-122"/>
                  </a:rPr>
                  <a:t>N5000+N2000 or C6500/C4500</a:t>
                </a:r>
              </a:p>
            </p:txBody>
          </p:sp>
          <p:cxnSp>
            <p:nvCxnSpPr>
              <p:cNvPr id="162" name="2016459372"/>
              <p:cNvCxnSpPr>
                <a:cxnSpLocks noChangeShapeType="1"/>
              </p:cNvCxnSpPr>
              <p:nvPr/>
            </p:nvCxnSpPr>
            <p:spPr bwMode="auto">
              <a:xfrm flipH="1">
                <a:off x="6249054" y="2456650"/>
                <a:ext cx="173388" cy="184137"/>
              </a:xfrm>
              <a:prstGeom prst="line">
                <a:avLst/>
              </a:prstGeom>
              <a:noFill/>
              <a:ln w="9525" algn="ctr">
                <a:solidFill>
                  <a:schemeClr val="tx1"/>
                </a:solidFill>
                <a:prstDash val="dash"/>
                <a:round/>
                <a:headEnd/>
                <a:tailEnd/>
              </a:ln>
            </p:spPr>
          </p:cxnSp>
          <p:sp>
            <p:nvSpPr>
              <p:cNvPr id="163" name="1832572217"/>
              <p:cNvSpPr>
                <a:spLocks noChangeArrowheads="1"/>
              </p:cNvSpPr>
              <p:nvPr/>
            </p:nvSpPr>
            <p:spPr bwMode="auto">
              <a:xfrm rot="5400000">
                <a:off x="6172586" y="2922400"/>
                <a:ext cx="123096" cy="64465"/>
              </a:xfrm>
              <a:prstGeom prst="ellipse">
                <a:avLst/>
              </a:prstGeom>
              <a:noFill/>
              <a:ln w="9525" algn="ctr">
                <a:solidFill>
                  <a:schemeClr val="tx1"/>
                </a:solidFill>
                <a:round/>
                <a:headEnd/>
                <a:tailEnd/>
              </a:ln>
            </p:spPr>
            <p:txBody>
              <a:bodyPr/>
              <a:lstStyle/>
              <a:p>
                <a:pPr fontAlgn="ctr"/>
                <a:endParaRPr lang="en-US" altLang="zh-CN" sz="1200">
                  <a:latin typeface="+mn-lt"/>
                  <a:ea typeface="华文细黑" panose="02010600040101010101" pitchFamily="2" charset="-122"/>
                  <a:sym typeface="Arial" pitchFamily="34" charset="0"/>
                </a:endParaRPr>
              </a:p>
            </p:txBody>
          </p:sp>
          <p:cxnSp>
            <p:nvCxnSpPr>
              <p:cNvPr id="164" name="1947904904"/>
              <p:cNvCxnSpPr>
                <a:cxnSpLocks noChangeShapeType="1"/>
                <a:stCxn id="157" idx="0"/>
                <a:endCxn id="14" idx="2"/>
              </p:cNvCxnSpPr>
              <p:nvPr/>
            </p:nvCxnSpPr>
            <p:spPr bwMode="auto">
              <a:xfrm flipH="1" flipV="1">
                <a:off x="4938367" y="4824983"/>
                <a:ext cx="1101435" cy="167862"/>
              </a:xfrm>
              <a:prstGeom prst="line">
                <a:avLst/>
              </a:prstGeom>
              <a:noFill/>
              <a:ln w="19050" algn="ctr">
                <a:solidFill>
                  <a:schemeClr val="tx1">
                    <a:lumMod val="50000"/>
                    <a:lumOff val="50000"/>
                  </a:schemeClr>
                </a:solidFill>
                <a:round/>
                <a:headEnd/>
                <a:tailEnd/>
              </a:ln>
            </p:spPr>
          </p:cxnSp>
          <p:cxnSp>
            <p:nvCxnSpPr>
              <p:cNvPr id="165" name="1348044647"/>
              <p:cNvCxnSpPr>
                <a:cxnSpLocks noChangeShapeType="1"/>
                <a:stCxn id="13" idx="2"/>
              </p:cNvCxnSpPr>
              <p:nvPr/>
            </p:nvCxnSpPr>
            <p:spPr bwMode="auto">
              <a:xfrm flipH="1">
                <a:off x="6339084" y="4824983"/>
                <a:ext cx="1172324" cy="167861"/>
              </a:xfrm>
              <a:prstGeom prst="line">
                <a:avLst/>
              </a:prstGeom>
              <a:noFill/>
              <a:ln w="19050" algn="ctr">
                <a:solidFill>
                  <a:schemeClr val="tx1">
                    <a:lumMod val="50000"/>
                    <a:lumOff val="50000"/>
                  </a:schemeClr>
                </a:solidFill>
                <a:round/>
                <a:headEnd/>
                <a:tailEnd/>
              </a:ln>
            </p:spPr>
          </p:cxnSp>
          <p:sp>
            <p:nvSpPr>
              <p:cNvPr id="166" name="988828952"/>
              <p:cNvSpPr>
                <a:spLocks noChangeArrowheads="1"/>
              </p:cNvSpPr>
              <p:nvPr/>
            </p:nvSpPr>
            <p:spPr bwMode="auto">
              <a:xfrm>
                <a:off x="4222951" y="1744476"/>
                <a:ext cx="4005945" cy="178082"/>
              </a:xfrm>
              <a:prstGeom prst="roundRect">
                <a:avLst>
                  <a:gd name="adj" fmla="val 16667"/>
                </a:avLst>
              </a:prstGeom>
              <a:solidFill>
                <a:srgbClr val="C6E4FC"/>
              </a:solidFill>
              <a:ln w="9525" algn="ctr">
                <a:solidFill>
                  <a:schemeClr val="tx1"/>
                </a:solidFill>
                <a:round/>
                <a:headEnd/>
                <a:tailEnd/>
              </a:ln>
            </p:spPr>
            <p:txBody>
              <a:bodyPr anchor="ctr"/>
              <a:lstStyle/>
              <a:p>
                <a:pPr algn="ctr" fontAlgn="ctr"/>
                <a:r>
                  <a:rPr lang="en-US" altLang="zh-CN" sz="1200" dirty="0" err="1">
                    <a:latin typeface="+mn-lt"/>
                    <a:ea typeface="华文细黑" panose="02010600040101010101" pitchFamily="2" charset="-122"/>
                    <a:sym typeface="Arial" pitchFamily="34" charset="0"/>
                  </a:rPr>
                  <a:t>ServiceCenter</a:t>
                </a:r>
                <a:r>
                  <a:rPr lang="en-US" altLang="zh-CN" sz="1200" dirty="0">
                    <a:latin typeface="+mn-lt"/>
                    <a:ea typeface="华文细黑" panose="02010600040101010101" pitchFamily="2" charset="-122"/>
                    <a:sym typeface="Arial" pitchFamily="34" charset="0"/>
                  </a:rPr>
                  <a:t> (Intelligent O&amp;M Platform)</a:t>
                </a:r>
              </a:p>
            </p:txBody>
          </p:sp>
          <p:sp>
            <p:nvSpPr>
              <p:cNvPr id="167" name="669683284"/>
              <p:cNvSpPr txBox="1">
                <a:spLocks noChangeArrowheads="1"/>
              </p:cNvSpPr>
              <p:nvPr/>
            </p:nvSpPr>
            <p:spPr bwMode="auto">
              <a:xfrm>
                <a:off x="5248996" y="4571105"/>
                <a:ext cx="822480" cy="223920"/>
              </a:xfrm>
              <a:prstGeom prst="rect">
                <a:avLst/>
              </a:prstGeom>
              <a:noFill/>
              <a:ln w="9525">
                <a:noFill/>
                <a:miter lim="800000"/>
                <a:headEnd/>
                <a:tailEnd/>
              </a:ln>
            </p:spPr>
            <p:txBody>
              <a:bodyPr anchor="ctr">
                <a:spAutoFit/>
              </a:bodyPr>
              <a:lstStyle/>
              <a:p>
                <a:pPr algn="ctr" fontAlgn="ctr"/>
                <a:r>
                  <a:rPr lang="en-US" altLang="zh-CN" sz="1200" dirty="0">
                    <a:solidFill>
                      <a:srgbClr val="C00000"/>
                    </a:solidFill>
                    <a:latin typeface="+mn-lt"/>
                    <a:ea typeface="华文细黑" panose="02010600040101010101" pitchFamily="2" charset="-122"/>
                    <a:sym typeface="Arial" pitchFamily="34" charset="0"/>
                  </a:rPr>
                  <a:t>AZ1</a:t>
                </a:r>
              </a:p>
            </p:txBody>
          </p:sp>
          <p:sp>
            <p:nvSpPr>
              <p:cNvPr id="168" name="1746291863"/>
              <p:cNvSpPr>
                <a:spLocks/>
              </p:cNvSpPr>
              <p:nvPr/>
            </p:nvSpPr>
            <p:spPr bwMode="auto">
              <a:xfrm>
                <a:off x="3880232" y="2375267"/>
                <a:ext cx="3858989" cy="2921758"/>
              </a:xfrm>
              <a:custGeom>
                <a:avLst/>
                <a:gdLst>
                  <a:gd name="T0" fmla="*/ 0 w 5511800"/>
                  <a:gd name="T1" fmla="*/ 0 h 4559300"/>
                  <a:gd name="T2" fmla="*/ 3276600 w 5511800"/>
                  <a:gd name="T3" fmla="*/ 0 h 4559300"/>
                  <a:gd name="T4" fmla="*/ 3276600 w 5511800"/>
                  <a:gd name="T5" fmla="*/ 2679700 h 4559300"/>
                  <a:gd name="T6" fmla="*/ 5511800 w 5511800"/>
                  <a:gd name="T7" fmla="*/ 2679700 h 4559300"/>
                  <a:gd name="T8" fmla="*/ 5511800 w 5511800"/>
                  <a:gd name="T9" fmla="*/ 4559300 h 4559300"/>
                  <a:gd name="T10" fmla="*/ 0 w 5511800"/>
                  <a:gd name="T11" fmla="*/ 4559300 h 4559300"/>
                  <a:gd name="T12" fmla="*/ 0 w 5511800"/>
                  <a:gd name="T13" fmla="*/ 0 h 4559300"/>
                  <a:gd name="T14" fmla="*/ 0 60000 65536"/>
                  <a:gd name="T15" fmla="*/ 0 60000 65536"/>
                  <a:gd name="T16" fmla="*/ 0 60000 65536"/>
                  <a:gd name="T17" fmla="*/ 0 60000 65536"/>
                  <a:gd name="T18" fmla="*/ 0 60000 65536"/>
                  <a:gd name="T19" fmla="*/ 0 60000 65536"/>
                  <a:gd name="T20" fmla="*/ 0 60000 65536"/>
                  <a:gd name="T21" fmla="*/ 0 w 5511800"/>
                  <a:gd name="T22" fmla="*/ 0 h 4559300"/>
                  <a:gd name="T23" fmla="*/ 5511800 w 5511800"/>
                  <a:gd name="T24" fmla="*/ 4559300 h 4559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11800" h="4559300">
                    <a:moveTo>
                      <a:pt x="0" y="0"/>
                    </a:moveTo>
                    <a:lnTo>
                      <a:pt x="3276600" y="0"/>
                    </a:lnTo>
                    <a:lnTo>
                      <a:pt x="3276600" y="2679700"/>
                    </a:lnTo>
                    <a:lnTo>
                      <a:pt x="5511800" y="2679700"/>
                    </a:lnTo>
                    <a:lnTo>
                      <a:pt x="5511800" y="4559300"/>
                    </a:lnTo>
                    <a:lnTo>
                      <a:pt x="0" y="4559300"/>
                    </a:lnTo>
                    <a:lnTo>
                      <a:pt x="0" y="0"/>
                    </a:lnTo>
                    <a:close/>
                  </a:path>
                </a:pathLst>
              </a:custGeom>
              <a:noFill/>
              <a:ln w="38100" cap="flat" cmpd="sng" algn="ctr">
                <a:solidFill>
                  <a:srgbClr val="C00000"/>
                </a:solidFill>
                <a:prstDash val="sysDot"/>
                <a:round/>
                <a:headEnd type="none" w="med" len="med"/>
                <a:tailEnd type="none" w="med" len="med"/>
              </a:ln>
            </p:spPr>
            <p:txBody>
              <a:bodyPr/>
              <a:lstStyle/>
              <a:p>
                <a:pPr fontAlgn="ctr"/>
                <a:endParaRPr lang="en-US" altLang="zh-CN" sz="1200">
                  <a:latin typeface="+mn-lt"/>
                  <a:ea typeface="华文细黑" panose="02010600040101010101" pitchFamily="2" charset="-122"/>
                </a:endParaRPr>
              </a:p>
            </p:txBody>
          </p:sp>
          <p:sp>
            <p:nvSpPr>
              <p:cNvPr id="169" name="1367769861"/>
              <p:cNvSpPr>
                <a:spLocks noChangeArrowheads="1"/>
              </p:cNvSpPr>
              <p:nvPr/>
            </p:nvSpPr>
            <p:spPr bwMode="auto">
              <a:xfrm>
                <a:off x="3806321" y="5102714"/>
                <a:ext cx="776911" cy="194310"/>
              </a:xfrm>
              <a:prstGeom prst="roundRect">
                <a:avLst>
                  <a:gd name="adj" fmla="val 1769"/>
                </a:avLst>
              </a:prstGeom>
              <a:solidFill>
                <a:srgbClr val="00B0F0"/>
              </a:solidFill>
              <a:ln w="9525" algn="ctr">
                <a:noFill/>
                <a:round/>
                <a:headEnd/>
                <a:tailEnd/>
              </a:ln>
            </p:spPr>
            <p:txBody>
              <a:bodyPr anchor="ctr"/>
              <a:lstStyle/>
              <a:p>
                <a:pPr algn="ctr" fontAlgn="ctr"/>
                <a:r>
                  <a:rPr lang="en-US" altLang="zh-CN" sz="1200">
                    <a:solidFill>
                      <a:schemeClr val="bg1"/>
                    </a:solidFill>
                    <a:latin typeface="+mn-lt"/>
                    <a:ea typeface="华文细黑" panose="02010600040101010101" pitchFamily="2" charset="-122"/>
                    <a:sym typeface="Arial" pitchFamily="34" charset="0"/>
                  </a:rPr>
                  <a:t>OpenStack</a:t>
                </a:r>
                <a:endParaRPr lang="en-US" altLang="zh-CN" sz="1200" dirty="0">
                  <a:solidFill>
                    <a:schemeClr val="bg1"/>
                  </a:solidFill>
                  <a:latin typeface="+mn-lt"/>
                  <a:ea typeface="华文细黑" panose="02010600040101010101" pitchFamily="2" charset="-122"/>
                  <a:sym typeface="Arial" pitchFamily="34" charset="0"/>
                </a:endParaRPr>
              </a:p>
            </p:txBody>
          </p:sp>
        </p:grpSp>
      </p:grpSp>
    </p:spTree>
    <p:extLst>
      <p:ext uri="{BB962C8B-B14F-4D97-AF65-F5344CB8AC3E}">
        <p14:creationId xmlns:p14="http://schemas.microsoft.com/office/powerpoint/2010/main" val="104208035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p:cNvSpPr>
            <a:spLocks noGrp="1"/>
          </p:cNvSpPr>
          <p:nvPr>
            <p:ph type="body" sz="quarter" idx="12"/>
          </p:nvPr>
        </p:nvSpPr>
        <p:spPr>
          <a:xfrm>
            <a:off x="1595500" y="410400"/>
            <a:ext cx="9831600" cy="1085835"/>
          </a:xfrm>
        </p:spPr>
        <p:txBody>
          <a:bodyPr/>
          <a:lstStyle/>
          <a:p>
            <a:r>
              <a:rPr lang="en-US" altLang="zh-CN" sz="3200" dirty="0"/>
              <a:t>Highly Efficient Network Operations for an e-Commerce Platform</a:t>
            </a:r>
            <a:endParaRPr lang="zh-CN" altLang="en-US" sz="3200" dirty="0"/>
          </a:p>
        </p:txBody>
      </p:sp>
      <p:grpSp>
        <p:nvGrpSpPr>
          <p:cNvPr id="3" name="组合 2"/>
          <p:cNvGrpSpPr/>
          <p:nvPr/>
        </p:nvGrpSpPr>
        <p:grpSpPr>
          <a:xfrm>
            <a:off x="2279576" y="1448780"/>
            <a:ext cx="8939600" cy="4825390"/>
            <a:chOff x="854081" y="3259346"/>
            <a:chExt cx="3747692" cy="2233730"/>
          </a:xfrm>
        </p:grpSpPr>
        <p:sp>
          <p:nvSpPr>
            <p:cNvPr id="21" name="188551280"/>
            <p:cNvSpPr/>
            <p:nvPr/>
          </p:nvSpPr>
          <p:spPr bwMode="auto">
            <a:xfrm>
              <a:off x="1073106" y="4078780"/>
              <a:ext cx="251030"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22" name="391624114"/>
            <p:cNvSpPr/>
            <p:nvPr/>
          </p:nvSpPr>
          <p:spPr bwMode="auto">
            <a:xfrm>
              <a:off x="1369214" y="4078780"/>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23" name="384786245"/>
            <p:cNvSpPr/>
            <p:nvPr/>
          </p:nvSpPr>
          <p:spPr bwMode="auto">
            <a:xfrm>
              <a:off x="941691" y="4441902"/>
              <a:ext cx="1370529" cy="780713"/>
            </a:xfrm>
            <a:prstGeom prst="roundRect">
              <a:avLst/>
            </a:prstGeom>
            <a:solidFill>
              <a:schemeClr val="accent1">
                <a:lumMod val="40000"/>
                <a:lumOff val="60000"/>
              </a:schemeClr>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24" name="1458895802"/>
            <p:cNvSpPr/>
            <p:nvPr/>
          </p:nvSpPr>
          <p:spPr bwMode="auto">
            <a:xfrm>
              <a:off x="1263757" y="4613391"/>
              <a:ext cx="202320" cy="71987"/>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25" name="1040118526"/>
            <p:cNvSpPr/>
            <p:nvPr/>
          </p:nvSpPr>
          <p:spPr bwMode="auto">
            <a:xfrm>
              <a:off x="1643108" y="4613391"/>
              <a:ext cx="202320" cy="71987"/>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26" name="2145144738"/>
            <p:cNvCxnSpPr/>
            <p:nvPr/>
          </p:nvCxnSpPr>
          <p:spPr bwMode="auto">
            <a:xfrm>
              <a:off x="1466078" y="4654526"/>
              <a:ext cx="164385" cy="0"/>
            </a:xfrm>
            <a:prstGeom prst="line">
              <a:avLst/>
            </a:prstGeom>
            <a:noFill/>
            <a:ln w="9525" cap="flat" cmpd="sng" algn="ctr">
              <a:solidFill>
                <a:schemeClr val="tx1"/>
              </a:solidFill>
              <a:prstDash val="solid"/>
              <a:round/>
              <a:headEnd type="none" w="med" len="med"/>
              <a:tailEnd type="none" w="med" len="med"/>
            </a:ln>
            <a:effectLst/>
          </p:spPr>
        </p:cxnSp>
        <p:sp>
          <p:nvSpPr>
            <p:cNvPr id="142" name="679817800"/>
            <p:cNvSpPr/>
            <p:nvPr/>
          </p:nvSpPr>
          <p:spPr bwMode="auto">
            <a:xfrm>
              <a:off x="1036148" y="5045309"/>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43" name="2147015058"/>
            <p:cNvCxnSpPr/>
            <p:nvPr/>
          </p:nvCxnSpPr>
          <p:spPr bwMode="auto">
            <a:xfrm>
              <a:off x="1238468" y="5076160"/>
              <a:ext cx="164385" cy="0"/>
            </a:xfrm>
            <a:prstGeom prst="line">
              <a:avLst/>
            </a:prstGeom>
            <a:noFill/>
            <a:ln w="9525" cap="flat" cmpd="sng" algn="ctr">
              <a:solidFill>
                <a:schemeClr val="tx1"/>
              </a:solidFill>
              <a:prstDash val="solid"/>
              <a:round/>
              <a:headEnd type="none" w="med" len="med"/>
              <a:tailEnd type="none" w="med" len="med"/>
            </a:ln>
            <a:effectLst/>
          </p:spPr>
        </p:cxnSp>
        <p:sp>
          <p:nvSpPr>
            <p:cNvPr id="144" name="1826664983"/>
            <p:cNvSpPr/>
            <p:nvPr/>
          </p:nvSpPr>
          <p:spPr bwMode="auto">
            <a:xfrm>
              <a:off x="1301694" y="5045309"/>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45" name="1051616954"/>
            <p:cNvSpPr/>
            <p:nvPr/>
          </p:nvSpPr>
          <p:spPr bwMode="auto">
            <a:xfrm>
              <a:off x="972923" y="5014458"/>
              <a:ext cx="594316" cy="123404"/>
            </a:xfrm>
            <a:prstGeom prst="roundRect">
              <a:avLst/>
            </a:prstGeom>
            <a:noFill/>
            <a:ln w="9525" cap="flat" cmpd="sng" algn="ctr">
              <a:solidFill>
                <a:schemeClr val="tx1"/>
              </a:solidFill>
              <a:prstDash val="dash"/>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28" name="141079621"/>
            <p:cNvCxnSpPr>
              <a:stCxn id="142" idx="0"/>
              <a:endCxn id="24" idx="2"/>
            </p:cNvCxnSpPr>
            <p:nvPr/>
          </p:nvCxnSpPr>
          <p:spPr bwMode="auto">
            <a:xfrm flipV="1">
              <a:off x="1137307" y="4685377"/>
              <a:ext cx="227611" cy="359932"/>
            </a:xfrm>
            <a:prstGeom prst="line">
              <a:avLst/>
            </a:prstGeom>
            <a:noFill/>
            <a:ln w="9525" cap="flat" cmpd="sng" algn="ctr">
              <a:solidFill>
                <a:schemeClr val="tx1"/>
              </a:solidFill>
              <a:prstDash val="solid"/>
              <a:round/>
              <a:headEnd type="none" w="med" len="med"/>
              <a:tailEnd type="none" w="med" len="med"/>
            </a:ln>
            <a:effectLst/>
          </p:spPr>
        </p:cxnSp>
        <p:cxnSp>
          <p:nvCxnSpPr>
            <p:cNvPr id="29" name="2088145510"/>
            <p:cNvCxnSpPr>
              <a:stCxn id="142" idx="0"/>
              <a:endCxn id="25" idx="2"/>
            </p:cNvCxnSpPr>
            <p:nvPr/>
          </p:nvCxnSpPr>
          <p:spPr bwMode="auto">
            <a:xfrm flipV="1">
              <a:off x="1137307" y="4685377"/>
              <a:ext cx="606960" cy="359932"/>
            </a:xfrm>
            <a:prstGeom prst="line">
              <a:avLst/>
            </a:prstGeom>
            <a:noFill/>
            <a:ln w="9525" cap="flat" cmpd="sng" algn="ctr">
              <a:solidFill>
                <a:schemeClr val="tx1"/>
              </a:solidFill>
              <a:prstDash val="solid"/>
              <a:round/>
              <a:headEnd type="none" w="med" len="med"/>
              <a:tailEnd type="none" w="med" len="med"/>
            </a:ln>
            <a:effectLst/>
          </p:spPr>
        </p:cxnSp>
        <p:cxnSp>
          <p:nvCxnSpPr>
            <p:cNvPr id="30" name="160763326"/>
            <p:cNvCxnSpPr>
              <a:stCxn id="144" idx="0"/>
              <a:endCxn id="24" idx="2"/>
            </p:cNvCxnSpPr>
            <p:nvPr/>
          </p:nvCxnSpPr>
          <p:spPr bwMode="auto">
            <a:xfrm flipH="1" flipV="1">
              <a:off x="1364918" y="4685377"/>
              <a:ext cx="37935" cy="359932"/>
            </a:xfrm>
            <a:prstGeom prst="line">
              <a:avLst/>
            </a:prstGeom>
            <a:noFill/>
            <a:ln w="9525" cap="flat" cmpd="sng" algn="ctr">
              <a:solidFill>
                <a:schemeClr val="tx1"/>
              </a:solidFill>
              <a:prstDash val="solid"/>
              <a:round/>
              <a:headEnd type="none" w="med" len="med"/>
              <a:tailEnd type="none" w="med" len="med"/>
            </a:ln>
            <a:effectLst/>
          </p:spPr>
        </p:cxnSp>
        <p:cxnSp>
          <p:nvCxnSpPr>
            <p:cNvPr id="31" name="962105456"/>
            <p:cNvCxnSpPr>
              <a:stCxn id="144" idx="0"/>
              <a:endCxn id="25" idx="2"/>
            </p:cNvCxnSpPr>
            <p:nvPr/>
          </p:nvCxnSpPr>
          <p:spPr bwMode="auto">
            <a:xfrm flipV="1">
              <a:off x="1402853" y="4685377"/>
              <a:ext cx="341416" cy="359932"/>
            </a:xfrm>
            <a:prstGeom prst="line">
              <a:avLst/>
            </a:prstGeom>
            <a:noFill/>
            <a:ln w="9525" cap="flat" cmpd="sng" algn="ctr">
              <a:solidFill>
                <a:schemeClr val="tx1"/>
              </a:solidFill>
              <a:prstDash val="solid"/>
              <a:round/>
              <a:headEnd type="none" w="med" len="med"/>
              <a:tailEnd type="none" w="med" len="med"/>
            </a:ln>
            <a:effectLst/>
          </p:spPr>
        </p:cxnSp>
        <p:sp>
          <p:nvSpPr>
            <p:cNvPr id="32" name="1242659917"/>
            <p:cNvSpPr/>
            <p:nvPr/>
          </p:nvSpPr>
          <p:spPr bwMode="auto">
            <a:xfrm>
              <a:off x="1204521" y="4836438"/>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38" name="774469221"/>
            <p:cNvSpPr/>
            <p:nvPr/>
          </p:nvSpPr>
          <p:spPr bwMode="auto">
            <a:xfrm>
              <a:off x="1807494" y="5035025"/>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39" name="718413546"/>
            <p:cNvCxnSpPr/>
            <p:nvPr/>
          </p:nvCxnSpPr>
          <p:spPr bwMode="auto">
            <a:xfrm>
              <a:off x="2009814" y="5065876"/>
              <a:ext cx="164385" cy="0"/>
            </a:xfrm>
            <a:prstGeom prst="line">
              <a:avLst/>
            </a:prstGeom>
            <a:noFill/>
            <a:ln w="9525" cap="flat" cmpd="sng" algn="ctr">
              <a:solidFill>
                <a:schemeClr val="tx1"/>
              </a:solidFill>
              <a:prstDash val="solid"/>
              <a:round/>
              <a:headEnd type="none" w="med" len="med"/>
              <a:tailEnd type="none" w="med" len="med"/>
            </a:ln>
            <a:effectLst/>
          </p:spPr>
        </p:cxnSp>
        <p:sp>
          <p:nvSpPr>
            <p:cNvPr id="140" name="2089485639"/>
            <p:cNvSpPr/>
            <p:nvPr/>
          </p:nvSpPr>
          <p:spPr bwMode="auto">
            <a:xfrm>
              <a:off x="2073040" y="5035025"/>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41" name="494576141"/>
            <p:cNvSpPr/>
            <p:nvPr/>
          </p:nvSpPr>
          <p:spPr bwMode="auto">
            <a:xfrm>
              <a:off x="1744269" y="5004174"/>
              <a:ext cx="594316" cy="123404"/>
            </a:xfrm>
            <a:prstGeom prst="roundRect">
              <a:avLst/>
            </a:prstGeom>
            <a:noFill/>
            <a:ln w="9525" cap="flat" cmpd="sng" algn="ctr">
              <a:solidFill>
                <a:schemeClr val="tx1"/>
              </a:solidFill>
              <a:prstDash val="dash"/>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34" name="1691500733"/>
            <p:cNvCxnSpPr>
              <a:stCxn id="138" idx="0"/>
              <a:endCxn id="24" idx="2"/>
            </p:cNvCxnSpPr>
            <p:nvPr/>
          </p:nvCxnSpPr>
          <p:spPr bwMode="auto">
            <a:xfrm flipH="1" flipV="1">
              <a:off x="1364918" y="4685377"/>
              <a:ext cx="543735" cy="349648"/>
            </a:xfrm>
            <a:prstGeom prst="line">
              <a:avLst/>
            </a:prstGeom>
            <a:noFill/>
            <a:ln w="9525" cap="flat" cmpd="sng" algn="ctr">
              <a:solidFill>
                <a:schemeClr val="tx1"/>
              </a:solidFill>
              <a:prstDash val="solid"/>
              <a:round/>
              <a:headEnd type="none" w="med" len="med"/>
              <a:tailEnd type="none" w="med" len="med"/>
            </a:ln>
            <a:effectLst/>
          </p:spPr>
        </p:cxnSp>
        <p:cxnSp>
          <p:nvCxnSpPr>
            <p:cNvPr id="35" name="508565161"/>
            <p:cNvCxnSpPr>
              <a:stCxn id="140" idx="0"/>
              <a:endCxn id="24" idx="2"/>
            </p:cNvCxnSpPr>
            <p:nvPr/>
          </p:nvCxnSpPr>
          <p:spPr bwMode="auto">
            <a:xfrm flipH="1" flipV="1">
              <a:off x="1364918" y="4685377"/>
              <a:ext cx="809282" cy="349648"/>
            </a:xfrm>
            <a:prstGeom prst="line">
              <a:avLst/>
            </a:prstGeom>
            <a:noFill/>
            <a:ln w="9525" cap="flat" cmpd="sng" algn="ctr">
              <a:solidFill>
                <a:schemeClr val="tx1"/>
              </a:solidFill>
              <a:prstDash val="solid"/>
              <a:round/>
              <a:headEnd type="none" w="med" len="med"/>
              <a:tailEnd type="none" w="med" len="med"/>
            </a:ln>
            <a:effectLst/>
          </p:spPr>
        </p:cxnSp>
        <p:cxnSp>
          <p:nvCxnSpPr>
            <p:cNvPr id="36" name="1709099360"/>
            <p:cNvCxnSpPr>
              <a:stCxn id="138" idx="0"/>
              <a:endCxn id="25" idx="2"/>
            </p:cNvCxnSpPr>
            <p:nvPr/>
          </p:nvCxnSpPr>
          <p:spPr bwMode="auto">
            <a:xfrm flipH="1" flipV="1">
              <a:off x="1744269" y="4685377"/>
              <a:ext cx="164385" cy="349648"/>
            </a:xfrm>
            <a:prstGeom prst="line">
              <a:avLst/>
            </a:prstGeom>
            <a:noFill/>
            <a:ln w="9525" cap="flat" cmpd="sng" algn="ctr">
              <a:solidFill>
                <a:schemeClr val="tx1"/>
              </a:solidFill>
              <a:prstDash val="solid"/>
              <a:round/>
              <a:headEnd type="none" w="med" len="med"/>
              <a:tailEnd type="none" w="med" len="med"/>
            </a:ln>
            <a:effectLst/>
          </p:spPr>
        </p:cxnSp>
        <p:cxnSp>
          <p:nvCxnSpPr>
            <p:cNvPr id="37" name="1043035337"/>
            <p:cNvCxnSpPr>
              <a:stCxn id="140" idx="0"/>
              <a:endCxn id="25" idx="2"/>
            </p:cNvCxnSpPr>
            <p:nvPr/>
          </p:nvCxnSpPr>
          <p:spPr bwMode="auto">
            <a:xfrm flipH="1" flipV="1">
              <a:off x="1744269" y="4685377"/>
              <a:ext cx="429931" cy="349648"/>
            </a:xfrm>
            <a:prstGeom prst="line">
              <a:avLst/>
            </a:prstGeom>
            <a:noFill/>
            <a:ln w="9525" cap="flat" cmpd="sng" algn="ctr">
              <a:solidFill>
                <a:schemeClr val="tx1"/>
              </a:solidFill>
              <a:prstDash val="solid"/>
              <a:round/>
              <a:headEnd type="none" w="med" len="med"/>
              <a:tailEnd type="none" w="med" len="med"/>
            </a:ln>
            <a:effectLst/>
          </p:spPr>
        </p:cxnSp>
        <p:cxnSp>
          <p:nvCxnSpPr>
            <p:cNvPr id="38" name="1628375782"/>
            <p:cNvCxnSpPr>
              <a:stCxn id="24" idx="0"/>
              <a:endCxn id="21" idx="2"/>
            </p:cNvCxnSpPr>
            <p:nvPr/>
          </p:nvCxnSpPr>
          <p:spPr bwMode="auto">
            <a:xfrm flipH="1" flipV="1">
              <a:off x="1198622" y="4205873"/>
              <a:ext cx="166297" cy="407518"/>
            </a:xfrm>
            <a:prstGeom prst="line">
              <a:avLst/>
            </a:prstGeom>
            <a:noFill/>
            <a:ln w="9525" cap="flat" cmpd="sng" algn="ctr">
              <a:solidFill>
                <a:schemeClr val="tx1"/>
              </a:solidFill>
              <a:prstDash val="solid"/>
              <a:round/>
              <a:headEnd type="none" w="med" len="med"/>
              <a:tailEnd type="none" w="med" len="med"/>
            </a:ln>
            <a:effectLst/>
          </p:spPr>
        </p:cxnSp>
        <p:cxnSp>
          <p:nvCxnSpPr>
            <p:cNvPr id="39" name="1004640361"/>
            <p:cNvCxnSpPr>
              <a:stCxn id="24" idx="0"/>
              <a:endCxn id="22" idx="2"/>
            </p:cNvCxnSpPr>
            <p:nvPr/>
          </p:nvCxnSpPr>
          <p:spPr bwMode="auto">
            <a:xfrm flipV="1">
              <a:off x="1364918" y="4205873"/>
              <a:ext cx="123278" cy="407518"/>
            </a:xfrm>
            <a:prstGeom prst="line">
              <a:avLst/>
            </a:prstGeom>
            <a:noFill/>
            <a:ln w="9525" cap="flat" cmpd="sng" algn="ctr">
              <a:solidFill>
                <a:schemeClr val="tx1"/>
              </a:solidFill>
              <a:prstDash val="solid"/>
              <a:round/>
              <a:headEnd type="none" w="med" len="med"/>
              <a:tailEnd type="none" w="med" len="med"/>
            </a:ln>
            <a:effectLst/>
          </p:spPr>
        </p:cxnSp>
        <p:cxnSp>
          <p:nvCxnSpPr>
            <p:cNvPr id="40" name="133815582"/>
            <p:cNvCxnSpPr>
              <a:stCxn id="25" idx="0"/>
              <a:endCxn id="22" idx="2"/>
            </p:cNvCxnSpPr>
            <p:nvPr/>
          </p:nvCxnSpPr>
          <p:spPr bwMode="auto">
            <a:xfrm flipH="1" flipV="1">
              <a:off x="1488197" y="4205873"/>
              <a:ext cx="256073" cy="407518"/>
            </a:xfrm>
            <a:prstGeom prst="line">
              <a:avLst/>
            </a:prstGeom>
            <a:noFill/>
            <a:ln w="9525" cap="flat" cmpd="sng" algn="ctr">
              <a:solidFill>
                <a:schemeClr val="tx1"/>
              </a:solidFill>
              <a:prstDash val="solid"/>
              <a:round/>
              <a:headEnd type="none" w="med" len="med"/>
              <a:tailEnd type="none" w="med" len="med"/>
            </a:ln>
            <a:effectLst/>
          </p:spPr>
        </p:cxnSp>
        <p:cxnSp>
          <p:nvCxnSpPr>
            <p:cNvPr id="41" name="2146609121"/>
            <p:cNvCxnSpPr>
              <a:stCxn id="25" idx="0"/>
              <a:endCxn id="21" idx="2"/>
            </p:cNvCxnSpPr>
            <p:nvPr/>
          </p:nvCxnSpPr>
          <p:spPr bwMode="auto">
            <a:xfrm flipH="1" flipV="1">
              <a:off x="1198623" y="4205873"/>
              <a:ext cx="545647" cy="407518"/>
            </a:xfrm>
            <a:prstGeom prst="line">
              <a:avLst/>
            </a:prstGeom>
            <a:noFill/>
            <a:ln w="9525" cap="flat" cmpd="sng" algn="ctr">
              <a:solidFill>
                <a:schemeClr val="tx1"/>
              </a:solidFill>
              <a:prstDash val="solid"/>
              <a:round/>
              <a:headEnd type="none" w="med" len="med"/>
              <a:tailEnd type="none" w="med" len="med"/>
            </a:ln>
            <a:effectLst/>
          </p:spPr>
        </p:cxnSp>
        <p:pic>
          <p:nvPicPr>
            <p:cNvPr id="42" name="1004959415" descr="cloud"/>
            <p:cNvPicPr>
              <a:picLocks noChangeAspect="1" noChangeArrowheads="1"/>
            </p:cNvPicPr>
            <p:nvPr/>
          </p:nvPicPr>
          <p:blipFill>
            <a:blip r:embed="rId3" cstate="print"/>
            <a:srcRect/>
            <a:stretch>
              <a:fillRect/>
            </a:stretch>
          </p:blipFill>
          <p:spPr bwMode="auto">
            <a:xfrm>
              <a:off x="1861596" y="3266358"/>
              <a:ext cx="773273" cy="203241"/>
            </a:xfrm>
            <a:prstGeom prst="rect">
              <a:avLst/>
            </a:prstGeom>
            <a:noFill/>
          </p:spPr>
        </p:pic>
        <p:sp>
          <p:nvSpPr>
            <p:cNvPr id="43" name="207175456"/>
            <p:cNvSpPr txBox="1"/>
            <p:nvPr/>
          </p:nvSpPr>
          <p:spPr>
            <a:xfrm>
              <a:off x="2014310" y="3292927"/>
              <a:ext cx="556261" cy="163405"/>
            </a:xfrm>
            <a:prstGeom prst="rect">
              <a:avLst/>
            </a:prstGeom>
            <a:noFill/>
          </p:spPr>
          <p:txBody>
            <a:bodyPr wrap="none" lIns="51408" tIns="25704" rIns="51408" bIns="25704" rtlCol="0">
              <a:noAutofit/>
            </a:bodyPr>
            <a:lstStyle/>
            <a:p>
              <a:pPr fontAlgn="ctr"/>
              <a:r>
                <a:rPr lang="en-US" altLang="zh-CN" sz="1200">
                  <a:latin typeface="+mn-lt"/>
                  <a:ea typeface="华文细黑" panose="02010600040101010101" pitchFamily="2" charset="-122"/>
                </a:rPr>
                <a:t>WAN</a:t>
              </a:r>
              <a:endParaRPr lang="en-US" altLang="zh-CN" sz="1200" dirty="0">
                <a:latin typeface="+mn-lt"/>
                <a:ea typeface="华文细黑" panose="02010600040101010101" pitchFamily="2" charset="-122"/>
              </a:endParaRPr>
            </a:p>
          </p:txBody>
        </p:sp>
        <p:sp>
          <p:nvSpPr>
            <p:cNvPr id="44" name="383893629"/>
            <p:cNvSpPr txBox="1"/>
            <p:nvPr/>
          </p:nvSpPr>
          <p:spPr>
            <a:xfrm>
              <a:off x="1043354" y="3570723"/>
              <a:ext cx="556261" cy="163405"/>
            </a:xfrm>
            <a:prstGeom prst="rect">
              <a:avLst/>
            </a:prstGeom>
            <a:noFill/>
          </p:spPr>
          <p:txBody>
            <a:bodyPr wrap="none" lIns="51408" tIns="25704" rIns="51408" bIns="25704" rtlCol="0">
              <a:noAutofit/>
            </a:bodyPr>
            <a:lstStyle/>
            <a:p>
              <a:pPr fontAlgn="ctr"/>
              <a:r>
                <a:rPr lang="en-US" altLang="zh-CN" sz="1200">
                  <a:latin typeface="+mn-lt"/>
                  <a:ea typeface="华文细黑" panose="02010600040101010101" pitchFamily="2" charset="-122"/>
                </a:rPr>
                <a:t>Egress router</a:t>
              </a:r>
              <a:endParaRPr lang="en-US" altLang="zh-CN" sz="1200" dirty="0">
                <a:latin typeface="+mn-lt"/>
                <a:ea typeface="华文细黑" panose="02010600040101010101" pitchFamily="2" charset="-122"/>
              </a:endParaRPr>
            </a:p>
          </p:txBody>
        </p:sp>
        <p:sp>
          <p:nvSpPr>
            <p:cNvPr id="45" name="611435640"/>
            <p:cNvSpPr/>
            <p:nvPr/>
          </p:nvSpPr>
          <p:spPr bwMode="auto">
            <a:xfrm>
              <a:off x="1116911" y="5280061"/>
              <a:ext cx="359841" cy="160428"/>
            </a:xfrm>
            <a:prstGeom prst="triangle">
              <a:avLst/>
            </a:prstGeom>
            <a:solidFill>
              <a:schemeClr val="accent2">
                <a:lumMod val="75000"/>
              </a:schemeClr>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pPr>
              <a:endParaRPr lang="en-US" altLang="zh-CN" sz="1200" dirty="0">
                <a:latin typeface="+mn-lt"/>
                <a:ea typeface="华文细黑" panose="02010600040101010101" pitchFamily="2" charset="-122"/>
              </a:endParaRPr>
            </a:p>
          </p:txBody>
        </p:sp>
        <p:sp>
          <p:nvSpPr>
            <p:cNvPr id="46" name="1822274496"/>
            <p:cNvSpPr/>
            <p:nvPr/>
          </p:nvSpPr>
          <p:spPr bwMode="auto">
            <a:xfrm>
              <a:off x="854081" y="3259346"/>
              <a:ext cx="3577388" cy="2233730"/>
            </a:xfrm>
            <a:prstGeom prst="rect">
              <a:avLst/>
            </a:prstGeom>
            <a:noFill/>
            <a:ln w="9525" cap="flat" cmpd="sng" algn="ctr">
              <a:solidFill>
                <a:schemeClr val="tx1"/>
              </a:solidFill>
              <a:prstDash val="dash"/>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11" name="1844463110"/>
            <p:cNvSpPr/>
            <p:nvPr/>
          </p:nvSpPr>
          <p:spPr bwMode="auto">
            <a:xfrm>
              <a:off x="2659415" y="4441902"/>
              <a:ext cx="1370529" cy="780713"/>
            </a:xfrm>
            <a:prstGeom prst="roundRect">
              <a:avLst/>
            </a:prstGeom>
            <a:solidFill>
              <a:schemeClr val="accent1">
                <a:lumMod val="40000"/>
                <a:lumOff val="60000"/>
              </a:schemeClr>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13" name="341423986"/>
            <p:cNvSpPr/>
            <p:nvPr/>
          </p:nvSpPr>
          <p:spPr bwMode="auto">
            <a:xfrm>
              <a:off x="2933216" y="4613392"/>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14" name="481132004"/>
            <p:cNvSpPr/>
            <p:nvPr/>
          </p:nvSpPr>
          <p:spPr bwMode="auto">
            <a:xfrm>
              <a:off x="3312566" y="4613392"/>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15" name="1354667749"/>
            <p:cNvCxnSpPr/>
            <p:nvPr/>
          </p:nvCxnSpPr>
          <p:spPr bwMode="auto">
            <a:xfrm>
              <a:off x="3135536" y="4654527"/>
              <a:ext cx="164385" cy="0"/>
            </a:xfrm>
            <a:prstGeom prst="line">
              <a:avLst/>
            </a:prstGeom>
            <a:noFill/>
            <a:ln w="9525" cap="flat" cmpd="sng" algn="ctr">
              <a:solidFill>
                <a:schemeClr val="tx1"/>
              </a:solidFill>
              <a:prstDash val="solid"/>
              <a:round/>
              <a:headEnd type="none" w="med" len="med"/>
              <a:tailEnd type="none" w="med" len="med"/>
            </a:ln>
            <a:effectLst/>
          </p:spPr>
        </p:cxnSp>
        <p:sp>
          <p:nvSpPr>
            <p:cNvPr id="134" name="982983616"/>
            <p:cNvSpPr/>
            <p:nvPr/>
          </p:nvSpPr>
          <p:spPr bwMode="auto">
            <a:xfrm>
              <a:off x="2705606" y="5045308"/>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35" name="1830129841"/>
            <p:cNvCxnSpPr/>
            <p:nvPr/>
          </p:nvCxnSpPr>
          <p:spPr bwMode="auto">
            <a:xfrm>
              <a:off x="2907926" y="5076160"/>
              <a:ext cx="164385" cy="0"/>
            </a:xfrm>
            <a:prstGeom prst="line">
              <a:avLst/>
            </a:prstGeom>
            <a:noFill/>
            <a:ln w="9525" cap="flat" cmpd="sng" algn="ctr">
              <a:solidFill>
                <a:schemeClr val="tx1"/>
              </a:solidFill>
              <a:prstDash val="solid"/>
              <a:round/>
              <a:headEnd type="none" w="med" len="med"/>
              <a:tailEnd type="none" w="med" len="med"/>
            </a:ln>
            <a:effectLst/>
          </p:spPr>
        </p:cxnSp>
        <p:sp>
          <p:nvSpPr>
            <p:cNvPr id="136" name="991606489"/>
            <p:cNvSpPr/>
            <p:nvPr/>
          </p:nvSpPr>
          <p:spPr bwMode="auto">
            <a:xfrm>
              <a:off x="2971152" y="5045308"/>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37" name="1069630344"/>
            <p:cNvSpPr/>
            <p:nvPr/>
          </p:nvSpPr>
          <p:spPr bwMode="auto">
            <a:xfrm>
              <a:off x="2642381" y="5014457"/>
              <a:ext cx="594316" cy="123405"/>
            </a:xfrm>
            <a:prstGeom prst="roundRect">
              <a:avLst/>
            </a:prstGeom>
            <a:noFill/>
            <a:ln w="9525" cap="flat" cmpd="sng" algn="ctr">
              <a:solidFill>
                <a:schemeClr val="tx1"/>
              </a:solidFill>
              <a:prstDash val="dash"/>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17" name="706968353"/>
            <p:cNvCxnSpPr>
              <a:stCxn id="134" idx="0"/>
              <a:endCxn id="113" idx="2"/>
            </p:cNvCxnSpPr>
            <p:nvPr/>
          </p:nvCxnSpPr>
          <p:spPr bwMode="auto">
            <a:xfrm flipV="1">
              <a:off x="2806766" y="4685378"/>
              <a:ext cx="227610" cy="359931"/>
            </a:xfrm>
            <a:prstGeom prst="line">
              <a:avLst/>
            </a:prstGeom>
            <a:noFill/>
            <a:ln w="9525" cap="flat" cmpd="sng" algn="ctr">
              <a:solidFill>
                <a:schemeClr val="tx1"/>
              </a:solidFill>
              <a:prstDash val="solid"/>
              <a:round/>
              <a:headEnd type="none" w="med" len="med"/>
              <a:tailEnd type="none" w="med" len="med"/>
            </a:ln>
            <a:effectLst/>
          </p:spPr>
        </p:cxnSp>
        <p:cxnSp>
          <p:nvCxnSpPr>
            <p:cNvPr id="118" name="331715854"/>
            <p:cNvCxnSpPr>
              <a:stCxn id="134" idx="0"/>
              <a:endCxn id="114" idx="2"/>
            </p:cNvCxnSpPr>
            <p:nvPr/>
          </p:nvCxnSpPr>
          <p:spPr bwMode="auto">
            <a:xfrm flipV="1">
              <a:off x="2806766" y="4685378"/>
              <a:ext cx="606961" cy="359931"/>
            </a:xfrm>
            <a:prstGeom prst="line">
              <a:avLst/>
            </a:prstGeom>
            <a:noFill/>
            <a:ln w="9525" cap="flat" cmpd="sng" algn="ctr">
              <a:solidFill>
                <a:schemeClr val="tx1"/>
              </a:solidFill>
              <a:prstDash val="solid"/>
              <a:round/>
              <a:headEnd type="none" w="med" len="med"/>
              <a:tailEnd type="none" w="med" len="med"/>
            </a:ln>
            <a:effectLst/>
          </p:spPr>
        </p:cxnSp>
        <p:cxnSp>
          <p:nvCxnSpPr>
            <p:cNvPr id="119" name="1295855139"/>
            <p:cNvCxnSpPr>
              <a:endCxn id="113" idx="2"/>
            </p:cNvCxnSpPr>
            <p:nvPr/>
          </p:nvCxnSpPr>
          <p:spPr bwMode="auto">
            <a:xfrm flipH="1" flipV="1">
              <a:off x="3034376" y="4685378"/>
              <a:ext cx="37935" cy="359931"/>
            </a:xfrm>
            <a:prstGeom prst="line">
              <a:avLst/>
            </a:prstGeom>
            <a:noFill/>
            <a:ln w="9525" cap="flat" cmpd="sng" algn="ctr">
              <a:solidFill>
                <a:schemeClr val="tx1"/>
              </a:solidFill>
              <a:prstDash val="solid"/>
              <a:round/>
              <a:headEnd type="none" w="med" len="med"/>
              <a:tailEnd type="none" w="med" len="med"/>
            </a:ln>
            <a:effectLst/>
          </p:spPr>
        </p:cxnSp>
        <p:cxnSp>
          <p:nvCxnSpPr>
            <p:cNvPr id="120" name="1147648649"/>
            <p:cNvCxnSpPr>
              <a:endCxn id="114" idx="2"/>
            </p:cNvCxnSpPr>
            <p:nvPr/>
          </p:nvCxnSpPr>
          <p:spPr bwMode="auto">
            <a:xfrm flipV="1">
              <a:off x="3072311" y="4685378"/>
              <a:ext cx="341415" cy="359931"/>
            </a:xfrm>
            <a:prstGeom prst="line">
              <a:avLst/>
            </a:prstGeom>
            <a:noFill/>
            <a:ln w="9525" cap="flat" cmpd="sng" algn="ctr">
              <a:solidFill>
                <a:schemeClr val="tx1"/>
              </a:solidFill>
              <a:prstDash val="solid"/>
              <a:round/>
              <a:headEnd type="none" w="med" len="med"/>
              <a:tailEnd type="none" w="med" len="med"/>
            </a:ln>
            <a:effectLst/>
          </p:spPr>
        </p:cxnSp>
        <p:sp>
          <p:nvSpPr>
            <p:cNvPr id="130" name="592708858"/>
            <p:cNvSpPr/>
            <p:nvPr/>
          </p:nvSpPr>
          <p:spPr bwMode="auto">
            <a:xfrm>
              <a:off x="3476951" y="5035024"/>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31" name="1068143533"/>
            <p:cNvCxnSpPr/>
            <p:nvPr/>
          </p:nvCxnSpPr>
          <p:spPr bwMode="auto">
            <a:xfrm>
              <a:off x="3679271" y="5065876"/>
              <a:ext cx="164385" cy="0"/>
            </a:xfrm>
            <a:prstGeom prst="line">
              <a:avLst/>
            </a:prstGeom>
            <a:noFill/>
            <a:ln w="9525" cap="flat" cmpd="sng" algn="ctr">
              <a:solidFill>
                <a:schemeClr val="tx1"/>
              </a:solidFill>
              <a:prstDash val="solid"/>
              <a:round/>
              <a:headEnd type="none" w="med" len="med"/>
              <a:tailEnd type="none" w="med" len="med"/>
            </a:ln>
            <a:effectLst/>
          </p:spPr>
        </p:cxnSp>
        <p:sp>
          <p:nvSpPr>
            <p:cNvPr id="132" name="85384826"/>
            <p:cNvSpPr/>
            <p:nvPr/>
          </p:nvSpPr>
          <p:spPr bwMode="auto">
            <a:xfrm>
              <a:off x="3742497" y="5035024"/>
              <a:ext cx="202320" cy="71986"/>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33" name="666625551"/>
            <p:cNvSpPr/>
            <p:nvPr/>
          </p:nvSpPr>
          <p:spPr bwMode="auto">
            <a:xfrm>
              <a:off x="3413726" y="5004173"/>
              <a:ext cx="594316" cy="123405"/>
            </a:xfrm>
            <a:prstGeom prst="roundRect">
              <a:avLst/>
            </a:prstGeom>
            <a:noFill/>
            <a:ln w="9525" cap="flat" cmpd="sng" algn="ctr">
              <a:solidFill>
                <a:schemeClr val="tx1"/>
              </a:solidFill>
              <a:prstDash val="dash"/>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122" name="2106857723"/>
            <p:cNvCxnSpPr>
              <a:stCxn id="130" idx="0"/>
              <a:endCxn id="113" idx="2"/>
            </p:cNvCxnSpPr>
            <p:nvPr/>
          </p:nvCxnSpPr>
          <p:spPr bwMode="auto">
            <a:xfrm flipH="1" flipV="1">
              <a:off x="3034376" y="4685378"/>
              <a:ext cx="543736" cy="349647"/>
            </a:xfrm>
            <a:prstGeom prst="line">
              <a:avLst/>
            </a:prstGeom>
            <a:noFill/>
            <a:ln w="9525" cap="flat" cmpd="sng" algn="ctr">
              <a:solidFill>
                <a:schemeClr val="tx1"/>
              </a:solidFill>
              <a:prstDash val="solid"/>
              <a:round/>
              <a:headEnd type="none" w="med" len="med"/>
              <a:tailEnd type="none" w="med" len="med"/>
            </a:ln>
            <a:effectLst/>
          </p:spPr>
        </p:cxnSp>
        <p:cxnSp>
          <p:nvCxnSpPr>
            <p:cNvPr id="123" name="1380077870"/>
            <p:cNvCxnSpPr>
              <a:stCxn id="132" idx="0"/>
              <a:endCxn id="113" idx="2"/>
            </p:cNvCxnSpPr>
            <p:nvPr/>
          </p:nvCxnSpPr>
          <p:spPr bwMode="auto">
            <a:xfrm flipH="1" flipV="1">
              <a:off x="3034376" y="4685378"/>
              <a:ext cx="809281" cy="349647"/>
            </a:xfrm>
            <a:prstGeom prst="line">
              <a:avLst/>
            </a:prstGeom>
            <a:noFill/>
            <a:ln w="9525" cap="flat" cmpd="sng" algn="ctr">
              <a:solidFill>
                <a:schemeClr val="tx1"/>
              </a:solidFill>
              <a:prstDash val="solid"/>
              <a:round/>
              <a:headEnd type="none" w="med" len="med"/>
              <a:tailEnd type="none" w="med" len="med"/>
            </a:ln>
            <a:effectLst/>
          </p:spPr>
        </p:cxnSp>
        <p:cxnSp>
          <p:nvCxnSpPr>
            <p:cNvPr id="124" name="914152197"/>
            <p:cNvCxnSpPr>
              <a:stCxn id="130" idx="0"/>
              <a:endCxn id="114" idx="2"/>
            </p:cNvCxnSpPr>
            <p:nvPr/>
          </p:nvCxnSpPr>
          <p:spPr bwMode="auto">
            <a:xfrm flipH="1" flipV="1">
              <a:off x="3413726" y="4685378"/>
              <a:ext cx="164385" cy="349647"/>
            </a:xfrm>
            <a:prstGeom prst="line">
              <a:avLst/>
            </a:prstGeom>
            <a:noFill/>
            <a:ln w="9525" cap="flat" cmpd="sng" algn="ctr">
              <a:solidFill>
                <a:schemeClr val="tx1"/>
              </a:solidFill>
              <a:prstDash val="solid"/>
              <a:round/>
              <a:headEnd type="none" w="med" len="med"/>
              <a:tailEnd type="none" w="med" len="med"/>
            </a:ln>
            <a:effectLst/>
          </p:spPr>
        </p:cxnSp>
        <p:cxnSp>
          <p:nvCxnSpPr>
            <p:cNvPr id="125" name="1279134585"/>
            <p:cNvCxnSpPr>
              <a:stCxn id="132" idx="0"/>
              <a:endCxn id="114" idx="2"/>
            </p:cNvCxnSpPr>
            <p:nvPr/>
          </p:nvCxnSpPr>
          <p:spPr bwMode="auto">
            <a:xfrm flipH="1" flipV="1">
              <a:off x="3413726" y="4685378"/>
              <a:ext cx="429930" cy="349647"/>
            </a:xfrm>
            <a:prstGeom prst="line">
              <a:avLst/>
            </a:prstGeom>
            <a:noFill/>
            <a:ln w="9525" cap="flat" cmpd="sng" algn="ctr">
              <a:solidFill>
                <a:schemeClr val="tx1"/>
              </a:solidFill>
              <a:prstDash val="solid"/>
              <a:round/>
              <a:headEnd type="none" w="med" len="med"/>
              <a:tailEnd type="none" w="med" len="med"/>
            </a:ln>
            <a:effectLst/>
          </p:spPr>
        </p:cxnSp>
        <p:cxnSp>
          <p:nvCxnSpPr>
            <p:cNvPr id="126" name="1778537914"/>
            <p:cNvCxnSpPr>
              <a:stCxn id="113" idx="0"/>
              <a:endCxn id="21" idx="2"/>
            </p:cNvCxnSpPr>
            <p:nvPr/>
          </p:nvCxnSpPr>
          <p:spPr bwMode="auto">
            <a:xfrm flipH="1" flipV="1">
              <a:off x="1198622" y="4205873"/>
              <a:ext cx="1835754" cy="407519"/>
            </a:xfrm>
            <a:prstGeom prst="line">
              <a:avLst/>
            </a:prstGeom>
            <a:noFill/>
            <a:ln w="9525" cap="flat" cmpd="sng" algn="ctr">
              <a:solidFill>
                <a:schemeClr val="tx1"/>
              </a:solidFill>
              <a:prstDash val="solid"/>
              <a:round/>
              <a:headEnd type="none" w="med" len="med"/>
              <a:tailEnd type="none" w="med" len="med"/>
            </a:ln>
            <a:effectLst/>
          </p:spPr>
        </p:cxnSp>
        <p:cxnSp>
          <p:nvCxnSpPr>
            <p:cNvPr id="127" name="2107048098"/>
            <p:cNvCxnSpPr>
              <a:stCxn id="113" idx="0"/>
              <a:endCxn id="22" idx="2"/>
            </p:cNvCxnSpPr>
            <p:nvPr/>
          </p:nvCxnSpPr>
          <p:spPr bwMode="auto">
            <a:xfrm flipH="1" flipV="1">
              <a:off x="1488197" y="4205873"/>
              <a:ext cx="1546179" cy="407519"/>
            </a:xfrm>
            <a:prstGeom prst="line">
              <a:avLst/>
            </a:prstGeom>
            <a:noFill/>
            <a:ln w="9525" cap="flat" cmpd="sng" algn="ctr">
              <a:solidFill>
                <a:schemeClr val="tx1"/>
              </a:solidFill>
              <a:prstDash val="solid"/>
              <a:round/>
              <a:headEnd type="none" w="med" len="med"/>
              <a:tailEnd type="none" w="med" len="med"/>
            </a:ln>
            <a:effectLst/>
          </p:spPr>
        </p:cxnSp>
        <p:cxnSp>
          <p:nvCxnSpPr>
            <p:cNvPr id="128" name="138839805"/>
            <p:cNvCxnSpPr>
              <a:stCxn id="114" idx="0"/>
              <a:endCxn id="22" idx="2"/>
            </p:cNvCxnSpPr>
            <p:nvPr/>
          </p:nvCxnSpPr>
          <p:spPr bwMode="auto">
            <a:xfrm flipH="1" flipV="1">
              <a:off x="1488197" y="4205873"/>
              <a:ext cx="1925530" cy="407519"/>
            </a:xfrm>
            <a:prstGeom prst="line">
              <a:avLst/>
            </a:prstGeom>
            <a:noFill/>
            <a:ln w="9525" cap="flat" cmpd="sng" algn="ctr">
              <a:solidFill>
                <a:schemeClr val="tx1"/>
              </a:solidFill>
              <a:prstDash val="solid"/>
              <a:round/>
              <a:headEnd type="none" w="med" len="med"/>
              <a:tailEnd type="none" w="med" len="med"/>
            </a:ln>
            <a:effectLst/>
          </p:spPr>
        </p:cxnSp>
        <p:cxnSp>
          <p:nvCxnSpPr>
            <p:cNvPr id="129" name="626935567"/>
            <p:cNvCxnSpPr>
              <a:stCxn id="114" idx="0"/>
              <a:endCxn id="21" idx="2"/>
            </p:cNvCxnSpPr>
            <p:nvPr/>
          </p:nvCxnSpPr>
          <p:spPr bwMode="auto">
            <a:xfrm flipH="1" flipV="1">
              <a:off x="1198622" y="4205873"/>
              <a:ext cx="2215104" cy="407519"/>
            </a:xfrm>
            <a:prstGeom prst="line">
              <a:avLst/>
            </a:prstGeom>
            <a:noFill/>
            <a:ln w="9525" cap="flat" cmpd="sng" algn="ctr">
              <a:solidFill>
                <a:schemeClr val="tx1"/>
              </a:solidFill>
              <a:prstDash val="solid"/>
              <a:round/>
              <a:headEnd type="none" w="med" len="med"/>
              <a:tailEnd type="none" w="med" len="med"/>
            </a:ln>
            <a:effectLst/>
          </p:spPr>
        </p:cxnSp>
        <p:sp>
          <p:nvSpPr>
            <p:cNvPr id="48" name="1496072424"/>
            <p:cNvSpPr/>
            <p:nvPr/>
          </p:nvSpPr>
          <p:spPr bwMode="auto">
            <a:xfrm>
              <a:off x="1773986" y="3566885"/>
              <a:ext cx="350440"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pPr>
              <a:endParaRPr lang="en-US" altLang="zh-CN" sz="1200" dirty="0">
                <a:latin typeface="+mn-lt"/>
                <a:ea typeface="华文细黑" panose="02010600040101010101" pitchFamily="2" charset="-122"/>
              </a:endParaRPr>
            </a:p>
          </p:txBody>
        </p:sp>
        <p:sp>
          <p:nvSpPr>
            <p:cNvPr id="49" name="903894110"/>
            <p:cNvSpPr/>
            <p:nvPr/>
          </p:nvSpPr>
          <p:spPr bwMode="auto">
            <a:xfrm>
              <a:off x="2431061" y="3566885"/>
              <a:ext cx="350440"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50" name="454255441"/>
            <p:cNvCxnSpPr/>
            <p:nvPr/>
          </p:nvCxnSpPr>
          <p:spPr bwMode="auto">
            <a:xfrm>
              <a:off x="2124426" y="3639510"/>
              <a:ext cx="284733" cy="0"/>
            </a:xfrm>
            <a:prstGeom prst="line">
              <a:avLst/>
            </a:prstGeom>
            <a:noFill/>
            <a:ln w="9525" cap="flat" cmpd="sng" algn="ctr">
              <a:solidFill>
                <a:schemeClr val="tx1"/>
              </a:solidFill>
              <a:prstDash val="solid"/>
              <a:round/>
              <a:headEnd type="none" w="med" len="med"/>
              <a:tailEnd type="none" w="med" len="med"/>
            </a:ln>
            <a:effectLst/>
          </p:spPr>
        </p:cxnSp>
        <p:cxnSp>
          <p:nvCxnSpPr>
            <p:cNvPr id="51" name="906302944"/>
            <p:cNvCxnSpPr>
              <a:stCxn id="21" idx="0"/>
              <a:endCxn id="48" idx="2"/>
            </p:cNvCxnSpPr>
            <p:nvPr/>
          </p:nvCxnSpPr>
          <p:spPr bwMode="auto">
            <a:xfrm flipV="1">
              <a:off x="1198622" y="3693978"/>
              <a:ext cx="750584" cy="384802"/>
            </a:xfrm>
            <a:prstGeom prst="line">
              <a:avLst/>
            </a:prstGeom>
            <a:noFill/>
            <a:ln w="9525" cap="flat" cmpd="sng" algn="ctr">
              <a:solidFill>
                <a:schemeClr val="tx1"/>
              </a:solidFill>
              <a:prstDash val="solid"/>
              <a:round/>
              <a:headEnd type="none" w="med" len="med"/>
              <a:tailEnd type="none" w="med" len="med"/>
            </a:ln>
            <a:effectLst/>
          </p:spPr>
        </p:cxnSp>
        <p:cxnSp>
          <p:nvCxnSpPr>
            <p:cNvPr id="52" name="2146019264"/>
            <p:cNvCxnSpPr>
              <a:stCxn id="69" idx="0"/>
              <a:endCxn id="49" idx="2"/>
            </p:cNvCxnSpPr>
            <p:nvPr/>
          </p:nvCxnSpPr>
          <p:spPr bwMode="auto">
            <a:xfrm flipV="1">
              <a:off x="2060626" y="3693978"/>
              <a:ext cx="545655" cy="384802"/>
            </a:xfrm>
            <a:prstGeom prst="line">
              <a:avLst/>
            </a:prstGeom>
            <a:noFill/>
            <a:ln w="9525" cap="flat" cmpd="sng" algn="ctr">
              <a:solidFill>
                <a:schemeClr val="tx1"/>
              </a:solidFill>
              <a:prstDash val="solid"/>
              <a:round/>
              <a:headEnd type="none" w="med" len="med"/>
              <a:tailEnd type="none" w="med" len="med"/>
            </a:ln>
            <a:effectLst/>
          </p:spPr>
        </p:cxnSp>
        <p:cxnSp>
          <p:nvCxnSpPr>
            <p:cNvPr id="53" name="1822342032"/>
            <p:cNvCxnSpPr>
              <a:stCxn id="79" idx="0"/>
              <a:endCxn id="49" idx="2"/>
            </p:cNvCxnSpPr>
            <p:nvPr/>
          </p:nvCxnSpPr>
          <p:spPr bwMode="auto">
            <a:xfrm flipH="1" flipV="1">
              <a:off x="2606281" y="3693978"/>
              <a:ext cx="971517" cy="398109"/>
            </a:xfrm>
            <a:prstGeom prst="line">
              <a:avLst/>
            </a:prstGeom>
            <a:noFill/>
            <a:ln w="9525" cap="flat" cmpd="sng" algn="ctr">
              <a:solidFill>
                <a:schemeClr val="tx1"/>
              </a:solidFill>
              <a:prstDash val="solid"/>
              <a:round/>
              <a:headEnd type="none" w="med" len="med"/>
              <a:tailEnd type="none" w="med" len="med"/>
            </a:ln>
            <a:effectLst/>
          </p:spPr>
        </p:cxnSp>
        <p:cxnSp>
          <p:nvCxnSpPr>
            <p:cNvPr id="54" name="1939839602"/>
            <p:cNvCxnSpPr>
              <a:stCxn id="76" idx="0"/>
              <a:endCxn id="48" idx="2"/>
            </p:cNvCxnSpPr>
            <p:nvPr/>
          </p:nvCxnSpPr>
          <p:spPr bwMode="auto">
            <a:xfrm flipH="1" flipV="1">
              <a:off x="1949206" y="3693978"/>
              <a:ext cx="766588" cy="398109"/>
            </a:xfrm>
            <a:prstGeom prst="line">
              <a:avLst/>
            </a:prstGeom>
            <a:noFill/>
            <a:ln w="9525" cap="flat" cmpd="sng" algn="ctr">
              <a:solidFill>
                <a:schemeClr val="tx1"/>
              </a:solidFill>
              <a:prstDash val="solid"/>
              <a:round/>
              <a:headEnd type="none" w="med" len="med"/>
              <a:tailEnd type="none" w="med" len="med"/>
            </a:ln>
            <a:effectLst/>
          </p:spPr>
        </p:cxnSp>
        <p:cxnSp>
          <p:nvCxnSpPr>
            <p:cNvPr id="55" name="1442771354"/>
            <p:cNvCxnSpPr>
              <a:stCxn id="48" idx="0"/>
            </p:cNvCxnSpPr>
            <p:nvPr/>
          </p:nvCxnSpPr>
          <p:spPr bwMode="auto">
            <a:xfrm flipV="1">
              <a:off x="1949206" y="3479628"/>
              <a:ext cx="65708" cy="87257"/>
            </a:xfrm>
            <a:prstGeom prst="line">
              <a:avLst/>
            </a:prstGeom>
            <a:noFill/>
            <a:ln w="9525" cap="flat" cmpd="sng" algn="ctr">
              <a:solidFill>
                <a:schemeClr val="tx1"/>
              </a:solidFill>
              <a:prstDash val="solid"/>
              <a:round/>
              <a:headEnd type="none" w="med" len="med"/>
              <a:tailEnd type="none" w="med" len="med"/>
            </a:ln>
            <a:effectLst/>
          </p:spPr>
        </p:cxnSp>
        <p:cxnSp>
          <p:nvCxnSpPr>
            <p:cNvPr id="56" name="440181314"/>
            <p:cNvCxnSpPr/>
            <p:nvPr/>
          </p:nvCxnSpPr>
          <p:spPr bwMode="auto">
            <a:xfrm flipH="1" flipV="1">
              <a:off x="2606281" y="3469599"/>
              <a:ext cx="21903" cy="97286"/>
            </a:xfrm>
            <a:prstGeom prst="line">
              <a:avLst/>
            </a:prstGeom>
            <a:noFill/>
            <a:ln w="9525" cap="flat" cmpd="sng" algn="ctr">
              <a:solidFill>
                <a:schemeClr val="tx1"/>
              </a:solidFill>
              <a:prstDash val="solid"/>
              <a:round/>
              <a:headEnd type="none" w="med" len="med"/>
              <a:tailEnd type="none" w="med" len="med"/>
            </a:ln>
            <a:effectLst/>
          </p:spPr>
        </p:cxnSp>
        <p:sp>
          <p:nvSpPr>
            <p:cNvPr id="57" name="466288772"/>
            <p:cNvSpPr txBox="1"/>
            <p:nvPr/>
          </p:nvSpPr>
          <p:spPr>
            <a:xfrm>
              <a:off x="3793961" y="4038305"/>
              <a:ext cx="425281" cy="159728"/>
            </a:xfrm>
            <a:prstGeom prst="rect">
              <a:avLst/>
            </a:prstGeom>
            <a:noFill/>
          </p:spPr>
          <p:txBody>
            <a:bodyPr wrap="none" lIns="51408" tIns="25704" rIns="51408" bIns="25704" rtlCol="0">
              <a:noAutofit/>
            </a:bodyPr>
            <a:lstStyle/>
            <a:p>
              <a:pPr algn="ctr" fontAlgn="ctr"/>
              <a:r>
                <a:rPr lang="en-US" altLang="zh-CN" sz="1200" b="1" dirty="0">
                  <a:latin typeface="+mn-lt"/>
                  <a:ea typeface="华文细黑" panose="02010600040101010101" pitchFamily="2" charset="-122"/>
                </a:rPr>
                <a:t>VXLAN</a:t>
              </a:r>
            </a:p>
            <a:p>
              <a:pPr algn="ctr" fontAlgn="ctr"/>
              <a:r>
                <a:rPr lang="en-US" altLang="zh-CN" sz="1200" b="1" dirty="0">
                  <a:latin typeface="+mn-lt"/>
                  <a:ea typeface="华文细黑" panose="02010600040101010101" pitchFamily="2" charset="-122"/>
                </a:rPr>
                <a:t> GW</a:t>
              </a:r>
            </a:p>
          </p:txBody>
        </p:sp>
        <p:sp>
          <p:nvSpPr>
            <p:cNvPr id="58" name="243682400"/>
            <p:cNvSpPr txBox="1"/>
            <p:nvPr/>
          </p:nvSpPr>
          <p:spPr>
            <a:xfrm>
              <a:off x="4045512" y="5130894"/>
              <a:ext cx="556261" cy="163405"/>
            </a:xfrm>
            <a:prstGeom prst="rect">
              <a:avLst/>
            </a:prstGeom>
            <a:noFill/>
          </p:spPr>
          <p:txBody>
            <a:bodyPr wrap="none" lIns="51408" tIns="25704" rIns="51408" bIns="25704" rtlCol="0">
              <a:noAutofit/>
            </a:bodyPr>
            <a:lstStyle/>
            <a:p>
              <a:pPr fontAlgn="ctr"/>
              <a:r>
                <a:rPr lang="en-US" altLang="zh-CN" sz="1200" b="1" dirty="0">
                  <a:latin typeface="+mn-lt"/>
                  <a:ea typeface="华文细黑" panose="02010600040101010101" pitchFamily="2" charset="-122"/>
                </a:rPr>
                <a:t>VTEP</a:t>
              </a:r>
            </a:p>
          </p:txBody>
        </p:sp>
        <p:sp>
          <p:nvSpPr>
            <p:cNvPr id="59" name="1966822987"/>
            <p:cNvSpPr txBox="1"/>
            <p:nvPr/>
          </p:nvSpPr>
          <p:spPr>
            <a:xfrm>
              <a:off x="1448917" y="5329671"/>
              <a:ext cx="556261" cy="163405"/>
            </a:xfrm>
            <a:prstGeom prst="rect">
              <a:avLst/>
            </a:prstGeom>
            <a:noFill/>
          </p:spPr>
          <p:txBody>
            <a:bodyPr wrap="none" lIns="51408" tIns="25704" rIns="51408" bIns="25704" rtlCol="0">
              <a:noAutofit/>
            </a:bodyPr>
            <a:lstStyle/>
            <a:p>
              <a:pPr fontAlgn="ctr"/>
              <a:r>
                <a:rPr lang="en-US" altLang="zh-CN" sz="1200" dirty="0">
                  <a:latin typeface="+mn-lt"/>
                  <a:ea typeface="华文细黑" panose="02010600040101010101" pitchFamily="2" charset="-122"/>
                </a:rPr>
                <a:t>Physical server</a:t>
              </a:r>
            </a:p>
          </p:txBody>
        </p:sp>
        <p:cxnSp>
          <p:nvCxnSpPr>
            <p:cNvPr id="60" name="480973452"/>
            <p:cNvCxnSpPr>
              <a:stCxn id="45" idx="1"/>
              <a:endCxn id="142" idx="2"/>
            </p:cNvCxnSpPr>
            <p:nvPr/>
          </p:nvCxnSpPr>
          <p:spPr bwMode="auto">
            <a:xfrm flipH="1" flipV="1">
              <a:off x="1137307" y="5117295"/>
              <a:ext cx="69565" cy="242980"/>
            </a:xfrm>
            <a:prstGeom prst="line">
              <a:avLst/>
            </a:prstGeom>
            <a:noFill/>
            <a:ln w="9525" cap="flat" cmpd="sng" algn="ctr">
              <a:solidFill>
                <a:schemeClr val="tx1"/>
              </a:solidFill>
              <a:prstDash val="solid"/>
              <a:round/>
              <a:headEnd type="none" w="med" len="med"/>
              <a:tailEnd type="none" w="med" len="med"/>
            </a:ln>
            <a:effectLst/>
          </p:spPr>
        </p:cxnSp>
        <p:cxnSp>
          <p:nvCxnSpPr>
            <p:cNvPr id="61" name="2035475815"/>
            <p:cNvCxnSpPr>
              <a:stCxn id="45" idx="5"/>
              <a:endCxn id="144" idx="2"/>
            </p:cNvCxnSpPr>
            <p:nvPr/>
          </p:nvCxnSpPr>
          <p:spPr bwMode="auto">
            <a:xfrm flipV="1">
              <a:off x="1386793" y="5117295"/>
              <a:ext cx="16061" cy="242980"/>
            </a:xfrm>
            <a:prstGeom prst="line">
              <a:avLst/>
            </a:prstGeom>
            <a:noFill/>
            <a:ln w="9525" cap="flat" cmpd="sng" algn="ctr">
              <a:solidFill>
                <a:schemeClr val="tx1"/>
              </a:solidFill>
              <a:prstDash val="solid"/>
              <a:round/>
              <a:headEnd type="none" w="med" len="med"/>
              <a:tailEnd type="none" w="med" len="med"/>
            </a:ln>
            <a:effectLst/>
          </p:spPr>
        </p:cxnSp>
        <p:sp>
          <p:nvSpPr>
            <p:cNvPr id="62" name="1938969252"/>
            <p:cNvSpPr txBox="1"/>
            <p:nvPr/>
          </p:nvSpPr>
          <p:spPr>
            <a:xfrm>
              <a:off x="2119083" y="4522136"/>
              <a:ext cx="556261" cy="204321"/>
            </a:xfrm>
            <a:prstGeom prst="rect">
              <a:avLst/>
            </a:prstGeom>
            <a:noFill/>
          </p:spPr>
          <p:txBody>
            <a:bodyPr wrap="none" lIns="51408" tIns="25704" rIns="51408" bIns="25704" rtlCol="0">
              <a:noAutofit/>
            </a:bodyPr>
            <a:lstStyle/>
            <a:p>
              <a:pPr fontAlgn="ctr"/>
              <a:r>
                <a:rPr lang="en-US" altLang="zh-CN" sz="1200">
                  <a:solidFill>
                    <a:srgbClr val="C00000"/>
                  </a:solidFill>
                  <a:latin typeface="+mn-lt"/>
                  <a:ea typeface="华文细黑" panose="02010600040101010101" pitchFamily="2" charset="-122"/>
                </a:rPr>
                <a:t>40GE</a:t>
              </a:r>
              <a:endParaRPr lang="en-US" altLang="zh-CN" sz="1200" dirty="0">
                <a:solidFill>
                  <a:srgbClr val="C00000"/>
                </a:solidFill>
                <a:latin typeface="+mn-lt"/>
                <a:ea typeface="华文细黑" panose="02010600040101010101" pitchFamily="2" charset="-122"/>
              </a:endParaRPr>
            </a:p>
          </p:txBody>
        </p:sp>
        <p:sp>
          <p:nvSpPr>
            <p:cNvPr id="63" name="1035767352"/>
            <p:cNvSpPr txBox="1"/>
            <p:nvPr/>
          </p:nvSpPr>
          <p:spPr>
            <a:xfrm>
              <a:off x="2276134" y="5156351"/>
              <a:ext cx="556261" cy="176958"/>
            </a:xfrm>
            <a:prstGeom prst="rect">
              <a:avLst/>
            </a:prstGeom>
            <a:noFill/>
          </p:spPr>
          <p:txBody>
            <a:bodyPr wrap="none" lIns="51408" tIns="25704" rIns="51408" bIns="25704" rtlCol="0">
              <a:noAutofit/>
            </a:bodyPr>
            <a:lstStyle/>
            <a:p>
              <a:pPr fontAlgn="ctr"/>
              <a:r>
                <a:rPr lang="en-US" altLang="zh-CN" sz="1200" dirty="0">
                  <a:latin typeface="+mn-lt"/>
                  <a:ea typeface="华文细黑" panose="02010600040101010101" pitchFamily="2" charset="-122"/>
                </a:rPr>
                <a:t>N x POD</a:t>
              </a:r>
            </a:p>
          </p:txBody>
        </p:sp>
        <p:sp>
          <p:nvSpPr>
            <p:cNvPr id="64" name="1097879150"/>
            <p:cNvSpPr txBox="1"/>
            <p:nvPr/>
          </p:nvSpPr>
          <p:spPr>
            <a:xfrm>
              <a:off x="1888128" y="4622846"/>
              <a:ext cx="556261" cy="204321"/>
            </a:xfrm>
            <a:prstGeom prst="rect">
              <a:avLst/>
            </a:prstGeom>
            <a:noFill/>
          </p:spPr>
          <p:txBody>
            <a:bodyPr wrap="none" lIns="51408" tIns="25704" rIns="51408" bIns="25704" rtlCol="0">
              <a:noAutofit/>
            </a:bodyPr>
            <a:lstStyle/>
            <a:p>
              <a:pPr fontAlgn="ctr"/>
              <a:r>
                <a:rPr lang="en-US" altLang="zh-CN" sz="1200">
                  <a:solidFill>
                    <a:srgbClr val="C00000"/>
                  </a:solidFill>
                  <a:latin typeface="+mn-lt"/>
                  <a:ea typeface="华文细黑" panose="02010600040101010101" pitchFamily="2" charset="-122"/>
                </a:rPr>
                <a:t>40GE</a:t>
              </a:r>
              <a:endParaRPr lang="en-US" altLang="zh-CN" sz="1200" dirty="0">
                <a:solidFill>
                  <a:srgbClr val="C00000"/>
                </a:solidFill>
                <a:latin typeface="+mn-lt"/>
                <a:ea typeface="华文细黑" panose="02010600040101010101" pitchFamily="2" charset="-122"/>
              </a:endParaRPr>
            </a:p>
          </p:txBody>
        </p:sp>
        <p:sp>
          <p:nvSpPr>
            <p:cNvPr id="65" name="1572429444"/>
            <p:cNvSpPr txBox="1"/>
            <p:nvPr/>
          </p:nvSpPr>
          <p:spPr>
            <a:xfrm>
              <a:off x="3657602" y="4727797"/>
              <a:ext cx="556261" cy="204321"/>
            </a:xfrm>
            <a:prstGeom prst="rect">
              <a:avLst/>
            </a:prstGeom>
            <a:noFill/>
          </p:spPr>
          <p:txBody>
            <a:bodyPr wrap="none" lIns="51408" tIns="25704" rIns="51408" bIns="25704" rtlCol="0">
              <a:noAutofit/>
            </a:bodyPr>
            <a:lstStyle/>
            <a:p>
              <a:pPr fontAlgn="ctr"/>
              <a:r>
                <a:rPr lang="en-US" altLang="zh-CN" sz="1200" dirty="0">
                  <a:solidFill>
                    <a:srgbClr val="C00000"/>
                  </a:solidFill>
                  <a:latin typeface="+mn-lt"/>
                  <a:ea typeface="华文细黑" panose="02010600040101010101" pitchFamily="2" charset="-122"/>
                </a:rPr>
                <a:t>40GE</a:t>
              </a:r>
            </a:p>
          </p:txBody>
        </p:sp>
        <p:sp>
          <p:nvSpPr>
            <p:cNvPr id="66" name="984532380"/>
            <p:cNvSpPr txBox="1"/>
            <p:nvPr/>
          </p:nvSpPr>
          <p:spPr>
            <a:xfrm>
              <a:off x="1398709" y="5225638"/>
              <a:ext cx="556261" cy="163405"/>
            </a:xfrm>
            <a:prstGeom prst="rect">
              <a:avLst/>
            </a:prstGeom>
            <a:noFill/>
          </p:spPr>
          <p:txBody>
            <a:bodyPr wrap="none" lIns="51408" tIns="25704" rIns="51408" bIns="25704" rtlCol="0">
              <a:noAutofit/>
            </a:bodyPr>
            <a:lstStyle/>
            <a:p>
              <a:pPr fontAlgn="ctr"/>
              <a:r>
                <a:rPr lang="en-US" altLang="zh-CN" sz="1200" dirty="0">
                  <a:latin typeface="+mn-lt"/>
                  <a:ea typeface="华文细黑" panose="02010600040101010101" pitchFamily="2" charset="-122"/>
                </a:rPr>
                <a:t>10GE</a:t>
              </a:r>
            </a:p>
          </p:txBody>
        </p:sp>
        <p:sp>
          <p:nvSpPr>
            <p:cNvPr id="67" name="176849307"/>
            <p:cNvSpPr txBox="1"/>
            <p:nvPr/>
          </p:nvSpPr>
          <p:spPr>
            <a:xfrm>
              <a:off x="938783" y="4288466"/>
              <a:ext cx="556261" cy="163405"/>
            </a:xfrm>
            <a:prstGeom prst="rect">
              <a:avLst/>
            </a:prstGeom>
            <a:noFill/>
          </p:spPr>
          <p:txBody>
            <a:bodyPr wrap="none" lIns="51408" tIns="25704" rIns="51408" bIns="25704" rtlCol="0">
              <a:noAutofit/>
            </a:bodyPr>
            <a:lstStyle/>
            <a:p>
              <a:pPr fontAlgn="ctr"/>
              <a:r>
                <a:rPr lang="en-US" altLang="zh-CN" sz="1200" dirty="0">
                  <a:latin typeface="+mn-lt"/>
                  <a:ea typeface="华文细黑" panose="02010600040101010101" pitchFamily="2" charset="-122"/>
                </a:rPr>
                <a:t>BGP</a:t>
              </a:r>
            </a:p>
          </p:txBody>
        </p:sp>
        <p:sp>
          <p:nvSpPr>
            <p:cNvPr id="68" name="413244221"/>
            <p:cNvSpPr/>
            <p:nvPr/>
          </p:nvSpPr>
          <p:spPr bwMode="auto">
            <a:xfrm>
              <a:off x="1665552" y="4078780"/>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69" name="2042870335"/>
            <p:cNvSpPr/>
            <p:nvPr/>
          </p:nvSpPr>
          <p:spPr bwMode="auto">
            <a:xfrm>
              <a:off x="1941644" y="4078780"/>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70" name="1035666924"/>
            <p:cNvCxnSpPr>
              <a:stCxn id="24" idx="0"/>
              <a:endCxn id="68" idx="2"/>
            </p:cNvCxnSpPr>
            <p:nvPr/>
          </p:nvCxnSpPr>
          <p:spPr bwMode="auto">
            <a:xfrm flipV="1">
              <a:off x="1364918" y="4205873"/>
              <a:ext cx="419615" cy="407518"/>
            </a:xfrm>
            <a:prstGeom prst="line">
              <a:avLst/>
            </a:prstGeom>
            <a:noFill/>
            <a:ln w="9525" cap="flat" cmpd="sng" algn="ctr">
              <a:solidFill>
                <a:schemeClr val="tx1"/>
              </a:solidFill>
              <a:prstDash val="solid"/>
              <a:round/>
              <a:headEnd type="none" w="med" len="med"/>
              <a:tailEnd type="none" w="med" len="med"/>
            </a:ln>
            <a:effectLst/>
          </p:spPr>
        </p:cxnSp>
        <p:cxnSp>
          <p:nvCxnSpPr>
            <p:cNvPr id="71" name="2083980475"/>
            <p:cNvCxnSpPr>
              <a:stCxn id="24" idx="0"/>
              <a:endCxn id="69" idx="2"/>
            </p:cNvCxnSpPr>
            <p:nvPr/>
          </p:nvCxnSpPr>
          <p:spPr bwMode="auto">
            <a:xfrm flipV="1">
              <a:off x="1364918" y="4205873"/>
              <a:ext cx="695708" cy="407518"/>
            </a:xfrm>
            <a:prstGeom prst="line">
              <a:avLst/>
            </a:prstGeom>
            <a:noFill/>
            <a:ln w="9525" cap="flat" cmpd="sng" algn="ctr">
              <a:solidFill>
                <a:schemeClr val="tx1"/>
              </a:solidFill>
              <a:prstDash val="solid"/>
              <a:round/>
              <a:headEnd type="none" w="med" len="med"/>
              <a:tailEnd type="none" w="med" len="med"/>
            </a:ln>
            <a:effectLst/>
          </p:spPr>
        </p:cxnSp>
        <p:cxnSp>
          <p:nvCxnSpPr>
            <p:cNvPr id="72" name="48430756"/>
            <p:cNvCxnSpPr>
              <a:stCxn id="25" idx="0"/>
              <a:endCxn id="68" idx="2"/>
            </p:cNvCxnSpPr>
            <p:nvPr/>
          </p:nvCxnSpPr>
          <p:spPr bwMode="auto">
            <a:xfrm flipV="1">
              <a:off x="1744269" y="4205873"/>
              <a:ext cx="40265" cy="407518"/>
            </a:xfrm>
            <a:prstGeom prst="line">
              <a:avLst/>
            </a:prstGeom>
            <a:noFill/>
            <a:ln w="9525" cap="flat" cmpd="sng" algn="ctr">
              <a:solidFill>
                <a:schemeClr val="tx1"/>
              </a:solidFill>
              <a:prstDash val="solid"/>
              <a:round/>
              <a:headEnd type="none" w="med" len="med"/>
              <a:tailEnd type="none" w="med" len="med"/>
            </a:ln>
            <a:effectLst/>
          </p:spPr>
        </p:cxnSp>
        <p:cxnSp>
          <p:nvCxnSpPr>
            <p:cNvPr id="73" name="1479983570"/>
            <p:cNvCxnSpPr>
              <a:stCxn id="25" idx="0"/>
              <a:endCxn id="69" idx="2"/>
            </p:cNvCxnSpPr>
            <p:nvPr/>
          </p:nvCxnSpPr>
          <p:spPr bwMode="auto">
            <a:xfrm flipV="1">
              <a:off x="1744269" y="4205873"/>
              <a:ext cx="316357" cy="407518"/>
            </a:xfrm>
            <a:prstGeom prst="line">
              <a:avLst/>
            </a:prstGeom>
            <a:noFill/>
            <a:ln w="9525" cap="flat" cmpd="sng" algn="ctr">
              <a:solidFill>
                <a:schemeClr val="tx1"/>
              </a:solidFill>
              <a:prstDash val="solid"/>
              <a:round/>
              <a:headEnd type="none" w="med" len="med"/>
              <a:tailEnd type="none" w="med" len="med"/>
            </a:ln>
            <a:effectLst/>
          </p:spPr>
        </p:cxnSp>
        <p:cxnSp>
          <p:nvCxnSpPr>
            <p:cNvPr id="74" name="1045585339"/>
            <p:cNvCxnSpPr>
              <a:endCxn id="68" idx="2"/>
            </p:cNvCxnSpPr>
            <p:nvPr/>
          </p:nvCxnSpPr>
          <p:spPr bwMode="auto">
            <a:xfrm flipH="1" flipV="1">
              <a:off x="1784534" y="4205873"/>
              <a:ext cx="1287776" cy="376668"/>
            </a:xfrm>
            <a:prstGeom prst="line">
              <a:avLst/>
            </a:prstGeom>
            <a:noFill/>
            <a:ln w="9525" cap="flat" cmpd="sng" algn="ctr">
              <a:solidFill>
                <a:schemeClr val="tx1"/>
              </a:solidFill>
              <a:prstDash val="solid"/>
              <a:round/>
              <a:headEnd type="none" w="med" len="med"/>
              <a:tailEnd type="none" w="med" len="med"/>
            </a:ln>
            <a:effectLst/>
          </p:spPr>
        </p:cxnSp>
        <p:cxnSp>
          <p:nvCxnSpPr>
            <p:cNvPr id="75" name="974581233"/>
            <p:cNvCxnSpPr>
              <a:stCxn id="114" idx="0"/>
              <a:endCxn id="69" idx="2"/>
            </p:cNvCxnSpPr>
            <p:nvPr/>
          </p:nvCxnSpPr>
          <p:spPr bwMode="auto">
            <a:xfrm flipH="1" flipV="1">
              <a:off x="2060627" y="4205873"/>
              <a:ext cx="1353100" cy="407519"/>
            </a:xfrm>
            <a:prstGeom prst="line">
              <a:avLst/>
            </a:prstGeom>
            <a:noFill/>
            <a:ln w="9525" cap="flat" cmpd="sng" algn="ctr">
              <a:solidFill>
                <a:schemeClr val="tx1"/>
              </a:solidFill>
              <a:prstDash val="solid"/>
              <a:round/>
              <a:headEnd type="none" w="med" len="med"/>
              <a:tailEnd type="none" w="med" len="med"/>
            </a:ln>
            <a:effectLst/>
          </p:spPr>
        </p:cxnSp>
        <p:sp>
          <p:nvSpPr>
            <p:cNvPr id="76" name="1617225079"/>
            <p:cNvSpPr/>
            <p:nvPr/>
          </p:nvSpPr>
          <p:spPr bwMode="auto">
            <a:xfrm>
              <a:off x="2590279" y="4092086"/>
              <a:ext cx="251030"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77" name="1479784702"/>
            <p:cNvSpPr/>
            <p:nvPr/>
          </p:nvSpPr>
          <p:spPr bwMode="auto">
            <a:xfrm>
              <a:off x="2886387" y="4092086"/>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78" name="43736582"/>
            <p:cNvSpPr/>
            <p:nvPr/>
          </p:nvSpPr>
          <p:spPr bwMode="auto">
            <a:xfrm>
              <a:off x="3182725" y="4092086"/>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79" name="1884898659"/>
            <p:cNvSpPr/>
            <p:nvPr/>
          </p:nvSpPr>
          <p:spPr bwMode="auto">
            <a:xfrm>
              <a:off x="3458817" y="4092086"/>
              <a:ext cx="237964" cy="127093"/>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cxnSp>
          <p:nvCxnSpPr>
            <p:cNvPr id="80" name="202584181"/>
            <p:cNvCxnSpPr>
              <a:stCxn id="24" idx="0"/>
              <a:endCxn id="76" idx="2"/>
            </p:cNvCxnSpPr>
            <p:nvPr/>
          </p:nvCxnSpPr>
          <p:spPr bwMode="auto">
            <a:xfrm flipV="1">
              <a:off x="1364918" y="4219179"/>
              <a:ext cx="1350877" cy="394211"/>
            </a:xfrm>
            <a:prstGeom prst="line">
              <a:avLst/>
            </a:prstGeom>
            <a:noFill/>
            <a:ln w="9525" cap="flat" cmpd="sng" algn="ctr">
              <a:solidFill>
                <a:schemeClr val="tx1"/>
              </a:solidFill>
              <a:prstDash val="solid"/>
              <a:round/>
              <a:headEnd type="none" w="med" len="med"/>
              <a:tailEnd type="none" w="med" len="med"/>
            </a:ln>
            <a:effectLst/>
          </p:spPr>
        </p:cxnSp>
        <p:cxnSp>
          <p:nvCxnSpPr>
            <p:cNvPr id="81" name="2001680084"/>
            <p:cNvCxnSpPr>
              <a:stCxn id="24" idx="0"/>
              <a:endCxn id="77" idx="2"/>
            </p:cNvCxnSpPr>
            <p:nvPr/>
          </p:nvCxnSpPr>
          <p:spPr bwMode="auto">
            <a:xfrm flipV="1">
              <a:off x="1364918" y="4219179"/>
              <a:ext cx="1640451" cy="394211"/>
            </a:xfrm>
            <a:prstGeom prst="line">
              <a:avLst/>
            </a:prstGeom>
            <a:noFill/>
            <a:ln w="9525" cap="flat" cmpd="sng" algn="ctr">
              <a:solidFill>
                <a:schemeClr val="tx1"/>
              </a:solidFill>
              <a:prstDash val="solid"/>
              <a:round/>
              <a:headEnd type="none" w="med" len="med"/>
              <a:tailEnd type="none" w="med" len="med"/>
            </a:ln>
            <a:effectLst/>
          </p:spPr>
        </p:cxnSp>
        <p:cxnSp>
          <p:nvCxnSpPr>
            <p:cNvPr id="82" name="2006078972"/>
            <p:cNvCxnSpPr>
              <a:stCxn id="24" idx="0"/>
              <a:endCxn id="78" idx="2"/>
            </p:cNvCxnSpPr>
            <p:nvPr/>
          </p:nvCxnSpPr>
          <p:spPr bwMode="auto">
            <a:xfrm flipV="1">
              <a:off x="1364918" y="4219179"/>
              <a:ext cx="1936789" cy="394211"/>
            </a:xfrm>
            <a:prstGeom prst="line">
              <a:avLst/>
            </a:prstGeom>
            <a:noFill/>
            <a:ln w="9525" cap="flat" cmpd="sng" algn="ctr">
              <a:solidFill>
                <a:schemeClr val="tx1"/>
              </a:solidFill>
              <a:prstDash val="solid"/>
              <a:round/>
              <a:headEnd type="none" w="med" len="med"/>
              <a:tailEnd type="none" w="med" len="med"/>
            </a:ln>
            <a:effectLst/>
          </p:spPr>
        </p:cxnSp>
        <p:cxnSp>
          <p:nvCxnSpPr>
            <p:cNvPr id="83" name="79089506"/>
            <p:cNvCxnSpPr>
              <a:stCxn id="24" idx="0"/>
              <a:endCxn id="79" idx="2"/>
            </p:cNvCxnSpPr>
            <p:nvPr/>
          </p:nvCxnSpPr>
          <p:spPr bwMode="auto">
            <a:xfrm flipV="1">
              <a:off x="1364918" y="4219179"/>
              <a:ext cx="2212881" cy="394211"/>
            </a:xfrm>
            <a:prstGeom prst="line">
              <a:avLst/>
            </a:prstGeom>
            <a:noFill/>
            <a:ln w="9525" cap="flat" cmpd="sng" algn="ctr">
              <a:solidFill>
                <a:schemeClr val="tx1"/>
              </a:solidFill>
              <a:prstDash val="solid"/>
              <a:round/>
              <a:headEnd type="none" w="med" len="med"/>
              <a:tailEnd type="none" w="med" len="med"/>
            </a:ln>
            <a:effectLst/>
          </p:spPr>
        </p:cxnSp>
        <p:cxnSp>
          <p:nvCxnSpPr>
            <p:cNvPr id="84" name="1375874400"/>
            <p:cNvCxnSpPr>
              <a:stCxn id="25" idx="0"/>
              <a:endCxn id="76" idx="2"/>
            </p:cNvCxnSpPr>
            <p:nvPr/>
          </p:nvCxnSpPr>
          <p:spPr bwMode="auto">
            <a:xfrm flipV="1">
              <a:off x="1744269" y="4219179"/>
              <a:ext cx="971525" cy="394211"/>
            </a:xfrm>
            <a:prstGeom prst="line">
              <a:avLst/>
            </a:prstGeom>
            <a:noFill/>
            <a:ln w="9525" cap="flat" cmpd="sng" algn="ctr">
              <a:solidFill>
                <a:schemeClr val="tx1"/>
              </a:solidFill>
              <a:prstDash val="solid"/>
              <a:round/>
              <a:headEnd type="none" w="med" len="med"/>
              <a:tailEnd type="none" w="med" len="med"/>
            </a:ln>
            <a:effectLst/>
          </p:spPr>
        </p:cxnSp>
        <p:cxnSp>
          <p:nvCxnSpPr>
            <p:cNvPr id="85" name="85303545"/>
            <p:cNvCxnSpPr>
              <a:stCxn id="25" idx="0"/>
              <a:endCxn id="77" idx="2"/>
            </p:cNvCxnSpPr>
            <p:nvPr/>
          </p:nvCxnSpPr>
          <p:spPr bwMode="auto">
            <a:xfrm flipV="1">
              <a:off x="1744269" y="4219179"/>
              <a:ext cx="1261099" cy="394211"/>
            </a:xfrm>
            <a:prstGeom prst="line">
              <a:avLst/>
            </a:prstGeom>
            <a:noFill/>
            <a:ln w="9525" cap="flat" cmpd="sng" algn="ctr">
              <a:solidFill>
                <a:schemeClr val="tx1"/>
              </a:solidFill>
              <a:prstDash val="solid"/>
              <a:round/>
              <a:headEnd type="none" w="med" len="med"/>
              <a:tailEnd type="none" w="med" len="med"/>
            </a:ln>
            <a:effectLst/>
          </p:spPr>
        </p:cxnSp>
        <p:cxnSp>
          <p:nvCxnSpPr>
            <p:cNvPr id="86" name="1071094727"/>
            <p:cNvCxnSpPr>
              <a:stCxn id="25" idx="0"/>
              <a:endCxn id="78" idx="2"/>
            </p:cNvCxnSpPr>
            <p:nvPr/>
          </p:nvCxnSpPr>
          <p:spPr bwMode="auto">
            <a:xfrm flipV="1">
              <a:off x="1744269" y="4219179"/>
              <a:ext cx="1557437" cy="394211"/>
            </a:xfrm>
            <a:prstGeom prst="line">
              <a:avLst/>
            </a:prstGeom>
            <a:noFill/>
            <a:ln w="9525" cap="flat" cmpd="sng" algn="ctr">
              <a:solidFill>
                <a:schemeClr val="tx1"/>
              </a:solidFill>
              <a:prstDash val="solid"/>
              <a:round/>
              <a:headEnd type="none" w="med" len="med"/>
              <a:tailEnd type="none" w="med" len="med"/>
            </a:ln>
            <a:effectLst/>
          </p:spPr>
        </p:cxnSp>
        <p:cxnSp>
          <p:nvCxnSpPr>
            <p:cNvPr id="87" name="1032109968"/>
            <p:cNvCxnSpPr>
              <a:stCxn id="25" idx="0"/>
              <a:endCxn id="79" idx="2"/>
            </p:cNvCxnSpPr>
            <p:nvPr/>
          </p:nvCxnSpPr>
          <p:spPr bwMode="auto">
            <a:xfrm flipV="1">
              <a:off x="1744269" y="4219179"/>
              <a:ext cx="1833529" cy="394211"/>
            </a:xfrm>
            <a:prstGeom prst="line">
              <a:avLst/>
            </a:prstGeom>
            <a:noFill/>
            <a:ln w="9525" cap="flat" cmpd="sng" algn="ctr">
              <a:solidFill>
                <a:schemeClr val="tx1"/>
              </a:solidFill>
              <a:prstDash val="solid"/>
              <a:round/>
              <a:headEnd type="none" w="med" len="med"/>
              <a:tailEnd type="none" w="med" len="med"/>
            </a:ln>
            <a:effectLst/>
          </p:spPr>
        </p:cxnSp>
        <p:cxnSp>
          <p:nvCxnSpPr>
            <p:cNvPr id="88" name="539359899"/>
            <p:cNvCxnSpPr>
              <a:stCxn id="113" idx="0"/>
              <a:endCxn id="76" idx="2"/>
            </p:cNvCxnSpPr>
            <p:nvPr/>
          </p:nvCxnSpPr>
          <p:spPr bwMode="auto">
            <a:xfrm flipH="1" flipV="1">
              <a:off x="2715794" y="4219178"/>
              <a:ext cx="318582" cy="394213"/>
            </a:xfrm>
            <a:prstGeom prst="line">
              <a:avLst/>
            </a:prstGeom>
            <a:noFill/>
            <a:ln w="9525" cap="flat" cmpd="sng" algn="ctr">
              <a:solidFill>
                <a:schemeClr val="tx1"/>
              </a:solidFill>
              <a:prstDash val="solid"/>
              <a:round/>
              <a:headEnd type="none" w="med" len="med"/>
              <a:tailEnd type="none" w="med" len="med"/>
            </a:ln>
            <a:effectLst/>
          </p:spPr>
        </p:cxnSp>
        <p:cxnSp>
          <p:nvCxnSpPr>
            <p:cNvPr id="89" name="2000567432"/>
            <p:cNvCxnSpPr>
              <a:stCxn id="113" idx="0"/>
              <a:endCxn id="77" idx="2"/>
            </p:cNvCxnSpPr>
            <p:nvPr/>
          </p:nvCxnSpPr>
          <p:spPr bwMode="auto">
            <a:xfrm flipH="1" flipV="1">
              <a:off x="3005369" y="4219178"/>
              <a:ext cx="29006" cy="394213"/>
            </a:xfrm>
            <a:prstGeom prst="line">
              <a:avLst/>
            </a:prstGeom>
            <a:noFill/>
            <a:ln w="9525" cap="flat" cmpd="sng" algn="ctr">
              <a:solidFill>
                <a:schemeClr val="tx1"/>
              </a:solidFill>
              <a:prstDash val="solid"/>
              <a:round/>
              <a:headEnd type="none" w="med" len="med"/>
              <a:tailEnd type="none" w="med" len="med"/>
            </a:ln>
            <a:effectLst/>
          </p:spPr>
        </p:cxnSp>
        <p:cxnSp>
          <p:nvCxnSpPr>
            <p:cNvPr id="90" name="707467335"/>
            <p:cNvCxnSpPr>
              <a:stCxn id="113" idx="0"/>
              <a:endCxn id="78" idx="2"/>
            </p:cNvCxnSpPr>
            <p:nvPr/>
          </p:nvCxnSpPr>
          <p:spPr bwMode="auto">
            <a:xfrm flipV="1">
              <a:off x="3034375" y="4219178"/>
              <a:ext cx="267330" cy="394213"/>
            </a:xfrm>
            <a:prstGeom prst="line">
              <a:avLst/>
            </a:prstGeom>
            <a:noFill/>
            <a:ln w="9525" cap="flat" cmpd="sng" algn="ctr">
              <a:solidFill>
                <a:schemeClr val="tx1"/>
              </a:solidFill>
              <a:prstDash val="solid"/>
              <a:round/>
              <a:headEnd type="none" w="med" len="med"/>
              <a:tailEnd type="none" w="med" len="med"/>
            </a:ln>
            <a:effectLst/>
          </p:spPr>
        </p:cxnSp>
        <p:cxnSp>
          <p:nvCxnSpPr>
            <p:cNvPr id="91" name="126420086"/>
            <p:cNvCxnSpPr>
              <a:stCxn id="113" idx="0"/>
              <a:endCxn id="79" idx="2"/>
            </p:cNvCxnSpPr>
            <p:nvPr/>
          </p:nvCxnSpPr>
          <p:spPr bwMode="auto">
            <a:xfrm flipV="1">
              <a:off x="3034375" y="4219178"/>
              <a:ext cx="543424" cy="394213"/>
            </a:xfrm>
            <a:prstGeom prst="line">
              <a:avLst/>
            </a:prstGeom>
            <a:noFill/>
            <a:ln w="9525" cap="flat" cmpd="sng" algn="ctr">
              <a:solidFill>
                <a:schemeClr val="tx1"/>
              </a:solidFill>
              <a:prstDash val="solid"/>
              <a:round/>
              <a:headEnd type="none" w="med" len="med"/>
              <a:tailEnd type="none" w="med" len="med"/>
            </a:ln>
            <a:effectLst/>
          </p:spPr>
        </p:cxnSp>
        <p:cxnSp>
          <p:nvCxnSpPr>
            <p:cNvPr id="92" name="824461133"/>
            <p:cNvCxnSpPr>
              <a:stCxn id="114" idx="0"/>
              <a:endCxn id="76" idx="2"/>
            </p:cNvCxnSpPr>
            <p:nvPr/>
          </p:nvCxnSpPr>
          <p:spPr bwMode="auto">
            <a:xfrm flipH="1" flipV="1">
              <a:off x="2715794" y="4219178"/>
              <a:ext cx="697932" cy="394213"/>
            </a:xfrm>
            <a:prstGeom prst="line">
              <a:avLst/>
            </a:prstGeom>
            <a:noFill/>
            <a:ln w="9525" cap="flat" cmpd="sng" algn="ctr">
              <a:solidFill>
                <a:schemeClr val="tx1"/>
              </a:solidFill>
              <a:prstDash val="solid"/>
              <a:round/>
              <a:headEnd type="none" w="med" len="med"/>
              <a:tailEnd type="none" w="med" len="med"/>
            </a:ln>
            <a:effectLst/>
          </p:spPr>
        </p:cxnSp>
        <p:cxnSp>
          <p:nvCxnSpPr>
            <p:cNvPr id="93" name="266045486"/>
            <p:cNvCxnSpPr>
              <a:stCxn id="114" idx="0"/>
              <a:endCxn id="77" idx="2"/>
            </p:cNvCxnSpPr>
            <p:nvPr/>
          </p:nvCxnSpPr>
          <p:spPr bwMode="auto">
            <a:xfrm flipH="1" flipV="1">
              <a:off x="3005369" y="4219178"/>
              <a:ext cx="408357" cy="394213"/>
            </a:xfrm>
            <a:prstGeom prst="line">
              <a:avLst/>
            </a:prstGeom>
            <a:noFill/>
            <a:ln w="9525" cap="flat" cmpd="sng" algn="ctr">
              <a:solidFill>
                <a:schemeClr val="tx1"/>
              </a:solidFill>
              <a:prstDash val="solid"/>
              <a:round/>
              <a:headEnd type="none" w="med" len="med"/>
              <a:tailEnd type="none" w="med" len="med"/>
            </a:ln>
            <a:effectLst/>
          </p:spPr>
        </p:cxnSp>
        <p:cxnSp>
          <p:nvCxnSpPr>
            <p:cNvPr id="94" name="185652099"/>
            <p:cNvCxnSpPr>
              <a:stCxn id="114" idx="0"/>
              <a:endCxn id="78" idx="2"/>
            </p:cNvCxnSpPr>
            <p:nvPr/>
          </p:nvCxnSpPr>
          <p:spPr bwMode="auto">
            <a:xfrm flipH="1" flipV="1">
              <a:off x="3301706" y="4219178"/>
              <a:ext cx="112020" cy="394213"/>
            </a:xfrm>
            <a:prstGeom prst="line">
              <a:avLst/>
            </a:prstGeom>
            <a:noFill/>
            <a:ln w="9525" cap="flat" cmpd="sng" algn="ctr">
              <a:solidFill>
                <a:schemeClr val="tx1"/>
              </a:solidFill>
              <a:prstDash val="solid"/>
              <a:round/>
              <a:headEnd type="none" w="med" len="med"/>
              <a:tailEnd type="none" w="med" len="med"/>
            </a:ln>
            <a:effectLst/>
          </p:spPr>
        </p:cxnSp>
        <p:cxnSp>
          <p:nvCxnSpPr>
            <p:cNvPr id="95" name="71381908"/>
            <p:cNvCxnSpPr>
              <a:stCxn id="114" idx="0"/>
              <a:endCxn id="79" idx="2"/>
            </p:cNvCxnSpPr>
            <p:nvPr/>
          </p:nvCxnSpPr>
          <p:spPr bwMode="auto">
            <a:xfrm flipV="1">
              <a:off x="3413726" y="4219178"/>
              <a:ext cx="164073" cy="394213"/>
            </a:xfrm>
            <a:prstGeom prst="line">
              <a:avLst/>
            </a:prstGeom>
            <a:noFill/>
            <a:ln w="9525" cap="flat" cmpd="sng" algn="ctr">
              <a:solidFill>
                <a:schemeClr val="tx1"/>
              </a:solidFill>
              <a:prstDash val="solid"/>
              <a:round/>
              <a:headEnd type="none" w="med" len="med"/>
              <a:tailEnd type="none" w="med" len="med"/>
            </a:ln>
            <a:effectLst/>
          </p:spPr>
        </p:cxnSp>
        <p:sp>
          <p:nvSpPr>
            <p:cNvPr id="96" name="1588592265"/>
            <p:cNvSpPr txBox="1"/>
            <p:nvPr/>
          </p:nvSpPr>
          <p:spPr>
            <a:xfrm>
              <a:off x="966132" y="3867187"/>
              <a:ext cx="556261" cy="163405"/>
            </a:xfrm>
            <a:prstGeom prst="rect">
              <a:avLst/>
            </a:prstGeom>
            <a:noFill/>
          </p:spPr>
          <p:txBody>
            <a:bodyPr wrap="none" lIns="51408" tIns="25704" rIns="51408" bIns="25704" rtlCol="0">
              <a:noAutofit/>
            </a:bodyPr>
            <a:lstStyle/>
            <a:p>
              <a:pPr fontAlgn="ctr"/>
              <a:r>
                <a:rPr lang="en-US" altLang="zh-CN" sz="1200" dirty="0">
                  <a:latin typeface="+mn-lt"/>
                  <a:ea typeface="华文细黑" panose="02010600040101010101" pitchFamily="2" charset="-122"/>
                </a:rPr>
                <a:t>Public L3 GW</a:t>
              </a:r>
            </a:p>
          </p:txBody>
        </p:sp>
        <p:sp>
          <p:nvSpPr>
            <p:cNvPr id="97" name="2025868492"/>
            <p:cNvSpPr txBox="1"/>
            <p:nvPr/>
          </p:nvSpPr>
          <p:spPr>
            <a:xfrm>
              <a:off x="2602633" y="3882786"/>
              <a:ext cx="556261" cy="163405"/>
            </a:xfrm>
            <a:prstGeom prst="rect">
              <a:avLst/>
            </a:prstGeom>
            <a:noFill/>
          </p:spPr>
          <p:txBody>
            <a:bodyPr wrap="none" lIns="51408" tIns="25704" rIns="51408" bIns="25704" rtlCol="0">
              <a:noAutofit/>
            </a:bodyPr>
            <a:lstStyle/>
            <a:p>
              <a:pPr fontAlgn="ctr"/>
              <a:r>
                <a:rPr lang="en-US" altLang="zh-CN" sz="1200">
                  <a:latin typeface="+mn-lt"/>
                  <a:ea typeface="华文细黑" panose="02010600040101010101" pitchFamily="2" charset="-122"/>
                </a:rPr>
                <a:t>Private L3 GW</a:t>
              </a:r>
              <a:endParaRPr lang="en-US" altLang="zh-CN" sz="1200" dirty="0">
                <a:latin typeface="+mn-lt"/>
                <a:ea typeface="华文细黑" panose="02010600040101010101" pitchFamily="2" charset="-122"/>
              </a:endParaRPr>
            </a:p>
          </p:txBody>
        </p:sp>
        <p:sp>
          <p:nvSpPr>
            <p:cNvPr id="98" name="181255435"/>
            <p:cNvSpPr txBox="1"/>
            <p:nvPr/>
          </p:nvSpPr>
          <p:spPr>
            <a:xfrm>
              <a:off x="941691" y="4727797"/>
              <a:ext cx="556261" cy="163405"/>
            </a:xfrm>
            <a:prstGeom prst="rect">
              <a:avLst/>
            </a:prstGeom>
            <a:noFill/>
          </p:spPr>
          <p:txBody>
            <a:bodyPr wrap="none" lIns="51408" tIns="25704" rIns="51408" bIns="25704" rtlCol="0">
              <a:noAutofit/>
            </a:bodyPr>
            <a:lstStyle/>
            <a:p>
              <a:pPr fontAlgn="ctr"/>
              <a:r>
                <a:rPr lang="en-US" altLang="zh-CN" sz="1200">
                  <a:latin typeface="+mn-lt"/>
                  <a:ea typeface="华文细黑" panose="02010600040101010101" pitchFamily="2" charset="-122"/>
                </a:rPr>
                <a:t>BGP</a:t>
              </a:r>
              <a:endParaRPr lang="en-US" altLang="zh-CN" sz="1200" dirty="0">
                <a:latin typeface="+mn-lt"/>
                <a:ea typeface="华文细黑" panose="02010600040101010101" pitchFamily="2" charset="-122"/>
              </a:endParaRPr>
            </a:p>
          </p:txBody>
        </p:sp>
        <p:sp>
          <p:nvSpPr>
            <p:cNvPr id="99" name="206108470"/>
            <p:cNvSpPr/>
            <p:nvPr/>
          </p:nvSpPr>
          <p:spPr>
            <a:xfrm>
              <a:off x="1036148" y="4042468"/>
              <a:ext cx="1214357" cy="217873"/>
            </a:xfrm>
            <a:prstGeom prst="rect">
              <a:avLst/>
            </a:prstGeom>
            <a:noFill/>
            <a:ln w="22225">
              <a:solidFill>
                <a:srgbClr val="990000"/>
              </a:solidFill>
              <a:prstDash val="dash"/>
            </a:ln>
          </p:spPr>
          <p:txBody>
            <a:bodyPr wrap="square" lIns="20239" tIns="20239" rIns="20239" bIns="20239" rtlCol="0" anchor="ctr">
              <a:noAutofit/>
            </a:bodyPr>
            <a:lstStyle/>
            <a:p>
              <a:pPr algn="ctr" fontAlgn="ctr"/>
              <a:endParaRPr lang="en-US" altLang="zh-CN" sz="1200" dirty="0">
                <a:latin typeface="+mn-lt"/>
                <a:ea typeface="华文细黑" panose="02010600040101010101" pitchFamily="2" charset="-122"/>
              </a:endParaRPr>
            </a:p>
          </p:txBody>
        </p:sp>
        <p:sp>
          <p:nvSpPr>
            <p:cNvPr id="100" name="1122515718"/>
            <p:cNvSpPr/>
            <p:nvPr/>
          </p:nvSpPr>
          <p:spPr>
            <a:xfrm>
              <a:off x="2518649" y="4042468"/>
              <a:ext cx="1214357" cy="217873"/>
            </a:xfrm>
            <a:prstGeom prst="rect">
              <a:avLst/>
            </a:prstGeom>
            <a:noFill/>
            <a:ln w="22225">
              <a:solidFill>
                <a:srgbClr val="990000"/>
              </a:solidFill>
              <a:prstDash val="dash"/>
            </a:ln>
          </p:spPr>
          <p:txBody>
            <a:bodyPr wrap="square" lIns="20239" tIns="20239" rIns="20239" bIns="20239" rtlCol="0" anchor="ctr">
              <a:noAutofit/>
            </a:bodyPr>
            <a:lstStyle/>
            <a:p>
              <a:pPr algn="ctr" fontAlgn="ctr"/>
              <a:endParaRPr lang="en-US" altLang="zh-CN" sz="1200" dirty="0">
                <a:latin typeface="+mn-lt"/>
                <a:ea typeface="华文细黑" panose="02010600040101010101" pitchFamily="2" charset="-122"/>
              </a:endParaRPr>
            </a:p>
          </p:txBody>
        </p:sp>
        <p:sp>
          <p:nvSpPr>
            <p:cNvPr id="101" name="2109474145"/>
            <p:cNvSpPr>
              <a:spLocks noChangeArrowheads="1"/>
            </p:cNvSpPr>
            <p:nvPr/>
          </p:nvSpPr>
          <p:spPr bwMode="auto">
            <a:xfrm>
              <a:off x="2878662" y="3400805"/>
              <a:ext cx="1453218" cy="248158"/>
            </a:xfrm>
            <a:prstGeom prst="roundRect">
              <a:avLst>
                <a:gd name="adj" fmla="val 50000"/>
              </a:avLst>
            </a:prstGeom>
            <a:gradFill rotWithShape="1">
              <a:gsLst>
                <a:gs pos="0">
                  <a:srgbClr val="00CCFF"/>
                </a:gs>
                <a:gs pos="100000">
                  <a:srgbClr val="00CCFF">
                    <a:gamma/>
                    <a:shade val="56078"/>
                    <a:invGamma/>
                  </a:srgbClr>
                </a:gs>
              </a:gsLst>
              <a:lin ang="5400000" scaled="1"/>
            </a:gradFill>
            <a:ln>
              <a:noFill/>
            </a:ln>
            <a:effectLst>
              <a:outerShdw dist="107763" dir="2700000" sx="104000" sy="104000" algn="ctr" rotWithShape="0">
                <a:srgbClr val="000000">
                  <a:alpha val="0"/>
                </a:srgbClr>
              </a:outerShdw>
            </a:effectLst>
          </p:spPr>
          <p:txBody>
            <a:bodyPr wrap="none" lIns="51408" tIns="25704" rIns="51408" bIns="25704" anchor="ctr"/>
            <a:lstStyle/>
            <a:p>
              <a:pPr algn="ctr" fontAlgn="ctr" latinLnBrk="1">
                <a:buFont typeface="Wingdings" pitchFamily="2" charset="2"/>
                <a:buNone/>
              </a:pPr>
              <a:r>
                <a:rPr kumimoji="1" lang="en-US" altLang="ko-KR" sz="1200" b="1">
                  <a:solidFill>
                    <a:srgbClr val="FFFFFF"/>
                  </a:solidFill>
                  <a:latin typeface="+mn-lt"/>
                  <a:ea typeface="华文细黑" panose="02010600040101010101" pitchFamily="2" charset="-122"/>
                </a:rPr>
                <a:t>Agile Controller</a:t>
              </a:r>
              <a:endParaRPr kumimoji="1" lang="en-US" altLang="ko-KR" sz="1200" b="1" dirty="0">
                <a:solidFill>
                  <a:srgbClr val="FFFFFF"/>
                </a:solidFill>
                <a:latin typeface="+mn-lt"/>
                <a:ea typeface="굴림" pitchFamily="34" charset="-127"/>
              </a:endParaRPr>
            </a:p>
          </p:txBody>
        </p:sp>
        <p:cxnSp>
          <p:nvCxnSpPr>
            <p:cNvPr id="102" name="213691346"/>
            <p:cNvCxnSpPr>
              <a:stCxn id="101" idx="2"/>
              <a:endCxn id="78" idx="0"/>
            </p:cNvCxnSpPr>
            <p:nvPr/>
          </p:nvCxnSpPr>
          <p:spPr bwMode="auto">
            <a:xfrm flipH="1">
              <a:off x="3301707" y="3648963"/>
              <a:ext cx="303564" cy="443123"/>
            </a:xfrm>
            <a:prstGeom prst="straightConnector1">
              <a:avLst/>
            </a:prstGeom>
            <a:noFill/>
            <a:ln w="9525" cap="flat" cmpd="sng" algn="ctr">
              <a:solidFill>
                <a:schemeClr val="tx1"/>
              </a:solidFill>
              <a:prstDash val="dash"/>
              <a:round/>
              <a:headEnd type="none" w="med" len="med"/>
              <a:tailEnd type="arrow"/>
            </a:ln>
            <a:effectLst/>
          </p:spPr>
        </p:cxnSp>
        <p:cxnSp>
          <p:nvCxnSpPr>
            <p:cNvPr id="103" name="1600685736"/>
            <p:cNvCxnSpPr>
              <a:stCxn id="101" idx="2"/>
              <a:endCxn id="132" idx="0"/>
            </p:cNvCxnSpPr>
            <p:nvPr/>
          </p:nvCxnSpPr>
          <p:spPr bwMode="auto">
            <a:xfrm>
              <a:off x="3605271" y="3648963"/>
              <a:ext cx="238385" cy="1386062"/>
            </a:xfrm>
            <a:prstGeom prst="straightConnector1">
              <a:avLst/>
            </a:prstGeom>
            <a:noFill/>
            <a:ln w="9525" cap="flat" cmpd="sng" algn="ctr">
              <a:solidFill>
                <a:schemeClr val="tx1"/>
              </a:solidFill>
              <a:prstDash val="dash"/>
              <a:round/>
              <a:headEnd type="none" w="med" len="med"/>
              <a:tailEnd type="arrow"/>
            </a:ln>
            <a:effectLst/>
          </p:spPr>
        </p:cxnSp>
        <p:sp>
          <p:nvSpPr>
            <p:cNvPr id="104" name="2015710833"/>
            <p:cNvSpPr/>
            <p:nvPr/>
          </p:nvSpPr>
          <p:spPr bwMode="auto">
            <a:xfrm>
              <a:off x="1409119" y="4836438"/>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05" name="517758613"/>
            <p:cNvSpPr/>
            <p:nvPr/>
          </p:nvSpPr>
          <p:spPr bwMode="auto">
            <a:xfrm>
              <a:off x="1576864" y="4836438"/>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06" name="857872188"/>
            <p:cNvSpPr/>
            <p:nvPr/>
          </p:nvSpPr>
          <p:spPr bwMode="auto">
            <a:xfrm>
              <a:off x="1803364" y="4841338"/>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07" name="666035694"/>
            <p:cNvSpPr/>
            <p:nvPr/>
          </p:nvSpPr>
          <p:spPr bwMode="auto">
            <a:xfrm>
              <a:off x="2854684" y="4808484"/>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08" name="776756693"/>
            <p:cNvSpPr/>
            <p:nvPr/>
          </p:nvSpPr>
          <p:spPr bwMode="auto">
            <a:xfrm>
              <a:off x="3073709" y="4841338"/>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09" name="965258369"/>
            <p:cNvSpPr/>
            <p:nvPr/>
          </p:nvSpPr>
          <p:spPr bwMode="auto">
            <a:xfrm>
              <a:off x="3219551" y="4808484"/>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sp>
          <p:nvSpPr>
            <p:cNvPr id="110" name="1973029922"/>
            <p:cNvSpPr/>
            <p:nvPr/>
          </p:nvSpPr>
          <p:spPr bwMode="auto">
            <a:xfrm>
              <a:off x="3446052" y="4805025"/>
              <a:ext cx="211550" cy="23055"/>
            </a:xfrm>
            <a:prstGeom prst="ellipse">
              <a:avLst/>
            </a:prstGeom>
            <a:noFill/>
            <a:ln w="9525" cap="flat" cmpd="sng" algn="ctr">
              <a:solidFill>
                <a:schemeClr val="tx1"/>
              </a:solidFill>
              <a:prstDash val="solid"/>
              <a:round/>
              <a:headEnd type="none" w="med" len="med"/>
              <a:tailEnd type="none" w="med" len="med"/>
            </a:ln>
            <a:effectLst/>
          </p:spPr>
          <p:txBody>
            <a:bodyPr vert="horz" wrap="square" lIns="51408" tIns="25704" rIns="51408" bIns="25704" numCol="1" rtlCol="0" anchor="t" anchorCtr="0" compatLnSpc="1">
              <a:prstTxWarp prst="textNoShape">
                <a:avLst/>
              </a:prstTxWarp>
            </a:bodyPr>
            <a:lstStyle/>
            <a:p>
              <a:pPr defTabSz="685520" fontAlgn="ctr">
                <a:buClr>
                  <a:srgbClr val="CC9900"/>
                </a:buClr>
                <a:buFont typeface="Wingdings" pitchFamily="2" charset="2"/>
                <a:buChar char="n"/>
              </a:pPr>
              <a:endParaRPr lang="en-US" altLang="zh-CN" sz="1200" dirty="0">
                <a:latin typeface="+mn-lt"/>
                <a:ea typeface="华文细黑" panose="02010600040101010101" pitchFamily="2" charset="-122"/>
              </a:endParaRPr>
            </a:p>
          </p:txBody>
        </p:sp>
      </p:grpSp>
    </p:spTree>
    <p:extLst>
      <p:ext uri="{BB962C8B-B14F-4D97-AF65-F5344CB8AC3E}">
        <p14:creationId xmlns:p14="http://schemas.microsoft.com/office/powerpoint/2010/main" val="213408477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00554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占位符 7"/>
          <p:cNvSpPr>
            <a:spLocks noGrp="1"/>
          </p:cNvSpPr>
          <p:nvPr>
            <p:ph type="body" sz="quarter" idx="12"/>
          </p:nvPr>
        </p:nvSpPr>
        <p:spPr>
          <a:xfrm>
            <a:off x="1595500" y="410400"/>
            <a:ext cx="9831600" cy="1024280"/>
          </a:xfrm>
        </p:spPr>
        <p:txBody>
          <a:bodyPr/>
          <a:lstStyle/>
          <a:p>
            <a:r>
              <a:rPr lang="en-US" altLang="zh-CN" sz="3000" dirty="0"/>
              <a:t>Traffic Scheduling Between Multiple Data Centers for an Internet Company</a:t>
            </a:r>
            <a:endParaRPr lang="zh-CN" altLang="en-US" sz="3000" dirty="0"/>
          </a:p>
        </p:txBody>
      </p:sp>
      <p:sp>
        <p:nvSpPr>
          <p:cNvPr id="6" name="29396843"/>
          <p:cNvSpPr/>
          <p:nvPr/>
        </p:nvSpPr>
        <p:spPr>
          <a:xfrm>
            <a:off x="2337627" y="2024844"/>
            <a:ext cx="3830381" cy="3707704"/>
          </a:xfrm>
          <a:prstGeom prst="roundRect">
            <a:avLst>
              <a:gd name="adj" fmla="val 0"/>
            </a:avLst>
          </a:prstGeom>
          <a:solidFill>
            <a:schemeClr val="bg1"/>
          </a:solidFill>
          <a:ln w="12700" cap="flat" cmpd="sng" algn="ctr">
            <a:noFill/>
            <a:prstDash val="solid"/>
          </a:ln>
          <a:effectLst>
            <a:outerShdw blurRad="50800" dist="38100" dir="5400000" algn="t" rotWithShape="0">
              <a:prstClr val="black">
                <a:alpha val="40000"/>
              </a:prstClr>
            </a:outerShdw>
          </a:effectLst>
        </p:spPr>
        <p:txBody>
          <a:bodyPr lIns="51384" tIns="25694" rIns="51390" bIns="0" rtlCol="0" anchor="t"/>
          <a:lstStyle/>
          <a:p>
            <a:pPr marL="95462" lvl="1" indent="-95462" defTabSz="513889" fontAlgn="ctr">
              <a:spcBef>
                <a:spcPts val="0"/>
              </a:spcBef>
              <a:spcAft>
                <a:spcPts val="0"/>
              </a:spcAft>
              <a:buClr>
                <a:srgbClr val="FFFFFF"/>
              </a:buClr>
              <a:buSzPct val="100000"/>
              <a:buFont typeface="Wingdings" pitchFamily="2" charset="2"/>
              <a:buChar char="§"/>
              <a:defRPr/>
            </a:pPr>
            <a:endParaRPr lang="en-US" altLang="zh-CN" sz="1200" kern="0" dirty="0">
              <a:solidFill>
                <a:srgbClr val="FFFFFF"/>
              </a:solidFill>
              <a:latin typeface="+mn-lt"/>
              <a:ea typeface="华文细黑" panose="02010600040101010101" pitchFamily="2" charset="-122"/>
              <a:cs typeface="Arial" pitchFamily="34" charset="0"/>
            </a:endParaRPr>
          </a:p>
        </p:txBody>
      </p:sp>
      <p:sp>
        <p:nvSpPr>
          <p:cNvPr id="7" name="1859879746"/>
          <p:cNvSpPr/>
          <p:nvPr/>
        </p:nvSpPr>
        <p:spPr bwMode="auto">
          <a:xfrm>
            <a:off x="2354510" y="1467494"/>
            <a:ext cx="3741491" cy="521346"/>
          </a:xfrm>
          <a:prstGeom prst="roundRect">
            <a:avLst>
              <a:gd name="adj" fmla="val 0"/>
            </a:avLst>
          </a:prstGeom>
          <a:solidFill>
            <a:srgbClr val="00B0F0"/>
          </a:solidFill>
          <a:ln w="25400" cap="flat" cmpd="sng" algn="ctr">
            <a:noFill/>
            <a:prstDash val="solid"/>
          </a:ln>
          <a:effectLst>
            <a:outerShdw blurRad="50800" dist="38100" dir="5400000" algn="t" rotWithShape="0">
              <a:prstClr val="black">
                <a:alpha val="40000"/>
              </a:prstClr>
            </a:outerShdw>
          </a:effectLst>
        </p:spPr>
        <p:txBody>
          <a:bodyPr lIns="0" tIns="0" rIns="0" bIns="0" rtlCol="0" anchor="ctr"/>
          <a:lstStyle/>
          <a:p>
            <a:pPr indent="-20232" algn="ctr" defTabSz="599537" eaLnBrk="0" fontAlgn="ctr" hangingPunct="0">
              <a:buSzPct val="60000"/>
            </a:pPr>
            <a:r>
              <a:rPr lang="en-US" altLang="zh-CN" sz="1400" b="1" dirty="0">
                <a:solidFill>
                  <a:schemeClr val="bg1"/>
                </a:solidFill>
                <a:effectLst>
                  <a:outerShdw blurRad="38100" dist="38100" dir="2700000" algn="tl">
                    <a:srgbClr val="000000">
                      <a:alpha val="43137"/>
                    </a:srgbClr>
                  </a:outerShdw>
                </a:effectLst>
                <a:latin typeface="+mn-lt"/>
                <a:ea typeface="华文细黑" panose="02010600040101010101" pitchFamily="2" charset="-122"/>
                <a:cs typeface="Arial" pitchFamily="34" charset="0"/>
              </a:rPr>
              <a:t>An Internet Company's Network Development Requirements</a:t>
            </a:r>
          </a:p>
        </p:txBody>
      </p:sp>
      <p:sp>
        <p:nvSpPr>
          <p:cNvPr id="16" name="1335403000"/>
          <p:cNvSpPr/>
          <p:nvPr/>
        </p:nvSpPr>
        <p:spPr>
          <a:xfrm>
            <a:off x="2397807" y="2030651"/>
            <a:ext cx="3693082" cy="2257622"/>
          </a:xfrm>
          <a:prstGeom prst="rect">
            <a:avLst/>
          </a:prstGeom>
        </p:spPr>
        <p:txBody>
          <a:bodyPr wrap="square" lIns="51390" tIns="25694" rIns="51390" bIns="25694" anchor="ctr">
            <a:spAutoFit/>
          </a:bodyPr>
          <a:lstStyle/>
          <a:p>
            <a:pPr fontAlgn="ctr">
              <a:spcBef>
                <a:spcPct val="0"/>
              </a:spcBef>
            </a:pPr>
            <a:r>
              <a:rPr lang="en-US" altLang="zh-CN" sz="1400" dirty="0">
                <a:solidFill>
                  <a:srgbClr val="C00000"/>
                </a:solidFill>
                <a:latin typeface="+mn-lt"/>
                <a:ea typeface="华文细黑" panose="02010600040101010101" pitchFamily="2" charset="-122"/>
                <a:cs typeface="Arial" pitchFamily="34" charset="0"/>
              </a:rPr>
              <a:t>10+ </a:t>
            </a:r>
            <a:r>
              <a:rPr lang="en-US" altLang="zh-CN" sz="1400" dirty="0">
                <a:latin typeface="+mn-lt"/>
                <a:ea typeface="华文细黑" panose="02010600040101010101" pitchFamily="2" charset="-122"/>
                <a:cs typeface="Arial" pitchFamily="34" charset="0"/>
              </a:rPr>
              <a:t>cities</a:t>
            </a:r>
            <a:r>
              <a:rPr lang="en-US" altLang="zh-CN" sz="1400" dirty="0">
                <a:solidFill>
                  <a:srgbClr val="C00000"/>
                </a:solidFill>
                <a:latin typeface="+mn-lt"/>
                <a:ea typeface="华文细黑" panose="02010600040101010101" pitchFamily="2" charset="-122"/>
                <a:cs typeface="Arial" pitchFamily="34" charset="0"/>
              </a:rPr>
              <a:t>, 60+ </a:t>
            </a:r>
            <a:r>
              <a:rPr lang="en-US" altLang="zh-CN" sz="1400" dirty="0">
                <a:latin typeface="+mn-lt"/>
                <a:ea typeface="华文细黑" panose="02010600040101010101" pitchFamily="2" charset="-122"/>
                <a:cs typeface="Arial" pitchFamily="34" charset="0"/>
              </a:rPr>
              <a:t>IDC clusters, </a:t>
            </a:r>
            <a:r>
              <a:rPr lang="en-US" altLang="zh-CN" sz="1400" dirty="0">
                <a:solidFill>
                  <a:srgbClr val="C00000"/>
                </a:solidFill>
                <a:latin typeface="+mn-lt"/>
                <a:ea typeface="华文细黑" panose="02010600040101010101" pitchFamily="2" charset="-122"/>
                <a:cs typeface="Arial" pitchFamily="34" charset="0"/>
              </a:rPr>
              <a:t>300,000+ </a:t>
            </a:r>
            <a:r>
              <a:rPr lang="en-US" altLang="zh-CN" sz="1400" dirty="0">
                <a:latin typeface="+mn-lt"/>
                <a:ea typeface="华文细黑" panose="02010600040101010101" pitchFamily="2" charset="-122"/>
                <a:cs typeface="Arial" pitchFamily="34" charset="0"/>
              </a:rPr>
              <a:t>servers, </a:t>
            </a:r>
            <a:r>
              <a:rPr lang="en-US" altLang="zh-CN" sz="1400" dirty="0">
                <a:solidFill>
                  <a:srgbClr val="C00000"/>
                </a:solidFill>
                <a:latin typeface="+mn-lt"/>
                <a:ea typeface="华文细黑" panose="02010600040101010101" pitchFamily="2" charset="-122"/>
                <a:cs typeface="Arial" pitchFamily="34" charset="0"/>
              </a:rPr>
              <a:t>20,000 </a:t>
            </a:r>
            <a:r>
              <a:rPr lang="en-US" altLang="zh-CN" sz="1400" dirty="0" err="1">
                <a:solidFill>
                  <a:srgbClr val="C00000"/>
                </a:solidFill>
                <a:latin typeface="+mn-lt"/>
                <a:ea typeface="华文细黑" panose="02010600040101010101" pitchFamily="2" charset="-122"/>
                <a:cs typeface="Arial" pitchFamily="34" charset="0"/>
              </a:rPr>
              <a:t>Gbit</a:t>
            </a:r>
            <a:r>
              <a:rPr lang="en-US" altLang="zh-CN" sz="1400" dirty="0">
                <a:solidFill>
                  <a:srgbClr val="C00000"/>
                </a:solidFill>
                <a:latin typeface="+mn-lt"/>
                <a:ea typeface="华文细黑" panose="02010600040101010101" pitchFamily="2" charset="-122"/>
                <a:cs typeface="Arial" pitchFamily="34" charset="0"/>
              </a:rPr>
              <a:t>/s+</a:t>
            </a:r>
            <a:r>
              <a:rPr lang="en-US" altLang="zh-CN" sz="1400" dirty="0">
                <a:solidFill>
                  <a:srgbClr val="990000"/>
                </a:solidFill>
                <a:latin typeface="+mn-lt"/>
                <a:ea typeface="华文细黑" panose="02010600040101010101" pitchFamily="2" charset="-122"/>
                <a:cs typeface="Arial" pitchFamily="34" charset="0"/>
              </a:rPr>
              <a:t> </a:t>
            </a:r>
            <a:r>
              <a:rPr lang="en-US" altLang="zh-CN" sz="1400" dirty="0">
                <a:latin typeface="+mn-lt"/>
                <a:ea typeface="华文细黑" panose="02010600040101010101" pitchFamily="2" charset="-122"/>
                <a:cs typeface="Arial" pitchFamily="34" charset="0"/>
              </a:rPr>
              <a:t>IDC bandwidth, and </a:t>
            </a:r>
            <a:r>
              <a:rPr lang="en-US" altLang="zh-CN" sz="1400" dirty="0">
                <a:solidFill>
                  <a:srgbClr val="C00000"/>
                </a:solidFill>
                <a:latin typeface="+mn-lt"/>
                <a:ea typeface="华文细黑" panose="02010600040101010101" pitchFamily="2" charset="-122"/>
                <a:cs typeface="Arial" pitchFamily="34" charset="0"/>
              </a:rPr>
              <a:t>5,000 GB+ </a:t>
            </a:r>
            <a:r>
              <a:rPr lang="en-US" altLang="zh-CN" sz="1400" dirty="0">
                <a:latin typeface="+mn-lt"/>
                <a:ea typeface="华文细黑" panose="02010600040101010101" pitchFamily="2" charset="-122"/>
                <a:cs typeface="Arial" pitchFamily="34" charset="0"/>
              </a:rPr>
              <a:t>CDN traffic</a:t>
            </a:r>
            <a:endParaRPr lang="en-US" altLang="zh-CN" sz="1400" kern="0" dirty="0">
              <a:latin typeface="+mn-lt"/>
              <a:ea typeface="华文细黑" panose="02010600040101010101" pitchFamily="2" charset="-122"/>
              <a:cs typeface="Arial" pitchFamily="34" charset="0"/>
            </a:endParaRPr>
          </a:p>
          <a:p>
            <a:pPr marL="0" lvl="1" defTabSz="600063" eaLnBrk="0" fontAlgn="ctr" hangingPunct="0">
              <a:spcAft>
                <a:spcPts val="238"/>
              </a:spcAft>
              <a:buClr>
                <a:schemeClr val="tx2"/>
              </a:buClr>
              <a:buSzPct val="50000"/>
              <a:tabLst>
                <a:tab pos="463523" algn="l"/>
              </a:tabLst>
              <a:defRPr/>
            </a:pPr>
            <a:r>
              <a:rPr lang="en-US" altLang="zh-CN" sz="1400" kern="0" dirty="0">
                <a:solidFill>
                  <a:srgbClr val="C00000"/>
                </a:solidFill>
                <a:latin typeface="+mn-lt"/>
                <a:ea typeface="华文细黑" panose="02010600040101010101" pitchFamily="2" charset="-122"/>
                <a:cs typeface="Arial" pitchFamily="34" charset="0"/>
              </a:rPr>
              <a:t>Problems:</a:t>
            </a:r>
          </a:p>
          <a:p>
            <a:pPr marL="74976" lvl="1" indent="-74976" defTabSz="600063" eaLnBrk="0" fontAlgn="ctr" hangingPunct="0">
              <a:spcAft>
                <a:spcPts val="238"/>
              </a:spcAft>
              <a:buClr>
                <a:schemeClr val="tx2"/>
              </a:buClr>
              <a:buSzPct val="50000"/>
              <a:buFont typeface="Wingdings" pitchFamily="2" charset="2"/>
              <a:buChar char="l"/>
              <a:tabLst>
                <a:tab pos="463523" algn="l"/>
              </a:tabLst>
              <a:defRPr/>
            </a:pPr>
            <a:r>
              <a:rPr lang="en-US" altLang="zh-CN" sz="1400" kern="0" dirty="0">
                <a:solidFill>
                  <a:srgbClr val="C00000"/>
                </a:solidFill>
                <a:latin typeface="+mn-lt"/>
                <a:ea typeface="华文细黑" panose="02010600040101010101" pitchFamily="2" charset="-122"/>
                <a:cs typeface="Arial" pitchFamily="34" charset="0"/>
              </a:rPr>
              <a:t>The overall private line utilization was low. However, local capacity expansions frequently occurred.</a:t>
            </a:r>
          </a:p>
          <a:p>
            <a:pPr marL="74976" lvl="1" indent="-74976" defTabSz="600063" eaLnBrk="0" fontAlgn="ctr" hangingPunct="0">
              <a:spcAft>
                <a:spcPts val="238"/>
              </a:spcAft>
              <a:buClr>
                <a:schemeClr val="tx2"/>
              </a:buClr>
              <a:buSzPct val="50000"/>
              <a:buFont typeface="Wingdings" pitchFamily="2" charset="2"/>
              <a:buChar char="l"/>
              <a:tabLst>
                <a:tab pos="463523" algn="l"/>
              </a:tabLst>
              <a:defRPr/>
            </a:pPr>
            <a:r>
              <a:rPr lang="en-US" altLang="zh-CN" sz="1400" kern="0" dirty="0">
                <a:solidFill>
                  <a:srgbClr val="C00000"/>
                </a:solidFill>
                <a:latin typeface="+mn-lt"/>
                <a:ea typeface="华文细黑" panose="02010600040101010101" pitchFamily="2" charset="-122"/>
                <a:cs typeface="Arial" pitchFamily="34" charset="0"/>
              </a:rPr>
              <a:t>The business department suffered from insufficient WAN bandwidth and poor flexibility.</a:t>
            </a:r>
          </a:p>
        </p:txBody>
      </p:sp>
      <p:graphicFrame>
        <p:nvGraphicFramePr>
          <p:cNvPr id="4" name="对象 3"/>
          <p:cNvGraphicFramePr>
            <a:graphicFrameLocks noChangeAspect="1"/>
          </p:cNvGraphicFramePr>
          <p:nvPr>
            <p:extLst>
              <p:ext uri="{D42A27DB-BD31-4B8C-83A1-F6EECF244321}">
                <p14:modId xmlns:p14="http://schemas.microsoft.com/office/powerpoint/2010/main" val="1269634281"/>
              </p:ext>
            </p:extLst>
          </p:nvPr>
        </p:nvGraphicFramePr>
        <p:xfrm>
          <a:off x="6140312" y="3104964"/>
          <a:ext cx="5248276" cy="3231163"/>
        </p:xfrm>
        <a:graphic>
          <a:graphicData uri="http://schemas.openxmlformats.org/presentationml/2006/ole">
            <mc:AlternateContent xmlns:mc="http://schemas.openxmlformats.org/markup-compatibility/2006">
              <mc:Choice xmlns:v="urn:schemas-microsoft-com:vml" Requires="v">
                <p:oleObj spid="_x0000_s1035" name="Visio" r:id="rId4" imgW="5219652" imgH="3419594" progId="Visio.Drawing.15">
                  <p:embed/>
                </p:oleObj>
              </mc:Choice>
              <mc:Fallback>
                <p:oleObj name="Visio" r:id="rId4" imgW="5219652" imgH="3419594" progId="Visio.Drawing.15">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312" y="3104964"/>
                        <a:ext cx="5248276" cy="3231163"/>
                      </a:xfrm>
                      <a:prstGeom prst="rect">
                        <a:avLst/>
                      </a:prstGeom>
                      <a:noFill/>
                    </p:spPr>
                  </p:pic>
                </p:oleObj>
              </mc:Fallback>
            </mc:AlternateContent>
          </a:graphicData>
        </a:graphic>
      </p:graphicFrame>
    </p:spTree>
    <p:extLst>
      <p:ext uri="{BB962C8B-B14F-4D97-AF65-F5344CB8AC3E}">
        <p14:creationId xmlns:p14="http://schemas.microsoft.com/office/powerpoint/2010/main" val="187002553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lstStyle/>
          <a:p>
            <a:r>
              <a:rPr lang="en-US" altLang="zh-CN" dirty="0"/>
              <a:t>What are the routes from SDN to development and commercial application?</a:t>
            </a:r>
          </a:p>
          <a:p>
            <a:r>
              <a:rPr lang="en-US" altLang="zh-CN" dirty="0"/>
              <a:t>Why is overlay technology a best practice in data center networks?</a:t>
            </a:r>
            <a:endParaRPr lang="zh-CN" altLang="en-US" dirty="0"/>
          </a:p>
        </p:txBody>
      </p:sp>
    </p:spTree>
    <p:extLst>
      <p:ext uri="{BB962C8B-B14F-4D97-AF65-F5344CB8AC3E}">
        <p14:creationId xmlns:p14="http://schemas.microsoft.com/office/powerpoint/2010/main" val="23777583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259519342"/>
          <p:cNvSpPr>
            <a:spLocks noGrp="1"/>
          </p:cNvSpPr>
          <p:nvPr>
            <p:ph type="body" sz="quarter" idx="11"/>
          </p:nvPr>
        </p:nvSpPr>
        <p:spPr/>
        <p:txBody>
          <a:bodyPr/>
          <a:lstStyle/>
          <a:p>
            <a:r>
              <a:rPr lang="en-US" altLang="zh-CN"/>
              <a:t>Limitations of Traditional Networks</a:t>
            </a:r>
          </a:p>
          <a:p>
            <a:r>
              <a:rPr lang="en-US"/>
              <a:t>SDN Overview</a:t>
            </a:r>
            <a:endParaRPr lang="en-US" altLang="zh-CN"/>
          </a:p>
          <a:p>
            <a:r>
              <a:rPr lang="en-US"/>
              <a:t>SDN Value</a:t>
            </a:r>
            <a:endParaRPr lang="en-US" altLang="zh-CN"/>
          </a:p>
          <a:p>
            <a:r>
              <a:rPr lang="en-US" altLang="zh-CN"/>
              <a:t>SDN Standards Organizations</a:t>
            </a:r>
          </a:p>
          <a:p>
            <a:r>
              <a:rPr lang="en-US" altLang="zh-CN"/>
              <a:t>SDN Applications</a:t>
            </a:r>
          </a:p>
          <a:p>
            <a:endParaRPr lang="en-US" dirty="0"/>
          </a:p>
        </p:txBody>
      </p:sp>
    </p:spTree>
    <p:extLst>
      <p:ext uri="{BB962C8B-B14F-4D97-AF65-F5344CB8AC3E}">
        <p14:creationId xmlns:p14="http://schemas.microsoft.com/office/powerpoint/2010/main" val="261723489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929868917"/>
          <p:cNvSpPr>
            <a:spLocks noGrp="1"/>
          </p:cNvSpPr>
          <p:nvPr>
            <p:ph type="body" sz="quarter" idx="10"/>
          </p:nvPr>
        </p:nvSpPr>
        <p:spPr/>
        <p:txBody>
          <a:bodyPr/>
          <a:lstStyle/>
          <a:p>
            <a:r>
              <a:rPr lang="en-US" altLang="zh-CN"/>
              <a:t>Huawei's official websites:</a:t>
            </a:r>
          </a:p>
          <a:p>
            <a:pPr lvl="1"/>
            <a:r>
              <a:rPr lang="en-US" altLang="zh-CN"/>
              <a:t>Enterprise business: http://e.huawei.com/en/</a:t>
            </a:r>
          </a:p>
          <a:p>
            <a:pPr lvl="1"/>
            <a:r>
              <a:rPr lang="en-US" altLang="zh-CN"/>
              <a:t>Technical support: http://support.huawei.com/enterprise/en/</a:t>
            </a:r>
          </a:p>
          <a:p>
            <a:pPr lvl="1"/>
            <a:r>
              <a:rPr lang="en-US" altLang="zh-CN"/>
              <a:t>Online learning: http://learning.huawei.com/en/</a:t>
            </a:r>
          </a:p>
          <a:p>
            <a:r>
              <a:rPr lang="en-US" altLang="zh-CN"/>
              <a:t>Document tool</a:t>
            </a:r>
          </a:p>
          <a:p>
            <a:pPr lvl="1"/>
            <a:r>
              <a:rPr lang="en-US" altLang="zh-CN"/>
              <a:t>HedEx Lite</a:t>
            </a:r>
          </a:p>
          <a:p>
            <a:r>
              <a:rPr lang="en-US" altLang="zh-CN"/>
              <a:t>Simulator</a:t>
            </a:r>
          </a:p>
          <a:p>
            <a:pPr lvl="1"/>
            <a:r>
              <a:rPr lang="en-US" altLang="zh-CN"/>
              <a:t>eNSP</a:t>
            </a:r>
          </a:p>
          <a:p>
            <a:endParaRPr lang="en-US" dirty="0"/>
          </a:p>
        </p:txBody>
      </p:sp>
    </p:spTree>
    <p:extLst>
      <p:ext uri="{BB962C8B-B14F-4D97-AF65-F5344CB8AC3E}">
        <p14:creationId xmlns:p14="http://schemas.microsoft.com/office/powerpoint/2010/main" val="10756661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023505637"/>
          <p:cNvSpPr>
            <a:spLocks noGrp="1"/>
          </p:cNvSpPr>
          <p:nvPr>
            <p:ph idx="1"/>
          </p:nvPr>
        </p:nvSpPr>
        <p:spPr/>
        <p:txBody>
          <a:bodyPr/>
          <a:lstStyle/>
          <a:p>
            <a:r>
              <a:rPr lang="en-US" altLang="zh-CN"/>
              <a:t>Upon completion of this course, you will be able to:</a:t>
            </a:r>
          </a:p>
          <a:p>
            <a:pPr lvl="1"/>
            <a:r>
              <a:rPr lang="en-US" altLang="zh-CN"/>
              <a:t>Describe new challenges for cloud data center networks.</a:t>
            </a:r>
          </a:p>
          <a:p>
            <a:pPr lvl="1"/>
            <a:r>
              <a:rPr lang="en-US" altLang="zh-CN"/>
              <a:t>Describe the industry's SDN development and technical roadmap.</a:t>
            </a:r>
          </a:p>
          <a:p>
            <a:pPr lvl="1"/>
            <a:r>
              <a:rPr lang="en-US" altLang="zh-CN"/>
              <a:t>Understand Huawei's CloudFabric Solution.</a:t>
            </a:r>
          </a:p>
          <a:p>
            <a:endParaRPr lang="en-US" altLang="zh-CN" dirty="0"/>
          </a:p>
        </p:txBody>
      </p:sp>
    </p:spTree>
    <p:extLst>
      <p:ext uri="{BB962C8B-B14F-4D97-AF65-F5344CB8AC3E}">
        <p14:creationId xmlns:p14="http://schemas.microsoft.com/office/powerpoint/2010/main" val="37272568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1294331471"/>
          <p:cNvSpPr>
            <a:spLocks noGrp="1"/>
          </p:cNvSpPr>
          <p:nvPr>
            <p:ph type="body" sz="quarter" idx="10"/>
          </p:nvPr>
        </p:nvSpPr>
        <p:spPr/>
        <p:txBody>
          <a:bodyPr/>
          <a:lstStyle/>
          <a:p>
            <a:r>
              <a:rPr lang="en-US" altLang="zh-CN">
                <a:sym typeface="FrutigerNext LT Regular"/>
              </a:rPr>
              <a:t>Huawei E-Learning website:</a:t>
            </a:r>
          </a:p>
          <a:p>
            <a:pPr lvl="1"/>
            <a:r>
              <a:rPr lang="en-US" altLang="zh-CN">
                <a:sym typeface="FrutigerNext LT Regular"/>
              </a:rPr>
              <a:t>http://support.huawei.com/learning/Index!toTrainIndex</a:t>
            </a:r>
          </a:p>
          <a:p>
            <a:r>
              <a:rPr lang="en-US" altLang="zh-CN">
                <a:sym typeface="FrutigerNext LT Regular"/>
              </a:rPr>
              <a:t>Huawei support case library:</a:t>
            </a:r>
          </a:p>
          <a:p>
            <a:pPr lvl="1"/>
            <a:r>
              <a:rPr lang="en-US" altLang="zh-CN">
                <a:sym typeface="FrutigerNext LT Regular"/>
              </a:rPr>
              <a:t>http://support.huawei.com/enterprise/servicecenter?lang=en</a:t>
            </a:r>
            <a:endParaRPr lang="en-US" altLang="zh-CN"/>
          </a:p>
          <a:p>
            <a:endParaRPr lang="en-US" altLang="zh-CN" dirty="0"/>
          </a:p>
        </p:txBody>
      </p:sp>
    </p:spTree>
    <p:extLst>
      <p:ext uri="{BB962C8B-B14F-4D97-AF65-F5344CB8AC3E}">
        <p14:creationId xmlns:p14="http://schemas.microsoft.com/office/powerpoint/2010/main" val="25183300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47840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756969084"/>
          <p:cNvSpPr>
            <a:spLocks noGrp="1"/>
          </p:cNvSpPr>
          <p:nvPr>
            <p:ph type="body" sz="quarter" idx="10"/>
          </p:nvPr>
        </p:nvSpPr>
        <p:spPr/>
        <p:txBody>
          <a:bodyPr/>
          <a:lstStyle/>
          <a:p>
            <a:r>
              <a:rPr lang="en-US" altLang="zh-CN" b="1"/>
              <a:t>Limitations of Traditional Networks</a:t>
            </a:r>
          </a:p>
          <a:p>
            <a:r>
              <a:rPr lang="en-US">
                <a:solidFill>
                  <a:schemeClr val="bg1">
                    <a:lumMod val="50000"/>
                  </a:schemeClr>
                </a:solidFill>
              </a:rPr>
              <a:t>SDN Overview</a:t>
            </a:r>
            <a:endParaRPr lang="en-US" altLang="zh-CN">
              <a:solidFill>
                <a:schemeClr val="bg1">
                  <a:lumMod val="50000"/>
                </a:schemeClr>
              </a:solidFill>
            </a:endParaRPr>
          </a:p>
          <a:p>
            <a:r>
              <a:rPr lang="en-US">
                <a:solidFill>
                  <a:schemeClr val="bg1">
                    <a:lumMod val="50000"/>
                  </a:schemeClr>
                </a:solidFill>
              </a:rPr>
              <a:t>SDN Value</a:t>
            </a:r>
            <a:endParaRPr lang="en-US" altLang="zh-CN">
              <a:solidFill>
                <a:schemeClr val="bg1">
                  <a:lumMod val="50000"/>
                </a:schemeClr>
              </a:solidFill>
            </a:endParaRPr>
          </a:p>
          <a:p>
            <a:r>
              <a:rPr lang="en-US" altLang="zh-CN">
                <a:solidFill>
                  <a:schemeClr val="bg1">
                    <a:lumMod val="50000"/>
                  </a:schemeClr>
                </a:solidFill>
              </a:rPr>
              <a:t>SDN Standards Organizations</a:t>
            </a:r>
          </a:p>
          <a:p>
            <a:r>
              <a:rPr lang="en-US" altLang="zh-CN">
                <a:solidFill>
                  <a:schemeClr val="bg1">
                    <a:lumMod val="50000"/>
                  </a:schemeClr>
                </a:solidFill>
              </a:rPr>
              <a:t>SDN Applications</a:t>
            </a:r>
          </a:p>
          <a:p>
            <a:endParaRPr lang="en-US" altLang="zh-CN"/>
          </a:p>
          <a:p>
            <a:endParaRPr lang="en-US" dirty="0"/>
          </a:p>
        </p:txBody>
      </p:sp>
    </p:spTree>
    <p:extLst>
      <p:ext uri="{BB962C8B-B14F-4D97-AF65-F5344CB8AC3E}">
        <p14:creationId xmlns:p14="http://schemas.microsoft.com/office/powerpoint/2010/main" val="660711501"/>
      </p:ext>
    </p:extLst>
  </p:cSld>
  <p:clrMapOvr>
    <a:masterClrMapping/>
  </p:clrMapOvr>
  <p:transition advTm="10000"/>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2"/>
          </p:nvPr>
        </p:nvSpPr>
        <p:spPr/>
        <p:txBody>
          <a:bodyPr/>
          <a:lstStyle/>
          <a:p>
            <a:r>
              <a:rPr lang="en-US" altLang="zh-CN"/>
              <a:t>Traditional Distributed Network</a:t>
            </a:r>
            <a:endParaRPr lang="zh-CN" altLang="en-US" dirty="0"/>
          </a:p>
        </p:txBody>
      </p:sp>
      <p:grpSp>
        <p:nvGrpSpPr>
          <p:cNvPr id="6" name="组合 5"/>
          <p:cNvGrpSpPr/>
          <p:nvPr/>
        </p:nvGrpSpPr>
        <p:grpSpPr>
          <a:xfrm>
            <a:off x="1008062" y="1233488"/>
            <a:ext cx="9984481" cy="4967820"/>
            <a:chOff x="2316565" y="1673201"/>
            <a:chExt cx="6964960" cy="3907712"/>
          </a:xfrm>
        </p:grpSpPr>
        <p:sp>
          <p:nvSpPr>
            <p:cNvPr id="347" name="Freeform 21"/>
            <p:cNvSpPr>
              <a:spLocks/>
            </p:cNvSpPr>
            <p:nvPr/>
          </p:nvSpPr>
          <p:spPr bwMode="auto">
            <a:xfrm>
              <a:off x="2463614" y="4089202"/>
              <a:ext cx="36916" cy="8788"/>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48" name="1462431527"/>
            <p:cNvSpPr>
              <a:spLocks/>
            </p:cNvSpPr>
            <p:nvPr/>
          </p:nvSpPr>
          <p:spPr bwMode="auto">
            <a:xfrm>
              <a:off x="2351426" y="4089203"/>
              <a:ext cx="5191" cy="7951"/>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49" name="1365206333"/>
            <p:cNvSpPr>
              <a:spLocks/>
            </p:cNvSpPr>
            <p:nvPr/>
          </p:nvSpPr>
          <p:spPr bwMode="auto">
            <a:xfrm>
              <a:off x="2358635" y="4089203"/>
              <a:ext cx="5480" cy="7951"/>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0" name="208503546"/>
            <p:cNvSpPr>
              <a:spLocks/>
            </p:cNvSpPr>
            <p:nvPr/>
          </p:nvSpPr>
          <p:spPr bwMode="auto">
            <a:xfrm>
              <a:off x="2366134" y="4089203"/>
              <a:ext cx="5191" cy="7951"/>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1" name="891891814"/>
            <p:cNvSpPr>
              <a:spLocks/>
            </p:cNvSpPr>
            <p:nvPr/>
          </p:nvSpPr>
          <p:spPr bwMode="auto">
            <a:xfrm>
              <a:off x="2373344" y="4089203"/>
              <a:ext cx="5191" cy="7951"/>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2" name="1690213489"/>
            <p:cNvSpPr>
              <a:spLocks/>
            </p:cNvSpPr>
            <p:nvPr/>
          </p:nvSpPr>
          <p:spPr bwMode="auto">
            <a:xfrm>
              <a:off x="2380554" y="4089203"/>
              <a:ext cx="5191" cy="7951"/>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3" name="408004652"/>
            <p:cNvSpPr>
              <a:spLocks/>
            </p:cNvSpPr>
            <p:nvPr/>
          </p:nvSpPr>
          <p:spPr bwMode="auto">
            <a:xfrm>
              <a:off x="2463614" y="4138579"/>
              <a:ext cx="36916" cy="9206"/>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4" name="568224121"/>
            <p:cNvSpPr>
              <a:spLocks/>
            </p:cNvSpPr>
            <p:nvPr/>
          </p:nvSpPr>
          <p:spPr bwMode="auto">
            <a:xfrm>
              <a:off x="2351426" y="4138998"/>
              <a:ext cx="5191" cy="7532"/>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5" name="1947459252"/>
            <p:cNvSpPr>
              <a:spLocks/>
            </p:cNvSpPr>
            <p:nvPr/>
          </p:nvSpPr>
          <p:spPr bwMode="auto">
            <a:xfrm>
              <a:off x="2358635" y="4138998"/>
              <a:ext cx="5480" cy="7532"/>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6" name="1978063508"/>
            <p:cNvSpPr>
              <a:spLocks/>
            </p:cNvSpPr>
            <p:nvPr/>
          </p:nvSpPr>
          <p:spPr bwMode="auto">
            <a:xfrm>
              <a:off x="2366134" y="4138998"/>
              <a:ext cx="5191" cy="7532"/>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7" name="764088105"/>
            <p:cNvSpPr>
              <a:spLocks/>
            </p:cNvSpPr>
            <p:nvPr/>
          </p:nvSpPr>
          <p:spPr bwMode="auto">
            <a:xfrm>
              <a:off x="2373344" y="4138998"/>
              <a:ext cx="5191" cy="7532"/>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8" name="1542271723"/>
            <p:cNvSpPr>
              <a:spLocks/>
            </p:cNvSpPr>
            <p:nvPr/>
          </p:nvSpPr>
          <p:spPr bwMode="auto">
            <a:xfrm>
              <a:off x="2380554" y="4138998"/>
              <a:ext cx="5191" cy="7532"/>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59" name="1925836645"/>
            <p:cNvSpPr>
              <a:spLocks/>
            </p:cNvSpPr>
            <p:nvPr/>
          </p:nvSpPr>
          <p:spPr bwMode="auto">
            <a:xfrm>
              <a:off x="2463614" y="4187957"/>
              <a:ext cx="36916" cy="9206"/>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0" name="395957704"/>
            <p:cNvSpPr>
              <a:spLocks/>
            </p:cNvSpPr>
            <p:nvPr/>
          </p:nvSpPr>
          <p:spPr bwMode="auto">
            <a:xfrm>
              <a:off x="2351426" y="4188375"/>
              <a:ext cx="5191" cy="7532"/>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1" name="196594891"/>
            <p:cNvSpPr>
              <a:spLocks/>
            </p:cNvSpPr>
            <p:nvPr/>
          </p:nvSpPr>
          <p:spPr bwMode="auto">
            <a:xfrm>
              <a:off x="2358635" y="4188375"/>
              <a:ext cx="5480" cy="7532"/>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2" name="1871635658"/>
            <p:cNvSpPr>
              <a:spLocks/>
            </p:cNvSpPr>
            <p:nvPr/>
          </p:nvSpPr>
          <p:spPr bwMode="auto">
            <a:xfrm>
              <a:off x="2366134" y="4188375"/>
              <a:ext cx="5191" cy="7532"/>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3" name="216580531"/>
            <p:cNvSpPr>
              <a:spLocks/>
            </p:cNvSpPr>
            <p:nvPr/>
          </p:nvSpPr>
          <p:spPr bwMode="auto">
            <a:xfrm>
              <a:off x="2373344" y="4188375"/>
              <a:ext cx="5191" cy="7532"/>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4" name="694521941"/>
            <p:cNvSpPr>
              <a:spLocks/>
            </p:cNvSpPr>
            <p:nvPr/>
          </p:nvSpPr>
          <p:spPr bwMode="auto">
            <a:xfrm>
              <a:off x="2380554" y="4188375"/>
              <a:ext cx="5191" cy="7532"/>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5" name="543328163"/>
            <p:cNvSpPr>
              <a:spLocks/>
            </p:cNvSpPr>
            <p:nvPr/>
          </p:nvSpPr>
          <p:spPr bwMode="auto">
            <a:xfrm>
              <a:off x="2463614" y="4534437"/>
              <a:ext cx="36916" cy="9206"/>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6" name="1684173692"/>
            <p:cNvSpPr>
              <a:spLocks/>
            </p:cNvSpPr>
            <p:nvPr/>
          </p:nvSpPr>
          <p:spPr bwMode="auto">
            <a:xfrm>
              <a:off x="2351426" y="4534855"/>
              <a:ext cx="5191" cy="7532"/>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7" name="35303220"/>
            <p:cNvSpPr>
              <a:spLocks/>
            </p:cNvSpPr>
            <p:nvPr/>
          </p:nvSpPr>
          <p:spPr bwMode="auto">
            <a:xfrm>
              <a:off x="2358635" y="4534855"/>
              <a:ext cx="5480" cy="7532"/>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8" name="2059481999"/>
            <p:cNvSpPr>
              <a:spLocks/>
            </p:cNvSpPr>
            <p:nvPr/>
          </p:nvSpPr>
          <p:spPr bwMode="auto">
            <a:xfrm>
              <a:off x="2366134" y="4534855"/>
              <a:ext cx="5191" cy="7532"/>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69" name="1159259497"/>
            <p:cNvSpPr>
              <a:spLocks/>
            </p:cNvSpPr>
            <p:nvPr/>
          </p:nvSpPr>
          <p:spPr bwMode="auto">
            <a:xfrm>
              <a:off x="2373344" y="4534855"/>
              <a:ext cx="5191" cy="7532"/>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0" name="2131841045"/>
            <p:cNvSpPr>
              <a:spLocks/>
            </p:cNvSpPr>
            <p:nvPr/>
          </p:nvSpPr>
          <p:spPr bwMode="auto">
            <a:xfrm>
              <a:off x="2380554" y="4534855"/>
              <a:ext cx="5191" cy="7532"/>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1" name="692469079"/>
            <p:cNvSpPr>
              <a:spLocks/>
            </p:cNvSpPr>
            <p:nvPr/>
          </p:nvSpPr>
          <p:spPr bwMode="auto">
            <a:xfrm>
              <a:off x="2463614" y="4287130"/>
              <a:ext cx="36916" cy="8788"/>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2" name="782693605"/>
            <p:cNvSpPr>
              <a:spLocks/>
            </p:cNvSpPr>
            <p:nvPr/>
          </p:nvSpPr>
          <p:spPr bwMode="auto">
            <a:xfrm>
              <a:off x="2351426" y="4287131"/>
              <a:ext cx="5191" cy="7951"/>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3" name="509772649"/>
            <p:cNvSpPr>
              <a:spLocks/>
            </p:cNvSpPr>
            <p:nvPr/>
          </p:nvSpPr>
          <p:spPr bwMode="auto">
            <a:xfrm>
              <a:off x="2358635" y="4287131"/>
              <a:ext cx="5480" cy="7951"/>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4" name="2105957716"/>
            <p:cNvSpPr>
              <a:spLocks/>
            </p:cNvSpPr>
            <p:nvPr/>
          </p:nvSpPr>
          <p:spPr bwMode="auto">
            <a:xfrm>
              <a:off x="2366134" y="4287131"/>
              <a:ext cx="5191" cy="7951"/>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5" name="229243566"/>
            <p:cNvSpPr>
              <a:spLocks/>
            </p:cNvSpPr>
            <p:nvPr/>
          </p:nvSpPr>
          <p:spPr bwMode="auto">
            <a:xfrm>
              <a:off x="2373344" y="4287131"/>
              <a:ext cx="5191" cy="7951"/>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6" name="1239038736"/>
            <p:cNvSpPr>
              <a:spLocks/>
            </p:cNvSpPr>
            <p:nvPr/>
          </p:nvSpPr>
          <p:spPr bwMode="auto">
            <a:xfrm>
              <a:off x="2380554" y="4287131"/>
              <a:ext cx="5191" cy="7951"/>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7" name="1961029482"/>
            <p:cNvSpPr>
              <a:spLocks/>
            </p:cNvSpPr>
            <p:nvPr/>
          </p:nvSpPr>
          <p:spPr bwMode="auto">
            <a:xfrm>
              <a:off x="2463614" y="4336508"/>
              <a:ext cx="36916" cy="9206"/>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8" name="1124794020"/>
            <p:cNvSpPr>
              <a:spLocks/>
            </p:cNvSpPr>
            <p:nvPr/>
          </p:nvSpPr>
          <p:spPr bwMode="auto">
            <a:xfrm>
              <a:off x="2351426" y="4336927"/>
              <a:ext cx="5191" cy="7532"/>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79" name="1934889166"/>
            <p:cNvSpPr>
              <a:spLocks/>
            </p:cNvSpPr>
            <p:nvPr/>
          </p:nvSpPr>
          <p:spPr bwMode="auto">
            <a:xfrm>
              <a:off x="2358635" y="4336927"/>
              <a:ext cx="5480" cy="7532"/>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0" name="614685089"/>
            <p:cNvSpPr>
              <a:spLocks/>
            </p:cNvSpPr>
            <p:nvPr/>
          </p:nvSpPr>
          <p:spPr bwMode="auto">
            <a:xfrm>
              <a:off x="2366134" y="4336927"/>
              <a:ext cx="5191" cy="7532"/>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1" name="213697121"/>
            <p:cNvSpPr>
              <a:spLocks/>
            </p:cNvSpPr>
            <p:nvPr/>
          </p:nvSpPr>
          <p:spPr bwMode="auto">
            <a:xfrm>
              <a:off x="2373344" y="4336927"/>
              <a:ext cx="5191" cy="7532"/>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2" name="326991148"/>
            <p:cNvSpPr>
              <a:spLocks/>
            </p:cNvSpPr>
            <p:nvPr/>
          </p:nvSpPr>
          <p:spPr bwMode="auto">
            <a:xfrm>
              <a:off x="2380554" y="4336927"/>
              <a:ext cx="5191" cy="7532"/>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3" name="1374945632"/>
            <p:cNvSpPr>
              <a:spLocks/>
            </p:cNvSpPr>
            <p:nvPr/>
          </p:nvSpPr>
          <p:spPr bwMode="auto">
            <a:xfrm>
              <a:off x="2463614" y="4385886"/>
              <a:ext cx="36916" cy="9206"/>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4" name="372432317"/>
            <p:cNvSpPr>
              <a:spLocks/>
            </p:cNvSpPr>
            <p:nvPr/>
          </p:nvSpPr>
          <p:spPr bwMode="auto">
            <a:xfrm>
              <a:off x="2351426" y="4386304"/>
              <a:ext cx="5191" cy="7532"/>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5" name="424010882"/>
            <p:cNvSpPr>
              <a:spLocks/>
            </p:cNvSpPr>
            <p:nvPr/>
          </p:nvSpPr>
          <p:spPr bwMode="auto">
            <a:xfrm>
              <a:off x="2358635" y="4386304"/>
              <a:ext cx="5480" cy="7532"/>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6" name="895262216"/>
            <p:cNvSpPr>
              <a:spLocks/>
            </p:cNvSpPr>
            <p:nvPr/>
          </p:nvSpPr>
          <p:spPr bwMode="auto">
            <a:xfrm>
              <a:off x="2366134" y="4386304"/>
              <a:ext cx="5191" cy="7532"/>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7" name="1805542929"/>
            <p:cNvSpPr>
              <a:spLocks/>
            </p:cNvSpPr>
            <p:nvPr/>
          </p:nvSpPr>
          <p:spPr bwMode="auto">
            <a:xfrm>
              <a:off x="2373344" y="4386304"/>
              <a:ext cx="5191" cy="7532"/>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8" name="868291249"/>
            <p:cNvSpPr>
              <a:spLocks/>
            </p:cNvSpPr>
            <p:nvPr/>
          </p:nvSpPr>
          <p:spPr bwMode="auto">
            <a:xfrm>
              <a:off x="2380554" y="4386304"/>
              <a:ext cx="5191" cy="7532"/>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89" name="512872286"/>
            <p:cNvSpPr>
              <a:spLocks/>
            </p:cNvSpPr>
            <p:nvPr/>
          </p:nvSpPr>
          <p:spPr bwMode="auto">
            <a:xfrm>
              <a:off x="2463614" y="4435263"/>
              <a:ext cx="36916" cy="9206"/>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0" name="1989388222"/>
            <p:cNvSpPr>
              <a:spLocks/>
            </p:cNvSpPr>
            <p:nvPr/>
          </p:nvSpPr>
          <p:spPr bwMode="auto">
            <a:xfrm>
              <a:off x="2351426" y="4435682"/>
              <a:ext cx="5191" cy="7532"/>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1" name="151878737"/>
            <p:cNvSpPr>
              <a:spLocks/>
            </p:cNvSpPr>
            <p:nvPr/>
          </p:nvSpPr>
          <p:spPr bwMode="auto">
            <a:xfrm>
              <a:off x="2358635" y="4435682"/>
              <a:ext cx="5480" cy="7532"/>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2" name="1269474455"/>
            <p:cNvSpPr>
              <a:spLocks/>
            </p:cNvSpPr>
            <p:nvPr/>
          </p:nvSpPr>
          <p:spPr bwMode="auto">
            <a:xfrm>
              <a:off x="2366134" y="4435682"/>
              <a:ext cx="5191" cy="7532"/>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3" name="1761282148"/>
            <p:cNvSpPr>
              <a:spLocks/>
            </p:cNvSpPr>
            <p:nvPr/>
          </p:nvSpPr>
          <p:spPr bwMode="auto">
            <a:xfrm>
              <a:off x="2373344" y="4435682"/>
              <a:ext cx="5191" cy="7532"/>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4" name="438758170"/>
            <p:cNvSpPr>
              <a:spLocks/>
            </p:cNvSpPr>
            <p:nvPr/>
          </p:nvSpPr>
          <p:spPr bwMode="auto">
            <a:xfrm>
              <a:off x="2380554" y="4435682"/>
              <a:ext cx="5191" cy="7532"/>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5" name="396865795"/>
            <p:cNvSpPr>
              <a:spLocks/>
            </p:cNvSpPr>
            <p:nvPr/>
          </p:nvSpPr>
          <p:spPr bwMode="auto">
            <a:xfrm>
              <a:off x="2463614" y="4485059"/>
              <a:ext cx="36916" cy="8788"/>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6" name="299982245"/>
            <p:cNvSpPr>
              <a:spLocks/>
            </p:cNvSpPr>
            <p:nvPr/>
          </p:nvSpPr>
          <p:spPr bwMode="auto">
            <a:xfrm>
              <a:off x="2351426" y="4485060"/>
              <a:ext cx="5191" cy="7951"/>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7" name="2038136574"/>
            <p:cNvSpPr>
              <a:spLocks/>
            </p:cNvSpPr>
            <p:nvPr/>
          </p:nvSpPr>
          <p:spPr bwMode="auto">
            <a:xfrm>
              <a:off x="2358635" y="4485060"/>
              <a:ext cx="5480" cy="7951"/>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8" name="148364233"/>
            <p:cNvSpPr>
              <a:spLocks/>
            </p:cNvSpPr>
            <p:nvPr/>
          </p:nvSpPr>
          <p:spPr bwMode="auto">
            <a:xfrm>
              <a:off x="2366134" y="4485060"/>
              <a:ext cx="5191" cy="7951"/>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99" name="525813601"/>
            <p:cNvSpPr>
              <a:spLocks/>
            </p:cNvSpPr>
            <p:nvPr/>
          </p:nvSpPr>
          <p:spPr bwMode="auto">
            <a:xfrm>
              <a:off x="2373344" y="4485060"/>
              <a:ext cx="5191" cy="7951"/>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0" name="1486815592"/>
            <p:cNvSpPr>
              <a:spLocks/>
            </p:cNvSpPr>
            <p:nvPr/>
          </p:nvSpPr>
          <p:spPr bwMode="auto">
            <a:xfrm>
              <a:off x="2380554" y="4485060"/>
              <a:ext cx="5191" cy="7951"/>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1" name="1721665864"/>
            <p:cNvSpPr>
              <a:spLocks/>
            </p:cNvSpPr>
            <p:nvPr/>
          </p:nvSpPr>
          <p:spPr bwMode="auto">
            <a:xfrm>
              <a:off x="2463614" y="4237335"/>
              <a:ext cx="36916" cy="9206"/>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2" name="1805941145"/>
            <p:cNvSpPr>
              <a:spLocks/>
            </p:cNvSpPr>
            <p:nvPr/>
          </p:nvSpPr>
          <p:spPr bwMode="auto">
            <a:xfrm>
              <a:off x="2351426" y="4237753"/>
              <a:ext cx="5191" cy="7532"/>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3" name="303172030"/>
            <p:cNvSpPr>
              <a:spLocks/>
            </p:cNvSpPr>
            <p:nvPr/>
          </p:nvSpPr>
          <p:spPr bwMode="auto">
            <a:xfrm>
              <a:off x="2358635" y="4237753"/>
              <a:ext cx="5480" cy="7532"/>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4" name="1380848935"/>
            <p:cNvSpPr>
              <a:spLocks/>
            </p:cNvSpPr>
            <p:nvPr/>
          </p:nvSpPr>
          <p:spPr bwMode="auto">
            <a:xfrm>
              <a:off x="2366134" y="4237753"/>
              <a:ext cx="5191" cy="7532"/>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5" name="1663518114"/>
            <p:cNvSpPr>
              <a:spLocks/>
            </p:cNvSpPr>
            <p:nvPr/>
          </p:nvSpPr>
          <p:spPr bwMode="auto">
            <a:xfrm>
              <a:off x="2373344" y="4237753"/>
              <a:ext cx="5191" cy="7532"/>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6" name="109198209"/>
            <p:cNvSpPr>
              <a:spLocks/>
            </p:cNvSpPr>
            <p:nvPr/>
          </p:nvSpPr>
          <p:spPr bwMode="auto">
            <a:xfrm>
              <a:off x="2380554" y="4237753"/>
              <a:ext cx="5191" cy="7532"/>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7" name="1180440840"/>
            <p:cNvSpPr>
              <a:spLocks noEditPoints="1"/>
            </p:cNvSpPr>
            <p:nvPr/>
          </p:nvSpPr>
          <p:spPr bwMode="auto">
            <a:xfrm>
              <a:off x="2320854" y="4036895"/>
              <a:ext cx="211400" cy="742756"/>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8" name="449530583"/>
            <p:cNvSpPr>
              <a:spLocks/>
            </p:cNvSpPr>
            <p:nvPr/>
          </p:nvSpPr>
          <p:spPr bwMode="auto">
            <a:xfrm>
              <a:off x="2674725" y="4089202"/>
              <a:ext cx="36916" cy="8788"/>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09" name="338980555"/>
            <p:cNvSpPr>
              <a:spLocks/>
            </p:cNvSpPr>
            <p:nvPr/>
          </p:nvSpPr>
          <p:spPr bwMode="auto">
            <a:xfrm>
              <a:off x="2562826" y="4089203"/>
              <a:ext cx="5191" cy="7951"/>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0" name="708420516"/>
            <p:cNvSpPr>
              <a:spLocks/>
            </p:cNvSpPr>
            <p:nvPr/>
          </p:nvSpPr>
          <p:spPr bwMode="auto">
            <a:xfrm>
              <a:off x="2570036" y="4089203"/>
              <a:ext cx="5191" cy="7951"/>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1" name="17034026"/>
            <p:cNvSpPr>
              <a:spLocks/>
            </p:cNvSpPr>
            <p:nvPr/>
          </p:nvSpPr>
          <p:spPr bwMode="auto">
            <a:xfrm>
              <a:off x="2577245" y="4089203"/>
              <a:ext cx="5480" cy="7951"/>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2" name="1786777732"/>
            <p:cNvSpPr>
              <a:spLocks/>
            </p:cNvSpPr>
            <p:nvPr/>
          </p:nvSpPr>
          <p:spPr bwMode="auto">
            <a:xfrm>
              <a:off x="2584744" y="4089203"/>
              <a:ext cx="5191" cy="7951"/>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3" name="1754866204"/>
            <p:cNvSpPr>
              <a:spLocks/>
            </p:cNvSpPr>
            <p:nvPr/>
          </p:nvSpPr>
          <p:spPr bwMode="auto">
            <a:xfrm>
              <a:off x="2591955" y="4089203"/>
              <a:ext cx="5191" cy="7951"/>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4" name="1311151556"/>
            <p:cNvSpPr>
              <a:spLocks/>
            </p:cNvSpPr>
            <p:nvPr/>
          </p:nvSpPr>
          <p:spPr bwMode="auto">
            <a:xfrm>
              <a:off x="2674725" y="4138579"/>
              <a:ext cx="36916" cy="9206"/>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5" name="182260583"/>
            <p:cNvSpPr>
              <a:spLocks/>
            </p:cNvSpPr>
            <p:nvPr/>
          </p:nvSpPr>
          <p:spPr bwMode="auto">
            <a:xfrm>
              <a:off x="2562826" y="4138998"/>
              <a:ext cx="5191" cy="7532"/>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6" name="2017087390"/>
            <p:cNvSpPr>
              <a:spLocks/>
            </p:cNvSpPr>
            <p:nvPr/>
          </p:nvSpPr>
          <p:spPr bwMode="auto">
            <a:xfrm>
              <a:off x="2570036" y="4138998"/>
              <a:ext cx="5191" cy="7532"/>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7" name="496690026"/>
            <p:cNvSpPr>
              <a:spLocks/>
            </p:cNvSpPr>
            <p:nvPr/>
          </p:nvSpPr>
          <p:spPr bwMode="auto">
            <a:xfrm>
              <a:off x="2577245" y="4138998"/>
              <a:ext cx="5480" cy="7532"/>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8" name="1991631861"/>
            <p:cNvSpPr>
              <a:spLocks/>
            </p:cNvSpPr>
            <p:nvPr/>
          </p:nvSpPr>
          <p:spPr bwMode="auto">
            <a:xfrm>
              <a:off x="2584744" y="4138998"/>
              <a:ext cx="5191" cy="7532"/>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19" name="270511059"/>
            <p:cNvSpPr>
              <a:spLocks/>
            </p:cNvSpPr>
            <p:nvPr/>
          </p:nvSpPr>
          <p:spPr bwMode="auto">
            <a:xfrm>
              <a:off x="2591955" y="4138998"/>
              <a:ext cx="5191" cy="7532"/>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0" name="1795549594"/>
            <p:cNvSpPr>
              <a:spLocks/>
            </p:cNvSpPr>
            <p:nvPr/>
          </p:nvSpPr>
          <p:spPr bwMode="auto">
            <a:xfrm>
              <a:off x="2674725" y="4187957"/>
              <a:ext cx="36916" cy="9206"/>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1" name="2026114410"/>
            <p:cNvSpPr>
              <a:spLocks/>
            </p:cNvSpPr>
            <p:nvPr/>
          </p:nvSpPr>
          <p:spPr bwMode="auto">
            <a:xfrm>
              <a:off x="2562826" y="4188375"/>
              <a:ext cx="5191" cy="7532"/>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2" name="1314495618"/>
            <p:cNvSpPr>
              <a:spLocks/>
            </p:cNvSpPr>
            <p:nvPr/>
          </p:nvSpPr>
          <p:spPr bwMode="auto">
            <a:xfrm>
              <a:off x="2570036" y="4188375"/>
              <a:ext cx="5191" cy="7532"/>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3" name="1546609713"/>
            <p:cNvSpPr>
              <a:spLocks/>
            </p:cNvSpPr>
            <p:nvPr/>
          </p:nvSpPr>
          <p:spPr bwMode="auto">
            <a:xfrm>
              <a:off x="2577245" y="4188375"/>
              <a:ext cx="5480" cy="7532"/>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4" name="1317354922"/>
            <p:cNvSpPr>
              <a:spLocks/>
            </p:cNvSpPr>
            <p:nvPr/>
          </p:nvSpPr>
          <p:spPr bwMode="auto">
            <a:xfrm>
              <a:off x="2584744" y="4188375"/>
              <a:ext cx="5191" cy="7532"/>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5" name="1979962308"/>
            <p:cNvSpPr>
              <a:spLocks/>
            </p:cNvSpPr>
            <p:nvPr/>
          </p:nvSpPr>
          <p:spPr bwMode="auto">
            <a:xfrm>
              <a:off x="2591955" y="4188375"/>
              <a:ext cx="5191" cy="7532"/>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6" name="1570478271"/>
            <p:cNvSpPr>
              <a:spLocks/>
            </p:cNvSpPr>
            <p:nvPr/>
          </p:nvSpPr>
          <p:spPr bwMode="auto">
            <a:xfrm>
              <a:off x="2674725" y="4534437"/>
              <a:ext cx="36916" cy="9206"/>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7" name="1168895104"/>
            <p:cNvSpPr>
              <a:spLocks/>
            </p:cNvSpPr>
            <p:nvPr/>
          </p:nvSpPr>
          <p:spPr bwMode="auto">
            <a:xfrm>
              <a:off x="2562826" y="4534855"/>
              <a:ext cx="5191" cy="7532"/>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8" name="71014479"/>
            <p:cNvSpPr>
              <a:spLocks/>
            </p:cNvSpPr>
            <p:nvPr/>
          </p:nvSpPr>
          <p:spPr bwMode="auto">
            <a:xfrm>
              <a:off x="2570036" y="4534855"/>
              <a:ext cx="5191" cy="7532"/>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29" name="1709091921"/>
            <p:cNvSpPr>
              <a:spLocks/>
            </p:cNvSpPr>
            <p:nvPr/>
          </p:nvSpPr>
          <p:spPr bwMode="auto">
            <a:xfrm>
              <a:off x="2577245" y="4534855"/>
              <a:ext cx="5480" cy="7532"/>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0" name="2076744968"/>
            <p:cNvSpPr>
              <a:spLocks/>
            </p:cNvSpPr>
            <p:nvPr/>
          </p:nvSpPr>
          <p:spPr bwMode="auto">
            <a:xfrm>
              <a:off x="2584744" y="4534855"/>
              <a:ext cx="5191" cy="7532"/>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1" name="1348385809"/>
            <p:cNvSpPr>
              <a:spLocks/>
            </p:cNvSpPr>
            <p:nvPr/>
          </p:nvSpPr>
          <p:spPr bwMode="auto">
            <a:xfrm>
              <a:off x="2591955" y="4534855"/>
              <a:ext cx="5191" cy="7532"/>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2" name="1812665249"/>
            <p:cNvSpPr>
              <a:spLocks/>
            </p:cNvSpPr>
            <p:nvPr/>
          </p:nvSpPr>
          <p:spPr bwMode="auto">
            <a:xfrm>
              <a:off x="2674725" y="4287130"/>
              <a:ext cx="36916" cy="8788"/>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3" name="598980419"/>
            <p:cNvSpPr>
              <a:spLocks/>
            </p:cNvSpPr>
            <p:nvPr/>
          </p:nvSpPr>
          <p:spPr bwMode="auto">
            <a:xfrm>
              <a:off x="2562826" y="4287131"/>
              <a:ext cx="5191" cy="7951"/>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4" name="448073574"/>
            <p:cNvSpPr>
              <a:spLocks/>
            </p:cNvSpPr>
            <p:nvPr/>
          </p:nvSpPr>
          <p:spPr bwMode="auto">
            <a:xfrm>
              <a:off x="2570036" y="4287131"/>
              <a:ext cx="5191" cy="7951"/>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5" name="1040502872"/>
            <p:cNvSpPr>
              <a:spLocks/>
            </p:cNvSpPr>
            <p:nvPr/>
          </p:nvSpPr>
          <p:spPr bwMode="auto">
            <a:xfrm>
              <a:off x="2577245" y="4287131"/>
              <a:ext cx="5480" cy="7951"/>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6" name="555239623"/>
            <p:cNvSpPr>
              <a:spLocks/>
            </p:cNvSpPr>
            <p:nvPr/>
          </p:nvSpPr>
          <p:spPr bwMode="auto">
            <a:xfrm>
              <a:off x="2584744" y="4287131"/>
              <a:ext cx="5191" cy="7951"/>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7" name="23819118"/>
            <p:cNvSpPr>
              <a:spLocks/>
            </p:cNvSpPr>
            <p:nvPr/>
          </p:nvSpPr>
          <p:spPr bwMode="auto">
            <a:xfrm>
              <a:off x="2591955" y="4287131"/>
              <a:ext cx="5191" cy="7951"/>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8" name="2141580344"/>
            <p:cNvSpPr>
              <a:spLocks/>
            </p:cNvSpPr>
            <p:nvPr/>
          </p:nvSpPr>
          <p:spPr bwMode="auto">
            <a:xfrm>
              <a:off x="2674725" y="4336508"/>
              <a:ext cx="36916" cy="9206"/>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39" name="856397850"/>
            <p:cNvSpPr>
              <a:spLocks/>
            </p:cNvSpPr>
            <p:nvPr/>
          </p:nvSpPr>
          <p:spPr bwMode="auto">
            <a:xfrm>
              <a:off x="2562826" y="4336927"/>
              <a:ext cx="5191" cy="7532"/>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0" name="314812673"/>
            <p:cNvSpPr>
              <a:spLocks/>
            </p:cNvSpPr>
            <p:nvPr/>
          </p:nvSpPr>
          <p:spPr bwMode="auto">
            <a:xfrm>
              <a:off x="2570036" y="4336927"/>
              <a:ext cx="5191" cy="7532"/>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1" name="1862305023"/>
            <p:cNvSpPr>
              <a:spLocks/>
            </p:cNvSpPr>
            <p:nvPr/>
          </p:nvSpPr>
          <p:spPr bwMode="auto">
            <a:xfrm>
              <a:off x="2577245" y="4336927"/>
              <a:ext cx="5480" cy="7532"/>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2" name="1356012346"/>
            <p:cNvSpPr>
              <a:spLocks/>
            </p:cNvSpPr>
            <p:nvPr/>
          </p:nvSpPr>
          <p:spPr bwMode="auto">
            <a:xfrm>
              <a:off x="2584744" y="4336927"/>
              <a:ext cx="5191" cy="7532"/>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3" name="529310694"/>
            <p:cNvSpPr>
              <a:spLocks/>
            </p:cNvSpPr>
            <p:nvPr/>
          </p:nvSpPr>
          <p:spPr bwMode="auto">
            <a:xfrm>
              <a:off x="2591955" y="4336927"/>
              <a:ext cx="5191" cy="7532"/>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4" name="1951935417"/>
            <p:cNvSpPr>
              <a:spLocks/>
            </p:cNvSpPr>
            <p:nvPr/>
          </p:nvSpPr>
          <p:spPr bwMode="auto">
            <a:xfrm>
              <a:off x="2674725" y="4385886"/>
              <a:ext cx="36916" cy="9206"/>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5" name="1972354196"/>
            <p:cNvSpPr>
              <a:spLocks/>
            </p:cNvSpPr>
            <p:nvPr/>
          </p:nvSpPr>
          <p:spPr bwMode="auto">
            <a:xfrm>
              <a:off x="2562826" y="4386304"/>
              <a:ext cx="5191" cy="7532"/>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6" name="512584652"/>
            <p:cNvSpPr>
              <a:spLocks/>
            </p:cNvSpPr>
            <p:nvPr/>
          </p:nvSpPr>
          <p:spPr bwMode="auto">
            <a:xfrm>
              <a:off x="2570036" y="4386304"/>
              <a:ext cx="5191" cy="7532"/>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7" name="1662091898"/>
            <p:cNvSpPr>
              <a:spLocks/>
            </p:cNvSpPr>
            <p:nvPr/>
          </p:nvSpPr>
          <p:spPr bwMode="auto">
            <a:xfrm>
              <a:off x="2577245" y="4386304"/>
              <a:ext cx="5480" cy="7532"/>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8" name="450130592"/>
            <p:cNvSpPr>
              <a:spLocks/>
            </p:cNvSpPr>
            <p:nvPr/>
          </p:nvSpPr>
          <p:spPr bwMode="auto">
            <a:xfrm>
              <a:off x="2584744" y="4386304"/>
              <a:ext cx="5191" cy="7532"/>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49" name="256497587"/>
            <p:cNvSpPr>
              <a:spLocks/>
            </p:cNvSpPr>
            <p:nvPr/>
          </p:nvSpPr>
          <p:spPr bwMode="auto">
            <a:xfrm>
              <a:off x="2591955" y="4386304"/>
              <a:ext cx="5191" cy="7532"/>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0" name="527262052"/>
            <p:cNvSpPr>
              <a:spLocks/>
            </p:cNvSpPr>
            <p:nvPr/>
          </p:nvSpPr>
          <p:spPr bwMode="auto">
            <a:xfrm>
              <a:off x="2674725" y="4435263"/>
              <a:ext cx="36916" cy="9206"/>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1" name="1950775866"/>
            <p:cNvSpPr>
              <a:spLocks/>
            </p:cNvSpPr>
            <p:nvPr/>
          </p:nvSpPr>
          <p:spPr bwMode="auto">
            <a:xfrm>
              <a:off x="2562826" y="4435682"/>
              <a:ext cx="5191" cy="7532"/>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2" name="46504713"/>
            <p:cNvSpPr>
              <a:spLocks/>
            </p:cNvSpPr>
            <p:nvPr/>
          </p:nvSpPr>
          <p:spPr bwMode="auto">
            <a:xfrm>
              <a:off x="2570036" y="4435682"/>
              <a:ext cx="5191" cy="7532"/>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3" name="2025336821"/>
            <p:cNvSpPr>
              <a:spLocks/>
            </p:cNvSpPr>
            <p:nvPr/>
          </p:nvSpPr>
          <p:spPr bwMode="auto">
            <a:xfrm>
              <a:off x="2577245" y="4435682"/>
              <a:ext cx="5480" cy="7532"/>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4" name="877747654"/>
            <p:cNvSpPr>
              <a:spLocks/>
            </p:cNvSpPr>
            <p:nvPr/>
          </p:nvSpPr>
          <p:spPr bwMode="auto">
            <a:xfrm>
              <a:off x="2584744" y="4435682"/>
              <a:ext cx="5191" cy="7532"/>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5" name="1608184829"/>
            <p:cNvSpPr>
              <a:spLocks/>
            </p:cNvSpPr>
            <p:nvPr/>
          </p:nvSpPr>
          <p:spPr bwMode="auto">
            <a:xfrm>
              <a:off x="2591955" y="4435682"/>
              <a:ext cx="5191" cy="7532"/>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6" name="407170246"/>
            <p:cNvSpPr>
              <a:spLocks/>
            </p:cNvSpPr>
            <p:nvPr/>
          </p:nvSpPr>
          <p:spPr bwMode="auto">
            <a:xfrm>
              <a:off x="2674725" y="4485059"/>
              <a:ext cx="36916" cy="8788"/>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7" name="259331432"/>
            <p:cNvSpPr>
              <a:spLocks/>
            </p:cNvSpPr>
            <p:nvPr/>
          </p:nvSpPr>
          <p:spPr bwMode="auto">
            <a:xfrm>
              <a:off x="2562826" y="4485060"/>
              <a:ext cx="5191" cy="7951"/>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8" name="1133300755"/>
            <p:cNvSpPr>
              <a:spLocks/>
            </p:cNvSpPr>
            <p:nvPr/>
          </p:nvSpPr>
          <p:spPr bwMode="auto">
            <a:xfrm>
              <a:off x="2570036" y="4485060"/>
              <a:ext cx="5191" cy="7951"/>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59" name="1548370274"/>
            <p:cNvSpPr>
              <a:spLocks/>
            </p:cNvSpPr>
            <p:nvPr/>
          </p:nvSpPr>
          <p:spPr bwMode="auto">
            <a:xfrm>
              <a:off x="2577245" y="4485060"/>
              <a:ext cx="5480" cy="7951"/>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0" name="93039843"/>
            <p:cNvSpPr>
              <a:spLocks/>
            </p:cNvSpPr>
            <p:nvPr/>
          </p:nvSpPr>
          <p:spPr bwMode="auto">
            <a:xfrm>
              <a:off x="2584744" y="4485060"/>
              <a:ext cx="5191" cy="7951"/>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1" name="1087786752"/>
            <p:cNvSpPr>
              <a:spLocks/>
            </p:cNvSpPr>
            <p:nvPr/>
          </p:nvSpPr>
          <p:spPr bwMode="auto">
            <a:xfrm>
              <a:off x="2591955" y="4485060"/>
              <a:ext cx="5191" cy="7951"/>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2" name="1109426361"/>
            <p:cNvSpPr>
              <a:spLocks/>
            </p:cNvSpPr>
            <p:nvPr/>
          </p:nvSpPr>
          <p:spPr bwMode="auto">
            <a:xfrm>
              <a:off x="2674725" y="4237335"/>
              <a:ext cx="36916" cy="9206"/>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3" name="887922309"/>
            <p:cNvSpPr>
              <a:spLocks/>
            </p:cNvSpPr>
            <p:nvPr/>
          </p:nvSpPr>
          <p:spPr bwMode="auto">
            <a:xfrm>
              <a:off x="2562826" y="4237753"/>
              <a:ext cx="5191" cy="7532"/>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4" name="409719234"/>
            <p:cNvSpPr>
              <a:spLocks/>
            </p:cNvSpPr>
            <p:nvPr/>
          </p:nvSpPr>
          <p:spPr bwMode="auto">
            <a:xfrm>
              <a:off x="2570036" y="4237753"/>
              <a:ext cx="5191" cy="7532"/>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5" name="1507518354"/>
            <p:cNvSpPr>
              <a:spLocks/>
            </p:cNvSpPr>
            <p:nvPr/>
          </p:nvSpPr>
          <p:spPr bwMode="auto">
            <a:xfrm>
              <a:off x="2577245" y="4237753"/>
              <a:ext cx="5480" cy="7532"/>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6" name="351852424"/>
            <p:cNvSpPr>
              <a:spLocks/>
            </p:cNvSpPr>
            <p:nvPr/>
          </p:nvSpPr>
          <p:spPr bwMode="auto">
            <a:xfrm>
              <a:off x="2584744" y="4237753"/>
              <a:ext cx="5191" cy="7532"/>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7" name="1187797313"/>
            <p:cNvSpPr>
              <a:spLocks/>
            </p:cNvSpPr>
            <p:nvPr/>
          </p:nvSpPr>
          <p:spPr bwMode="auto">
            <a:xfrm>
              <a:off x="2591955" y="4237753"/>
              <a:ext cx="5191" cy="7532"/>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68" name="1306792630"/>
            <p:cNvSpPr>
              <a:spLocks noEditPoints="1"/>
            </p:cNvSpPr>
            <p:nvPr/>
          </p:nvSpPr>
          <p:spPr bwMode="auto">
            <a:xfrm>
              <a:off x="2532254" y="4036895"/>
              <a:ext cx="211400" cy="742756"/>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344" name="270648684"/>
            <p:cNvSpPr/>
            <p:nvPr/>
          </p:nvSpPr>
          <p:spPr bwMode="auto">
            <a:xfrm>
              <a:off x="2768022" y="4480644"/>
              <a:ext cx="1550095" cy="171772"/>
            </a:xfrm>
            <a:prstGeom prst="rect">
              <a:avLst/>
            </a:prstGeom>
            <a:solidFill>
              <a:srgbClr val="FFC5B7"/>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Data plane</a:t>
              </a:r>
            </a:p>
          </p:txBody>
        </p:sp>
        <p:sp>
          <p:nvSpPr>
            <p:cNvPr id="345" name="1774504607"/>
            <p:cNvSpPr/>
            <p:nvPr/>
          </p:nvSpPr>
          <p:spPr bwMode="auto">
            <a:xfrm>
              <a:off x="2768023" y="4153070"/>
              <a:ext cx="644581" cy="304721"/>
            </a:xfrm>
            <a:prstGeom prst="rect">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Control plane</a:t>
              </a:r>
            </a:p>
          </p:txBody>
        </p:sp>
        <p:sp>
          <p:nvSpPr>
            <p:cNvPr id="346" name="1993268272"/>
            <p:cNvSpPr/>
            <p:nvPr/>
          </p:nvSpPr>
          <p:spPr bwMode="auto">
            <a:xfrm>
              <a:off x="3431705" y="4153070"/>
              <a:ext cx="886412" cy="304721"/>
            </a:xfrm>
            <a:prstGeom prst="rect">
              <a:avLst/>
            </a:prstGeom>
            <a:solidFill>
              <a:srgbClr val="AED6EA"/>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Management plane</a:t>
              </a:r>
            </a:p>
          </p:txBody>
        </p:sp>
        <p:sp>
          <p:nvSpPr>
            <p:cNvPr id="343" name="502593329"/>
            <p:cNvSpPr txBox="1"/>
            <p:nvPr/>
          </p:nvSpPr>
          <p:spPr>
            <a:xfrm>
              <a:off x="2316565" y="4763996"/>
              <a:ext cx="474041" cy="276999"/>
            </a:xfrm>
            <a:prstGeom prst="rect">
              <a:avLst/>
            </a:prstGeom>
            <a:noFill/>
          </p:spPr>
          <p:txBody>
            <a:bodyPr wrap="none" rtlCol="0">
              <a:spAutoFit/>
            </a:bodyPr>
            <a:lstStyle/>
            <a:p>
              <a:pPr fontAlgn="ctr"/>
              <a:r>
                <a:rPr lang="en-US" sz="1200" dirty="0">
                  <a:latin typeface="+mn-lt"/>
                  <a:ea typeface="华文细黑" panose="02010600040101010101" pitchFamily="2" charset="-122"/>
                  <a:cs typeface="Arial" pitchFamily="34" charset="0"/>
                </a:rPr>
                <a:t>PEA</a:t>
              </a:r>
            </a:p>
          </p:txBody>
        </p:sp>
        <p:sp>
          <p:nvSpPr>
            <p:cNvPr id="476" name="Freeform 21"/>
            <p:cNvSpPr>
              <a:spLocks/>
            </p:cNvSpPr>
            <p:nvPr/>
          </p:nvSpPr>
          <p:spPr bwMode="auto">
            <a:xfrm>
              <a:off x="4742766" y="4603039"/>
              <a:ext cx="36916" cy="8788"/>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77" name="1135234011"/>
            <p:cNvSpPr>
              <a:spLocks/>
            </p:cNvSpPr>
            <p:nvPr/>
          </p:nvSpPr>
          <p:spPr bwMode="auto">
            <a:xfrm>
              <a:off x="4630578" y="4603040"/>
              <a:ext cx="5191" cy="7951"/>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78" name="2103182033"/>
            <p:cNvSpPr>
              <a:spLocks/>
            </p:cNvSpPr>
            <p:nvPr/>
          </p:nvSpPr>
          <p:spPr bwMode="auto">
            <a:xfrm>
              <a:off x="4637787" y="4603040"/>
              <a:ext cx="5480" cy="7951"/>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79" name="2080728218"/>
            <p:cNvSpPr>
              <a:spLocks/>
            </p:cNvSpPr>
            <p:nvPr/>
          </p:nvSpPr>
          <p:spPr bwMode="auto">
            <a:xfrm>
              <a:off x="4645286" y="4603040"/>
              <a:ext cx="5191" cy="7951"/>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0" name="670102064"/>
            <p:cNvSpPr>
              <a:spLocks/>
            </p:cNvSpPr>
            <p:nvPr/>
          </p:nvSpPr>
          <p:spPr bwMode="auto">
            <a:xfrm>
              <a:off x="4652496" y="4603040"/>
              <a:ext cx="5191" cy="7951"/>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1" name="785184924"/>
            <p:cNvSpPr>
              <a:spLocks/>
            </p:cNvSpPr>
            <p:nvPr/>
          </p:nvSpPr>
          <p:spPr bwMode="auto">
            <a:xfrm>
              <a:off x="4659706" y="4603040"/>
              <a:ext cx="5191" cy="7951"/>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2" name="1742157943"/>
            <p:cNvSpPr>
              <a:spLocks/>
            </p:cNvSpPr>
            <p:nvPr/>
          </p:nvSpPr>
          <p:spPr bwMode="auto">
            <a:xfrm>
              <a:off x="4742766" y="4652416"/>
              <a:ext cx="36916" cy="9206"/>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3" name="1492484373"/>
            <p:cNvSpPr>
              <a:spLocks/>
            </p:cNvSpPr>
            <p:nvPr/>
          </p:nvSpPr>
          <p:spPr bwMode="auto">
            <a:xfrm>
              <a:off x="4630578" y="4652835"/>
              <a:ext cx="5191" cy="7532"/>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4" name="1467377656"/>
            <p:cNvSpPr>
              <a:spLocks/>
            </p:cNvSpPr>
            <p:nvPr/>
          </p:nvSpPr>
          <p:spPr bwMode="auto">
            <a:xfrm>
              <a:off x="4637787" y="4652835"/>
              <a:ext cx="5480" cy="7532"/>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5" name="2055870020"/>
            <p:cNvSpPr>
              <a:spLocks/>
            </p:cNvSpPr>
            <p:nvPr/>
          </p:nvSpPr>
          <p:spPr bwMode="auto">
            <a:xfrm>
              <a:off x="4645286" y="4652835"/>
              <a:ext cx="5191" cy="7532"/>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6" name="718764512"/>
            <p:cNvSpPr>
              <a:spLocks/>
            </p:cNvSpPr>
            <p:nvPr/>
          </p:nvSpPr>
          <p:spPr bwMode="auto">
            <a:xfrm>
              <a:off x="4652496" y="4652835"/>
              <a:ext cx="5191" cy="7532"/>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7" name="1962000539"/>
            <p:cNvSpPr>
              <a:spLocks/>
            </p:cNvSpPr>
            <p:nvPr/>
          </p:nvSpPr>
          <p:spPr bwMode="auto">
            <a:xfrm>
              <a:off x="4659706" y="4652835"/>
              <a:ext cx="5191" cy="7532"/>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8" name="1181829869"/>
            <p:cNvSpPr>
              <a:spLocks/>
            </p:cNvSpPr>
            <p:nvPr/>
          </p:nvSpPr>
          <p:spPr bwMode="auto">
            <a:xfrm>
              <a:off x="4742766" y="4701794"/>
              <a:ext cx="36916" cy="9206"/>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89" name="125969102"/>
            <p:cNvSpPr>
              <a:spLocks/>
            </p:cNvSpPr>
            <p:nvPr/>
          </p:nvSpPr>
          <p:spPr bwMode="auto">
            <a:xfrm>
              <a:off x="4630578" y="4702212"/>
              <a:ext cx="5191" cy="7532"/>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0" name="1301881096"/>
            <p:cNvSpPr>
              <a:spLocks/>
            </p:cNvSpPr>
            <p:nvPr/>
          </p:nvSpPr>
          <p:spPr bwMode="auto">
            <a:xfrm>
              <a:off x="4637787" y="4702212"/>
              <a:ext cx="5480" cy="7532"/>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1" name="1934812075"/>
            <p:cNvSpPr>
              <a:spLocks/>
            </p:cNvSpPr>
            <p:nvPr/>
          </p:nvSpPr>
          <p:spPr bwMode="auto">
            <a:xfrm>
              <a:off x="4645286" y="4702212"/>
              <a:ext cx="5191" cy="7532"/>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2" name="1868716412"/>
            <p:cNvSpPr>
              <a:spLocks/>
            </p:cNvSpPr>
            <p:nvPr/>
          </p:nvSpPr>
          <p:spPr bwMode="auto">
            <a:xfrm>
              <a:off x="4652496" y="4702212"/>
              <a:ext cx="5191" cy="7532"/>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3" name="987372392"/>
            <p:cNvSpPr>
              <a:spLocks/>
            </p:cNvSpPr>
            <p:nvPr/>
          </p:nvSpPr>
          <p:spPr bwMode="auto">
            <a:xfrm>
              <a:off x="4659706" y="4702212"/>
              <a:ext cx="5191" cy="7532"/>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4" name="633332626"/>
            <p:cNvSpPr>
              <a:spLocks/>
            </p:cNvSpPr>
            <p:nvPr/>
          </p:nvSpPr>
          <p:spPr bwMode="auto">
            <a:xfrm>
              <a:off x="4742766" y="5048274"/>
              <a:ext cx="36916" cy="9206"/>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5" name="295908191"/>
            <p:cNvSpPr>
              <a:spLocks/>
            </p:cNvSpPr>
            <p:nvPr/>
          </p:nvSpPr>
          <p:spPr bwMode="auto">
            <a:xfrm>
              <a:off x="4630578" y="5048692"/>
              <a:ext cx="5191" cy="7532"/>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6" name="1038002010"/>
            <p:cNvSpPr>
              <a:spLocks/>
            </p:cNvSpPr>
            <p:nvPr/>
          </p:nvSpPr>
          <p:spPr bwMode="auto">
            <a:xfrm>
              <a:off x="4637787" y="5048692"/>
              <a:ext cx="5480" cy="7532"/>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7" name="593210070"/>
            <p:cNvSpPr>
              <a:spLocks/>
            </p:cNvSpPr>
            <p:nvPr/>
          </p:nvSpPr>
          <p:spPr bwMode="auto">
            <a:xfrm>
              <a:off x="4645286" y="5048692"/>
              <a:ext cx="5191" cy="7532"/>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8" name="763358007"/>
            <p:cNvSpPr>
              <a:spLocks/>
            </p:cNvSpPr>
            <p:nvPr/>
          </p:nvSpPr>
          <p:spPr bwMode="auto">
            <a:xfrm>
              <a:off x="4652496" y="5048692"/>
              <a:ext cx="5191" cy="7532"/>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99" name="1374509568"/>
            <p:cNvSpPr>
              <a:spLocks/>
            </p:cNvSpPr>
            <p:nvPr/>
          </p:nvSpPr>
          <p:spPr bwMode="auto">
            <a:xfrm>
              <a:off x="4659706" y="5048692"/>
              <a:ext cx="5191" cy="7532"/>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0" name="752878662"/>
            <p:cNvSpPr>
              <a:spLocks/>
            </p:cNvSpPr>
            <p:nvPr/>
          </p:nvSpPr>
          <p:spPr bwMode="auto">
            <a:xfrm>
              <a:off x="4742766" y="4800967"/>
              <a:ext cx="36916" cy="8788"/>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1" name="468090037"/>
            <p:cNvSpPr>
              <a:spLocks/>
            </p:cNvSpPr>
            <p:nvPr/>
          </p:nvSpPr>
          <p:spPr bwMode="auto">
            <a:xfrm>
              <a:off x="4630578" y="4800968"/>
              <a:ext cx="5191" cy="7951"/>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2" name="119591460"/>
            <p:cNvSpPr>
              <a:spLocks/>
            </p:cNvSpPr>
            <p:nvPr/>
          </p:nvSpPr>
          <p:spPr bwMode="auto">
            <a:xfrm>
              <a:off x="4637787" y="4800968"/>
              <a:ext cx="5480" cy="7951"/>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3" name="444417063"/>
            <p:cNvSpPr>
              <a:spLocks/>
            </p:cNvSpPr>
            <p:nvPr/>
          </p:nvSpPr>
          <p:spPr bwMode="auto">
            <a:xfrm>
              <a:off x="4645286" y="4800968"/>
              <a:ext cx="5191" cy="7951"/>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4" name="1620501772"/>
            <p:cNvSpPr>
              <a:spLocks/>
            </p:cNvSpPr>
            <p:nvPr/>
          </p:nvSpPr>
          <p:spPr bwMode="auto">
            <a:xfrm>
              <a:off x="4652496" y="4800968"/>
              <a:ext cx="5191" cy="7951"/>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5" name="1472270986"/>
            <p:cNvSpPr>
              <a:spLocks/>
            </p:cNvSpPr>
            <p:nvPr/>
          </p:nvSpPr>
          <p:spPr bwMode="auto">
            <a:xfrm>
              <a:off x="4659706" y="4800968"/>
              <a:ext cx="5191" cy="7951"/>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6" name="355299268"/>
            <p:cNvSpPr>
              <a:spLocks/>
            </p:cNvSpPr>
            <p:nvPr/>
          </p:nvSpPr>
          <p:spPr bwMode="auto">
            <a:xfrm>
              <a:off x="4742766" y="4850345"/>
              <a:ext cx="36916" cy="9206"/>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7" name="179481908"/>
            <p:cNvSpPr>
              <a:spLocks/>
            </p:cNvSpPr>
            <p:nvPr/>
          </p:nvSpPr>
          <p:spPr bwMode="auto">
            <a:xfrm>
              <a:off x="4630578" y="4850764"/>
              <a:ext cx="5191" cy="7532"/>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8" name="629476627"/>
            <p:cNvSpPr>
              <a:spLocks/>
            </p:cNvSpPr>
            <p:nvPr/>
          </p:nvSpPr>
          <p:spPr bwMode="auto">
            <a:xfrm>
              <a:off x="4637787" y="4850764"/>
              <a:ext cx="5480" cy="7532"/>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09" name="681477427"/>
            <p:cNvSpPr>
              <a:spLocks/>
            </p:cNvSpPr>
            <p:nvPr/>
          </p:nvSpPr>
          <p:spPr bwMode="auto">
            <a:xfrm>
              <a:off x="4645286" y="4850764"/>
              <a:ext cx="5191" cy="7532"/>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0" name="1448182537"/>
            <p:cNvSpPr>
              <a:spLocks/>
            </p:cNvSpPr>
            <p:nvPr/>
          </p:nvSpPr>
          <p:spPr bwMode="auto">
            <a:xfrm>
              <a:off x="4652496" y="4850764"/>
              <a:ext cx="5191" cy="7532"/>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1" name="1058754349"/>
            <p:cNvSpPr>
              <a:spLocks/>
            </p:cNvSpPr>
            <p:nvPr/>
          </p:nvSpPr>
          <p:spPr bwMode="auto">
            <a:xfrm>
              <a:off x="4659706" y="4850764"/>
              <a:ext cx="5191" cy="7532"/>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2" name="2069638435"/>
            <p:cNvSpPr>
              <a:spLocks/>
            </p:cNvSpPr>
            <p:nvPr/>
          </p:nvSpPr>
          <p:spPr bwMode="auto">
            <a:xfrm>
              <a:off x="4742766" y="4899723"/>
              <a:ext cx="36916" cy="9206"/>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3" name="944503083"/>
            <p:cNvSpPr>
              <a:spLocks/>
            </p:cNvSpPr>
            <p:nvPr/>
          </p:nvSpPr>
          <p:spPr bwMode="auto">
            <a:xfrm>
              <a:off x="4630578" y="4900141"/>
              <a:ext cx="5191" cy="7532"/>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4" name="938082765"/>
            <p:cNvSpPr>
              <a:spLocks/>
            </p:cNvSpPr>
            <p:nvPr/>
          </p:nvSpPr>
          <p:spPr bwMode="auto">
            <a:xfrm>
              <a:off x="4637787" y="4900141"/>
              <a:ext cx="5480" cy="7532"/>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5" name="1769468969"/>
            <p:cNvSpPr>
              <a:spLocks/>
            </p:cNvSpPr>
            <p:nvPr/>
          </p:nvSpPr>
          <p:spPr bwMode="auto">
            <a:xfrm>
              <a:off x="4645286" y="4900141"/>
              <a:ext cx="5191" cy="7532"/>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6" name="664657136"/>
            <p:cNvSpPr>
              <a:spLocks/>
            </p:cNvSpPr>
            <p:nvPr/>
          </p:nvSpPr>
          <p:spPr bwMode="auto">
            <a:xfrm>
              <a:off x="4652496" y="4900141"/>
              <a:ext cx="5191" cy="7532"/>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7" name="1788300029"/>
            <p:cNvSpPr>
              <a:spLocks/>
            </p:cNvSpPr>
            <p:nvPr/>
          </p:nvSpPr>
          <p:spPr bwMode="auto">
            <a:xfrm>
              <a:off x="4659706" y="4900141"/>
              <a:ext cx="5191" cy="7532"/>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8" name="80992618"/>
            <p:cNvSpPr>
              <a:spLocks/>
            </p:cNvSpPr>
            <p:nvPr/>
          </p:nvSpPr>
          <p:spPr bwMode="auto">
            <a:xfrm>
              <a:off x="4742766" y="4949100"/>
              <a:ext cx="36916" cy="9206"/>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19" name="184653470"/>
            <p:cNvSpPr>
              <a:spLocks/>
            </p:cNvSpPr>
            <p:nvPr/>
          </p:nvSpPr>
          <p:spPr bwMode="auto">
            <a:xfrm>
              <a:off x="4630578" y="4949519"/>
              <a:ext cx="5191" cy="7532"/>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0" name="369022240"/>
            <p:cNvSpPr>
              <a:spLocks/>
            </p:cNvSpPr>
            <p:nvPr/>
          </p:nvSpPr>
          <p:spPr bwMode="auto">
            <a:xfrm>
              <a:off x="4637787" y="4949519"/>
              <a:ext cx="5480" cy="7532"/>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1" name="1294909469"/>
            <p:cNvSpPr>
              <a:spLocks/>
            </p:cNvSpPr>
            <p:nvPr/>
          </p:nvSpPr>
          <p:spPr bwMode="auto">
            <a:xfrm>
              <a:off x="4645286" y="4949519"/>
              <a:ext cx="5191" cy="7532"/>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2" name="1853576087"/>
            <p:cNvSpPr>
              <a:spLocks/>
            </p:cNvSpPr>
            <p:nvPr/>
          </p:nvSpPr>
          <p:spPr bwMode="auto">
            <a:xfrm>
              <a:off x="4652496" y="4949519"/>
              <a:ext cx="5191" cy="7532"/>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3" name="283750132"/>
            <p:cNvSpPr>
              <a:spLocks/>
            </p:cNvSpPr>
            <p:nvPr/>
          </p:nvSpPr>
          <p:spPr bwMode="auto">
            <a:xfrm>
              <a:off x="4659706" y="4949519"/>
              <a:ext cx="5191" cy="7532"/>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4" name="205637258"/>
            <p:cNvSpPr>
              <a:spLocks/>
            </p:cNvSpPr>
            <p:nvPr/>
          </p:nvSpPr>
          <p:spPr bwMode="auto">
            <a:xfrm>
              <a:off x="4742766" y="4998896"/>
              <a:ext cx="36916" cy="8788"/>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5" name="564523996"/>
            <p:cNvSpPr>
              <a:spLocks/>
            </p:cNvSpPr>
            <p:nvPr/>
          </p:nvSpPr>
          <p:spPr bwMode="auto">
            <a:xfrm>
              <a:off x="4630578" y="4998897"/>
              <a:ext cx="5191" cy="7951"/>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6" name="1466564548"/>
            <p:cNvSpPr>
              <a:spLocks/>
            </p:cNvSpPr>
            <p:nvPr/>
          </p:nvSpPr>
          <p:spPr bwMode="auto">
            <a:xfrm>
              <a:off x="4637787" y="4998897"/>
              <a:ext cx="5480" cy="7951"/>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7" name="319420238"/>
            <p:cNvSpPr>
              <a:spLocks/>
            </p:cNvSpPr>
            <p:nvPr/>
          </p:nvSpPr>
          <p:spPr bwMode="auto">
            <a:xfrm>
              <a:off x="4645286" y="4998897"/>
              <a:ext cx="5191" cy="7951"/>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8" name="1784799705"/>
            <p:cNvSpPr>
              <a:spLocks/>
            </p:cNvSpPr>
            <p:nvPr/>
          </p:nvSpPr>
          <p:spPr bwMode="auto">
            <a:xfrm>
              <a:off x="4652496" y="4998897"/>
              <a:ext cx="5191" cy="7951"/>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29" name="1478596416"/>
            <p:cNvSpPr>
              <a:spLocks/>
            </p:cNvSpPr>
            <p:nvPr/>
          </p:nvSpPr>
          <p:spPr bwMode="auto">
            <a:xfrm>
              <a:off x="4659706" y="4998897"/>
              <a:ext cx="5191" cy="7951"/>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0" name="955266262"/>
            <p:cNvSpPr>
              <a:spLocks/>
            </p:cNvSpPr>
            <p:nvPr/>
          </p:nvSpPr>
          <p:spPr bwMode="auto">
            <a:xfrm>
              <a:off x="4742766" y="4751172"/>
              <a:ext cx="36916" cy="9206"/>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1" name="2056866906"/>
            <p:cNvSpPr>
              <a:spLocks/>
            </p:cNvSpPr>
            <p:nvPr/>
          </p:nvSpPr>
          <p:spPr bwMode="auto">
            <a:xfrm>
              <a:off x="4630578" y="4751590"/>
              <a:ext cx="5191" cy="7532"/>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2" name="371876004"/>
            <p:cNvSpPr>
              <a:spLocks/>
            </p:cNvSpPr>
            <p:nvPr/>
          </p:nvSpPr>
          <p:spPr bwMode="auto">
            <a:xfrm>
              <a:off x="4637787" y="4751590"/>
              <a:ext cx="5480" cy="7532"/>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3" name="728672465"/>
            <p:cNvSpPr>
              <a:spLocks/>
            </p:cNvSpPr>
            <p:nvPr/>
          </p:nvSpPr>
          <p:spPr bwMode="auto">
            <a:xfrm>
              <a:off x="4645286" y="4751590"/>
              <a:ext cx="5191" cy="7532"/>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4" name="1327849556"/>
            <p:cNvSpPr>
              <a:spLocks/>
            </p:cNvSpPr>
            <p:nvPr/>
          </p:nvSpPr>
          <p:spPr bwMode="auto">
            <a:xfrm>
              <a:off x="4652496" y="4751590"/>
              <a:ext cx="5191" cy="7532"/>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5" name="202012027"/>
            <p:cNvSpPr>
              <a:spLocks/>
            </p:cNvSpPr>
            <p:nvPr/>
          </p:nvSpPr>
          <p:spPr bwMode="auto">
            <a:xfrm>
              <a:off x="4659706" y="4751590"/>
              <a:ext cx="5191" cy="7532"/>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6" name="665593464"/>
            <p:cNvSpPr>
              <a:spLocks noEditPoints="1"/>
            </p:cNvSpPr>
            <p:nvPr/>
          </p:nvSpPr>
          <p:spPr bwMode="auto">
            <a:xfrm>
              <a:off x="4600006" y="4550732"/>
              <a:ext cx="211400" cy="742756"/>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7" name="1297740880"/>
            <p:cNvSpPr>
              <a:spLocks/>
            </p:cNvSpPr>
            <p:nvPr/>
          </p:nvSpPr>
          <p:spPr bwMode="auto">
            <a:xfrm>
              <a:off x="4953877" y="4603039"/>
              <a:ext cx="36916" cy="8788"/>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8" name="2019466248"/>
            <p:cNvSpPr>
              <a:spLocks/>
            </p:cNvSpPr>
            <p:nvPr/>
          </p:nvSpPr>
          <p:spPr bwMode="auto">
            <a:xfrm>
              <a:off x="4841978" y="4603040"/>
              <a:ext cx="5191" cy="7951"/>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39" name="2142590317"/>
            <p:cNvSpPr>
              <a:spLocks/>
            </p:cNvSpPr>
            <p:nvPr/>
          </p:nvSpPr>
          <p:spPr bwMode="auto">
            <a:xfrm>
              <a:off x="4849188" y="4603040"/>
              <a:ext cx="5191" cy="7951"/>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0" name="1700570752"/>
            <p:cNvSpPr>
              <a:spLocks/>
            </p:cNvSpPr>
            <p:nvPr/>
          </p:nvSpPr>
          <p:spPr bwMode="auto">
            <a:xfrm>
              <a:off x="4856397" y="4603040"/>
              <a:ext cx="5480" cy="7951"/>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1" name="539282604"/>
            <p:cNvSpPr>
              <a:spLocks/>
            </p:cNvSpPr>
            <p:nvPr/>
          </p:nvSpPr>
          <p:spPr bwMode="auto">
            <a:xfrm>
              <a:off x="4863896" y="4603040"/>
              <a:ext cx="5191" cy="7951"/>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2" name="1332523912"/>
            <p:cNvSpPr>
              <a:spLocks/>
            </p:cNvSpPr>
            <p:nvPr/>
          </p:nvSpPr>
          <p:spPr bwMode="auto">
            <a:xfrm>
              <a:off x="4871107" y="4603040"/>
              <a:ext cx="5191" cy="7951"/>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3" name="500352442"/>
            <p:cNvSpPr>
              <a:spLocks/>
            </p:cNvSpPr>
            <p:nvPr/>
          </p:nvSpPr>
          <p:spPr bwMode="auto">
            <a:xfrm>
              <a:off x="4953877" y="4652416"/>
              <a:ext cx="36916" cy="9206"/>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4" name="825270212"/>
            <p:cNvSpPr>
              <a:spLocks/>
            </p:cNvSpPr>
            <p:nvPr/>
          </p:nvSpPr>
          <p:spPr bwMode="auto">
            <a:xfrm>
              <a:off x="4841978" y="4652835"/>
              <a:ext cx="5191" cy="7532"/>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5" name="243126747"/>
            <p:cNvSpPr>
              <a:spLocks/>
            </p:cNvSpPr>
            <p:nvPr/>
          </p:nvSpPr>
          <p:spPr bwMode="auto">
            <a:xfrm>
              <a:off x="4849188" y="4652835"/>
              <a:ext cx="5191" cy="7532"/>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6" name="2012657287"/>
            <p:cNvSpPr>
              <a:spLocks/>
            </p:cNvSpPr>
            <p:nvPr/>
          </p:nvSpPr>
          <p:spPr bwMode="auto">
            <a:xfrm>
              <a:off x="4856397" y="4652835"/>
              <a:ext cx="5480" cy="7532"/>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7" name="924213329"/>
            <p:cNvSpPr>
              <a:spLocks/>
            </p:cNvSpPr>
            <p:nvPr/>
          </p:nvSpPr>
          <p:spPr bwMode="auto">
            <a:xfrm>
              <a:off x="4863896" y="4652835"/>
              <a:ext cx="5191" cy="7532"/>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8" name="49289627"/>
            <p:cNvSpPr>
              <a:spLocks/>
            </p:cNvSpPr>
            <p:nvPr/>
          </p:nvSpPr>
          <p:spPr bwMode="auto">
            <a:xfrm>
              <a:off x="4871107" y="4652835"/>
              <a:ext cx="5191" cy="7532"/>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49" name="1011347304"/>
            <p:cNvSpPr>
              <a:spLocks/>
            </p:cNvSpPr>
            <p:nvPr/>
          </p:nvSpPr>
          <p:spPr bwMode="auto">
            <a:xfrm>
              <a:off x="4953877" y="4701794"/>
              <a:ext cx="36916" cy="9206"/>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0" name="1778734702"/>
            <p:cNvSpPr>
              <a:spLocks/>
            </p:cNvSpPr>
            <p:nvPr/>
          </p:nvSpPr>
          <p:spPr bwMode="auto">
            <a:xfrm>
              <a:off x="4841978" y="4702212"/>
              <a:ext cx="5191" cy="7532"/>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1" name="1397185628"/>
            <p:cNvSpPr>
              <a:spLocks/>
            </p:cNvSpPr>
            <p:nvPr/>
          </p:nvSpPr>
          <p:spPr bwMode="auto">
            <a:xfrm>
              <a:off x="4849188" y="4702212"/>
              <a:ext cx="5191" cy="7532"/>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2" name="512217452"/>
            <p:cNvSpPr>
              <a:spLocks/>
            </p:cNvSpPr>
            <p:nvPr/>
          </p:nvSpPr>
          <p:spPr bwMode="auto">
            <a:xfrm>
              <a:off x="4856397" y="4702212"/>
              <a:ext cx="5480" cy="7532"/>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3" name="578704537"/>
            <p:cNvSpPr>
              <a:spLocks/>
            </p:cNvSpPr>
            <p:nvPr/>
          </p:nvSpPr>
          <p:spPr bwMode="auto">
            <a:xfrm>
              <a:off x="4863896" y="4702212"/>
              <a:ext cx="5191" cy="7532"/>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4" name="1005487328"/>
            <p:cNvSpPr>
              <a:spLocks/>
            </p:cNvSpPr>
            <p:nvPr/>
          </p:nvSpPr>
          <p:spPr bwMode="auto">
            <a:xfrm>
              <a:off x="4871107" y="4702212"/>
              <a:ext cx="5191" cy="7532"/>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5" name="1605452840"/>
            <p:cNvSpPr>
              <a:spLocks/>
            </p:cNvSpPr>
            <p:nvPr/>
          </p:nvSpPr>
          <p:spPr bwMode="auto">
            <a:xfrm>
              <a:off x="4953877" y="5048274"/>
              <a:ext cx="36916" cy="9206"/>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6" name="761997597"/>
            <p:cNvSpPr>
              <a:spLocks/>
            </p:cNvSpPr>
            <p:nvPr/>
          </p:nvSpPr>
          <p:spPr bwMode="auto">
            <a:xfrm>
              <a:off x="4841978" y="5048692"/>
              <a:ext cx="5191" cy="7532"/>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7" name="1983324975"/>
            <p:cNvSpPr>
              <a:spLocks/>
            </p:cNvSpPr>
            <p:nvPr/>
          </p:nvSpPr>
          <p:spPr bwMode="auto">
            <a:xfrm>
              <a:off x="4849188" y="5048692"/>
              <a:ext cx="5191" cy="7532"/>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8" name="238779805"/>
            <p:cNvSpPr>
              <a:spLocks/>
            </p:cNvSpPr>
            <p:nvPr/>
          </p:nvSpPr>
          <p:spPr bwMode="auto">
            <a:xfrm>
              <a:off x="4856397" y="5048692"/>
              <a:ext cx="5480" cy="7532"/>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59" name="1055977776"/>
            <p:cNvSpPr>
              <a:spLocks/>
            </p:cNvSpPr>
            <p:nvPr/>
          </p:nvSpPr>
          <p:spPr bwMode="auto">
            <a:xfrm>
              <a:off x="4863896" y="5048692"/>
              <a:ext cx="5191" cy="7532"/>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0" name="5706438"/>
            <p:cNvSpPr>
              <a:spLocks/>
            </p:cNvSpPr>
            <p:nvPr/>
          </p:nvSpPr>
          <p:spPr bwMode="auto">
            <a:xfrm>
              <a:off x="4871107" y="5048692"/>
              <a:ext cx="5191" cy="7532"/>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1" name="35879030"/>
            <p:cNvSpPr>
              <a:spLocks/>
            </p:cNvSpPr>
            <p:nvPr/>
          </p:nvSpPr>
          <p:spPr bwMode="auto">
            <a:xfrm>
              <a:off x="4953877" y="4800967"/>
              <a:ext cx="36916" cy="8788"/>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2" name="542165850"/>
            <p:cNvSpPr>
              <a:spLocks/>
            </p:cNvSpPr>
            <p:nvPr/>
          </p:nvSpPr>
          <p:spPr bwMode="auto">
            <a:xfrm>
              <a:off x="4841978" y="4800968"/>
              <a:ext cx="5191" cy="7951"/>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3" name="1298363858"/>
            <p:cNvSpPr>
              <a:spLocks/>
            </p:cNvSpPr>
            <p:nvPr/>
          </p:nvSpPr>
          <p:spPr bwMode="auto">
            <a:xfrm>
              <a:off x="4849188" y="4800968"/>
              <a:ext cx="5191" cy="7951"/>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4" name="1873694812"/>
            <p:cNvSpPr>
              <a:spLocks/>
            </p:cNvSpPr>
            <p:nvPr/>
          </p:nvSpPr>
          <p:spPr bwMode="auto">
            <a:xfrm>
              <a:off x="4856397" y="4800968"/>
              <a:ext cx="5480" cy="7951"/>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5" name="1538799278"/>
            <p:cNvSpPr>
              <a:spLocks/>
            </p:cNvSpPr>
            <p:nvPr/>
          </p:nvSpPr>
          <p:spPr bwMode="auto">
            <a:xfrm>
              <a:off x="4863896" y="4800968"/>
              <a:ext cx="5191" cy="7951"/>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6" name="686878345"/>
            <p:cNvSpPr>
              <a:spLocks/>
            </p:cNvSpPr>
            <p:nvPr/>
          </p:nvSpPr>
          <p:spPr bwMode="auto">
            <a:xfrm>
              <a:off x="4871107" y="4800968"/>
              <a:ext cx="5191" cy="7951"/>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7" name="1340965970"/>
            <p:cNvSpPr>
              <a:spLocks/>
            </p:cNvSpPr>
            <p:nvPr/>
          </p:nvSpPr>
          <p:spPr bwMode="auto">
            <a:xfrm>
              <a:off x="4953877" y="4850345"/>
              <a:ext cx="36916" cy="9206"/>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8" name="1764137174"/>
            <p:cNvSpPr>
              <a:spLocks/>
            </p:cNvSpPr>
            <p:nvPr/>
          </p:nvSpPr>
          <p:spPr bwMode="auto">
            <a:xfrm>
              <a:off x="4841978" y="4850764"/>
              <a:ext cx="5191" cy="7532"/>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69" name="736070738"/>
            <p:cNvSpPr>
              <a:spLocks/>
            </p:cNvSpPr>
            <p:nvPr/>
          </p:nvSpPr>
          <p:spPr bwMode="auto">
            <a:xfrm>
              <a:off x="4849188" y="4850764"/>
              <a:ext cx="5191" cy="7532"/>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0" name="1103875505"/>
            <p:cNvSpPr>
              <a:spLocks/>
            </p:cNvSpPr>
            <p:nvPr/>
          </p:nvSpPr>
          <p:spPr bwMode="auto">
            <a:xfrm>
              <a:off x="4856397" y="4850764"/>
              <a:ext cx="5480" cy="7532"/>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1" name="1514399903"/>
            <p:cNvSpPr>
              <a:spLocks/>
            </p:cNvSpPr>
            <p:nvPr/>
          </p:nvSpPr>
          <p:spPr bwMode="auto">
            <a:xfrm>
              <a:off x="4863896" y="4850764"/>
              <a:ext cx="5191" cy="7532"/>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2" name="1916317428"/>
            <p:cNvSpPr>
              <a:spLocks/>
            </p:cNvSpPr>
            <p:nvPr/>
          </p:nvSpPr>
          <p:spPr bwMode="auto">
            <a:xfrm>
              <a:off x="4871107" y="4850764"/>
              <a:ext cx="5191" cy="7532"/>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3" name="85885948"/>
            <p:cNvSpPr>
              <a:spLocks/>
            </p:cNvSpPr>
            <p:nvPr/>
          </p:nvSpPr>
          <p:spPr bwMode="auto">
            <a:xfrm>
              <a:off x="4953877" y="4899723"/>
              <a:ext cx="36916" cy="9206"/>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4" name="631566365"/>
            <p:cNvSpPr>
              <a:spLocks/>
            </p:cNvSpPr>
            <p:nvPr/>
          </p:nvSpPr>
          <p:spPr bwMode="auto">
            <a:xfrm>
              <a:off x="4841978" y="4900141"/>
              <a:ext cx="5191" cy="7532"/>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5" name="1977223283"/>
            <p:cNvSpPr>
              <a:spLocks/>
            </p:cNvSpPr>
            <p:nvPr/>
          </p:nvSpPr>
          <p:spPr bwMode="auto">
            <a:xfrm>
              <a:off x="4849188" y="4900141"/>
              <a:ext cx="5191" cy="7532"/>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6" name="2109869204"/>
            <p:cNvSpPr>
              <a:spLocks/>
            </p:cNvSpPr>
            <p:nvPr/>
          </p:nvSpPr>
          <p:spPr bwMode="auto">
            <a:xfrm>
              <a:off x="4856397" y="4900141"/>
              <a:ext cx="5480" cy="7532"/>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7" name="1353223645"/>
            <p:cNvSpPr>
              <a:spLocks/>
            </p:cNvSpPr>
            <p:nvPr/>
          </p:nvSpPr>
          <p:spPr bwMode="auto">
            <a:xfrm>
              <a:off x="4863896" y="4900141"/>
              <a:ext cx="5191" cy="7532"/>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8" name="1605963567"/>
            <p:cNvSpPr>
              <a:spLocks/>
            </p:cNvSpPr>
            <p:nvPr/>
          </p:nvSpPr>
          <p:spPr bwMode="auto">
            <a:xfrm>
              <a:off x="4871107" y="4900141"/>
              <a:ext cx="5191" cy="7532"/>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79" name="2109994158"/>
            <p:cNvSpPr>
              <a:spLocks/>
            </p:cNvSpPr>
            <p:nvPr/>
          </p:nvSpPr>
          <p:spPr bwMode="auto">
            <a:xfrm>
              <a:off x="4953877" y="4949100"/>
              <a:ext cx="36916" cy="9206"/>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0" name="699350356"/>
            <p:cNvSpPr>
              <a:spLocks/>
            </p:cNvSpPr>
            <p:nvPr/>
          </p:nvSpPr>
          <p:spPr bwMode="auto">
            <a:xfrm>
              <a:off x="4841978" y="4949519"/>
              <a:ext cx="5191" cy="7532"/>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1" name="542351219"/>
            <p:cNvSpPr>
              <a:spLocks/>
            </p:cNvSpPr>
            <p:nvPr/>
          </p:nvSpPr>
          <p:spPr bwMode="auto">
            <a:xfrm>
              <a:off x="4849188" y="4949519"/>
              <a:ext cx="5191" cy="7532"/>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2" name="270130611"/>
            <p:cNvSpPr>
              <a:spLocks/>
            </p:cNvSpPr>
            <p:nvPr/>
          </p:nvSpPr>
          <p:spPr bwMode="auto">
            <a:xfrm>
              <a:off x="4856397" y="4949519"/>
              <a:ext cx="5480" cy="7532"/>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3" name="773452401"/>
            <p:cNvSpPr>
              <a:spLocks/>
            </p:cNvSpPr>
            <p:nvPr/>
          </p:nvSpPr>
          <p:spPr bwMode="auto">
            <a:xfrm>
              <a:off x="4863896" y="4949519"/>
              <a:ext cx="5191" cy="7532"/>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4" name="1847345361"/>
            <p:cNvSpPr>
              <a:spLocks/>
            </p:cNvSpPr>
            <p:nvPr/>
          </p:nvSpPr>
          <p:spPr bwMode="auto">
            <a:xfrm>
              <a:off x="4871107" y="4949519"/>
              <a:ext cx="5191" cy="7532"/>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5" name="1705564281"/>
            <p:cNvSpPr>
              <a:spLocks/>
            </p:cNvSpPr>
            <p:nvPr/>
          </p:nvSpPr>
          <p:spPr bwMode="auto">
            <a:xfrm>
              <a:off x="4953877" y="4998896"/>
              <a:ext cx="36916" cy="8788"/>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6" name="1544649454"/>
            <p:cNvSpPr>
              <a:spLocks/>
            </p:cNvSpPr>
            <p:nvPr/>
          </p:nvSpPr>
          <p:spPr bwMode="auto">
            <a:xfrm>
              <a:off x="4841978" y="4998897"/>
              <a:ext cx="5191" cy="7951"/>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7" name="1940655114"/>
            <p:cNvSpPr>
              <a:spLocks/>
            </p:cNvSpPr>
            <p:nvPr/>
          </p:nvSpPr>
          <p:spPr bwMode="auto">
            <a:xfrm>
              <a:off x="4849188" y="4998897"/>
              <a:ext cx="5191" cy="7951"/>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8" name="1870668784"/>
            <p:cNvSpPr>
              <a:spLocks/>
            </p:cNvSpPr>
            <p:nvPr/>
          </p:nvSpPr>
          <p:spPr bwMode="auto">
            <a:xfrm>
              <a:off x="4856397" y="4998897"/>
              <a:ext cx="5480" cy="7951"/>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89" name="1869880363"/>
            <p:cNvSpPr>
              <a:spLocks/>
            </p:cNvSpPr>
            <p:nvPr/>
          </p:nvSpPr>
          <p:spPr bwMode="auto">
            <a:xfrm>
              <a:off x="4863896" y="4998897"/>
              <a:ext cx="5191" cy="7951"/>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0" name="1587498077"/>
            <p:cNvSpPr>
              <a:spLocks/>
            </p:cNvSpPr>
            <p:nvPr/>
          </p:nvSpPr>
          <p:spPr bwMode="auto">
            <a:xfrm>
              <a:off x="4871107" y="4998897"/>
              <a:ext cx="5191" cy="7951"/>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1" name="829752136"/>
            <p:cNvSpPr>
              <a:spLocks/>
            </p:cNvSpPr>
            <p:nvPr/>
          </p:nvSpPr>
          <p:spPr bwMode="auto">
            <a:xfrm>
              <a:off x="4953877" y="4751172"/>
              <a:ext cx="36916" cy="9206"/>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2" name="1058961075"/>
            <p:cNvSpPr>
              <a:spLocks/>
            </p:cNvSpPr>
            <p:nvPr/>
          </p:nvSpPr>
          <p:spPr bwMode="auto">
            <a:xfrm>
              <a:off x="4841978" y="4751590"/>
              <a:ext cx="5191" cy="7532"/>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3" name="963488472"/>
            <p:cNvSpPr>
              <a:spLocks/>
            </p:cNvSpPr>
            <p:nvPr/>
          </p:nvSpPr>
          <p:spPr bwMode="auto">
            <a:xfrm>
              <a:off x="4849188" y="4751590"/>
              <a:ext cx="5191" cy="7532"/>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4" name="2136883879"/>
            <p:cNvSpPr>
              <a:spLocks/>
            </p:cNvSpPr>
            <p:nvPr/>
          </p:nvSpPr>
          <p:spPr bwMode="auto">
            <a:xfrm>
              <a:off x="4856397" y="4751590"/>
              <a:ext cx="5480" cy="7532"/>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5" name="1664691722"/>
            <p:cNvSpPr>
              <a:spLocks/>
            </p:cNvSpPr>
            <p:nvPr/>
          </p:nvSpPr>
          <p:spPr bwMode="auto">
            <a:xfrm>
              <a:off x="4863896" y="4751590"/>
              <a:ext cx="5191" cy="7532"/>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6" name="2144600401"/>
            <p:cNvSpPr>
              <a:spLocks/>
            </p:cNvSpPr>
            <p:nvPr/>
          </p:nvSpPr>
          <p:spPr bwMode="auto">
            <a:xfrm>
              <a:off x="4871107" y="4751590"/>
              <a:ext cx="5191" cy="7532"/>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597" name="34160054"/>
            <p:cNvSpPr>
              <a:spLocks noEditPoints="1"/>
            </p:cNvSpPr>
            <p:nvPr/>
          </p:nvSpPr>
          <p:spPr bwMode="auto">
            <a:xfrm>
              <a:off x="4811406" y="4550732"/>
              <a:ext cx="211400" cy="742756"/>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473" name="774141277"/>
            <p:cNvSpPr/>
            <p:nvPr/>
          </p:nvSpPr>
          <p:spPr bwMode="auto">
            <a:xfrm>
              <a:off x="5083750" y="4994481"/>
              <a:ext cx="1700588" cy="204752"/>
            </a:xfrm>
            <a:prstGeom prst="rect">
              <a:avLst/>
            </a:prstGeom>
            <a:solidFill>
              <a:srgbClr val="FFC5B7"/>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r>
                <a:rPr lang="en-US" altLang="zh-CN" sz="1200" dirty="0">
                  <a:latin typeface="+mn-lt"/>
                  <a:ea typeface="华文细黑" panose="02010600040101010101" pitchFamily="2" charset="-122"/>
                  <a:cs typeface="Arial" pitchFamily="34" charset="0"/>
                </a:rPr>
                <a:t>Data plane</a:t>
              </a:r>
            </a:p>
          </p:txBody>
        </p:sp>
        <p:sp>
          <p:nvSpPr>
            <p:cNvPr id="474" name="1433954581"/>
            <p:cNvSpPr/>
            <p:nvPr/>
          </p:nvSpPr>
          <p:spPr bwMode="auto">
            <a:xfrm>
              <a:off x="5083750" y="4666907"/>
              <a:ext cx="764212" cy="304721"/>
            </a:xfrm>
            <a:prstGeom prst="rect">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Control plane</a:t>
              </a:r>
            </a:p>
          </p:txBody>
        </p:sp>
        <p:sp>
          <p:nvSpPr>
            <p:cNvPr id="475" name="1703732049"/>
            <p:cNvSpPr/>
            <p:nvPr/>
          </p:nvSpPr>
          <p:spPr bwMode="auto">
            <a:xfrm>
              <a:off x="5870832" y="4666907"/>
              <a:ext cx="913507" cy="304721"/>
            </a:xfrm>
            <a:prstGeom prst="rect">
              <a:avLst/>
            </a:prstGeom>
            <a:solidFill>
              <a:srgbClr val="AED6EA"/>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Management plane</a:t>
              </a:r>
            </a:p>
          </p:txBody>
        </p:sp>
        <p:sp>
          <p:nvSpPr>
            <p:cNvPr id="472" name="671691317"/>
            <p:cNvSpPr txBox="1"/>
            <p:nvPr/>
          </p:nvSpPr>
          <p:spPr>
            <a:xfrm>
              <a:off x="4607261" y="5303914"/>
              <a:ext cx="460382" cy="276999"/>
            </a:xfrm>
            <a:prstGeom prst="rect">
              <a:avLst/>
            </a:prstGeom>
            <a:noFill/>
          </p:spPr>
          <p:txBody>
            <a:bodyPr wrap="none" rtlCol="0">
              <a:spAutoFit/>
            </a:bodyPr>
            <a:lstStyle/>
            <a:p>
              <a:pPr fontAlgn="ctr"/>
              <a:r>
                <a:rPr lang="en-US" sz="1200" dirty="0">
                  <a:latin typeface="+mn-lt"/>
                  <a:ea typeface="华文细黑" panose="02010600040101010101" pitchFamily="2" charset="-122"/>
                  <a:cs typeface="Arial" pitchFamily="34" charset="0"/>
                </a:rPr>
                <a:t>PEB</a:t>
              </a:r>
            </a:p>
          </p:txBody>
        </p:sp>
        <p:sp>
          <p:nvSpPr>
            <p:cNvPr id="605" name="Freeform 21"/>
            <p:cNvSpPr>
              <a:spLocks/>
            </p:cNvSpPr>
            <p:nvPr/>
          </p:nvSpPr>
          <p:spPr bwMode="auto">
            <a:xfrm>
              <a:off x="3161419" y="2569408"/>
              <a:ext cx="36916" cy="8788"/>
            </a:xfrm>
            <a:custGeom>
              <a:avLst/>
              <a:gdLst/>
              <a:ahLst/>
              <a:cxnLst>
                <a:cxn ang="0">
                  <a:pos x="1169" y="0"/>
                </a:cxn>
                <a:cxn ang="0">
                  <a:pos x="1190" y="2"/>
                </a:cxn>
                <a:cxn ang="0">
                  <a:pos x="1212" y="9"/>
                </a:cxn>
                <a:cxn ang="0">
                  <a:pos x="1229" y="19"/>
                </a:cxn>
                <a:cxn ang="0">
                  <a:pos x="1246" y="32"/>
                </a:cxn>
                <a:cxn ang="0">
                  <a:pos x="1259" y="49"/>
                </a:cxn>
                <a:cxn ang="0">
                  <a:pos x="1269" y="66"/>
                </a:cxn>
                <a:cxn ang="0">
                  <a:pos x="1276" y="87"/>
                </a:cxn>
                <a:cxn ang="0">
                  <a:pos x="1278" y="110"/>
                </a:cxn>
                <a:cxn ang="0">
                  <a:pos x="1276" y="131"/>
                </a:cxn>
                <a:cxn ang="0">
                  <a:pos x="1269" y="152"/>
                </a:cxn>
                <a:cxn ang="0">
                  <a:pos x="1259" y="170"/>
                </a:cxn>
                <a:cxn ang="0">
                  <a:pos x="1246" y="186"/>
                </a:cxn>
                <a:cxn ang="0">
                  <a:pos x="1229" y="200"/>
                </a:cxn>
                <a:cxn ang="0">
                  <a:pos x="1212" y="210"/>
                </a:cxn>
                <a:cxn ang="0">
                  <a:pos x="1190" y="216"/>
                </a:cxn>
                <a:cxn ang="0">
                  <a:pos x="1169" y="218"/>
                </a:cxn>
                <a:cxn ang="0">
                  <a:pos x="97" y="217"/>
                </a:cxn>
                <a:cxn ang="0">
                  <a:pos x="76" y="213"/>
                </a:cxn>
                <a:cxn ang="0">
                  <a:pos x="56" y="205"/>
                </a:cxn>
                <a:cxn ang="0">
                  <a:pos x="38" y="193"/>
                </a:cxn>
                <a:cxn ang="0">
                  <a:pos x="24" y="178"/>
                </a:cxn>
                <a:cxn ang="0">
                  <a:pos x="12" y="161"/>
                </a:cxn>
                <a:cxn ang="0">
                  <a:pos x="4" y="142"/>
                </a:cxn>
                <a:cxn ang="0">
                  <a:pos x="0" y="121"/>
                </a:cxn>
                <a:cxn ang="0">
                  <a:pos x="0" y="99"/>
                </a:cxn>
                <a:cxn ang="0">
                  <a:pos x="4" y="76"/>
                </a:cxn>
                <a:cxn ang="0">
                  <a:pos x="12" y="58"/>
                </a:cxn>
                <a:cxn ang="0">
                  <a:pos x="24" y="40"/>
                </a:cxn>
                <a:cxn ang="0">
                  <a:pos x="38" y="25"/>
                </a:cxn>
                <a:cxn ang="0">
                  <a:pos x="56" y="13"/>
                </a:cxn>
                <a:cxn ang="0">
                  <a:pos x="76" y="5"/>
                </a:cxn>
                <a:cxn ang="0">
                  <a:pos x="97" y="1"/>
                </a:cxn>
              </a:cxnLst>
              <a:rect l="0" t="0" r="r" b="b"/>
              <a:pathLst>
                <a:path w="1278" h="218">
                  <a:moveTo>
                    <a:pt x="108" y="0"/>
                  </a:moveTo>
                  <a:lnTo>
                    <a:pt x="1169" y="0"/>
                  </a:lnTo>
                  <a:lnTo>
                    <a:pt x="1180" y="1"/>
                  </a:lnTo>
                  <a:lnTo>
                    <a:pt x="1190" y="2"/>
                  </a:lnTo>
                  <a:lnTo>
                    <a:pt x="1202" y="5"/>
                  </a:lnTo>
                  <a:lnTo>
                    <a:pt x="1212" y="9"/>
                  </a:lnTo>
                  <a:lnTo>
                    <a:pt x="1220" y="13"/>
                  </a:lnTo>
                  <a:lnTo>
                    <a:pt x="1229" y="19"/>
                  </a:lnTo>
                  <a:lnTo>
                    <a:pt x="1238" y="25"/>
                  </a:lnTo>
                  <a:lnTo>
                    <a:pt x="1246" y="32"/>
                  </a:lnTo>
                  <a:lnTo>
                    <a:pt x="1253" y="40"/>
                  </a:lnTo>
                  <a:lnTo>
                    <a:pt x="1259" y="49"/>
                  </a:lnTo>
                  <a:lnTo>
                    <a:pt x="1265" y="58"/>
                  </a:lnTo>
                  <a:lnTo>
                    <a:pt x="1269" y="66"/>
                  </a:lnTo>
                  <a:lnTo>
                    <a:pt x="1272" y="76"/>
                  </a:lnTo>
                  <a:lnTo>
                    <a:pt x="1276" y="87"/>
                  </a:lnTo>
                  <a:lnTo>
                    <a:pt x="1277" y="99"/>
                  </a:lnTo>
                  <a:lnTo>
                    <a:pt x="1278" y="110"/>
                  </a:lnTo>
                  <a:lnTo>
                    <a:pt x="1277" y="121"/>
                  </a:lnTo>
                  <a:lnTo>
                    <a:pt x="1276" y="131"/>
                  </a:lnTo>
                  <a:lnTo>
                    <a:pt x="1272" y="142"/>
                  </a:lnTo>
                  <a:lnTo>
                    <a:pt x="1269" y="152"/>
                  </a:lnTo>
                  <a:lnTo>
                    <a:pt x="1265" y="161"/>
                  </a:lnTo>
                  <a:lnTo>
                    <a:pt x="1259" y="170"/>
                  </a:lnTo>
                  <a:lnTo>
                    <a:pt x="1253" y="178"/>
                  </a:lnTo>
                  <a:lnTo>
                    <a:pt x="1246" y="186"/>
                  </a:lnTo>
                  <a:lnTo>
                    <a:pt x="1238" y="193"/>
                  </a:lnTo>
                  <a:lnTo>
                    <a:pt x="1229" y="200"/>
                  </a:lnTo>
                  <a:lnTo>
                    <a:pt x="1220" y="205"/>
                  </a:lnTo>
                  <a:lnTo>
                    <a:pt x="1212" y="210"/>
                  </a:lnTo>
                  <a:lnTo>
                    <a:pt x="1202" y="213"/>
                  </a:lnTo>
                  <a:lnTo>
                    <a:pt x="1190" y="216"/>
                  </a:lnTo>
                  <a:lnTo>
                    <a:pt x="1180" y="217"/>
                  </a:lnTo>
                  <a:lnTo>
                    <a:pt x="1169" y="218"/>
                  </a:lnTo>
                  <a:lnTo>
                    <a:pt x="108" y="218"/>
                  </a:lnTo>
                  <a:lnTo>
                    <a:pt x="97" y="217"/>
                  </a:lnTo>
                  <a:lnTo>
                    <a:pt x="86" y="216"/>
                  </a:lnTo>
                  <a:lnTo>
                    <a:pt x="76" y="213"/>
                  </a:lnTo>
                  <a:lnTo>
                    <a:pt x="66" y="210"/>
                  </a:lnTo>
                  <a:lnTo>
                    <a:pt x="56" y="205"/>
                  </a:lnTo>
                  <a:lnTo>
                    <a:pt x="47" y="200"/>
                  </a:lnTo>
                  <a:lnTo>
                    <a:pt x="38" y="193"/>
                  </a:lnTo>
                  <a:lnTo>
                    <a:pt x="31" y="186"/>
                  </a:lnTo>
                  <a:lnTo>
                    <a:pt x="24" y="178"/>
                  </a:lnTo>
                  <a:lnTo>
                    <a:pt x="17" y="170"/>
                  </a:lnTo>
                  <a:lnTo>
                    <a:pt x="12" y="161"/>
                  </a:lnTo>
                  <a:lnTo>
                    <a:pt x="7" y="152"/>
                  </a:lnTo>
                  <a:lnTo>
                    <a:pt x="4" y="142"/>
                  </a:lnTo>
                  <a:lnTo>
                    <a:pt x="2" y="131"/>
                  </a:lnTo>
                  <a:lnTo>
                    <a:pt x="0" y="121"/>
                  </a:lnTo>
                  <a:lnTo>
                    <a:pt x="0" y="110"/>
                  </a:lnTo>
                  <a:lnTo>
                    <a:pt x="0" y="99"/>
                  </a:lnTo>
                  <a:lnTo>
                    <a:pt x="2" y="87"/>
                  </a:lnTo>
                  <a:lnTo>
                    <a:pt x="4" y="76"/>
                  </a:lnTo>
                  <a:lnTo>
                    <a:pt x="7" y="66"/>
                  </a:lnTo>
                  <a:lnTo>
                    <a:pt x="12" y="58"/>
                  </a:lnTo>
                  <a:lnTo>
                    <a:pt x="17" y="49"/>
                  </a:lnTo>
                  <a:lnTo>
                    <a:pt x="24" y="40"/>
                  </a:lnTo>
                  <a:lnTo>
                    <a:pt x="31" y="32"/>
                  </a:lnTo>
                  <a:lnTo>
                    <a:pt x="38"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06" name="1307559802"/>
            <p:cNvSpPr>
              <a:spLocks/>
            </p:cNvSpPr>
            <p:nvPr/>
          </p:nvSpPr>
          <p:spPr bwMode="auto">
            <a:xfrm>
              <a:off x="3049231" y="2569409"/>
              <a:ext cx="5191" cy="7951"/>
            </a:xfrm>
            <a:custGeom>
              <a:avLst/>
              <a:gdLst/>
              <a:ahLst/>
              <a:cxnLst>
                <a:cxn ang="0">
                  <a:pos x="101" y="182"/>
                </a:cxn>
                <a:cxn ang="0">
                  <a:pos x="119" y="178"/>
                </a:cxn>
                <a:cxn ang="0">
                  <a:pos x="135" y="170"/>
                </a:cxn>
                <a:cxn ang="0">
                  <a:pos x="150" y="162"/>
                </a:cxn>
                <a:cxn ang="0">
                  <a:pos x="162" y="148"/>
                </a:cxn>
                <a:cxn ang="0">
                  <a:pos x="172" y="134"/>
                </a:cxn>
                <a:cxn ang="0">
                  <a:pos x="179" y="117"/>
                </a:cxn>
                <a:cxn ang="0">
                  <a:pos x="182" y="99"/>
                </a:cxn>
                <a:cxn ang="0">
                  <a:pos x="182" y="82"/>
                </a:cxn>
                <a:cxn ang="0">
                  <a:pos x="179"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9" y="178"/>
                  </a:lnTo>
                  <a:lnTo>
                    <a:pt x="126" y="175"/>
                  </a:lnTo>
                  <a:lnTo>
                    <a:pt x="135" y="170"/>
                  </a:lnTo>
                  <a:lnTo>
                    <a:pt x="142" y="166"/>
                  </a:lnTo>
                  <a:lnTo>
                    <a:pt x="150" y="162"/>
                  </a:lnTo>
                  <a:lnTo>
                    <a:pt x="156" y="155"/>
                  </a:lnTo>
                  <a:lnTo>
                    <a:pt x="162" y="148"/>
                  </a:lnTo>
                  <a:lnTo>
                    <a:pt x="167" y="142"/>
                  </a:lnTo>
                  <a:lnTo>
                    <a:pt x="172" y="134"/>
                  </a:lnTo>
                  <a:lnTo>
                    <a:pt x="175" y="126"/>
                  </a:lnTo>
                  <a:lnTo>
                    <a:pt x="179" y="117"/>
                  </a:lnTo>
                  <a:lnTo>
                    <a:pt x="181" y="109"/>
                  </a:lnTo>
                  <a:lnTo>
                    <a:pt x="182" y="99"/>
                  </a:lnTo>
                  <a:lnTo>
                    <a:pt x="183" y="91"/>
                  </a:lnTo>
                  <a:lnTo>
                    <a:pt x="182" y="82"/>
                  </a:lnTo>
                  <a:lnTo>
                    <a:pt x="181" y="72"/>
                  </a:lnTo>
                  <a:lnTo>
                    <a:pt x="179" y="64"/>
                  </a:lnTo>
                  <a:lnTo>
                    <a:pt x="175" y="55"/>
                  </a:lnTo>
                  <a:lnTo>
                    <a:pt x="172" y="47"/>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7"/>
                  </a:lnTo>
                  <a:lnTo>
                    <a:pt x="7" y="55"/>
                  </a:lnTo>
                  <a:lnTo>
                    <a:pt x="4" y="64"/>
                  </a:lnTo>
                  <a:lnTo>
                    <a:pt x="2" y="72"/>
                  </a:lnTo>
                  <a:lnTo>
                    <a:pt x="0" y="82"/>
                  </a:lnTo>
                  <a:lnTo>
                    <a:pt x="0" y="91"/>
                  </a:lnTo>
                  <a:lnTo>
                    <a:pt x="0" y="99"/>
                  </a:lnTo>
                  <a:lnTo>
                    <a:pt x="2" y="109"/>
                  </a:lnTo>
                  <a:lnTo>
                    <a:pt x="4" y="117"/>
                  </a:lnTo>
                  <a:lnTo>
                    <a:pt x="7" y="126"/>
                  </a:lnTo>
                  <a:lnTo>
                    <a:pt x="11" y="134"/>
                  </a:lnTo>
                  <a:lnTo>
                    <a:pt x="16" y="142"/>
                  </a:lnTo>
                  <a:lnTo>
                    <a:pt x="21" y="148"/>
                  </a:lnTo>
                  <a:lnTo>
                    <a:pt x="27"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07" name="1460702536"/>
            <p:cNvSpPr>
              <a:spLocks/>
            </p:cNvSpPr>
            <p:nvPr/>
          </p:nvSpPr>
          <p:spPr bwMode="auto">
            <a:xfrm>
              <a:off x="3056440" y="2569409"/>
              <a:ext cx="5480" cy="7951"/>
            </a:xfrm>
            <a:custGeom>
              <a:avLst/>
              <a:gdLst/>
              <a:ahLst/>
              <a:cxnLst>
                <a:cxn ang="0">
                  <a:pos x="101" y="182"/>
                </a:cxn>
                <a:cxn ang="0">
                  <a:pos x="119" y="178"/>
                </a:cxn>
                <a:cxn ang="0">
                  <a:pos x="135" y="170"/>
                </a:cxn>
                <a:cxn ang="0">
                  <a:pos x="150" y="162"/>
                </a:cxn>
                <a:cxn ang="0">
                  <a:pos x="162" y="148"/>
                </a:cxn>
                <a:cxn ang="0">
                  <a:pos x="172" y="134"/>
                </a:cxn>
                <a:cxn ang="0">
                  <a:pos x="178" y="117"/>
                </a:cxn>
                <a:cxn ang="0">
                  <a:pos x="182" y="99"/>
                </a:cxn>
                <a:cxn ang="0">
                  <a:pos x="182" y="82"/>
                </a:cxn>
                <a:cxn ang="0">
                  <a:pos x="178" y="64"/>
                </a:cxn>
                <a:cxn ang="0">
                  <a:pos x="172" y="47"/>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3" h="182">
                  <a:moveTo>
                    <a:pt x="92" y="182"/>
                  </a:moveTo>
                  <a:lnTo>
                    <a:pt x="101" y="182"/>
                  </a:lnTo>
                  <a:lnTo>
                    <a:pt x="110" y="180"/>
                  </a:lnTo>
                  <a:lnTo>
                    <a:pt x="119" y="178"/>
                  </a:lnTo>
                  <a:lnTo>
                    <a:pt x="127" y="175"/>
                  </a:lnTo>
                  <a:lnTo>
                    <a:pt x="135" y="170"/>
                  </a:lnTo>
                  <a:lnTo>
                    <a:pt x="142" y="166"/>
                  </a:lnTo>
                  <a:lnTo>
                    <a:pt x="150" y="162"/>
                  </a:lnTo>
                  <a:lnTo>
                    <a:pt x="156" y="155"/>
                  </a:lnTo>
                  <a:lnTo>
                    <a:pt x="162" y="148"/>
                  </a:lnTo>
                  <a:lnTo>
                    <a:pt x="167"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8" y="55"/>
                  </a:lnTo>
                  <a:lnTo>
                    <a:pt x="4" y="64"/>
                  </a:lnTo>
                  <a:lnTo>
                    <a:pt x="2" y="72"/>
                  </a:lnTo>
                  <a:lnTo>
                    <a:pt x="1" y="82"/>
                  </a:lnTo>
                  <a:lnTo>
                    <a:pt x="0" y="91"/>
                  </a:lnTo>
                  <a:lnTo>
                    <a:pt x="1" y="99"/>
                  </a:lnTo>
                  <a:lnTo>
                    <a:pt x="2" y="109"/>
                  </a:lnTo>
                  <a:lnTo>
                    <a:pt x="4" y="117"/>
                  </a:lnTo>
                  <a:lnTo>
                    <a:pt x="8"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08" name="2054955446"/>
            <p:cNvSpPr>
              <a:spLocks/>
            </p:cNvSpPr>
            <p:nvPr/>
          </p:nvSpPr>
          <p:spPr bwMode="auto">
            <a:xfrm>
              <a:off x="3063939" y="2569409"/>
              <a:ext cx="5191" cy="7951"/>
            </a:xfrm>
            <a:custGeom>
              <a:avLst/>
              <a:gdLst/>
              <a:ahLst/>
              <a:cxnLst>
                <a:cxn ang="0">
                  <a:pos x="101" y="182"/>
                </a:cxn>
                <a:cxn ang="0">
                  <a:pos x="118" y="178"/>
                </a:cxn>
                <a:cxn ang="0">
                  <a:pos x="135" y="170"/>
                </a:cxn>
                <a:cxn ang="0">
                  <a:pos x="149" y="162"/>
                </a:cxn>
                <a:cxn ang="0">
                  <a:pos x="162" y="148"/>
                </a:cxn>
                <a:cxn ang="0">
                  <a:pos x="172" y="134"/>
                </a:cxn>
                <a:cxn ang="0">
                  <a:pos x="178" y="117"/>
                </a:cxn>
                <a:cxn ang="0">
                  <a:pos x="183" y="99"/>
                </a:cxn>
                <a:cxn ang="0">
                  <a:pos x="183" y="82"/>
                </a:cxn>
                <a:cxn ang="0">
                  <a:pos x="178" y="64"/>
                </a:cxn>
                <a:cxn ang="0">
                  <a:pos x="172" y="47"/>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7" y="170"/>
                </a:cxn>
                <a:cxn ang="0">
                  <a:pos x="64" y="178"/>
                </a:cxn>
                <a:cxn ang="0">
                  <a:pos x="82" y="182"/>
                </a:cxn>
              </a:cxnLst>
              <a:rect l="0" t="0" r="r" b="b"/>
              <a:pathLst>
                <a:path w="183" h="182">
                  <a:moveTo>
                    <a:pt x="92" y="182"/>
                  </a:moveTo>
                  <a:lnTo>
                    <a:pt x="101" y="182"/>
                  </a:lnTo>
                  <a:lnTo>
                    <a:pt x="109" y="180"/>
                  </a:lnTo>
                  <a:lnTo>
                    <a:pt x="118" y="178"/>
                  </a:lnTo>
                  <a:lnTo>
                    <a:pt x="127" y="175"/>
                  </a:lnTo>
                  <a:lnTo>
                    <a:pt x="135" y="170"/>
                  </a:lnTo>
                  <a:lnTo>
                    <a:pt x="143" y="166"/>
                  </a:lnTo>
                  <a:lnTo>
                    <a:pt x="149" y="162"/>
                  </a:lnTo>
                  <a:lnTo>
                    <a:pt x="156" y="155"/>
                  </a:lnTo>
                  <a:lnTo>
                    <a:pt x="162" y="148"/>
                  </a:lnTo>
                  <a:lnTo>
                    <a:pt x="167" y="142"/>
                  </a:lnTo>
                  <a:lnTo>
                    <a:pt x="172" y="134"/>
                  </a:lnTo>
                  <a:lnTo>
                    <a:pt x="176" y="126"/>
                  </a:lnTo>
                  <a:lnTo>
                    <a:pt x="178" y="117"/>
                  </a:lnTo>
                  <a:lnTo>
                    <a:pt x="180" y="109"/>
                  </a:lnTo>
                  <a:lnTo>
                    <a:pt x="183" y="99"/>
                  </a:lnTo>
                  <a:lnTo>
                    <a:pt x="183" y="91"/>
                  </a:lnTo>
                  <a:lnTo>
                    <a:pt x="183" y="82"/>
                  </a:lnTo>
                  <a:lnTo>
                    <a:pt x="180" y="72"/>
                  </a:lnTo>
                  <a:lnTo>
                    <a:pt x="178" y="64"/>
                  </a:lnTo>
                  <a:lnTo>
                    <a:pt x="176" y="55"/>
                  </a:lnTo>
                  <a:lnTo>
                    <a:pt x="172" y="47"/>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5" y="142"/>
                  </a:lnTo>
                  <a:lnTo>
                    <a:pt x="21" y="148"/>
                  </a:lnTo>
                  <a:lnTo>
                    <a:pt x="26" y="155"/>
                  </a:lnTo>
                  <a:lnTo>
                    <a:pt x="33" y="162"/>
                  </a:lnTo>
                  <a:lnTo>
                    <a:pt x="41" y="166"/>
                  </a:lnTo>
                  <a:lnTo>
                    <a:pt x="47"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09" name="264334799"/>
            <p:cNvSpPr>
              <a:spLocks/>
            </p:cNvSpPr>
            <p:nvPr/>
          </p:nvSpPr>
          <p:spPr bwMode="auto">
            <a:xfrm>
              <a:off x="3071149" y="2569409"/>
              <a:ext cx="5191" cy="7951"/>
            </a:xfrm>
            <a:custGeom>
              <a:avLst/>
              <a:gdLst/>
              <a:ahLst/>
              <a:cxnLst>
                <a:cxn ang="0">
                  <a:pos x="100" y="182"/>
                </a:cxn>
                <a:cxn ang="0">
                  <a:pos x="118" y="178"/>
                </a:cxn>
                <a:cxn ang="0">
                  <a:pos x="135" y="170"/>
                </a:cxn>
                <a:cxn ang="0">
                  <a:pos x="149" y="162"/>
                </a:cxn>
                <a:cxn ang="0">
                  <a:pos x="161" y="148"/>
                </a:cxn>
                <a:cxn ang="0">
                  <a:pos x="171" y="134"/>
                </a:cxn>
                <a:cxn ang="0">
                  <a:pos x="178" y="117"/>
                </a:cxn>
                <a:cxn ang="0">
                  <a:pos x="182" y="99"/>
                </a:cxn>
                <a:cxn ang="0">
                  <a:pos x="182" y="82"/>
                </a:cxn>
                <a:cxn ang="0">
                  <a:pos x="178"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7"/>
                </a:cxn>
                <a:cxn ang="0">
                  <a:pos x="4" y="64"/>
                </a:cxn>
                <a:cxn ang="0">
                  <a:pos x="1" y="82"/>
                </a:cxn>
                <a:cxn ang="0">
                  <a:pos x="1" y="99"/>
                </a:cxn>
                <a:cxn ang="0">
                  <a:pos x="4" y="117"/>
                </a:cxn>
                <a:cxn ang="0">
                  <a:pos x="11" y="134"/>
                </a:cxn>
                <a:cxn ang="0">
                  <a:pos x="21" y="148"/>
                </a:cxn>
                <a:cxn ang="0">
                  <a:pos x="33" y="162"/>
                </a:cxn>
                <a:cxn ang="0">
                  <a:pos x="48" y="170"/>
                </a:cxn>
                <a:cxn ang="0">
                  <a:pos x="64" y="178"/>
                </a:cxn>
                <a:cxn ang="0">
                  <a:pos x="82" y="182"/>
                </a:cxn>
              </a:cxnLst>
              <a:rect l="0" t="0" r="r" b="b"/>
              <a:pathLst>
                <a:path w="182" h="182">
                  <a:moveTo>
                    <a:pt x="92" y="182"/>
                  </a:moveTo>
                  <a:lnTo>
                    <a:pt x="100" y="182"/>
                  </a:lnTo>
                  <a:lnTo>
                    <a:pt x="109" y="180"/>
                  </a:lnTo>
                  <a:lnTo>
                    <a:pt x="118" y="178"/>
                  </a:lnTo>
                  <a:lnTo>
                    <a:pt x="127" y="175"/>
                  </a:lnTo>
                  <a:lnTo>
                    <a:pt x="135" y="170"/>
                  </a:lnTo>
                  <a:lnTo>
                    <a:pt x="143" y="166"/>
                  </a:lnTo>
                  <a:lnTo>
                    <a:pt x="149" y="162"/>
                  </a:lnTo>
                  <a:lnTo>
                    <a:pt x="156" y="155"/>
                  </a:lnTo>
                  <a:lnTo>
                    <a:pt x="161" y="148"/>
                  </a:lnTo>
                  <a:lnTo>
                    <a:pt x="167" y="142"/>
                  </a:lnTo>
                  <a:lnTo>
                    <a:pt x="171" y="134"/>
                  </a:lnTo>
                  <a:lnTo>
                    <a:pt x="176" y="126"/>
                  </a:lnTo>
                  <a:lnTo>
                    <a:pt x="178" y="117"/>
                  </a:lnTo>
                  <a:lnTo>
                    <a:pt x="180" y="109"/>
                  </a:lnTo>
                  <a:lnTo>
                    <a:pt x="182" y="99"/>
                  </a:lnTo>
                  <a:lnTo>
                    <a:pt x="182" y="91"/>
                  </a:lnTo>
                  <a:lnTo>
                    <a:pt x="182" y="82"/>
                  </a:lnTo>
                  <a:lnTo>
                    <a:pt x="180" y="72"/>
                  </a:lnTo>
                  <a:lnTo>
                    <a:pt x="178" y="64"/>
                  </a:lnTo>
                  <a:lnTo>
                    <a:pt x="176" y="55"/>
                  </a:lnTo>
                  <a:lnTo>
                    <a:pt x="171" y="47"/>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7"/>
                  </a:lnTo>
                  <a:lnTo>
                    <a:pt x="7" y="55"/>
                  </a:lnTo>
                  <a:lnTo>
                    <a:pt x="4" y="64"/>
                  </a:lnTo>
                  <a:lnTo>
                    <a:pt x="2" y="72"/>
                  </a:lnTo>
                  <a:lnTo>
                    <a:pt x="1" y="82"/>
                  </a:lnTo>
                  <a:lnTo>
                    <a:pt x="0" y="91"/>
                  </a:lnTo>
                  <a:lnTo>
                    <a:pt x="1" y="99"/>
                  </a:lnTo>
                  <a:lnTo>
                    <a:pt x="2" y="109"/>
                  </a:lnTo>
                  <a:lnTo>
                    <a:pt x="4" y="117"/>
                  </a:lnTo>
                  <a:lnTo>
                    <a:pt x="7" y="126"/>
                  </a:lnTo>
                  <a:lnTo>
                    <a:pt x="11" y="134"/>
                  </a:lnTo>
                  <a:lnTo>
                    <a:pt x="16" y="142"/>
                  </a:lnTo>
                  <a:lnTo>
                    <a:pt x="21" y="148"/>
                  </a:lnTo>
                  <a:lnTo>
                    <a:pt x="27" y="155"/>
                  </a:lnTo>
                  <a:lnTo>
                    <a:pt x="33" y="162"/>
                  </a:lnTo>
                  <a:lnTo>
                    <a:pt x="41" y="166"/>
                  </a:lnTo>
                  <a:lnTo>
                    <a:pt x="48" y="170"/>
                  </a:lnTo>
                  <a:lnTo>
                    <a:pt x="56" y="175"/>
                  </a:lnTo>
                  <a:lnTo>
                    <a:pt x="64"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0" name="1628351847"/>
            <p:cNvSpPr>
              <a:spLocks/>
            </p:cNvSpPr>
            <p:nvPr/>
          </p:nvSpPr>
          <p:spPr bwMode="auto">
            <a:xfrm>
              <a:off x="3078359" y="2569409"/>
              <a:ext cx="5191" cy="7951"/>
            </a:xfrm>
            <a:custGeom>
              <a:avLst/>
              <a:gdLst/>
              <a:ahLst/>
              <a:cxnLst>
                <a:cxn ang="0">
                  <a:pos x="100" y="182"/>
                </a:cxn>
                <a:cxn ang="0">
                  <a:pos x="118" y="178"/>
                </a:cxn>
                <a:cxn ang="0">
                  <a:pos x="135"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7"/>
                </a:cxn>
                <a:cxn ang="0">
                  <a:pos x="4" y="64"/>
                </a:cxn>
                <a:cxn ang="0">
                  <a:pos x="0" y="82"/>
                </a:cxn>
                <a:cxn ang="0">
                  <a:pos x="0" y="99"/>
                </a:cxn>
                <a:cxn ang="0">
                  <a:pos x="4" y="117"/>
                </a:cxn>
                <a:cxn ang="0">
                  <a:pos x="10" y="134"/>
                </a:cxn>
                <a:cxn ang="0">
                  <a:pos x="20" y="148"/>
                </a:cxn>
                <a:cxn ang="0">
                  <a:pos x="34" y="162"/>
                </a:cxn>
                <a:cxn ang="0">
                  <a:pos x="48" y="170"/>
                </a:cxn>
                <a:cxn ang="0">
                  <a:pos x="64" y="178"/>
                </a:cxn>
                <a:cxn ang="0">
                  <a:pos x="82" y="182"/>
                </a:cxn>
              </a:cxnLst>
              <a:rect l="0" t="0" r="r" b="b"/>
              <a:pathLst>
                <a:path w="182" h="182">
                  <a:moveTo>
                    <a:pt x="91" y="182"/>
                  </a:moveTo>
                  <a:lnTo>
                    <a:pt x="100" y="182"/>
                  </a:lnTo>
                  <a:lnTo>
                    <a:pt x="109" y="180"/>
                  </a:lnTo>
                  <a:lnTo>
                    <a:pt x="118" y="178"/>
                  </a:lnTo>
                  <a:lnTo>
                    <a:pt x="127" y="175"/>
                  </a:lnTo>
                  <a:lnTo>
                    <a:pt x="135" y="170"/>
                  </a:lnTo>
                  <a:lnTo>
                    <a:pt x="142" y="166"/>
                  </a:lnTo>
                  <a:lnTo>
                    <a:pt x="149" y="162"/>
                  </a:lnTo>
                  <a:lnTo>
                    <a:pt x="156" y="155"/>
                  </a:lnTo>
                  <a:lnTo>
                    <a:pt x="161" y="148"/>
                  </a:lnTo>
                  <a:lnTo>
                    <a:pt x="167" y="142"/>
                  </a:lnTo>
                  <a:lnTo>
                    <a:pt x="171" y="134"/>
                  </a:lnTo>
                  <a:lnTo>
                    <a:pt x="176" y="126"/>
                  </a:lnTo>
                  <a:lnTo>
                    <a:pt x="179" y="117"/>
                  </a:lnTo>
                  <a:lnTo>
                    <a:pt x="181" y="109"/>
                  </a:lnTo>
                  <a:lnTo>
                    <a:pt x="182" y="99"/>
                  </a:lnTo>
                  <a:lnTo>
                    <a:pt x="182" y="91"/>
                  </a:lnTo>
                  <a:lnTo>
                    <a:pt x="182" y="82"/>
                  </a:lnTo>
                  <a:lnTo>
                    <a:pt x="181" y="72"/>
                  </a:lnTo>
                  <a:lnTo>
                    <a:pt x="179" y="64"/>
                  </a:lnTo>
                  <a:lnTo>
                    <a:pt x="176" y="55"/>
                  </a:lnTo>
                  <a:lnTo>
                    <a:pt x="171" y="47"/>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7"/>
                  </a:lnTo>
                  <a:lnTo>
                    <a:pt x="7" y="55"/>
                  </a:lnTo>
                  <a:lnTo>
                    <a:pt x="4" y="64"/>
                  </a:lnTo>
                  <a:lnTo>
                    <a:pt x="2" y="72"/>
                  </a:lnTo>
                  <a:lnTo>
                    <a:pt x="0" y="82"/>
                  </a:lnTo>
                  <a:lnTo>
                    <a:pt x="0" y="91"/>
                  </a:lnTo>
                  <a:lnTo>
                    <a:pt x="0" y="99"/>
                  </a:lnTo>
                  <a:lnTo>
                    <a:pt x="2" y="109"/>
                  </a:lnTo>
                  <a:lnTo>
                    <a:pt x="4" y="117"/>
                  </a:lnTo>
                  <a:lnTo>
                    <a:pt x="7" y="126"/>
                  </a:lnTo>
                  <a:lnTo>
                    <a:pt x="10" y="134"/>
                  </a:lnTo>
                  <a:lnTo>
                    <a:pt x="16" y="142"/>
                  </a:lnTo>
                  <a:lnTo>
                    <a:pt x="20" y="148"/>
                  </a:lnTo>
                  <a:lnTo>
                    <a:pt x="27" y="155"/>
                  </a:lnTo>
                  <a:lnTo>
                    <a:pt x="34" y="162"/>
                  </a:lnTo>
                  <a:lnTo>
                    <a:pt x="40" y="166"/>
                  </a:lnTo>
                  <a:lnTo>
                    <a:pt x="48" y="170"/>
                  </a:lnTo>
                  <a:lnTo>
                    <a:pt x="56"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1" name="426331504"/>
            <p:cNvSpPr>
              <a:spLocks/>
            </p:cNvSpPr>
            <p:nvPr/>
          </p:nvSpPr>
          <p:spPr bwMode="auto">
            <a:xfrm>
              <a:off x="3161419" y="2618785"/>
              <a:ext cx="36916" cy="9206"/>
            </a:xfrm>
            <a:custGeom>
              <a:avLst/>
              <a:gdLst/>
              <a:ahLst/>
              <a:cxnLst>
                <a:cxn ang="0">
                  <a:pos x="1169" y="0"/>
                </a:cxn>
                <a:cxn ang="0">
                  <a:pos x="1190" y="3"/>
                </a:cxn>
                <a:cxn ang="0">
                  <a:pos x="1212" y="9"/>
                </a:cxn>
                <a:cxn ang="0">
                  <a:pos x="1229" y="19"/>
                </a:cxn>
                <a:cxn ang="0">
                  <a:pos x="1246" y="33"/>
                </a:cxn>
                <a:cxn ang="0">
                  <a:pos x="1259" y="49"/>
                </a:cxn>
                <a:cxn ang="0">
                  <a:pos x="1269" y="67"/>
                </a:cxn>
                <a:cxn ang="0">
                  <a:pos x="1276" y="88"/>
                </a:cxn>
                <a:cxn ang="0">
                  <a:pos x="1278" y="109"/>
                </a:cxn>
                <a:cxn ang="0">
                  <a:pos x="1276" y="131"/>
                </a:cxn>
                <a:cxn ang="0">
                  <a:pos x="1269" y="152"/>
                </a:cxn>
                <a:cxn ang="0">
                  <a:pos x="1259" y="170"/>
                </a:cxn>
                <a:cxn ang="0">
                  <a:pos x="1246" y="187"/>
                </a:cxn>
                <a:cxn ang="0">
                  <a:pos x="1229" y="200"/>
                </a:cxn>
                <a:cxn ang="0">
                  <a:pos x="1212" y="210"/>
                </a:cxn>
                <a:cxn ang="0">
                  <a:pos x="1190" y="217"/>
                </a:cxn>
                <a:cxn ang="0">
                  <a:pos x="1169" y="219"/>
                </a:cxn>
                <a:cxn ang="0">
                  <a:pos x="97" y="218"/>
                </a:cxn>
                <a:cxn ang="0">
                  <a:pos x="76" y="213"/>
                </a:cxn>
                <a:cxn ang="0">
                  <a:pos x="56" y="206"/>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4"/>
                </a:cxn>
                <a:cxn ang="0">
                  <a:pos x="76" y="6"/>
                </a:cxn>
                <a:cxn ang="0">
                  <a:pos x="97" y="2"/>
                </a:cxn>
              </a:cxnLst>
              <a:rect l="0" t="0" r="r" b="b"/>
              <a:pathLst>
                <a:path w="1278" h="219">
                  <a:moveTo>
                    <a:pt x="108" y="0"/>
                  </a:moveTo>
                  <a:lnTo>
                    <a:pt x="1169" y="0"/>
                  </a:lnTo>
                  <a:lnTo>
                    <a:pt x="1180" y="2"/>
                  </a:lnTo>
                  <a:lnTo>
                    <a:pt x="1190" y="3"/>
                  </a:lnTo>
                  <a:lnTo>
                    <a:pt x="1202" y="6"/>
                  </a:lnTo>
                  <a:lnTo>
                    <a:pt x="1212" y="9"/>
                  </a:lnTo>
                  <a:lnTo>
                    <a:pt x="1220" y="14"/>
                  </a:lnTo>
                  <a:lnTo>
                    <a:pt x="1229" y="19"/>
                  </a:lnTo>
                  <a:lnTo>
                    <a:pt x="1238" y="26"/>
                  </a:lnTo>
                  <a:lnTo>
                    <a:pt x="1246" y="33"/>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2"/>
                  </a:lnTo>
                  <a:lnTo>
                    <a:pt x="1265" y="161"/>
                  </a:lnTo>
                  <a:lnTo>
                    <a:pt x="1259" y="170"/>
                  </a:lnTo>
                  <a:lnTo>
                    <a:pt x="1253" y="179"/>
                  </a:lnTo>
                  <a:lnTo>
                    <a:pt x="1246" y="187"/>
                  </a:lnTo>
                  <a:lnTo>
                    <a:pt x="1238" y="193"/>
                  </a:lnTo>
                  <a:lnTo>
                    <a:pt x="1229" y="200"/>
                  </a:lnTo>
                  <a:lnTo>
                    <a:pt x="1220" y="206"/>
                  </a:lnTo>
                  <a:lnTo>
                    <a:pt x="1212" y="210"/>
                  </a:lnTo>
                  <a:lnTo>
                    <a:pt x="1202" y="213"/>
                  </a:lnTo>
                  <a:lnTo>
                    <a:pt x="1190" y="217"/>
                  </a:lnTo>
                  <a:lnTo>
                    <a:pt x="1180" y="218"/>
                  </a:lnTo>
                  <a:lnTo>
                    <a:pt x="1169" y="219"/>
                  </a:lnTo>
                  <a:lnTo>
                    <a:pt x="108" y="219"/>
                  </a:lnTo>
                  <a:lnTo>
                    <a:pt x="97" y="218"/>
                  </a:lnTo>
                  <a:lnTo>
                    <a:pt x="86" y="217"/>
                  </a:lnTo>
                  <a:lnTo>
                    <a:pt x="76" y="213"/>
                  </a:lnTo>
                  <a:lnTo>
                    <a:pt x="66" y="210"/>
                  </a:lnTo>
                  <a:lnTo>
                    <a:pt x="56" y="206"/>
                  </a:lnTo>
                  <a:lnTo>
                    <a:pt x="47" y="200"/>
                  </a:lnTo>
                  <a:lnTo>
                    <a:pt x="38" y="193"/>
                  </a:lnTo>
                  <a:lnTo>
                    <a:pt x="31" y="187"/>
                  </a:lnTo>
                  <a:lnTo>
                    <a:pt x="24" y="179"/>
                  </a:lnTo>
                  <a:lnTo>
                    <a:pt x="17" y="170"/>
                  </a:lnTo>
                  <a:lnTo>
                    <a:pt x="12" y="161"/>
                  </a:lnTo>
                  <a:lnTo>
                    <a:pt x="7" y="152"/>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3"/>
                  </a:lnTo>
                  <a:lnTo>
                    <a:pt x="38"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2" name="2094621819"/>
            <p:cNvSpPr>
              <a:spLocks/>
            </p:cNvSpPr>
            <p:nvPr/>
          </p:nvSpPr>
          <p:spPr bwMode="auto">
            <a:xfrm>
              <a:off x="3049231" y="2619204"/>
              <a:ext cx="5191" cy="7532"/>
            </a:xfrm>
            <a:custGeom>
              <a:avLst/>
              <a:gdLst/>
              <a:ahLst/>
              <a:cxnLst>
                <a:cxn ang="0">
                  <a:pos x="101" y="182"/>
                </a:cxn>
                <a:cxn ang="0">
                  <a:pos x="119" y="179"/>
                </a:cxn>
                <a:cxn ang="0">
                  <a:pos x="135" y="171"/>
                </a:cxn>
                <a:cxn ang="0">
                  <a:pos x="150" y="161"/>
                </a:cxn>
                <a:cxn ang="0">
                  <a:pos x="162" y="149"/>
                </a:cxn>
                <a:cxn ang="0">
                  <a:pos x="172" y="134"/>
                </a:cxn>
                <a:cxn ang="0">
                  <a:pos x="179" y="118"/>
                </a:cxn>
                <a:cxn ang="0">
                  <a:pos x="182" y="100"/>
                </a:cxn>
                <a:cxn ang="0">
                  <a:pos x="182" y="82"/>
                </a:cxn>
                <a:cxn ang="0">
                  <a:pos x="179"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9" y="179"/>
                  </a:lnTo>
                  <a:lnTo>
                    <a:pt x="126" y="175"/>
                  </a:lnTo>
                  <a:lnTo>
                    <a:pt x="135" y="171"/>
                  </a:lnTo>
                  <a:lnTo>
                    <a:pt x="142" y="167"/>
                  </a:lnTo>
                  <a:lnTo>
                    <a:pt x="150" y="161"/>
                  </a:lnTo>
                  <a:lnTo>
                    <a:pt x="156" y="156"/>
                  </a:lnTo>
                  <a:lnTo>
                    <a:pt x="162" y="149"/>
                  </a:lnTo>
                  <a:lnTo>
                    <a:pt x="167" y="142"/>
                  </a:lnTo>
                  <a:lnTo>
                    <a:pt x="172" y="134"/>
                  </a:lnTo>
                  <a:lnTo>
                    <a:pt x="175" y="127"/>
                  </a:lnTo>
                  <a:lnTo>
                    <a:pt x="179" y="118"/>
                  </a:lnTo>
                  <a:lnTo>
                    <a:pt x="181" y="109"/>
                  </a:lnTo>
                  <a:lnTo>
                    <a:pt x="182" y="100"/>
                  </a:lnTo>
                  <a:lnTo>
                    <a:pt x="183" y="91"/>
                  </a:lnTo>
                  <a:lnTo>
                    <a:pt x="182" y="82"/>
                  </a:lnTo>
                  <a:lnTo>
                    <a:pt x="181" y="72"/>
                  </a:lnTo>
                  <a:lnTo>
                    <a:pt x="179" y="63"/>
                  </a:lnTo>
                  <a:lnTo>
                    <a:pt x="175" y="56"/>
                  </a:lnTo>
                  <a:lnTo>
                    <a:pt x="172" y="48"/>
                  </a:lnTo>
                  <a:lnTo>
                    <a:pt x="167" y="40"/>
                  </a:lnTo>
                  <a:lnTo>
                    <a:pt x="162" y="33"/>
                  </a:lnTo>
                  <a:lnTo>
                    <a:pt x="156" y="27"/>
                  </a:lnTo>
                  <a:lnTo>
                    <a:pt x="150" y="20"/>
                  </a:lnTo>
                  <a:lnTo>
                    <a:pt x="142" y="16"/>
                  </a:lnTo>
                  <a:lnTo>
                    <a:pt x="135" y="11"/>
                  </a:lnTo>
                  <a:lnTo>
                    <a:pt x="126" y="7"/>
                  </a:lnTo>
                  <a:lnTo>
                    <a:pt x="119" y="4"/>
                  </a:lnTo>
                  <a:lnTo>
                    <a:pt x="110" y="1"/>
                  </a:lnTo>
                  <a:lnTo>
                    <a:pt x="101" y="0"/>
                  </a:lnTo>
                  <a:lnTo>
                    <a:pt x="91" y="0"/>
                  </a:lnTo>
                  <a:lnTo>
                    <a:pt x="82" y="0"/>
                  </a:lnTo>
                  <a:lnTo>
                    <a:pt x="73" y="1"/>
                  </a:lnTo>
                  <a:lnTo>
                    <a:pt x="64" y="4"/>
                  </a:lnTo>
                  <a:lnTo>
                    <a:pt x="55" y="7"/>
                  </a:lnTo>
                  <a:lnTo>
                    <a:pt x="48" y="11"/>
                  </a:lnTo>
                  <a:lnTo>
                    <a:pt x="40" y="16"/>
                  </a:lnTo>
                  <a:lnTo>
                    <a:pt x="33" y="20"/>
                  </a:lnTo>
                  <a:lnTo>
                    <a:pt x="27" y="27"/>
                  </a:lnTo>
                  <a:lnTo>
                    <a:pt x="21" y="33"/>
                  </a:lnTo>
                  <a:lnTo>
                    <a:pt x="16" y="40"/>
                  </a:lnTo>
                  <a:lnTo>
                    <a:pt x="11" y="48"/>
                  </a:lnTo>
                  <a:lnTo>
                    <a:pt x="7" y="56"/>
                  </a:lnTo>
                  <a:lnTo>
                    <a:pt x="4" y="63"/>
                  </a:lnTo>
                  <a:lnTo>
                    <a:pt x="2" y="72"/>
                  </a:lnTo>
                  <a:lnTo>
                    <a:pt x="0" y="82"/>
                  </a:lnTo>
                  <a:lnTo>
                    <a:pt x="0" y="91"/>
                  </a:lnTo>
                  <a:lnTo>
                    <a:pt x="0" y="100"/>
                  </a:lnTo>
                  <a:lnTo>
                    <a:pt x="2" y="109"/>
                  </a:lnTo>
                  <a:lnTo>
                    <a:pt x="4" y="118"/>
                  </a:lnTo>
                  <a:lnTo>
                    <a:pt x="7" y="127"/>
                  </a:lnTo>
                  <a:lnTo>
                    <a:pt x="11" y="134"/>
                  </a:lnTo>
                  <a:lnTo>
                    <a:pt x="16" y="142"/>
                  </a:lnTo>
                  <a:lnTo>
                    <a:pt x="21" y="149"/>
                  </a:lnTo>
                  <a:lnTo>
                    <a:pt x="27"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3" name="1175747692"/>
            <p:cNvSpPr>
              <a:spLocks/>
            </p:cNvSpPr>
            <p:nvPr/>
          </p:nvSpPr>
          <p:spPr bwMode="auto">
            <a:xfrm>
              <a:off x="3056440" y="2619204"/>
              <a:ext cx="5480" cy="7532"/>
            </a:xfrm>
            <a:custGeom>
              <a:avLst/>
              <a:gdLst/>
              <a:ahLst/>
              <a:cxnLst>
                <a:cxn ang="0">
                  <a:pos x="101" y="182"/>
                </a:cxn>
                <a:cxn ang="0">
                  <a:pos x="119" y="179"/>
                </a:cxn>
                <a:cxn ang="0">
                  <a:pos x="135" y="171"/>
                </a:cxn>
                <a:cxn ang="0">
                  <a:pos x="150" y="161"/>
                </a:cxn>
                <a:cxn ang="0">
                  <a:pos x="162" y="149"/>
                </a:cxn>
                <a:cxn ang="0">
                  <a:pos x="172" y="134"/>
                </a:cxn>
                <a:cxn ang="0">
                  <a:pos x="178" y="118"/>
                </a:cxn>
                <a:cxn ang="0">
                  <a:pos x="182" y="100"/>
                </a:cxn>
                <a:cxn ang="0">
                  <a:pos x="182" y="82"/>
                </a:cxn>
                <a:cxn ang="0">
                  <a:pos x="178" y="63"/>
                </a:cxn>
                <a:cxn ang="0">
                  <a:pos x="172" y="48"/>
                </a:cxn>
                <a:cxn ang="0">
                  <a:pos x="162" y="33"/>
                </a:cxn>
                <a:cxn ang="0">
                  <a:pos x="150" y="20"/>
                </a:cxn>
                <a:cxn ang="0">
                  <a:pos x="135" y="11"/>
                </a:cxn>
                <a:cxn ang="0">
                  <a:pos x="119" y="4"/>
                </a:cxn>
                <a:cxn ang="0">
                  <a:pos x="101"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3" h="182">
                  <a:moveTo>
                    <a:pt x="92" y="182"/>
                  </a:moveTo>
                  <a:lnTo>
                    <a:pt x="101" y="182"/>
                  </a:lnTo>
                  <a:lnTo>
                    <a:pt x="110" y="181"/>
                  </a:lnTo>
                  <a:lnTo>
                    <a:pt x="119" y="179"/>
                  </a:lnTo>
                  <a:lnTo>
                    <a:pt x="127" y="175"/>
                  </a:lnTo>
                  <a:lnTo>
                    <a:pt x="135" y="171"/>
                  </a:lnTo>
                  <a:lnTo>
                    <a:pt x="142" y="167"/>
                  </a:lnTo>
                  <a:lnTo>
                    <a:pt x="150" y="161"/>
                  </a:lnTo>
                  <a:lnTo>
                    <a:pt x="156" y="156"/>
                  </a:lnTo>
                  <a:lnTo>
                    <a:pt x="162" y="149"/>
                  </a:lnTo>
                  <a:lnTo>
                    <a:pt x="167"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7" y="40"/>
                  </a:lnTo>
                  <a:lnTo>
                    <a:pt x="162" y="33"/>
                  </a:lnTo>
                  <a:lnTo>
                    <a:pt x="156" y="27"/>
                  </a:lnTo>
                  <a:lnTo>
                    <a:pt x="150" y="20"/>
                  </a:lnTo>
                  <a:lnTo>
                    <a:pt x="142" y="16"/>
                  </a:lnTo>
                  <a:lnTo>
                    <a:pt x="135" y="11"/>
                  </a:lnTo>
                  <a:lnTo>
                    <a:pt x="127" y="7"/>
                  </a:lnTo>
                  <a:lnTo>
                    <a:pt x="119" y="4"/>
                  </a:lnTo>
                  <a:lnTo>
                    <a:pt x="110" y="1"/>
                  </a:lnTo>
                  <a:lnTo>
                    <a:pt x="101" y="0"/>
                  </a:lnTo>
                  <a:lnTo>
                    <a:pt x="92"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8" y="56"/>
                  </a:lnTo>
                  <a:lnTo>
                    <a:pt x="4" y="63"/>
                  </a:lnTo>
                  <a:lnTo>
                    <a:pt x="2" y="72"/>
                  </a:lnTo>
                  <a:lnTo>
                    <a:pt x="1" y="82"/>
                  </a:lnTo>
                  <a:lnTo>
                    <a:pt x="0" y="91"/>
                  </a:lnTo>
                  <a:lnTo>
                    <a:pt x="1" y="100"/>
                  </a:lnTo>
                  <a:lnTo>
                    <a:pt x="2" y="109"/>
                  </a:lnTo>
                  <a:lnTo>
                    <a:pt x="4" y="118"/>
                  </a:lnTo>
                  <a:lnTo>
                    <a:pt x="8"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4" name="1643067283"/>
            <p:cNvSpPr>
              <a:spLocks/>
            </p:cNvSpPr>
            <p:nvPr/>
          </p:nvSpPr>
          <p:spPr bwMode="auto">
            <a:xfrm>
              <a:off x="3063939" y="2619204"/>
              <a:ext cx="5191" cy="7532"/>
            </a:xfrm>
            <a:custGeom>
              <a:avLst/>
              <a:gdLst/>
              <a:ahLst/>
              <a:cxnLst>
                <a:cxn ang="0">
                  <a:pos x="101" y="182"/>
                </a:cxn>
                <a:cxn ang="0">
                  <a:pos x="118" y="179"/>
                </a:cxn>
                <a:cxn ang="0">
                  <a:pos x="135" y="171"/>
                </a:cxn>
                <a:cxn ang="0">
                  <a:pos x="149" y="161"/>
                </a:cxn>
                <a:cxn ang="0">
                  <a:pos x="162" y="149"/>
                </a:cxn>
                <a:cxn ang="0">
                  <a:pos x="172" y="134"/>
                </a:cxn>
                <a:cxn ang="0">
                  <a:pos x="178" y="118"/>
                </a:cxn>
                <a:cxn ang="0">
                  <a:pos x="183" y="100"/>
                </a:cxn>
                <a:cxn ang="0">
                  <a:pos x="183" y="82"/>
                </a:cxn>
                <a:cxn ang="0">
                  <a:pos x="178" y="63"/>
                </a:cxn>
                <a:cxn ang="0">
                  <a:pos x="172" y="48"/>
                </a:cxn>
                <a:cxn ang="0">
                  <a:pos x="162" y="33"/>
                </a:cxn>
                <a:cxn ang="0">
                  <a:pos x="149" y="20"/>
                </a:cxn>
                <a:cxn ang="0">
                  <a:pos x="135" y="11"/>
                </a:cxn>
                <a:cxn ang="0">
                  <a:pos x="118" y="4"/>
                </a:cxn>
                <a:cxn ang="0">
                  <a:pos x="101" y="0"/>
                </a:cxn>
                <a:cxn ang="0">
                  <a:pos x="82" y="0"/>
                </a:cxn>
                <a:cxn ang="0">
                  <a:pos x="64" y="4"/>
                </a:cxn>
                <a:cxn ang="0">
                  <a:pos x="47"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7" y="171"/>
                </a:cxn>
                <a:cxn ang="0">
                  <a:pos x="64" y="179"/>
                </a:cxn>
                <a:cxn ang="0">
                  <a:pos x="82" y="182"/>
                </a:cxn>
              </a:cxnLst>
              <a:rect l="0" t="0" r="r" b="b"/>
              <a:pathLst>
                <a:path w="183" h="182">
                  <a:moveTo>
                    <a:pt x="92" y="182"/>
                  </a:moveTo>
                  <a:lnTo>
                    <a:pt x="101" y="182"/>
                  </a:lnTo>
                  <a:lnTo>
                    <a:pt x="109" y="181"/>
                  </a:lnTo>
                  <a:lnTo>
                    <a:pt x="118" y="179"/>
                  </a:lnTo>
                  <a:lnTo>
                    <a:pt x="127" y="175"/>
                  </a:lnTo>
                  <a:lnTo>
                    <a:pt x="135" y="171"/>
                  </a:lnTo>
                  <a:lnTo>
                    <a:pt x="143" y="167"/>
                  </a:lnTo>
                  <a:lnTo>
                    <a:pt x="149" y="161"/>
                  </a:lnTo>
                  <a:lnTo>
                    <a:pt x="156" y="156"/>
                  </a:lnTo>
                  <a:lnTo>
                    <a:pt x="162" y="149"/>
                  </a:lnTo>
                  <a:lnTo>
                    <a:pt x="167" y="142"/>
                  </a:lnTo>
                  <a:lnTo>
                    <a:pt x="172" y="134"/>
                  </a:lnTo>
                  <a:lnTo>
                    <a:pt x="176" y="127"/>
                  </a:lnTo>
                  <a:lnTo>
                    <a:pt x="178" y="118"/>
                  </a:lnTo>
                  <a:lnTo>
                    <a:pt x="180" y="109"/>
                  </a:lnTo>
                  <a:lnTo>
                    <a:pt x="183" y="100"/>
                  </a:lnTo>
                  <a:lnTo>
                    <a:pt x="183" y="91"/>
                  </a:lnTo>
                  <a:lnTo>
                    <a:pt x="183" y="82"/>
                  </a:lnTo>
                  <a:lnTo>
                    <a:pt x="180" y="72"/>
                  </a:lnTo>
                  <a:lnTo>
                    <a:pt x="178" y="63"/>
                  </a:lnTo>
                  <a:lnTo>
                    <a:pt x="176" y="56"/>
                  </a:lnTo>
                  <a:lnTo>
                    <a:pt x="172" y="48"/>
                  </a:lnTo>
                  <a:lnTo>
                    <a:pt x="167" y="40"/>
                  </a:lnTo>
                  <a:lnTo>
                    <a:pt x="162" y="33"/>
                  </a:lnTo>
                  <a:lnTo>
                    <a:pt x="156" y="27"/>
                  </a:lnTo>
                  <a:lnTo>
                    <a:pt x="149" y="20"/>
                  </a:lnTo>
                  <a:lnTo>
                    <a:pt x="143" y="16"/>
                  </a:lnTo>
                  <a:lnTo>
                    <a:pt x="135" y="11"/>
                  </a:lnTo>
                  <a:lnTo>
                    <a:pt x="127" y="7"/>
                  </a:lnTo>
                  <a:lnTo>
                    <a:pt x="118" y="4"/>
                  </a:lnTo>
                  <a:lnTo>
                    <a:pt x="109" y="1"/>
                  </a:lnTo>
                  <a:lnTo>
                    <a:pt x="101" y="0"/>
                  </a:lnTo>
                  <a:lnTo>
                    <a:pt x="92" y="0"/>
                  </a:lnTo>
                  <a:lnTo>
                    <a:pt x="82" y="0"/>
                  </a:lnTo>
                  <a:lnTo>
                    <a:pt x="73" y="1"/>
                  </a:lnTo>
                  <a:lnTo>
                    <a:pt x="64" y="4"/>
                  </a:lnTo>
                  <a:lnTo>
                    <a:pt x="56" y="7"/>
                  </a:lnTo>
                  <a:lnTo>
                    <a:pt x="47" y="11"/>
                  </a:lnTo>
                  <a:lnTo>
                    <a:pt x="41" y="16"/>
                  </a:lnTo>
                  <a:lnTo>
                    <a:pt x="33" y="20"/>
                  </a:lnTo>
                  <a:lnTo>
                    <a:pt x="26" y="27"/>
                  </a:lnTo>
                  <a:lnTo>
                    <a:pt x="21" y="33"/>
                  </a:lnTo>
                  <a:lnTo>
                    <a:pt x="15"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5" y="142"/>
                  </a:lnTo>
                  <a:lnTo>
                    <a:pt x="21" y="149"/>
                  </a:lnTo>
                  <a:lnTo>
                    <a:pt x="26" y="156"/>
                  </a:lnTo>
                  <a:lnTo>
                    <a:pt x="33" y="161"/>
                  </a:lnTo>
                  <a:lnTo>
                    <a:pt x="41" y="167"/>
                  </a:lnTo>
                  <a:lnTo>
                    <a:pt x="47"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5" name="1556257599"/>
            <p:cNvSpPr>
              <a:spLocks/>
            </p:cNvSpPr>
            <p:nvPr/>
          </p:nvSpPr>
          <p:spPr bwMode="auto">
            <a:xfrm>
              <a:off x="3071149" y="2619204"/>
              <a:ext cx="5191" cy="7532"/>
            </a:xfrm>
            <a:custGeom>
              <a:avLst/>
              <a:gdLst/>
              <a:ahLst/>
              <a:cxnLst>
                <a:cxn ang="0">
                  <a:pos x="100" y="182"/>
                </a:cxn>
                <a:cxn ang="0">
                  <a:pos x="118" y="179"/>
                </a:cxn>
                <a:cxn ang="0">
                  <a:pos x="135" y="171"/>
                </a:cxn>
                <a:cxn ang="0">
                  <a:pos x="149" y="161"/>
                </a:cxn>
                <a:cxn ang="0">
                  <a:pos x="161" y="149"/>
                </a:cxn>
                <a:cxn ang="0">
                  <a:pos x="171" y="134"/>
                </a:cxn>
                <a:cxn ang="0">
                  <a:pos x="178" y="118"/>
                </a:cxn>
                <a:cxn ang="0">
                  <a:pos x="182" y="100"/>
                </a:cxn>
                <a:cxn ang="0">
                  <a:pos x="182" y="82"/>
                </a:cxn>
                <a:cxn ang="0">
                  <a:pos x="178"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3" y="20"/>
                </a:cxn>
                <a:cxn ang="0">
                  <a:pos x="21" y="33"/>
                </a:cxn>
                <a:cxn ang="0">
                  <a:pos x="11" y="48"/>
                </a:cxn>
                <a:cxn ang="0">
                  <a:pos x="4" y="63"/>
                </a:cxn>
                <a:cxn ang="0">
                  <a:pos x="1" y="82"/>
                </a:cxn>
                <a:cxn ang="0">
                  <a:pos x="1" y="100"/>
                </a:cxn>
                <a:cxn ang="0">
                  <a:pos x="4" y="118"/>
                </a:cxn>
                <a:cxn ang="0">
                  <a:pos x="11" y="134"/>
                </a:cxn>
                <a:cxn ang="0">
                  <a:pos x="21" y="149"/>
                </a:cxn>
                <a:cxn ang="0">
                  <a:pos x="33" y="161"/>
                </a:cxn>
                <a:cxn ang="0">
                  <a:pos x="48" y="171"/>
                </a:cxn>
                <a:cxn ang="0">
                  <a:pos x="64" y="179"/>
                </a:cxn>
                <a:cxn ang="0">
                  <a:pos x="82" y="182"/>
                </a:cxn>
              </a:cxnLst>
              <a:rect l="0" t="0" r="r" b="b"/>
              <a:pathLst>
                <a:path w="182" h="182">
                  <a:moveTo>
                    <a:pt x="92" y="182"/>
                  </a:moveTo>
                  <a:lnTo>
                    <a:pt x="100" y="182"/>
                  </a:lnTo>
                  <a:lnTo>
                    <a:pt x="109" y="181"/>
                  </a:lnTo>
                  <a:lnTo>
                    <a:pt x="118" y="179"/>
                  </a:lnTo>
                  <a:lnTo>
                    <a:pt x="127" y="175"/>
                  </a:lnTo>
                  <a:lnTo>
                    <a:pt x="135" y="171"/>
                  </a:lnTo>
                  <a:lnTo>
                    <a:pt x="143" y="167"/>
                  </a:lnTo>
                  <a:lnTo>
                    <a:pt x="149" y="161"/>
                  </a:lnTo>
                  <a:lnTo>
                    <a:pt x="156" y="156"/>
                  </a:lnTo>
                  <a:lnTo>
                    <a:pt x="161" y="149"/>
                  </a:lnTo>
                  <a:lnTo>
                    <a:pt x="167" y="142"/>
                  </a:lnTo>
                  <a:lnTo>
                    <a:pt x="171" y="134"/>
                  </a:lnTo>
                  <a:lnTo>
                    <a:pt x="176" y="127"/>
                  </a:lnTo>
                  <a:lnTo>
                    <a:pt x="178" y="118"/>
                  </a:lnTo>
                  <a:lnTo>
                    <a:pt x="180" y="109"/>
                  </a:lnTo>
                  <a:lnTo>
                    <a:pt x="182" y="100"/>
                  </a:lnTo>
                  <a:lnTo>
                    <a:pt x="182" y="91"/>
                  </a:lnTo>
                  <a:lnTo>
                    <a:pt x="182" y="82"/>
                  </a:lnTo>
                  <a:lnTo>
                    <a:pt x="180" y="72"/>
                  </a:lnTo>
                  <a:lnTo>
                    <a:pt x="178" y="63"/>
                  </a:lnTo>
                  <a:lnTo>
                    <a:pt x="176" y="56"/>
                  </a:lnTo>
                  <a:lnTo>
                    <a:pt x="171" y="48"/>
                  </a:lnTo>
                  <a:lnTo>
                    <a:pt x="167" y="40"/>
                  </a:lnTo>
                  <a:lnTo>
                    <a:pt x="161" y="33"/>
                  </a:lnTo>
                  <a:lnTo>
                    <a:pt x="156" y="27"/>
                  </a:lnTo>
                  <a:lnTo>
                    <a:pt x="149" y="20"/>
                  </a:lnTo>
                  <a:lnTo>
                    <a:pt x="143" y="16"/>
                  </a:lnTo>
                  <a:lnTo>
                    <a:pt x="135" y="11"/>
                  </a:lnTo>
                  <a:lnTo>
                    <a:pt x="127" y="7"/>
                  </a:lnTo>
                  <a:lnTo>
                    <a:pt x="118" y="4"/>
                  </a:lnTo>
                  <a:lnTo>
                    <a:pt x="109" y="1"/>
                  </a:lnTo>
                  <a:lnTo>
                    <a:pt x="100" y="0"/>
                  </a:lnTo>
                  <a:lnTo>
                    <a:pt x="92" y="0"/>
                  </a:lnTo>
                  <a:lnTo>
                    <a:pt x="82" y="0"/>
                  </a:lnTo>
                  <a:lnTo>
                    <a:pt x="73" y="1"/>
                  </a:lnTo>
                  <a:lnTo>
                    <a:pt x="64" y="4"/>
                  </a:lnTo>
                  <a:lnTo>
                    <a:pt x="56" y="7"/>
                  </a:lnTo>
                  <a:lnTo>
                    <a:pt x="48" y="11"/>
                  </a:lnTo>
                  <a:lnTo>
                    <a:pt x="41" y="16"/>
                  </a:lnTo>
                  <a:lnTo>
                    <a:pt x="33" y="20"/>
                  </a:lnTo>
                  <a:lnTo>
                    <a:pt x="27" y="27"/>
                  </a:lnTo>
                  <a:lnTo>
                    <a:pt x="21" y="33"/>
                  </a:lnTo>
                  <a:lnTo>
                    <a:pt x="16" y="40"/>
                  </a:lnTo>
                  <a:lnTo>
                    <a:pt x="11" y="48"/>
                  </a:lnTo>
                  <a:lnTo>
                    <a:pt x="7" y="56"/>
                  </a:lnTo>
                  <a:lnTo>
                    <a:pt x="4" y="63"/>
                  </a:lnTo>
                  <a:lnTo>
                    <a:pt x="2" y="72"/>
                  </a:lnTo>
                  <a:lnTo>
                    <a:pt x="1" y="82"/>
                  </a:lnTo>
                  <a:lnTo>
                    <a:pt x="0" y="91"/>
                  </a:lnTo>
                  <a:lnTo>
                    <a:pt x="1" y="100"/>
                  </a:lnTo>
                  <a:lnTo>
                    <a:pt x="2" y="109"/>
                  </a:lnTo>
                  <a:lnTo>
                    <a:pt x="4" y="118"/>
                  </a:lnTo>
                  <a:lnTo>
                    <a:pt x="7" y="127"/>
                  </a:lnTo>
                  <a:lnTo>
                    <a:pt x="11" y="134"/>
                  </a:lnTo>
                  <a:lnTo>
                    <a:pt x="16" y="142"/>
                  </a:lnTo>
                  <a:lnTo>
                    <a:pt x="21" y="149"/>
                  </a:lnTo>
                  <a:lnTo>
                    <a:pt x="27" y="156"/>
                  </a:lnTo>
                  <a:lnTo>
                    <a:pt x="33" y="161"/>
                  </a:lnTo>
                  <a:lnTo>
                    <a:pt x="41" y="167"/>
                  </a:lnTo>
                  <a:lnTo>
                    <a:pt x="48" y="171"/>
                  </a:lnTo>
                  <a:lnTo>
                    <a:pt x="56" y="175"/>
                  </a:lnTo>
                  <a:lnTo>
                    <a:pt x="64"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6" name="377361408"/>
            <p:cNvSpPr>
              <a:spLocks/>
            </p:cNvSpPr>
            <p:nvPr/>
          </p:nvSpPr>
          <p:spPr bwMode="auto">
            <a:xfrm>
              <a:off x="3078359" y="2619204"/>
              <a:ext cx="5191" cy="7532"/>
            </a:xfrm>
            <a:custGeom>
              <a:avLst/>
              <a:gdLst/>
              <a:ahLst/>
              <a:cxnLst>
                <a:cxn ang="0">
                  <a:pos x="100" y="182"/>
                </a:cxn>
                <a:cxn ang="0">
                  <a:pos x="118" y="179"/>
                </a:cxn>
                <a:cxn ang="0">
                  <a:pos x="135"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5" y="11"/>
                </a:cxn>
                <a:cxn ang="0">
                  <a:pos x="118" y="4"/>
                </a:cxn>
                <a:cxn ang="0">
                  <a:pos x="100" y="0"/>
                </a:cxn>
                <a:cxn ang="0">
                  <a:pos x="82" y="0"/>
                </a:cxn>
                <a:cxn ang="0">
                  <a:pos x="64" y="4"/>
                </a:cxn>
                <a:cxn ang="0">
                  <a:pos x="48" y="11"/>
                </a:cxn>
                <a:cxn ang="0">
                  <a:pos x="34" y="20"/>
                </a:cxn>
                <a:cxn ang="0">
                  <a:pos x="20" y="33"/>
                </a:cxn>
                <a:cxn ang="0">
                  <a:pos x="10" y="48"/>
                </a:cxn>
                <a:cxn ang="0">
                  <a:pos x="4" y="63"/>
                </a:cxn>
                <a:cxn ang="0">
                  <a:pos x="0" y="82"/>
                </a:cxn>
                <a:cxn ang="0">
                  <a:pos x="0" y="100"/>
                </a:cxn>
                <a:cxn ang="0">
                  <a:pos x="4" y="118"/>
                </a:cxn>
                <a:cxn ang="0">
                  <a:pos x="10" y="134"/>
                </a:cxn>
                <a:cxn ang="0">
                  <a:pos x="20" y="149"/>
                </a:cxn>
                <a:cxn ang="0">
                  <a:pos x="34" y="161"/>
                </a:cxn>
                <a:cxn ang="0">
                  <a:pos x="48" y="171"/>
                </a:cxn>
                <a:cxn ang="0">
                  <a:pos x="64" y="179"/>
                </a:cxn>
                <a:cxn ang="0">
                  <a:pos x="82" y="182"/>
                </a:cxn>
              </a:cxnLst>
              <a:rect l="0" t="0" r="r" b="b"/>
              <a:pathLst>
                <a:path w="182" h="182">
                  <a:moveTo>
                    <a:pt x="91" y="182"/>
                  </a:moveTo>
                  <a:lnTo>
                    <a:pt x="100" y="182"/>
                  </a:lnTo>
                  <a:lnTo>
                    <a:pt x="109" y="181"/>
                  </a:lnTo>
                  <a:lnTo>
                    <a:pt x="118" y="179"/>
                  </a:lnTo>
                  <a:lnTo>
                    <a:pt x="127" y="175"/>
                  </a:lnTo>
                  <a:lnTo>
                    <a:pt x="135" y="171"/>
                  </a:lnTo>
                  <a:lnTo>
                    <a:pt x="142" y="167"/>
                  </a:lnTo>
                  <a:lnTo>
                    <a:pt x="149" y="161"/>
                  </a:lnTo>
                  <a:lnTo>
                    <a:pt x="156" y="156"/>
                  </a:lnTo>
                  <a:lnTo>
                    <a:pt x="161" y="149"/>
                  </a:lnTo>
                  <a:lnTo>
                    <a:pt x="167" y="142"/>
                  </a:lnTo>
                  <a:lnTo>
                    <a:pt x="171" y="134"/>
                  </a:lnTo>
                  <a:lnTo>
                    <a:pt x="176" y="127"/>
                  </a:lnTo>
                  <a:lnTo>
                    <a:pt x="179" y="118"/>
                  </a:lnTo>
                  <a:lnTo>
                    <a:pt x="181" y="109"/>
                  </a:lnTo>
                  <a:lnTo>
                    <a:pt x="182" y="100"/>
                  </a:lnTo>
                  <a:lnTo>
                    <a:pt x="182" y="91"/>
                  </a:lnTo>
                  <a:lnTo>
                    <a:pt x="182" y="82"/>
                  </a:lnTo>
                  <a:lnTo>
                    <a:pt x="181" y="72"/>
                  </a:lnTo>
                  <a:lnTo>
                    <a:pt x="179" y="63"/>
                  </a:lnTo>
                  <a:lnTo>
                    <a:pt x="176" y="56"/>
                  </a:lnTo>
                  <a:lnTo>
                    <a:pt x="171" y="48"/>
                  </a:lnTo>
                  <a:lnTo>
                    <a:pt x="167" y="40"/>
                  </a:lnTo>
                  <a:lnTo>
                    <a:pt x="161" y="33"/>
                  </a:lnTo>
                  <a:lnTo>
                    <a:pt x="156" y="27"/>
                  </a:lnTo>
                  <a:lnTo>
                    <a:pt x="149" y="20"/>
                  </a:lnTo>
                  <a:lnTo>
                    <a:pt x="142" y="16"/>
                  </a:lnTo>
                  <a:lnTo>
                    <a:pt x="135" y="11"/>
                  </a:lnTo>
                  <a:lnTo>
                    <a:pt x="127" y="7"/>
                  </a:lnTo>
                  <a:lnTo>
                    <a:pt x="118" y="4"/>
                  </a:lnTo>
                  <a:lnTo>
                    <a:pt x="109" y="1"/>
                  </a:lnTo>
                  <a:lnTo>
                    <a:pt x="100" y="0"/>
                  </a:lnTo>
                  <a:lnTo>
                    <a:pt x="91" y="0"/>
                  </a:lnTo>
                  <a:lnTo>
                    <a:pt x="82" y="0"/>
                  </a:lnTo>
                  <a:lnTo>
                    <a:pt x="73" y="1"/>
                  </a:lnTo>
                  <a:lnTo>
                    <a:pt x="64" y="4"/>
                  </a:lnTo>
                  <a:lnTo>
                    <a:pt x="56" y="7"/>
                  </a:lnTo>
                  <a:lnTo>
                    <a:pt x="48" y="11"/>
                  </a:lnTo>
                  <a:lnTo>
                    <a:pt x="40" y="16"/>
                  </a:lnTo>
                  <a:lnTo>
                    <a:pt x="34" y="20"/>
                  </a:lnTo>
                  <a:lnTo>
                    <a:pt x="27" y="27"/>
                  </a:lnTo>
                  <a:lnTo>
                    <a:pt x="20" y="33"/>
                  </a:lnTo>
                  <a:lnTo>
                    <a:pt x="16" y="40"/>
                  </a:lnTo>
                  <a:lnTo>
                    <a:pt x="10" y="48"/>
                  </a:lnTo>
                  <a:lnTo>
                    <a:pt x="7" y="56"/>
                  </a:lnTo>
                  <a:lnTo>
                    <a:pt x="4" y="63"/>
                  </a:lnTo>
                  <a:lnTo>
                    <a:pt x="2" y="72"/>
                  </a:lnTo>
                  <a:lnTo>
                    <a:pt x="0" y="82"/>
                  </a:lnTo>
                  <a:lnTo>
                    <a:pt x="0" y="91"/>
                  </a:lnTo>
                  <a:lnTo>
                    <a:pt x="0" y="100"/>
                  </a:lnTo>
                  <a:lnTo>
                    <a:pt x="2" y="109"/>
                  </a:lnTo>
                  <a:lnTo>
                    <a:pt x="4" y="118"/>
                  </a:lnTo>
                  <a:lnTo>
                    <a:pt x="7" y="127"/>
                  </a:lnTo>
                  <a:lnTo>
                    <a:pt x="10" y="134"/>
                  </a:lnTo>
                  <a:lnTo>
                    <a:pt x="16" y="142"/>
                  </a:lnTo>
                  <a:lnTo>
                    <a:pt x="20" y="149"/>
                  </a:lnTo>
                  <a:lnTo>
                    <a:pt x="27" y="156"/>
                  </a:lnTo>
                  <a:lnTo>
                    <a:pt x="34" y="161"/>
                  </a:lnTo>
                  <a:lnTo>
                    <a:pt x="40" y="167"/>
                  </a:lnTo>
                  <a:lnTo>
                    <a:pt x="48" y="171"/>
                  </a:lnTo>
                  <a:lnTo>
                    <a:pt x="56"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7" name="276269294"/>
            <p:cNvSpPr>
              <a:spLocks/>
            </p:cNvSpPr>
            <p:nvPr/>
          </p:nvSpPr>
          <p:spPr bwMode="auto">
            <a:xfrm>
              <a:off x="3161419" y="2668163"/>
              <a:ext cx="36916" cy="9206"/>
            </a:xfrm>
            <a:custGeom>
              <a:avLst/>
              <a:gdLst/>
              <a:ahLst/>
              <a:cxnLst>
                <a:cxn ang="0">
                  <a:pos x="1169" y="0"/>
                </a:cxn>
                <a:cxn ang="0">
                  <a:pos x="1190" y="2"/>
                </a:cxn>
                <a:cxn ang="0">
                  <a:pos x="1212" y="9"/>
                </a:cxn>
                <a:cxn ang="0">
                  <a:pos x="1229" y="19"/>
                </a:cxn>
                <a:cxn ang="0">
                  <a:pos x="1246" y="32"/>
                </a:cxn>
                <a:cxn ang="0">
                  <a:pos x="1259" y="49"/>
                </a:cxn>
                <a:cxn ang="0">
                  <a:pos x="1269" y="67"/>
                </a:cxn>
                <a:cxn ang="0">
                  <a:pos x="1276" y="88"/>
                </a:cxn>
                <a:cxn ang="0">
                  <a:pos x="1278" y="109"/>
                </a:cxn>
                <a:cxn ang="0">
                  <a:pos x="1276" y="131"/>
                </a:cxn>
                <a:cxn ang="0">
                  <a:pos x="1269" y="151"/>
                </a:cxn>
                <a:cxn ang="0">
                  <a:pos x="1259" y="170"/>
                </a:cxn>
                <a:cxn ang="0">
                  <a:pos x="1246" y="186"/>
                </a:cxn>
                <a:cxn ang="0">
                  <a:pos x="1229" y="200"/>
                </a:cxn>
                <a:cxn ang="0">
                  <a:pos x="1212" y="210"/>
                </a:cxn>
                <a:cxn ang="0">
                  <a:pos x="1190" y="216"/>
                </a:cxn>
                <a:cxn ang="0">
                  <a:pos x="1169" y="219"/>
                </a:cxn>
                <a:cxn ang="0">
                  <a:pos x="97" y="217"/>
                </a:cxn>
                <a:cxn ang="0">
                  <a:pos x="76" y="213"/>
                </a:cxn>
                <a:cxn ang="0">
                  <a:pos x="56" y="205"/>
                </a:cxn>
                <a:cxn ang="0">
                  <a:pos x="38" y="193"/>
                </a:cxn>
                <a:cxn ang="0">
                  <a:pos x="24" y="179"/>
                </a:cxn>
                <a:cxn ang="0">
                  <a:pos x="12" y="161"/>
                </a:cxn>
                <a:cxn ang="0">
                  <a:pos x="4" y="142"/>
                </a:cxn>
                <a:cxn ang="0">
                  <a:pos x="0" y="120"/>
                </a:cxn>
                <a:cxn ang="0">
                  <a:pos x="0" y="98"/>
                </a:cxn>
                <a:cxn ang="0">
                  <a:pos x="4" y="77"/>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7"/>
                  </a:lnTo>
                  <a:lnTo>
                    <a:pt x="1272" y="77"/>
                  </a:lnTo>
                  <a:lnTo>
                    <a:pt x="1276" y="88"/>
                  </a:lnTo>
                  <a:lnTo>
                    <a:pt x="1277" y="98"/>
                  </a:lnTo>
                  <a:lnTo>
                    <a:pt x="1278" y="109"/>
                  </a:lnTo>
                  <a:lnTo>
                    <a:pt x="1277" y="120"/>
                  </a:lnTo>
                  <a:lnTo>
                    <a:pt x="1276" y="131"/>
                  </a:lnTo>
                  <a:lnTo>
                    <a:pt x="1272" y="142"/>
                  </a:lnTo>
                  <a:lnTo>
                    <a:pt x="1269" y="151"/>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7"/>
                  </a:lnTo>
                  <a:lnTo>
                    <a:pt x="1169" y="219"/>
                  </a:lnTo>
                  <a:lnTo>
                    <a:pt x="108" y="219"/>
                  </a:lnTo>
                  <a:lnTo>
                    <a:pt x="97" y="217"/>
                  </a:lnTo>
                  <a:lnTo>
                    <a:pt x="86" y="216"/>
                  </a:lnTo>
                  <a:lnTo>
                    <a:pt x="76" y="213"/>
                  </a:lnTo>
                  <a:lnTo>
                    <a:pt x="66" y="210"/>
                  </a:lnTo>
                  <a:lnTo>
                    <a:pt x="56" y="205"/>
                  </a:lnTo>
                  <a:lnTo>
                    <a:pt x="47" y="200"/>
                  </a:lnTo>
                  <a:lnTo>
                    <a:pt x="38" y="193"/>
                  </a:lnTo>
                  <a:lnTo>
                    <a:pt x="31" y="186"/>
                  </a:lnTo>
                  <a:lnTo>
                    <a:pt x="24" y="179"/>
                  </a:lnTo>
                  <a:lnTo>
                    <a:pt x="17" y="170"/>
                  </a:lnTo>
                  <a:lnTo>
                    <a:pt x="12" y="161"/>
                  </a:lnTo>
                  <a:lnTo>
                    <a:pt x="7" y="151"/>
                  </a:lnTo>
                  <a:lnTo>
                    <a:pt x="4" y="142"/>
                  </a:lnTo>
                  <a:lnTo>
                    <a:pt x="2" y="131"/>
                  </a:lnTo>
                  <a:lnTo>
                    <a:pt x="0" y="120"/>
                  </a:lnTo>
                  <a:lnTo>
                    <a:pt x="0" y="109"/>
                  </a:lnTo>
                  <a:lnTo>
                    <a:pt x="0" y="98"/>
                  </a:lnTo>
                  <a:lnTo>
                    <a:pt x="2" y="88"/>
                  </a:lnTo>
                  <a:lnTo>
                    <a:pt x="4" y="77"/>
                  </a:lnTo>
                  <a:lnTo>
                    <a:pt x="7" y="67"/>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8" name="356627420"/>
            <p:cNvSpPr>
              <a:spLocks/>
            </p:cNvSpPr>
            <p:nvPr/>
          </p:nvSpPr>
          <p:spPr bwMode="auto">
            <a:xfrm>
              <a:off x="3049231" y="2668581"/>
              <a:ext cx="5191" cy="7532"/>
            </a:xfrm>
            <a:custGeom>
              <a:avLst/>
              <a:gdLst/>
              <a:ahLst/>
              <a:cxnLst>
                <a:cxn ang="0">
                  <a:pos x="101" y="183"/>
                </a:cxn>
                <a:cxn ang="0">
                  <a:pos x="119" y="179"/>
                </a:cxn>
                <a:cxn ang="0">
                  <a:pos x="135" y="172"/>
                </a:cxn>
                <a:cxn ang="0">
                  <a:pos x="150" y="162"/>
                </a:cxn>
                <a:cxn ang="0">
                  <a:pos x="162" y="149"/>
                </a:cxn>
                <a:cxn ang="0">
                  <a:pos x="172" y="135"/>
                </a:cxn>
                <a:cxn ang="0">
                  <a:pos x="179" y="118"/>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9" y="179"/>
                  </a:lnTo>
                  <a:lnTo>
                    <a:pt x="126" y="176"/>
                  </a:lnTo>
                  <a:lnTo>
                    <a:pt x="135" y="172"/>
                  </a:lnTo>
                  <a:lnTo>
                    <a:pt x="142" y="167"/>
                  </a:lnTo>
                  <a:lnTo>
                    <a:pt x="150" y="162"/>
                  </a:lnTo>
                  <a:lnTo>
                    <a:pt x="156" y="156"/>
                  </a:lnTo>
                  <a:lnTo>
                    <a:pt x="162" y="149"/>
                  </a:lnTo>
                  <a:lnTo>
                    <a:pt x="167" y="143"/>
                  </a:lnTo>
                  <a:lnTo>
                    <a:pt x="172" y="135"/>
                  </a:lnTo>
                  <a:lnTo>
                    <a:pt x="175" y="127"/>
                  </a:lnTo>
                  <a:lnTo>
                    <a:pt x="179" y="118"/>
                  </a:lnTo>
                  <a:lnTo>
                    <a:pt x="181" y="110"/>
                  </a:lnTo>
                  <a:lnTo>
                    <a:pt x="182" y="101"/>
                  </a:lnTo>
                  <a:lnTo>
                    <a:pt x="183" y="92"/>
                  </a:lnTo>
                  <a:lnTo>
                    <a:pt x="182" y="82"/>
                  </a:lnTo>
                  <a:lnTo>
                    <a:pt x="181" y="73"/>
                  </a:lnTo>
                  <a:lnTo>
                    <a:pt x="179" y="64"/>
                  </a:lnTo>
                  <a:lnTo>
                    <a:pt x="175" y="56"/>
                  </a:lnTo>
                  <a:lnTo>
                    <a:pt x="172" y="48"/>
                  </a:lnTo>
                  <a:lnTo>
                    <a:pt x="167" y="41"/>
                  </a:lnTo>
                  <a:lnTo>
                    <a:pt x="162" y="33"/>
                  </a:lnTo>
                  <a:lnTo>
                    <a:pt x="156" y="27"/>
                  </a:lnTo>
                  <a:lnTo>
                    <a:pt x="150" y="21"/>
                  </a:lnTo>
                  <a:lnTo>
                    <a:pt x="142" y="16"/>
                  </a:lnTo>
                  <a:lnTo>
                    <a:pt x="135" y="11"/>
                  </a:lnTo>
                  <a:lnTo>
                    <a:pt x="126" y="7"/>
                  </a:lnTo>
                  <a:lnTo>
                    <a:pt x="119" y="4"/>
                  </a:lnTo>
                  <a:lnTo>
                    <a:pt x="110" y="2"/>
                  </a:lnTo>
                  <a:lnTo>
                    <a:pt x="101" y="1"/>
                  </a:lnTo>
                  <a:lnTo>
                    <a:pt x="91" y="0"/>
                  </a:lnTo>
                  <a:lnTo>
                    <a:pt x="82" y="1"/>
                  </a:lnTo>
                  <a:lnTo>
                    <a:pt x="73" y="2"/>
                  </a:lnTo>
                  <a:lnTo>
                    <a:pt x="64" y="4"/>
                  </a:lnTo>
                  <a:lnTo>
                    <a:pt x="55" y="7"/>
                  </a:lnTo>
                  <a:lnTo>
                    <a:pt x="48" y="11"/>
                  </a:lnTo>
                  <a:lnTo>
                    <a:pt x="40" y="16"/>
                  </a:lnTo>
                  <a:lnTo>
                    <a:pt x="33" y="21"/>
                  </a:lnTo>
                  <a:lnTo>
                    <a:pt x="27" y="27"/>
                  </a:lnTo>
                  <a:lnTo>
                    <a:pt x="21" y="33"/>
                  </a:lnTo>
                  <a:lnTo>
                    <a:pt x="16" y="41"/>
                  </a:lnTo>
                  <a:lnTo>
                    <a:pt x="11" y="48"/>
                  </a:lnTo>
                  <a:lnTo>
                    <a:pt x="7" y="56"/>
                  </a:lnTo>
                  <a:lnTo>
                    <a:pt x="4" y="64"/>
                  </a:lnTo>
                  <a:lnTo>
                    <a:pt x="2" y="73"/>
                  </a:lnTo>
                  <a:lnTo>
                    <a:pt x="0" y="82"/>
                  </a:lnTo>
                  <a:lnTo>
                    <a:pt x="0" y="92"/>
                  </a:lnTo>
                  <a:lnTo>
                    <a:pt x="0" y="101"/>
                  </a:lnTo>
                  <a:lnTo>
                    <a:pt x="2" y="110"/>
                  </a:lnTo>
                  <a:lnTo>
                    <a:pt x="4" y="118"/>
                  </a:lnTo>
                  <a:lnTo>
                    <a:pt x="7" y="127"/>
                  </a:lnTo>
                  <a:lnTo>
                    <a:pt x="11" y="135"/>
                  </a:lnTo>
                  <a:lnTo>
                    <a:pt x="16" y="143"/>
                  </a:lnTo>
                  <a:lnTo>
                    <a:pt x="21" y="149"/>
                  </a:lnTo>
                  <a:lnTo>
                    <a:pt x="27"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19" name="1610838866"/>
            <p:cNvSpPr>
              <a:spLocks/>
            </p:cNvSpPr>
            <p:nvPr/>
          </p:nvSpPr>
          <p:spPr bwMode="auto">
            <a:xfrm>
              <a:off x="3056440" y="2668581"/>
              <a:ext cx="5480" cy="7532"/>
            </a:xfrm>
            <a:custGeom>
              <a:avLst/>
              <a:gdLst/>
              <a:ahLst/>
              <a:cxnLst>
                <a:cxn ang="0">
                  <a:pos x="101" y="183"/>
                </a:cxn>
                <a:cxn ang="0">
                  <a:pos x="119" y="179"/>
                </a:cxn>
                <a:cxn ang="0">
                  <a:pos x="135" y="172"/>
                </a:cxn>
                <a:cxn ang="0">
                  <a:pos x="150" y="162"/>
                </a:cxn>
                <a:cxn ang="0">
                  <a:pos x="162" y="149"/>
                </a:cxn>
                <a:cxn ang="0">
                  <a:pos x="172" y="135"/>
                </a:cxn>
                <a:cxn ang="0">
                  <a:pos x="178" y="118"/>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3" h="183">
                  <a:moveTo>
                    <a:pt x="92" y="183"/>
                  </a:moveTo>
                  <a:lnTo>
                    <a:pt x="101" y="183"/>
                  </a:lnTo>
                  <a:lnTo>
                    <a:pt x="110" y="182"/>
                  </a:lnTo>
                  <a:lnTo>
                    <a:pt x="119" y="179"/>
                  </a:lnTo>
                  <a:lnTo>
                    <a:pt x="127" y="176"/>
                  </a:lnTo>
                  <a:lnTo>
                    <a:pt x="135" y="172"/>
                  </a:lnTo>
                  <a:lnTo>
                    <a:pt x="142" y="167"/>
                  </a:lnTo>
                  <a:lnTo>
                    <a:pt x="150" y="162"/>
                  </a:lnTo>
                  <a:lnTo>
                    <a:pt x="156" y="156"/>
                  </a:lnTo>
                  <a:lnTo>
                    <a:pt x="162" y="149"/>
                  </a:lnTo>
                  <a:lnTo>
                    <a:pt x="167"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7" y="41"/>
                  </a:lnTo>
                  <a:lnTo>
                    <a:pt x="162" y="33"/>
                  </a:lnTo>
                  <a:lnTo>
                    <a:pt x="156" y="27"/>
                  </a:lnTo>
                  <a:lnTo>
                    <a:pt x="150" y="21"/>
                  </a:lnTo>
                  <a:lnTo>
                    <a:pt x="142" y="16"/>
                  </a:lnTo>
                  <a:lnTo>
                    <a:pt x="135" y="11"/>
                  </a:lnTo>
                  <a:lnTo>
                    <a:pt x="127" y="7"/>
                  </a:lnTo>
                  <a:lnTo>
                    <a:pt x="119" y="4"/>
                  </a:lnTo>
                  <a:lnTo>
                    <a:pt x="110" y="2"/>
                  </a:lnTo>
                  <a:lnTo>
                    <a:pt x="101" y="1"/>
                  </a:lnTo>
                  <a:lnTo>
                    <a:pt x="92"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8" y="56"/>
                  </a:lnTo>
                  <a:lnTo>
                    <a:pt x="4" y="64"/>
                  </a:lnTo>
                  <a:lnTo>
                    <a:pt x="2" y="73"/>
                  </a:lnTo>
                  <a:lnTo>
                    <a:pt x="1" y="82"/>
                  </a:lnTo>
                  <a:lnTo>
                    <a:pt x="0" y="92"/>
                  </a:lnTo>
                  <a:lnTo>
                    <a:pt x="1" y="101"/>
                  </a:lnTo>
                  <a:lnTo>
                    <a:pt x="2" y="110"/>
                  </a:lnTo>
                  <a:lnTo>
                    <a:pt x="4" y="118"/>
                  </a:lnTo>
                  <a:lnTo>
                    <a:pt x="8"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0" name="1913232066"/>
            <p:cNvSpPr>
              <a:spLocks/>
            </p:cNvSpPr>
            <p:nvPr/>
          </p:nvSpPr>
          <p:spPr bwMode="auto">
            <a:xfrm>
              <a:off x="3063939" y="2668581"/>
              <a:ext cx="5191" cy="7532"/>
            </a:xfrm>
            <a:custGeom>
              <a:avLst/>
              <a:gdLst/>
              <a:ahLst/>
              <a:cxnLst>
                <a:cxn ang="0">
                  <a:pos x="101" y="183"/>
                </a:cxn>
                <a:cxn ang="0">
                  <a:pos x="118" y="179"/>
                </a:cxn>
                <a:cxn ang="0">
                  <a:pos x="135" y="172"/>
                </a:cxn>
                <a:cxn ang="0">
                  <a:pos x="149" y="162"/>
                </a:cxn>
                <a:cxn ang="0">
                  <a:pos x="162" y="149"/>
                </a:cxn>
                <a:cxn ang="0">
                  <a:pos x="172" y="135"/>
                </a:cxn>
                <a:cxn ang="0">
                  <a:pos x="178" y="118"/>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7" y="172"/>
                </a:cxn>
                <a:cxn ang="0">
                  <a:pos x="64" y="179"/>
                </a:cxn>
                <a:cxn ang="0">
                  <a:pos x="82" y="183"/>
                </a:cxn>
              </a:cxnLst>
              <a:rect l="0" t="0" r="r" b="b"/>
              <a:pathLst>
                <a:path w="183" h="183">
                  <a:moveTo>
                    <a:pt x="92" y="183"/>
                  </a:moveTo>
                  <a:lnTo>
                    <a:pt x="101" y="183"/>
                  </a:lnTo>
                  <a:lnTo>
                    <a:pt x="109" y="182"/>
                  </a:lnTo>
                  <a:lnTo>
                    <a:pt x="118" y="179"/>
                  </a:lnTo>
                  <a:lnTo>
                    <a:pt x="127" y="176"/>
                  </a:lnTo>
                  <a:lnTo>
                    <a:pt x="135" y="172"/>
                  </a:lnTo>
                  <a:lnTo>
                    <a:pt x="143" y="167"/>
                  </a:lnTo>
                  <a:lnTo>
                    <a:pt x="149" y="162"/>
                  </a:lnTo>
                  <a:lnTo>
                    <a:pt x="156" y="156"/>
                  </a:lnTo>
                  <a:lnTo>
                    <a:pt x="162" y="149"/>
                  </a:lnTo>
                  <a:lnTo>
                    <a:pt x="167" y="143"/>
                  </a:lnTo>
                  <a:lnTo>
                    <a:pt x="172" y="135"/>
                  </a:lnTo>
                  <a:lnTo>
                    <a:pt x="176" y="127"/>
                  </a:lnTo>
                  <a:lnTo>
                    <a:pt x="178" y="118"/>
                  </a:lnTo>
                  <a:lnTo>
                    <a:pt x="180" y="110"/>
                  </a:lnTo>
                  <a:lnTo>
                    <a:pt x="183" y="101"/>
                  </a:lnTo>
                  <a:lnTo>
                    <a:pt x="183" y="92"/>
                  </a:lnTo>
                  <a:lnTo>
                    <a:pt x="183" y="82"/>
                  </a:lnTo>
                  <a:lnTo>
                    <a:pt x="180" y="73"/>
                  </a:lnTo>
                  <a:lnTo>
                    <a:pt x="178" y="64"/>
                  </a:lnTo>
                  <a:lnTo>
                    <a:pt x="176" y="56"/>
                  </a:lnTo>
                  <a:lnTo>
                    <a:pt x="172" y="48"/>
                  </a:lnTo>
                  <a:lnTo>
                    <a:pt x="167" y="41"/>
                  </a:lnTo>
                  <a:lnTo>
                    <a:pt x="162" y="33"/>
                  </a:lnTo>
                  <a:lnTo>
                    <a:pt x="156" y="27"/>
                  </a:lnTo>
                  <a:lnTo>
                    <a:pt x="149" y="21"/>
                  </a:lnTo>
                  <a:lnTo>
                    <a:pt x="143" y="16"/>
                  </a:lnTo>
                  <a:lnTo>
                    <a:pt x="135" y="11"/>
                  </a:lnTo>
                  <a:lnTo>
                    <a:pt x="127" y="7"/>
                  </a:lnTo>
                  <a:lnTo>
                    <a:pt x="118" y="4"/>
                  </a:lnTo>
                  <a:lnTo>
                    <a:pt x="109" y="2"/>
                  </a:lnTo>
                  <a:lnTo>
                    <a:pt x="101" y="1"/>
                  </a:lnTo>
                  <a:lnTo>
                    <a:pt x="92" y="0"/>
                  </a:lnTo>
                  <a:lnTo>
                    <a:pt x="82" y="1"/>
                  </a:lnTo>
                  <a:lnTo>
                    <a:pt x="73" y="2"/>
                  </a:lnTo>
                  <a:lnTo>
                    <a:pt x="64" y="4"/>
                  </a:lnTo>
                  <a:lnTo>
                    <a:pt x="56" y="7"/>
                  </a:lnTo>
                  <a:lnTo>
                    <a:pt x="47" y="11"/>
                  </a:lnTo>
                  <a:lnTo>
                    <a:pt x="41" y="16"/>
                  </a:lnTo>
                  <a:lnTo>
                    <a:pt x="33" y="21"/>
                  </a:lnTo>
                  <a:lnTo>
                    <a:pt x="26" y="27"/>
                  </a:lnTo>
                  <a:lnTo>
                    <a:pt x="21" y="33"/>
                  </a:lnTo>
                  <a:lnTo>
                    <a:pt x="15"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5" y="143"/>
                  </a:lnTo>
                  <a:lnTo>
                    <a:pt x="21" y="149"/>
                  </a:lnTo>
                  <a:lnTo>
                    <a:pt x="26" y="156"/>
                  </a:lnTo>
                  <a:lnTo>
                    <a:pt x="33" y="162"/>
                  </a:lnTo>
                  <a:lnTo>
                    <a:pt x="41" y="167"/>
                  </a:lnTo>
                  <a:lnTo>
                    <a:pt x="47"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1" name="1916197096"/>
            <p:cNvSpPr>
              <a:spLocks/>
            </p:cNvSpPr>
            <p:nvPr/>
          </p:nvSpPr>
          <p:spPr bwMode="auto">
            <a:xfrm>
              <a:off x="3071149" y="2668581"/>
              <a:ext cx="5191" cy="7532"/>
            </a:xfrm>
            <a:custGeom>
              <a:avLst/>
              <a:gdLst/>
              <a:ahLst/>
              <a:cxnLst>
                <a:cxn ang="0">
                  <a:pos x="100" y="183"/>
                </a:cxn>
                <a:cxn ang="0">
                  <a:pos x="118" y="179"/>
                </a:cxn>
                <a:cxn ang="0">
                  <a:pos x="135" y="172"/>
                </a:cxn>
                <a:cxn ang="0">
                  <a:pos x="149" y="162"/>
                </a:cxn>
                <a:cxn ang="0">
                  <a:pos x="161" y="149"/>
                </a:cxn>
                <a:cxn ang="0">
                  <a:pos x="171" y="135"/>
                </a:cxn>
                <a:cxn ang="0">
                  <a:pos x="178" y="118"/>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8"/>
                </a:cxn>
                <a:cxn ang="0">
                  <a:pos x="11" y="135"/>
                </a:cxn>
                <a:cxn ang="0">
                  <a:pos x="21" y="149"/>
                </a:cxn>
                <a:cxn ang="0">
                  <a:pos x="33" y="162"/>
                </a:cxn>
                <a:cxn ang="0">
                  <a:pos x="48" y="172"/>
                </a:cxn>
                <a:cxn ang="0">
                  <a:pos x="64" y="179"/>
                </a:cxn>
                <a:cxn ang="0">
                  <a:pos x="82" y="183"/>
                </a:cxn>
              </a:cxnLst>
              <a:rect l="0" t="0" r="r" b="b"/>
              <a:pathLst>
                <a:path w="182" h="183">
                  <a:moveTo>
                    <a:pt x="92" y="183"/>
                  </a:moveTo>
                  <a:lnTo>
                    <a:pt x="100" y="183"/>
                  </a:lnTo>
                  <a:lnTo>
                    <a:pt x="109" y="182"/>
                  </a:lnTo>
                  <a:lnTo>
                    <a:pt x="118" y="179"/>
                  </a:lnTo>
                  <a:lnTo>
                    <a:pt x="127" y="176"/>
                  </a:lnTo>
                  <a:lnTo>
                    <a:pt x="135" y="172"/>
                  </a:lnTo>
                  <a:lnTo>
                    <a:pt x="143" y="167"/>
                  </a:lnTo>
                  <a:lnTo>
                    <a:pt x="149" y="162"/>
                  </a:lnTo>
                  <a:lnTo>
                    <a:pt x="156" y="156"/>
                  </a:lnTo>
                  <a:lnTo>
                    <a:pt x="161" y="149"/>
                  </a:lnTo>
                  <a:lnTo>
                    <a:pt x="167" y="143"/>
                  </a:lnTo>
                  <a:lnTo>
                    <a:pt x="171" y="135"/>
                  </a:lnTo>
                  <a:lnTo>
                    <a:pt x="176" y="127"/>
                  </a:lnTo>
                  <a:lnTo>
                    <a:pt x="178" y="118"/>
                  </a:lnTo>
                  <a:lnTo>
                    <a:pt x="180" y="110"/>
                  </a:lnTo>
                  <a:lnTo>
                    <a:pt x="182" y="101"/>
                  </a:lnTo>
                  <a:lnTo>
                    <a:pt x="182" y="92"/>
                  </a:lnTo>
                  <a:lnTo>
                    <a:pt x="182" y="82"/>
                  </a:lnTo>
                  <a:lnTo>
                    <a:pt x="180" y="73"/>
                  </a:lnTo>
                  <a:lnTo>
                    <a:pt x="178" y="64"/>
                  </a:lnTo>
                  <a:lnTo>
                    <a:pt x="176" y="56"/>
                  </a:lnTo>
                  <a:lnTo>
                    <a:pt x="171" y="48"/>
                  </a:lnTo>
                  <a:lnTo>
                    <a:pt x="167" y="41"/>
                  </a:lnTo>
                  <a:lnTo>
                    <a:pt x="161" y="33"/>
                  </a:lnTo>
                  <a:lnTo>
                    <a:pt x="156" y="27"/>
                  </a:lnTo>
                  <a:lnTo>
                    <a:pt x="149" y="21"/>
                  </a:lnTo>
                  <a:lnTo>
                    <a:pt x="143" y="16"/>
                  </a:lnTo>
                  <a:lnTo>
                    <a:pt x="135" y="11"/>
                  </a:lnTo>
                  <a:lnTo>
                    <a:pt x="127" y="7"/>
                  </a:lnTo>
                  <a:lnTo>
                    <a:pt x="118" y="4"/>
                  </a:lnTo>
                  <a:lnTo>
                    <a:pt x="109" y="2"/>
                  </a:lnTo>
                  <a:lnTo>
                    <a:pt x="100" y="1"/>
                  </a:lnTo>
                  <a:lnTo>
                    <a:pt x="92" y="0"/>
                  </a:lnTo>
                  <a:lnTo>
                    <a:pt x="82" y="1"/>
                  </a:lnTo>
                  <a:lnTo>
                    <a:pt x="73" y="2"/>
                  </a:lnTo>
                  <a:lnTo>
                    <a:pt x="64" y="4"/>
                  </a:lnTo>
                  <a:lnTo>
                    <a:pt x="56" y="7"/>
                  </a:lnTo>
                  <a:lnTo>
                    <a:pt x="48" y="11"/>
                  </a:lnTo>
                  <a:lnTo>
                    <a:pt x="41" y="16"/>
                  </a:lnTo>
                  <a:lnTo>
                    <a:pt x="33" y="21"/>
                  </a:lnTo>
                  <a:lnTo>
                    <a:pt x="27" y="27"/>
                  </a:lnTo>
                  <a:lnTo>
                    <a:pt x="21" y="33"/>
                  </a:lnTo>
                  <a:lnTo>
                    <a:pt x="16" y="41"/>
                  </a:lnTo>
                  <a:lnTo>
                    <a:pt x="11" y="48"/>
                  </a:lnTo>
                  <a:lnTo>
                    <a:pt x="7" y="56"/>
                  </a:lnTo>
                  <a:lnTo>
                    <a:pt x="4" y="64"/>
                  </a:lnTo>
                  <a:lnTo>
                    <a:pt x="2" y="73"/>
                  </a:lnTo>
                  <a:lnTo>
                    <a:pt x="1" y="82"/>
                  </a:lnTo>
                  <a:lnTo>
                    <a:pt x="0" y="92"/>
                  </a:lnTo>
                  <a:lnTo>
                    <a:pt x="1" y="101"/>
                  </a:lnTo>
                  <a:lnTo>
                    <a:pt x="2" y="110"/>
                  </a:lnTo>
                  <a:lnTo>
                    <a:pt x="4" y="118"/>
                  </a:lnTo>
                  <a:lnTo>
                    <a:pt x="7" y="127"/>
                  </a:lnTo>
                  <a:lnTo>
                    <a:pt x="11" y="135"/>
                  </a:lnTo>
                  <a:lnTo>
                    <a:pt x="16" y="143"/>
                  </a:lnTo>
                  <a:lnTo>
                    <a:pt x="21" y="149"/>
                  </a:lnTo>
                  <a:lnTo>
                    <a:pt x="27" y="156"/>
                  </a:lnTo>
                  <a:lnTo>
                    <a:pt x="33" y="162"/>
                  </a:lnTo>
                  <a:lnTo>
                    <a:pt x="41" y="167"/>
                  </a:lnTo>
                  <a:lnTo>
                    <a:pt x="48" y="172"/>
                  </a:lnTo>
                  <a:lnTo>
                    <a:pt x="56" y="176"/>
                  </a:lnTo>
                  <a:lnTo>
                    <a:pt x="64"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2" name="1598502144"/>
            <p:cNvSpPr>
              <a:spLocks/>
            </p:cNvSpPr>
            <p:nvPr/>
          </p:nvSpPr>
          <p:spPr bwMode="auto">
            <a:xfrm>
              <a:off x="3078359" y="2668581"/>
              <a:ext cx="5191" cy="7532"/>
            </a:xfrm>
            <a:custGeom>
              <a:avLst/>
              <a:gdLst/>
              <a:ahLst/>
              <a:cxnLst>
                <a:cxn ang="0">
                  <a:pos x="100" y="183"/>
                </a:cxn>
                <a:cxn ang="0">
                  <a:pos x="118" y="179"/>
                </a:cxn>
                <a:cxn ang="0">
                  <a:pos x="135"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8"/>
                </a:cxn>
                <a:cxn ang="0">
                  <a:pos x="10" y="135"/>
                </a:cxn>
                <a:cxn ang="0">
                  <a:pos x="20" y="149"/>
                </a:cxn>
                <a:cxn ang="0">
                  <a:pos x="34" y="162"/>
                </a:cxn>
                <a:cxn ang="0">
                  <a:pos x="48" y="172"/>
                </a:cxn>
                <a:cxn ang="0">
                  <a:pos x="64" y="179"/>
                </a:cxn>
                <a:cxn ang="0">
                  <a:pos x="82" y="183"/>
                </a:cxn>
              </a:cxnLst>
              <a:rect l="0" t="0" r="r" b="b"/>
              <a:pathLst>
                <a:path w="182" h="183">
                  <a:moveTo>
                    <a:pt x="91" y="183"/>
                  </a:moveTo>
                  <a:lnTo>
                    <a:pt x="100" y="183"/>
                  </a:lnTo>
                  <a:lnTo>
                    <a:pt x="109" y="182"/>
                  </a:lnTo>
                  <a:lnTo>
                    <a:pt x="118" y="179"/>
                  </a:lnTo>
                  <a:lnTo>
                    <a:pt x="127" y="176"/>
                  </a:lnTo>
                  <a:lnTo>
                    <a:pt x="135" y="172"/>
                  </a:lnTo>
                  <a:lnTo>
                    <a:pt x="142" y="167"/>
                  </a:lnTo>
                  <a:lnTo>
                    <a:pt x="149" y="162"/>
                  </a:lnTo>
                  <a:lnTo>
                    <a:pt x="156" y="156"/>
                  </a:lnTo>
                  <a:lnTo>
                    <a:pt x="161" y="149"/>
                  </a:lnTo>
                  <a:lnTo>
                    <a:pt x="167" y="143"/>
                  </a:lnTo>
                  <a:lnTo>
                    <a:pt x="171" y="135"/>
                  </a:lnTo>
                  <a:lnTo>
                    <a:pt x="176" y="127"/>
                  </a:lnTo>
                  <a:lnTo>
                    <a:pt x="179" y="118"/>
                  </a:lnTo>
                  <a:lnTo>
                    <a:pt x="181" y="110"/>
                  </a:lnTo>
                  <a:lnTo>
                    <a:pt x="182" y="101"/>
                  </a:lnTo>
                  <a:lnTo>
                    <a:pt x="182" y="92"/>
                  </a:lnTo>
                  <a:lnTo>
                    <a:pt x="182" y="82"/>
                  </a:lnTo>
                  <a:lnTo>
                    <a:pt x="181" y="73"/>
                  </a:lnTo>
                  <a:lnTo>
                    <a:pt x="179" y="64"/>
                  </a:lnTo>
                  <a:lnTo>
                    <a:pt x="176" y="56"/>
                  </a:lnTo>
                  <a:lnTo>
                    <a:pt x="171" y="48"/>
                  </a:lnTo>
                  <a:lnTo>
                    <a:pt x="167" y="41"/>
                  </a:lnTo>
                  <a:lnTo>
                    <a:pt x="161" y="33"/>
                  </a:lnTo>
                  <a:lnTo>
                    <a:pt x="156" y="27"/>
                  </a:lnTo>
                  <a:lnTo>
                    <a:pt x="149" y="21"/>
                  </a:lnTo>
                  <a:lnTo>
                    <a:pt x="142" y="16"/>
                  </a:lnTo>
                  <a:lnTo>
                    <a:pt x="135" y="11"/>
                  </a:lnTo>
                  <a:lnTo>
                    <a:pt x="127" y="7"/>
                  </a:lnTo>
                  <a:lnTo>
                    <a:pt x="118" y="4"/>
                  </a:lnTo>
                  <a:lnTo>
                    <a:pt x="109" y="2"/>
                  </a:lnTo>
                  <a:lnTo>
                    <a:pt x="100" y="1"/>
                  </a:lnTo>
                  <a:lnTo>
                    <a:pt x="91" y="0"/>
                  </a:lnTo>
                  <a:lnTo>
                    <a:pt x="82" y="1"/>
                  </a:lnTo>
                  <a:lnTo>
                    <a:pt x="73" y="2"/>
                  </a:lnTo>
                  <a:lnTo>
                    <a:pt x="64" y="4"/>
                  </a:lnTo>
                  <a:lnTo>
                    <a:pt x="56" y="7"/>
                  </a:lnTo>
                  <a:lnTo>
                    <a:pt x="48" y="11"/>
                  </a:lnTo>
                  <a:lnTo>
                    <a:pt x="40" y="16"/>
                  </a:lnTo>
                  <a:lnTo>
                    <a:pt x="34" y="21"/>
                  </a:lnTo>
                  <a:lnTo>
                    <a:pt x="27" y="27"/>
                  </a:lnTo>
                  <a:lnTo>
                    <a:pt x="20" y="33"/>
                  </a:lnTo>
                  <a:lnTo>
                    <a:pt x="16" y="41"/>
                  </a:lnTo>
                  <a:lnTo>
                    <a:pt x="10" y="48"/>
                  </a:lnTo>
                  <a:lnTo>
                    <a:pt x="7" y="56"/>
                  </a:lnTo>
                  <a:lnTo>
                    <a:pt x="4" y="64"/>
                  </a:lnTo>
                  <a:lnTo>
                    <a:pt x="2" y="73"/>
                  </a:lnTo>
                  <a:lnTo>
                    <a:pt x="0" y="82"/>
                  </a:lnTo>
                  <a:lnTo>
                    <a:pt x="0" y="92"/>
                  </a:lnTo>
                  <a:lnTo>
                    <a:pt x="0" y="101"/>
                  </a:lnTo>
                  <a:lnTo>
                    <a:pt x="2" y="110"/>
                  </a:lnTo>
                  <a:lnTo>
                    <a:pt x="4" y="118"/>
                  </a:lnTo>
                  <a:lnTo>
                    <a:pt x="7" y="127"/>
                  </a:lnTo>
                  <a:lnTo>
                    <a:pt x="10" y="135"/>
                  </a:lnTo>
                  <a:lnTo>
                    <a:pt x="16" y="143"/>
                  </a:lnTo>
                  <a:lnTo>
                    <a:pt x="20" y="149"/>
                  </a:lnTo>
                  <a:lnTo>
                    <a:pt x="27" y="156"/>
                  </a:lnTo>
                  <a:lnTo>
                    <a:pt x="34" y="162"/>
                  </a:lnTo>
                  <a:lnTo>
                    <a:pt x="40" y="167"/>
                  </a:lnTo>
                  <a:lnTo>
                    <a:pt x="48" y="172"/>
                  </a:lnTo>
                  <a:lnTo>
                    <a:pt x="56"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3" name="168130531"/>
            <p:cNvSpPr>
              <a:spLocks/>
            </p:cNvSpPr>
            <p:nvPr/>
          </p:nvSpPr>
          <p:spPr bwMode="auto">
            <a:xfrm>
              <a:off x="3161419" y="3014643"/>
              <a:ext cx="36916" cy="9206"/>
            </a:xfrm>
            <a:custGeom>
              <a:avLst/>
              <a:gdLst/>
              <a:ahLst/>
              <a:cxnLst>
                <a:cxn ang="0">
                  <a:pos x="1169" y="0"/>
                </a:cxn>
                <a:cxn ang="0">
                  <a:pos x="1190" y="2"/>
                </a:cxn>
                <a:cxn ang="0">
                  <a:pos x="1212" y="9"/>
                </a:cxn>
                <a:cxn ang="0">
                  <a:pos x="1229" y="19"/>
                </a:cxn>
                <a:cxn ang="0">
                  <a:pos x="1246" y="32"/>
                </a:cxn>
                <a:cxn ang="0">
                  <a:pos x="1259" y="49"/>
                </a:cxn>
                <a:cxn ang="0">
                  <a:pos x="1269" y="68"/>
                </a:cxn>
                <a:cxn ang="0">
                  <a:pos x="1276" y="88"/>
                </a:cxn>
                <a:cxn ang="0">
                  <a:pos x="1278" y="110"/>
                </a:cxn>
                <a:cxn ang="0">
                  <a:pos x="1276" y="131"/>
                </a:cxn>
                <a:cxn ang="0">
                  <a:pos x="1269" y="152"/>
                </a:cxn>
                <a:cxn ang="0">
                  <a:pos x="1259" y="170"/>
                </a:cxn>
                <a:cxn ang="0">
                  <a:pos x="1246" y="186"/>
                </a:cxn>
                <a:cxn ang="0">
                  <a:pos x="1229" y="200"/>
                </a:cxn>
                <a:cxn ang="0">
                  <a:pos x="1212" y="210"/>
                </a:cxn>
                <a:cxn ang="0">
                  <a:pos x="1190" y="216"/>
                </a:cxn>
                <a:cxn ang="0">
                  <a:pos x="1169" y="219"/>
                </a:cxn>
                <a:cxn ang="0">
                  <a:pos x="97" y="218"/>
                </a:cxn>
                <a:cxn ang="0">
                  <a:pos x="76" y="213"/>
                </a:cxn>
                <a:cxn ang="0">
                  <a:pos x="56" y="205"/>
                </a:cxn>
                <a:cxn ang="0">
                  <a:pos x="38" y="193"/>
                </a:cxn>
                <a:cxn ang="0">
                  <a:pos x="24" y="179"/>
                </a:cxn>
                <a:cxn ang="0">
                  <a:pos x="12" y="161"/>
                </a:cxn>
                <a:cxn ang="0">
                  <a:pos x="4" y="142"/>
                </a:cxn>
                <a:cxn ang="0">
                  <a:pos x="0" y="121"/>
                </a:cxn>
                <a:cxn ang="0">
                  <a:pos x="0" y="99"/>
                </a:cxn>
                <a:cxn ang="0">
                  <a:pos x="4" y="78"/>
                </a:cxn>
                <a:cxn ang="0">
                  <a:pos x="12" y="58"/>
                </a:cxn>
                <a:cxn ang="0">
                  <a:pos x="24" y="40"/>
                </a:cxn>
                <a:cxn ang="0">
                  <a:pos x="38" y="26"/>
                </a:cxn>
                <a:cxn ang="0">
                  <a:pos x="56" y="13"/>
                </a:cxn>
                <a:cxn ang="0">
                  <a:pos x="76" y="6"/>
                </a:cxn>
                <a:cxn ang="0">
                  <a:pos x="97" y="1"/>
                </a:cxn>
              </a:cxnLst>
              <a:rect l="0" t="0" r="r" b="b"/>
              <a:pathLst>
                <a:path w="1278" h="219">
                  <a:moveTo>
                    <a:pt x="108" y="0"/>
                  </a:moveTo>
                  <a:lnTo>
                    <a:pt x="1169" y="0"/>
                  </a:lnTo>
                  <a:lnTo>
                    <a:pt x="1180" y="1"/>
                  </a:lnTo>
                  <a:lnTo>
                    <a:pt x="1190" y="2"/>
                  </a:lnTo>
                  <a:lnTo>
                    <a:pt x="1202" y="6"/>
                  </a:lnTo>
                  <a:lnTo>
                    <a:pt x="1212" y="9"/>
                  </a:lnTo>
                  <a:lnTo>
                    <a:pt x="1220" y="13"/>
                  </a:lnTo>
                  <a:lnTo>
                    <a:pt x="1229" y="19"/>
                  </a:lnTo>
                  <a:lnTo>
                    <a:pt x="1238" y="26"/>
                  </a:lnTo>
                  <a:lnTo>
                    <a:pt x="1246" y="32"/>
                  </a:lnTo>
                  <a:lnTo>
                    <a:pt x="1253" y="40"/>
                  </a:lnTo>
                  <a:lnTo>
                    <a:pt x="1259" y="49"/>
                  </a:lnTo>
                  <a:lnTo>
                    <a:pt x="1265" y="58"/>
                  </a:lnTo>
                  <a:lnTo>
                    <a:pt x="1269" y="68"/>
                  </a:lnTo>
                  <a:lnTo>
                    <a:pt x="1272" y="78"/>
                  </a:lnTo>
                  <a:lnTo>
                    <a:pt x="1276" y="88"/>
                  </a:lnTo>
                  <a:lnTo>
                    <a:pt x="1277" y="99"/>
                  </a:lnTo>
                  <a:lnTo>
                    <a:pt x="1278" y="110"/>
                  </a:lnTo>
                  <a:lnTo>
                    <a:pt x="1277" y="121"/>
                  </a:lnTo>
                  <a:lnTo>
                    <a:pt x="1276" y="131"/>
                  </a:lnTo>
                  <a:lnTo>
                    <a:pt x="1272" y="142"/>
                  </a:lnTo>
                  <a:lnTo>
                    <a:pt x="1269" y="152"/>
                  </a:lnTo>
                  <a:lnTo>
                    <a:pt x="1265" y="161"/>
                  </a:lnTo>
                  <a:lnTo>
                    <a:pt x="1259" y="170"/>
                  </a:lnTo>
                  <a:lnTo>
                    <a:pt x="1253" y="179"/>
                  </a:lnTo>
                  <a:lnTo>
                    <a:pt x="1246" y="186"/>
                  </a:lnTo>
                  <a:lnTo>
                    <a:pt x="1238" y="193"/>
                  </a:lnTo>
                  <a:lnTo>
                    <a:pt x="1229" y="200"/>
                  </a:lnTo>
                  <a:lnTo>
                    <a:pt x="1220" y="205"/>
                  </a:lnTo>
                  <a:lnTo>
                    <a:pt x="1212" y="210"/>
                  </a:lnTo>
                  <a:lnTo>
                    <a:pt x="1202" y="213"/>
                  </a:lnTo>
                  <a:lnTo>
                    <a:pt x="1190" y="216"/>
                  </a:lnTo>
                  <a:lnTo>
                    <a:pt x="1180" y="218"/>
                  </a:lnTo>
                  <a:lnTo>
                    <a:pt x="1169" y="219"/>
                  </a:lnTo>
                  <a:lnTo>
                    <a:pt x="108" y="219"/>
                  </a:lnTo>
                  <a:lnTo>
                    <a:pt x="97" y="218"/>
                  </a:lnTo>
                  <a:lnTo>
                    <a:pt x="86" y="216"/>
                  </a:lnTo>
                  <a:lnTo>
                    <a:pt x="76" y="213"/>
                  </a:lnTo>
                  <a:lnTo>
                    <a:pt x="66" y="210"/>
                  </a:lnTo>
                  <a:lnTo>
                    <a:pt x="56" y="205"/>
                  </a:lnTo>
                  <a:lnTo>
                    <a:pt x="47" y="200"/>
                  </a:lnTo>
                  <a:lnTo>
                    <a:pt x="38" y="193"/>
                  </a:lnTo>
                  <a:lnTo>
                    <a:pt x="31" y="186"/>
                  </a:lnTo>
                  <a:lnTo>
                    <a:pt x="24" y="179"/>
                  </a:lnTo>
                  <a:lnTo>
                    <a:pt x="17" y="170"/>
                  </a:lnTo>
                  <a:lnTo>
                    <a:pt x="12" y="161"/>
                  </a:lnTo>
                  <a:lnTo>
                    <a:pt x="7" y="152"/>
                  </a:lnTo>
                  <a:lnTo>
                    <a:pt x="4" y="142"/>
                  </a:lnTo>
                  <a:lnTo>
                    <a:pt x="2" y="131"/>
                  </a:lnTo>
                  <a:lnTo>
                    <a:pt x="0" y="121"/>
                  </a:lnTo>
                  <a:lnTo>
                    <a:pt x="0" y="110"/>
                  </a:lnTo>
                  <a:lnTo>
                    <a:pt x="0" y="99"/>
                  </a:lnTo>
                  <a:lnTo>
                    <a:pt x="2" y="88"/>
                  </a:lnTo>
                  <a:lnTo>
                    <a:pt x="4" y="78"/>
                  </a:lnTo>
                  <a:lnTo>
                    <a:pt x="7" y="68"/>
                  </a:lnTo>
                  <a:lnTo>
                    <a:pt x="12" y="58"/>
                  </a:lnTo>
                  <a:lnTo>
                    <a:pt x="17" y="49"/>
                  </a:lnTo>
                  <a:lnTo>
                    <a:pt x="24" y="40"/>
                  </a:lnTo>
                  <a:lnTo>
                    <a:pt x="31" y="32"/>
                  </a:lnTo>
                  <a:lnTo>
                    <a:pt x="38"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4" name="2141633471"/>
            <p:cNvSpPr>
              <a:spLocks/>
            </p:cNvSpPr>
            <p:nvPr/>
          </p:nvSpPr>
          <p:spPr bwMode="auto">
            <a:xfrm>
              <a:off x="3049231" y="3015061"/>
              <a:ext cx="5191" cy="7532"/>
            </a:xfrm>
            <a:custGeom>
              <a:avLst/>
              <a:gdLst/>
              <a:ahLst/>
              <a:cxnLst>
                <a:cxn ang="0">
                  <a:pos x="101" y="182"/>
                </a:cxn>
                <a:cxn ang="0">
                  <a:pos x="119" y="178"/>
                </a:cxn>
                <a:cxn ang="0">
                  <a:pos x="135" y="172"/>
                </a:cxn>
                <a:cxn ang="0">
                  <a:pos x="150" y="162"/>
                </a:cxn>
                <a:cxn ang="0">
                  <a:pos x="162" y="150"/>
                </a:cxn>
                <a:cxn ang="0">
                  <a:pos x="172" y="134"/>
                </a:cxn>
                <a:cxn ang="0">
                  <a:pos x="179" y="119"/>
                </a:cxn>
                <a:cxn ang="0">
                  <a:pos x="182" y="101"/>
                </a:cxn>
                <a:cxn ang="0">
                  <a:pos x="182" y="82"/>
                </a:cxn>
                <a:cxn ang="0">
                  <a:pos x="179"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9" y="178"/>
                  </a:lnTo>
                  <a:lnTo>
                    <a:pt x="126" y="175"/>
                  </a:lnTo>
                  <a:lnTo>
                    <a:pt x="135" y="172"/>
                  </a:lnTo>
                  <a:lnTo>
                    <a:pt x="142" y="166"/>
                  </a:lnTo>
                  <a:lnTo>
                    <a:pt x="150" y="162"/>
                  </a:lnTo>
                  <a:lnTo>
                    <a:pt x="156" y="155"/>
                  </a:lnTo>
                  <a:lnTo>
                    <a:pt x="162" y="150"/>
                  </a:lnTo>
                  <a:lnTo>
                    <a:pt x="167" y="142"/>
                  </a:lnTo>
                  <a:lnTo>
                    <a:pt x="172" y="134"/>
                  </a:lnTo>
                  <a:lnTo>
                    <a:pt x="175" y="126"/>
                  </a:lnTo>
                  <a:lnTo>
                    <a:pt x="179" y="119"/>
                  </a:lnTo>
                  <a:lnTo>
                    <a:pt x="181" y="110"/>
                  </a:lnTo>
                  <a:lnTo>
                    <a:pt x="182" y="101"/>
                  </a:lnTo>
                  <a:lnTo>
                    <a:pt x="183" y="91"/>
                  </a:lnTo>
                  <a:lnTo>
                    <a:pt x="182" y="82"/>
                  </a:lnTo>
                  <a:lnTo>
                    <a:pt x="181" y="73"/>
                  </a:lnTo>
                  <a:lnTo>
                    <a:pt x="179" y="64"/>
                  </a:lnTo>
                  <a:lnTo>
                    <a:pt x="175" y="55"/>
                  </a:lnTo>
                  <a:lnTo>
                    <a:pt x="172" y="48"/>
                  </a:lnTo>
                  <a:lnTo>
                    <a:pt x="167" y="40"/>
                  </a:lnTo>
                  <a:lnTo>
                    <a:pt x="162" y="33"/>
                  </a:lnTo>
                  <a:lnTo>
                    <a:pt x="156" y="26"/>
                  </a:lnTo>
                  <a:lnTo>
                    <a:pt x="150" y="21"/>
                  </a:lnTo>
                  <a:lnTo>
                    <a:pt x="142" y="15"/>
                  </a:lnTo>
                  <a:lnTo>
                    <a:pt x="135" y="11"/>
                  </a:lnTo>
                  <a:lnTo>
                    <a:pt x="126" y="6"/>
                  </a:lnTo>
                  <a:lnTo>
                    <a:pt x="119" y="3"/>
                  </a:lnTo>
                  <a:lnTo>
                    <a:pt x="110" y="1"/>
                  </a:lnTo>
                  <a:lnTo>
                    <a:pt x="101" y="0"/>
                  </a:lnTo>
                  <a:lnTo>
                    <a:pt x="91" y="0"/>
                  </a:lnTo>
                  <a:lnTo>
                    <a:pt x="82" y="0"/>
                  </a:lnTo>
                  <a:lnTo>
                    <a:pt x="73" y="1"/>
                  </a:lnTo>
                  <a:lnTo>
                    <a:pt x="64" y="3"/>
                  </a:lnTo>
                  <a:lnTo>
                    <a:pt x="55" y="6"/>
                  </a:lnTo>
                  <a:lnTo>
                    <a:pt x="48" y="11"/>
                  </a:lnTo>
                  <a:lnTo>
                    <a:pt x="40" y="15"/>
                  </a:lnTo>
                  <a:lnTo>
                    <a:pt x="33" y="21"/>
                  </a:lnTo>
                  <a:lnTo>
                    <a:pt x="27" y="26"/>
                  </a:lnTo>
                  <a:lnTo>
                    <a:pt x="21" y="33"/>
                  </a:lnTo>
                  <a:lnTo>
                    <a:pt x="16" y="40"/>
                  </a:lnTo>
                  <a:lnTo>
                    <a:pt x="11" y="48"/>
                  </a:lnTo>
                  <a:lnTo>
                    <a:pt x="7" y="55"/>
                  </a:lnTo>
                  <a:lnTo>
                    <a:pt x="4" y="64"/>
                  </a:lnTo>
                  <a:lnTo>
                    <a:pt x="2" y="73"/>
                  </a:lnTo>
                  <a:lnTo>
                    <a:pt x="0" y="82"/>
                  </a:lnTo>
                  <a:lnTo>
                    <a:pt x="0" y="91"/>
                  </a:lnTo>
                  <a:lnTo>
                    <a:pt x="0" y="101"/>
                  </a:lnTo>
                  <a:lnTo>
                    <a:pt x="2" y="110"/>
                  </a:lnTo>
                  <a:lnTo>
                    <a:pt x="4" y="119"/>
                  </a:lnTo>
                  <a:lnTo>
                    <a:pt x="7" y="126"/>
                  </a:lnTo>
                  <a:lnTo>
                    <a:pt x="11" y="134"/>
                  </a:lnTo>
                  <a:lnTo>
                    <a:pt x="16" y="142"/>
                  </a:lnTo>
                  <a:lnTo>
                    <a:pt x="21" y="150"/>
                  </a:lnTo>
                  <a:lnTo>
                    <a:pt x="27"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5" name="893706878"/>
            <p:cNvSpPr>
              <a:spLocks/>
            </p:cNvSpPr>
            <p:nvPr/>
          </p:nvSpPr>
          <p:spPr bwMode="auto">
            <a:xfrm>
              <a:off x="3056440" y="3015061"/>
              <a:ext cx="5480" cy="7532"/>
            </a:xfrm>
            <a:custGeom>
              <a:avLst/>
              <a:gdLst/>
              <a:ahLst/>
              <a:cxnLst>
                <a:cxn ang="0">
                  <a:pos x="101" y="182"/>
                </a:cxn>
                <a:cxn ang="0">
                  <a:pos x="119" y="178"/>
                </a:cxn>
                <a:cxn ang="0">
                  <a:pos x="135" y="172"/>
                </a:cxn>
                <a:cxn ang="0">
                  <a:pos x="150" y="162"/>
                </a:cxn>
                <a:cxn ang="0">
                  <a:pos x="162" y="150"/>
                </a:cxn>
                <a:cxn ang="0">
                  <a:pos x="172" y="134"/>
                </a:cxn>
                <a:cxn ang="0">
                  <a:pos x="178" y="119"/>
                </a:cxn>
                <a:cxn ang="0">
                  <a:pos x="182" y="101"/>
                </a:cxn>
                <a:cxn ang="0">
                  <a:pos x="182" y="82"/>
                </a:cxn>
                <a:cxn ang="0">
                  <a:pos x="178" y="64"/>
                </a:cxn>
                <a:cxn ang="0">
                  <a:pos x="172" y="48"/>
                </a:cxn>
                <a:cxn ang="0">
                  <a:pos x="162" y="33"/>
                </a:cxn>
                <a:cxn ang="0">
                  <a:pos x="150" y="21"/>
                </a:cxn>
                <a:cxn ang="0">
                  <a:pos x="135" y="11"/>
                </a:cxn>
                <a:cxn ang="0">
                  <a:pos x="119" y="3"/>
                </a:cxn>
                <a:cxn ang="0">
                  <a:pos x="101"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3" h="182">
                  <a:moveTo>
                    <a:pt x="92" y="182"/>
                  </a:moveTo>
                  <a:lnTo>
                    <a:pt x="101" y="182"/>
                  </a:lnTo>
                  <a:lnTo>
                    <a:pt x="110" y="181"/>
                  </a:lnTo>
                  <a:lnTo>
                    <a:pt x="119" y="178"/>
                  </a:lnTo>
                  <a:lnTo>
                    <a:pt x="127" y="175"/>
                  </a:lnTo>
                  <a:lnTo>
                    <a:pt x="135" y="172"/>
                  </a:lnTo>
                  <a:lnTo>
                    <a:pt x="142" y="166"/>
                  </a:lnTo>
                  <a:lnTo>
                    <a:pt x="150" y="162"/>
                  </a:lnTo>
                  <a:lnTo>
                    <a:pt x="156" y="155"/>
                  </a:lnTo>
                  <a:lnTo>
                    <a:pt x="162" y="150"/>
                  </a:lnTo>
                  <a:lnTo>
                    <a:pt x="167"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7" y="40"/>
                  </a:lnTo>
                  <a:lnTo>
                    <a:pt x="162" y="33"/>
                  </a:lnTo>
                  <a:lnTo>
                    <a:pt x="156" y="26"/>
                  </a:lnTo>
                  <a:lnTo>
                    <a:pt x="150" y="21"/>
                  </a:lnTo>
                  <a:lnTo>
                    <a:pt x="142" y="15"/>
                  </a:lnTo>
                  <a:lnTo>
                    <a:pt x="135" y="11"/>
                  </a:lnTo>
                  <a:lnTo>
                    <a:pt x="127" y="6"/>
                  </a:lnTo>
                  <a:lnTo>
                    <a:pt x="119" y="3"/>
                  </a:lnTo>
                  <a:lnTo>
                    <a:pt x="110" y="1"/>
                  </a:lnTo>
                  <a:lnTo>
                    <a:pt x="101" y="0"/>
                  </a:lnTo>
                  <a:lnTo>
                    <a:pt x="92"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8" y="55"/>
                  </a:lnTo>
                  <a:lnTo>
                    <a:pt x="4" y="64"/>
                  </a:lnTo>
                  <a:lnTo>
                    <a:pt x="2" y="73"/>
                  </a:lnTo>
                  <a:lnTo>
                    <a:pt x="1" y="82"/>
                  </a:lnTo>
                  <a:lnTo>
                    <a:pt x="0" y="91"/>
                  </a:lnTo>
                  <a:lnTo>
                    <a:pt x="1" y="101"/>
                  </a:lnTo>
                  <a:lnTo>
                    <a:pt x="2" y="110"/>
                  </a:lnTo>
                  <a:lnTo>
                    <a:pt x="4" y="119"/>
                  </a:lnTo>
                  <a:lnTo>
                    <a:pt x="8"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6" name="1617780833"/>
            <p:cNvSpPr>
              <a:spLocks/>
            </p:cNvSpPr>
            <p:nvPr/>
          </p:nvSpPr>
          <p:spPr bwMode="auto">
            <a:xfrm>
              <a:off x="3063939" y="3015061"/>
              <a:ext cx="5191" cy="7532"/>
            </a:xfrm>
            <a:custGeom>
              <a:avLst/>
              <a:gdLst/>
              <a:ahLst/>
              <a:cxnLst>
                <a:cxn ang="0">
                  <a:pos x="101" y="182"/>
                </a:cxn>
                <a:cxn ang="0">
                  <a:pos x="118" y="178"/>
                </a:cxn>
                <a:cxn ang="0">
                  <a:pos x="135" y="172"/>
                </a:cxn>
                <a:cxn ang="0">
                  <a:pos x="149" y="162"/>
                </a:cxn>
                <a:cxn ang="0">
                  <a:pos x="162" y="150"/>
                </a:cxn>
                <a:cxn ang="0">
                  <a:pos x="172" y="134"/>
                </a:cxn>
                <a:cxn ang="0">
                  <a:pos x="178" y="119"/>
                </a:cxn>
                <a:cxn ang="0">
                  <a:pos x="183" y="101"/>
                </a:cxn>
                <a:cxn ang="0">
                  <a:pos x="183" y="82"/>
                </a:cxn>
                <a:cxn ang="0">
                  <a:pos x="178" y="64"/>
                </a:cxn>
                <a:cxn ang="0">
                  <a:pos x="172" y="48"/>
                </a:cxn>
                <a:cxn ang="0">
                  <a:pos x="162" y="33"/>
                </a:cxn>
                <a:cxn ang="0">
                  <a:pos x="149" y="21"/>
                </a:cxn>
                <a:cxn ang="0">
                  <a:pos x="135" y="11"/>
                </a:cxn>
                <a:cxn ang="0">
                  <a:pos x="118" y="3"/>
                </a:cxn>
                <a:cxn ang="0">
                  <a:pos x="101" y="0"/>
                </a:cxn>
                <a:cxn ang="0">
                  <a:pos x="82" y="0"/>
                </a:cxn>
                <a:cxn ang="0">
                  <a:pos x="64" y="3"/>
                </a:cxn>
                <a:cxn ang="0">
                  <a:pos x="47"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7" y="172"/>
                </a:cxn>
                <a:cxn ang="0">
                  <a:pos x="64" y="178"/>
                </a:cxn>
                <a:cxn ang="0">
                  <a:pos x="82" y="182"/>
                </a:cxn>
              </a:cxnLst>
              <a:rect l="0" t="0" r="r" b="b"/>
              <a:pathLst>
                <a:path w="183" h="182">
                  <a:moveTo>
                    <a:pt x="92" y="182"/>
                  </a:moveTo>
                  <a:lnTo>
                    <a:pt x="101" y="182"/>
                  </a:lnTo>
                  <a:lnTo>
                    <a:pt x="109" y="181"/>
                  </a:lnTo>
                  <a:lnTo>
                    <a:pt x="118" y="178"/>
                  </a:lnTo>
                  <a:lnTo>
                    <a:pt x="127" y="175"/>
                  </a:lnTo>
                  <a:lnTo>
                    <a:pt x="135" y="172"/>
                  </a:lnTo>
                  <a:lnTo>
                    <a:pt x="143" y="166"/>
                  </a:lnTo>
                  <a:lnTo>
                    <a:pt x="149" y="162"/>
                  </a:lnTo>
                  <a:lnTo>
                    <a:pt x="156" y="155"/>
                  </a:lnTo>
                  <a:lnTo>
                    <a:pt x="162" y="150"/>
                  </a:lnTo>
                  <a:lnTo>
                    <a:pt x="167" y="142"/>
                  </a:lnTo>
                  <a:lnTo>
                    <a:pt x="172" y="134"/>
                  </a:lnTo>
                  <a:lnTo>
                    <a:pt x="176" y="126"/>
                  </a:lnTo>
                  <a:lnTo>
                    <a:pt x="178" y="119"/>
                  </a:lnTo>
                  <a:lnTo>
                    <a:pt x="180" y="110"/>
                  </a:lnTo>
                  <a:lnTo>
                    <a:pt x="183" y="101"/>
                  </a:lnTo>
                  <a:lnTo>
                    <a:pt x="183" y="91"/>
                  </a:lnTo>
                  <a:lnTo>
                    <a:pt x="183" y="82"/>
                  </a:lnTo>
                  <a:lnTo>
                    <a:pt x="180" y="73"/>
                  </a:lnTo>
                  <a:lnTo>
                    <a:pt x="178" y="64"/>
                  </a:lnTo>
                  <a:lnTo>
                    <a:pt x="176" y="55"/>
                  </a:lnTo>
                  <a:lnTo>
                    <a:pt x="172" y="48"/>
                  </a:lnTo>
                  <a:lnTo>
                    <a:pt x="167" y="40"/>
                  </a:lnTo>
                  <a:lnTo>
                    <a:pt x="162" y="33"/>
                  </a:lnTo>
                  <a:lnTo>
                    <a:pt x="156" y="26"/>
                  </a:lnTo>
                  <a:lnTo>
                    <a:pt x="149" y="21"/>
                  </a:lnTo>
                  <a:lnTo>
                    <a:pt x="143" y="15"/>
                  </a:lnTo>
                  <a:lnTo>
                    <a:pt x="135" y="11"/>
                  </a:lnTo>
                  <a:lnTo>
                    <a:pt x="127" y="6"/>
                  </a:lnTo>
                  <a:lnTo>
                    <a:pt x="118" y="3"/>
                  </a:lnTo>
                  <a:lnTo>
                    <a:pt x="109" y="1"/>
                  </a:lnTo>
                  <a:lnTo>
                    <a:pt x="101" y="0"/>
                  </a:lnTo>
                  <a:lnTo>
                    <a:pt x="92" y="0"/>
                  </a:lnTo>
                  <a:lnTo>
                    <a:pt x="82" y="0"/>
                  </a:lnTo>
                  <a:lnTo>
                    <a:pt x="73" y="1"/>
                  </a:lnTo>
                  <a:lnTo>
                    <a:pt x="64" y="3"/>
                  </a:lnTo>
                  <a:lnTo>
                    <a:pt x="56" y="6"/>
                  </a:lnTo>
                  <a:lnTo>
                    <a:pt x="47" y="11"/>
                  </a:lnTo>
                  <a:lnTo>
                    <a:pt x="41" y="15"/>
                  </a:lnTo>
                  <a:lnTo>
                    <a:pt x="33" y="21"/>
                  </a:lnTo>
                  <a:lnTo>
                    <a:pt x="26" y="26"/>
                  </a:lnTo>
                  <a:lnTo>
                    <a:pt x="21" y="33"/>
                  </a:lnTo>
                  <a:lnTo>
                    <a:pt x="15"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5" y="142"/>
                  </a:lnTo>
                  <a:lnTo>
                    <a:pt x="21" y="150"/>
                  </a:lnTo>
                  <a:lnTo>
                    <a:pt x="26" y="155"/>
                  </a:lnTo>
                  <a:lnTo>
                    <a:pt x="33" y="162"/>
                  </a:lnTo>
                  <a:lnTo>
                    <a:pt x="41" y="166"/>
                  </a:lnTo>
                  <a:lnTo>
                    <a:pt x="47"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7" name="2041740458"/>
            <p:cNvSpPr>
              <a:spLocks/>
            </p:cNvSpPr>
            <p:nvPr/>
          </p:nvSpPr>
          <p:spPr bwMode="auto">
            <a:xfrm>
              <a:off x="3071149" y="3015061"/>
              <a:ext cx="5191" cy="7532"/>
            </a:xfrm>
            <a:custGeom>
              <a:avLst/>
              <a:gdLst/>
              <a:ahLst/>
              <a:cxnLst>
                <a:cxn ang="0">
                  <a:pos x="100" y="182"/>
                </a:cxn>
                <a:cxn ang="0">
                  <a:pos x="118" y="178"/>
                </a:cxn>
                <a:cxn ang="0">
                  <a:pos x="135" y="172"/>
                </a:cxn>
                <a:cxn ang="0">
                  <a:pos x="149" y="162"/>
                </a:cxn>
                <a:cxn ang="0">
                  <a:pos x="161" y="150"/>
                </a:cxn>
                <a:cxn ang="0">
                  <a:pos x="171" y="134"/>
                </a:cxn>
                <a:cxn ang="0">
                  <a:pos x="178" y="119"/>
                </a:cxn>
                <a:cxn ang="0">
                  <a:pos x="182" y="101"/>
                </a:cxn>
                <a:cxn ang="0">
                  <a:pos x="182" y="82"/>
                </a:cxn>
                <a:cxn ang="0">
                  <a:pos x="178"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3" y="21"/>
                </a:cxn>
                <a:cxn ang="0">
                  <a:pos x="21" y="33"/>
                </a:cxn>
                <a:cxn ang="0">
                  <a:pos x="11" y="48"/>
                </a:cxn>
                <a:cxn ang="0">
                  <a:pos x="4" y="64"/>
                </a:cxn>
                <a:cxn ang="0">
                  <a:pos x="1" y="82"/>
                </a:cxn>
                <a:cxn ang="0">
                  <a:pos x="1" y="101"/>
                </a:cxn>
                <a:cxn ang="0">
                  <a:pos x="4" y="119"/>
                </a:cxn>
                <a:cxn ang="0">
                  <a:pos x="11" y="134"/>
                </a:cxn>
                <a:cxn ang="0">
                  <a:pos x="21" y="150"/>
                </a:cxn>
                <a:cxn ang="0">
                  <a:pos x="33" y="162"/>
                </a:cxn>
                <a:cxn ang="0">
                  <a:pos x="48" y="172"/>
                </a:cxn>
                <a:cxn ang="0">
                  <a:pos x="64" y="178"/>
                </a:cxn>
                <a:cxn ang="0">
                  <a:pos x="82" y="182"/>
                </a:cxn>
              </a:cxnLst>
              <a:rect l="0" t="0" r="r" b="b"/>
              <a:pathLst>
                <a:path w="182" h="182">
                  <a:moveTo>
                    <a:pt x="92" y="182"/>
                  </a:moveTo>
                  <a:lnTo>
                    <a:pt x="100" y="182"/>
                  </a:lnTo>
                  <a:lnTo>
                    <a:pt x="109" y="181"/>
                  </a:lnTo>
                  <a:lnTo>
                    <a:pt x="118" y="178"/>
                  </a:lnTo>
                  <a:lnTo>
                    <a:pt x="127" y="175"/>
                  </a:lnTo>
                  <a:lnTo>
                    <a:pt x="135" y="172"/>
                  </a:lnTo>
                  <a:lnTo>
                    <a:pt x="143" y="166"/>
                  </a:lnTo>
                  <a:lnTo>
                    <a:pt x="149" y="162"/>
                  </a:lnTo>
                  <a:lnTo>
                    <a:pt x="156" y="155"/>
                  </a:lnTo>
                  <a:lnTo>
                    <a:pt x="161" y="150"/>
                  </a:lnTo>
                  <a:lnTo>
                    <a:pt x="167" y="142"/>
                  </a:lnTo>
                  <a:lnTo>
                    <a:pt x="171" y="134"/>
                  </a:lnTo>
                  <a:lnTo>
                    <a:pt x="176" y="126"/>
                  </a:lnTo>
                  <a:lnTo>
                    <a:pt x="178" y="119"/>
                  </a:lnTo>
                  <a:lnTo>
                    <a:pt x="180" y="110"/>
                  </a:lnTo>
                  <a:lnTo>
                    <a:pt x="182" y="101"/>
                  </a:lnTo>
                  <a:lnTo>
                    <a:pt x="182" y="91"/>
                  </a:lnTo>
                  <a:lnTo>
                    <a:pt x="182" y="82"/>
                  </a:lnTo>
                  <a:lnTo>
                    <a:pt x="180" y="73"/>
                  </a:lnTo>
                  <a:lnTo>
                    <a:pt x="178" y="64"/>
                  </a:lnTo>
                  <a:lnTo>
                    <a:pt x="176" y="55"/>
                  </a:lnTo>
                  <a:lnTo>
                    <a:pt x="171" y="48"/>
                  </a:lnTo>
                  <a:lnTo>
                    <a:pt x="167" y="40"/>
                  </a:lnTo>
                  <a:lnTo>
                    <a:pt x="161" y="33"/>
                  </a:lnTo>
                  <a:lnTo>
                    <a:pt x="156" y="26"/>
                  </a:lnTo>
                  <a:lnTo>
                    <a:pt x="149" y="21"/>
                  </a:lnTo>
                  <a:lnTo>
                    <a:pt x="143" y="15"/>
                  </a:lnTo>
                  <a:lnTo>
                    <a:pt x="135" y="11"/>
                  </a:lnTo>
                  <a:lnTo>
                    <a:pt x="127" y="6"/>
                  </a:lnTo>
                  <a:lnTo>
                    <a:pt x="118" y="3"/>
                  </a:lnTo>
                  <a:lnTo>
                    <a:pt x="109" y="1"/>
                  </a:lnTo>
                  <a:lnTo>
                    <a:pt x="100" y="0"/>
                  </a:lnTo>
                  <a:lnTo>
                    <a:pt x="92" y="0"/>
                  </a:lnTo>
                  <a:lnTo>
                    <a:pt x="82" y="0"/>
                  </a:lnTo>
                  <a:lnTo>
                    <a:pt x="73" y="1"/>
                  </a:lnTo>
                  <a:lnTo>
                    <a:pt x="64" y="3"/>
                  </a:lnTo>
                  <a:lnTo>
                    <a:pt x="56" y="6"/>
                  </a:lnTo>
                  <a:lnTo>
                    <a:pt x="48" y="11"/>
                  </a:lnTo>
                  <a:lnTo>
                    <a:pt x="41" y="15"/>
                  </a:lnTo>
                  <a:lnTo>
                    <a:pt x="33" y="21"/>
                  </a:lnTo>
                  <a:lnTo>
                    <a:pt x="27" y="26"/>
                  </a:lnTo>
                  <a:lnTo>
                    <a:pt x="21" y="33"/>
                  </a:lnTo>
                  <a:lnTo>
                    <a:pt x="16" y="40"/>
                  </a:lnTo>
                  <a:lnTo>
                    <a:pt x="11" y="48"/>
                  </a:lnTo>
                  <a:lnTo>
                    <a:pt x="7" y="55"/>
                  </a:lnTo>
                  <a:lnTo>
                    <a:pt x="4" y="64"/>
                  </a:lnTo>
                  <a:lnTo>
                    <a:pt x="2" y="73"/>
                  </a:lnTo>
                  <a:lnTo>
                    <a:pt x="1" y="82"/>
                  </a:lnTo>
                  <a:lnTo>
                    <a:pt x="0" y="91"/>
                  </a:lnTo>
                  <a:lnTo>
                    <a:pt x="1" y="101"/>
                  </a:lnTo>
                  <a:lnTo>
                    <a:pt x="2" y="110"/>
                  </a:lnTo>
                  <a:lnTo>
                    <a:pt x="4" y="119"/>
                  </a:lnTo>
                  <a:lnTo>
                    <a:pt x="7" y="126"/>
                  </a:lnTo>
                  <a:lnTo>
                    <a:pt x="11" y="134"/>
                  </a:lnTo>
                  <a:lnTo>
                    <a:pt x="16" y="142"/>
                  </a:lnTo>
                  <a:lnTo>
                    <a:pt x="21" y="150"/>
                  </a:lnTo>
                  <a:lnTo>
                    <a:pt x="27" y="155"/>
                  </a:lnTo>
                  <a:lnTo>
                    <a:pt x="33" y="162"/>
                  </a:lnTo>
                  <a:lnTo>
                    <a:pt x="41" y="166"/>
                  </a:lnTo>
                  <a:lnTo>
                    <a:pt x="48" y="172"/>
                  </a:lnTo>
                  <a:lnTo>
                    <a:pt x="56" y="175"/>
                  </a:lnTo>
                  <a:lnTo>
                    <a:pt x="64"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8" name="1296056308"/>
            <p:cNvSpPr>
              <a:spLocks/>
            </p:cNvSpPr>
            <p:nvPr/>
          </p:nvSpPr>
          <p:spPr bwMode="auto">
            <a:xfrm>
              <a:off x="3078359" y="3015061"/>
              <a:ext cx="5191" cy="7532"/>
            </a:xfrm>
            <a:custGeom>
              <a:avLst/>
              <a:gdLst/>
              <a:ahLst/>
              <a:cxnLst>
                <a:cxn ang="0">
                  <a:pos x="100" y="182"/>
                </a:cxn>
                <a:cxn ang="0">
                  <a:pos x="118" y="178"/>
                </a:cxn>
                <a:cxn ang="0">
                  <a:pos x="135"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5" y="11"/>
                </a:cxn>
                <a:cxn ang="0">
                  <a:pos x="118" y="3"/>
                </a:cxn>
                <a:cxn ang="0">
                  <a:pos x="100" y="0"/>
                </a:cxn>
                <a:cxn ang="0">
                  <a:pos x="82" y="0"/>
                </a:cxn>
                <a:cxn ang="0">
                  <a:pos x="64" y="3"/>
                </a:cxn>
                <a:cxn ang="0">
                  <a:pos x="48" y="11"/>
                </a:cxn>
                <a:cxn ang="0">
                  <a:pos x="34" y="21"/>
                </a:cxn>
                <a:cxn ang="0">
                  <a:pos x="20" y="33"/>
                </a:cxn>
                <a:cxn ang="0">
                  <a:pos x="10" y="48"/>
                </a:cxn>
                <a:cxn ang="0">
                  <a:pos x="4" y="64"/>
                </a:cxn>
                <a:cxn ang="0">
                  <a:pos x="0" y="82"/>
                </a:cxn>
                <a:cxn ang="0">
                  <a:pos x="0" y="101"/>
                </a:cxn>
                <a:cxn ang="0">
                  <a:pos x="4" y="119"/>
                </a:cxn>
                <a:cxn ang="0">
                  <a:pos x="10" y="134"/>
                </a:cxn>
                <a:cxn ang="0">
                  <a:pos x="20" y="150"/>
                </a:cxn>
                <a:cxn ang="0">
                  <a:pos x="34" y="162"/>
                </a:cxn>
                <a:cxn ang="0">
                  <a:pos x="48" y="172"/>
                </a:cxn>
                <a:cxn ang="0">
                  <a:pos x="64" y="178"/>
                </a:cxn>
                <a:cxn ang="0">
                  <a:pos x="82" y="182"/>
                </a:cxn>
              </a:cxnLst>
              <a:rect l="0" t="0" r="r" b="b"/>
              <a:pathLst>
                <a:path w="182" h="182">
                  <a:moveTo>
                    <a:pt x="91" y="182"/>
                  </a:moveTo>
                  <a:lnTo>
                    <a:pt x="100" y="182"/>
                  </a:lnTo>
                  <a:lnTo>
                    <a:pt x="109" y="181"/>
                  </a:lnTo>
                  <a:lnTo>
                    <a:pt x="118" y="178"/>
                  </a:lnTo>
                  <a:lnTo>
                    <a:pt x="127" y="175"/>
                  </a:lnTo>
                  <a:lnTo>
                    <a:pt x="135" y="172"/>
                  </a:lnTo>
                  <a:lnTo>
                    <a:pt x="142" y="166"/>
                  </a:lnTo>
                  <a:lnTo>
                    <a:pt x="149" y="162"/>
                  </a:lnTo>
                  <a:lnTo>
                    <a:pt x="156" y="155"/>
                  </a:lnTo>
                  <a:lnTo>
                    <a:pt x="161" y="150"/>
                  </a:lnTo>
                  <a:lnTo>
                    <a:pt x="167" y="142"/>
                  </a:lnTo>
                  <a:lnTo>
                    <a:pt x="171" y="134"/>
                  </a:lnTo>
                  <a:lnTo>
                    <a:pt x="176" y="126"/>
                  </a:lnTo>
                  <a:lnTo>
                    <a:pt x="179" y="119"/>
                  </a:lnTo>
                  <a:lnTo>
                    <a:pt x="181" y="110"/>
                  </a:lnTo>
                  <a:lnTo>
                    <a:pt x="182" y="101"/>
                  </a:lnTo>
                  <a:lnTo>
                    <a:pt x="182" y="91"/>
                  </a:lnTo>
                  <a:lnTo>
                    <a:pt x="182" y="82"/>
                  </a:lnTo>
                  <a:lnTo>
                    <a:pt x="181" y="73"/>
                  </a:lnTo>
                  <a:lnTo>
                    <a:pt x="179" y="64"/>
                  </a:lnTo>
                  <a:lnTo>
                    <a:pt x="176" y="55"/>
                  </a:lnTo>
                  <a:lnTo>
                    <a:pt x="171" y="48"/>
                  </a:lnTo>
                  <a:lnTo>
                    <a:pt x="167" y="40"/>
                  </a:lnTo>
                  <a:lnTo>
                    <a:pt x="161" y="33"/>
                  </a:lnTo>
                  <a:lnTo>
                    <a:pt x="156" y="26"/>
                  </a:lnTo>
                  <a:lnTo>
                    <a:pt x="149" y="21"/>
                  </a:lnTo>
                  <a:lnTo>
                    <a:pt x="142" y="15"/>
                  </a:lnTo>
                  <a:lnTo>
                    <a:pt x="135" y="11"/>
                  </a:lnTo>
                  <a:lnTo>
                    <a:pt x="127" y="6"/>
                  </a:lnTo>
                  <a:lnTo>
                    <a:pt x="118" y="3"/>
                  </a:lnTo>
                  <a:lnTo>
                    <a:pt x="109" y="1"/>
                  </a:lnTo>
                  <a:lnTo>
                    <a:pt x="100" y="0"/>
                  </a:lnTo>
                  <a:lnTo>
                    <a:pt x="91" y="0"/>
                  </a:lnTo>
                  <a:lnTo>
                    <a:pt x="82" y="0"/>
                  </a:lnTo>
                  <a:lnTo>
                    <a:pt x="73" y="1"/>
                  </a:lnTo>
                  <a:lnTo>
                    <a:pt x="64" y="3"/>
                  </a:lnTo>
                  <a:lnTo>
                    <a:pt x="56" y="6"/>
                  </a:lnTo>
                  <a:lnTo>
                    <a:pt x="48" y="11"/>
                  </a:lnTo>
                  <a:lnTo>
                    <a:pt x="40" y="15"/>
                  </a:lnTo>
                  <a:lnTo>
                    <a:pt x="34" y="21"/>
                  </a:lnTo>
                  <a:lnTo>
                    <a:pt x="27" y="26"/>
                  </a:lnTo>
                  <a:lnTo>
                    <a:pt x="20" y="33"/>
                  </a:lnTo>
                  <a:lnTo>
                    <a:pt x="16" y="40"/>
                  </a:lnTo>
                  <a:lnTo>
                    <a:pt x="10" y="48"/>
                  </a:lnTo>
                  <a:lnTo>
                    <a:pt x="7" y="55"/>
                  </a:lnTo>
                  <a:lnTo>
                    <a:pt x="4" y="64"/>
                  </a:lnTo>
                  <a:lnTo>
                    <a:pt x="2" y="73"/>
                  </a:lnTo>
                  <a:lnTo>
                    <a:pt x="0" y="82"/>
                  </a:lnTo>
                  <a:lnTo>
                    <a:pt x="0" y="91"/>
                  </a:lnTo>
                  <a:lnTo>
                    <a:pt x="0" y="101"/>
                  </a:lnTo>
                  <a:lnTo>
                    <a:pt x="2" y="110"/>
                  </a:lnTo>
                  <a:lnTo>
                    <a:pt x="4" y="119"/>
                  </a:lnTo>
                  <a:lnTo>
                    <a:pt x="7" y="126"/>
                  </a:lnTo>
                  <a:lnTo>
                    <a:pt x="10" y="134"/>
                  </a:lnTo>
                  <a:lnTo>
                    <a:pt x="16" y="142"/>
                  </a:lnTo>
                  <a:lnTo>
                    <a:pt x="20" y="150"/>
                  </a:lnTo>
                  <a:lnTo>
                    <a:pt x="27" y="155"/>
                  </a:lnTo>
                  <a:lnTo>
                    <a:pt x="34" y="162"/>
                  </a:lnTo>
                  <a:lnTo>
                    <a:pt x="40" y="166"/>
                  </a:lnTo>
                  <a:lnTo>
                    <a:pt x="48" y="172"/>
                  </a:lnTo>
                  <a:lnTo>
                    <a:pt x="56"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29" name="274123369"/>
            <p:cNvSpPr>
              <a:spLocks/>
            </p:cNvSpPr>
            <p:nvPr/>
          </p:nvSpPr>
          <p:spPr bwMode="auto">
            <a:xfrm>
              <a:off x="3161419" y="2767336"/>
              <a:ext cx="36916" cy="8788"/>
            </a:xfrm>
            <a:custGeom>
              <a:avLst/>
              <a:gdLst/>
              <a:ahLst/>
              <a:cxnLst>
                <a:cxn ang="0">
                  <a:pos x="1169" y="0"/>
                </a:cxn>
                <a:cxn ang="0">
                  <a:pos x="1190" y="2"/>
                </a:cxn>
                <a:cxn ang="0">
                  <a:pos x="1212" y="9"/>
                </a:cxn>
                <a:cxn ang="0">
                  <a:pos x="1229" y="19"/>
                </a:cxn>
                <a:cxn ang="0">
                  <a:pos x="1246" y="32"/>
                </a:cxn>
                <a:cxn ang="0">
                  <a:pos x="1259" y="48"/>
                </a:cxn>
                <a:cxn ang="0">
                  <a:pos x="1269" y="67"/>
                </a:cxn>
                <a:cxn ang="0">
                  <a:pos x="1276" y="87"/>
                </a:cxn>
                <a:cxn ang="0">
                  <a:pos x="1278" y="109"/>
                </a:cxn>
                <a:cxn ang="0">
                  <a:pos x="1276" y="131"/>
                </a:cxn>
                <a:cxn ang="0">
                  <a:pos x="1269" y="151"/>
                </a:cxn>
                <a:cxn ang="0">
                  <a:pos x="1259" y="170"/>
                </a:cxn>
                <a:cxn ang="0">
                  <a:pos x="1246" y="187"/>
                </a:cxn>
                <a:cxn ang="0">
                  <a:pos x="1229" y="200"/>
                </a:cxn>
                <a:cxn ang="0">
                  <a:pos x="1212" y="210"/>
                </a:cxn>
                <a:cxn ang="0">
                  <a:pos x="1190" y="215"/>
                </a:cxn>
                <a:cxn ang="0">
                  <a:pos x="1169" y="218"/>
                </a:cxn>
                <a:cxn ang="0">
                  <a:pos x="97" y="218"/>
                </a:cxn>
                <a:cxn ang="0">
                  <a:pos x="76" y="213"/>
                </a:cxn>
                <a:cxn ang="0">
                  <a:pos x="56" y="204"/>
                </a:cxn>
                <a:cxn ang="0">
                  <a:pos x="38" y="193"/>
                </a:cxn>
                <a:cxn ang="0">
                  <a:pos x="24" y="179"/>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2"/>
                  </a:lnTo>
                  <a:lnTo>
                    <a:pt x="1202" y="5"/>
                  </a:lnTo>
                  <a:lnTo>
                    <a:pt x="1212" y="9"/>
                  </a:lnTo>
                  <a:lnTo>
                    <a:pt x="1220" y="14"/>
                  </a:lnTo>
                  <a:lnTo>
                    <a:pt x="1229" y="19"/>
                  </a:lnTo>
                  <a:lnTo>
                    <a:pt x="1238" y="25"/>
                  </a:lnTo>
                  <a:lnTo>
                    <a:pt x="1246" y="32"/>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9"/>
                  </a:lnTo>
                  <a:lnTo>
                    <a:pt x="1246" y="187"/>
                  </a:lnTo>
                  <a:lnTo>
                    <a:pt x="1238" y="193"/>
                  </a:lnTo>
                  <a:lnTo>
                    <a:pt x="1229" y="200"/>
                  </a:lnTo>
                  <a:lnTo>
                    <a:pt x="1220" y="204"/>
                  </a:lnTo>
                  <a:lnTo>
                    <a:pt x="1212" y="210"/>
                  </a:lnTo>
                  <a:lnTo>
                    <a:pt x="1202" y="213"/>
                  </a:lnTo>
                  <a:lnTo>
                    <a:pt x="1190" y="215"/>
                  </a:lnTo>
                  <a:lnTo>
                    <a:pt x="1180" y="218"/>
                  </a:lnTo>
                  <a:lnTo>
                    <a:pt x="1169" y="218"/>
                  </a:lnTo>
                  <a:lnTo>
                    <a:pt x="108" y="218"/>
                  </a:lnTo>
                  <a:lnTo>
                    <a:pt x="97" y="218"/>
                  </a:lnTo>
                  <a:lnTo>
                    <a:pt x="86" y="215"/>
                  </a:lnTo>
                  <a:lnTo>
                    <a:pt x="76" y="213"/>
                  </a:lnTo>
                  <a:lnTo>
                    <a:pt x="66" y="210"/>
                  </a:lnTo>
                  <a:lnTo>
                    <a:pt x="56" y="204"/>
                  </a:lnTo>
                  <a:lnTo>
                    <a:pt x="47" y="200"/>
                  </a:lnTo>
                  <a:lnTo>
                    <a:pt x="38" y="193"/>
                  </a:lnTo>
                  <a:lnTo>
                    <a:pt x="31" y="187"/>
                  </a:lnTo>
                  <a:lnTo>
                    <a:pt x="24" y="179"/>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2"/>
                  </a:lnTo>
                  <a:lnTo>
                    <a:pt x="38"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0" name="455438828"/>
            <p:cNvSpPr>
              <a:spLocks/>
            </p:cNvSpPr>
            <p:nvPr/>
          </p:nvSpPr>
          <p:spPr bwMode="auto">
            <a:xfrm>
              <a:off x="3049231" y="2767337"/>
              <a:ext cx="5191" cy="7951"/>
            </a:xfrm>
            <a:custGeom>
              <a:avLst/>
              <a:gdLst/>
              <a:ahLst/>
              <a:cxnLst>
                <a:cxn ang="0">
                  <a:pos x="101" y="183"/>
                </a:cxn>
                <a:cxn ang="0">
                  <a:pos x="119" y="178"/>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9" y="178"/>
                  </a:lnTo>
                  <a:lnTo>
                    <a:pt x="126" y="176"/>
                  </a:lnTo>
                  <a:lnTo>
                    <a:pt x="135" y="172"/>
                  </a:lnTo>
                  <a:lnTo>
                    <a:pt x="142" y="167"/>
                  </a:lnTo>
                  <a:lnTo>
                    <a:pt x="150" y="162"/>
                  </a:lnTo>
                  <a:lnTo>
                    <a:pt x="156" y="156"/>
                  </a:lnTo>
                  <a:lnTo>
                    <a:pt x="162" y="150"/>
                  </a:lnTo>
                  <a:lnTo>
                    <a:pt x="167" y="143"/>
                  </a:lnTo>
                  <a:lnTo>
                    <a:pt x="172" y="135"/>
                  </a:lnTo>
                  <a:lnTo>
                    <a:pt x="175" y="127"/>
                  </a:lnTo>
                  <a:lnTo>
                    <a:pt x="179" y="119"/>
                  </a:lnTo>
                  <a:lnTo>
                    <a:pt x="181" y="110"/>
                  </a:lnTo>
                  <a:lnTo>
                    <a:pt x="182" y="101"/>
                  </a:lnTo>
                  <a:lnTo>
                    <a:pt x="183" y="92"/>
                  </a:lnTo>
                  <a:lnTo>
                    <a:pt x="182" y="82"/>
                  </a:lnTo>
                  <a:lnTo>
                    <a:pt x="181" y="73"/>
                  </a:lnTo>
                  <a:lnTo>
                    <a:pt x="179" y="64"/>
                  </a:lnTo>
                  <a:lnTo>
                    <a:pt x="175" y="56"/>
                  </a:lnTo>
                  <a:lnTo>
                    <a:pt x="172" y="48"/>
                  </a:lnTo>
                  <a:lnTo>
                    <a:pt x="167" y="41"/>
                  </a:lnTo>
                  <a:lnTo>
                    <a:pt x="162" y="33"/>
                  </a:lnTo>
                  <a:lnTo>
                    <a:pt x="156" y="26"/>
                  </a:lnTo>
                  <a:lnTo>
                    <a:pt x="150" y="21"/>
                  </a:lnTo>
                  <a:lnTo>
                    <a:pt x="142" y="15"/>
                  </a:lnTo>
                  <a:lnTo>
                    <a:pt x="135" y="11"/>
                  </a:lnTo>
                  <a:lnTo>
                    <a:pt x="126" y="8"/>
                  </a:lnTo>
                  <a:lnTo>
                    <a:pt x="119" y="4"/>
                  </a:lnTo>
                  <a:lnTo>
                    <a:pt x="110" y="2"/>
                  </a:lnTo>
                  <a:lnTo>
                    <a:pt x="101" y="1"/>
                  </a:lnTo>
                  <a:lnTo>
                    <a:pt x="91" y="0"/>
                  </a:lnTo>
                  <a:lnTo>
                    <a:pt x="82" y="1"/>
                  </a:lnTo>
                  <a:lnTo>
                    <a:pt x="73" y="2"/>
                  </a:lnTo>
                  <a:lnTo>
                    <a:pt x="64" y="4"/>
                  </a:lnTo>
                  <a:lnTo>
                    <a:pt x="55" y="8"/>
                  </a:lnTo>
                  <a:lnTo>
                    <a:pt x="48" y="11"/>
                  </a:lnTo>
                  <a:lnTo>
                    <a:pt x="40" y="15"/>
                  </a:lnTo>
                  <a:lnTo>
                    <a:pt x="33" y="21"/>
                  </a:lnTo>
                  <a:lnTo>
                    <a:pt x="27" y="26"/>
                  </a:lnTo>
                  <a:lnTo>
                    <a:pt x="21" y="33"/>
                  </a:lnTo>
                  <a:lnTo>
                    <a:pt x="16" y="41"/>
                  </a:lnTo>
                  <a:lnTo>
                    <a:pt x="11" y="48"/>
                  </a:lnTo>
                  <a:lnTo>
                    <a:pt x="7" y="56"/>
                  </a:lnTo>
                  <a:lnTo>
                    <a:pt x="4" y="64"/>
                  </a:lnTo>
                  <a:lnTo>
                    <a:pt x="2" y="73"/>
                  </a:lnTo>
                  <a:lnTo>
                    <a:pt x="0" y="82"/>
                  </a:lnTo>
                  <a:lnTo>
                    <a:pt x="0" y="92"/>
                  </a:lnTo>
                  <a:lnTo>
                    <a:pt x="0" y="101"/>
                  </a:lnTo>
                  <a:lnTo>
                    <a:pt x="2" y="110"/>
                  </a:lnTo>
                  <a:lnTo>
                    <a:pt x="4" y="119"/>
                  </a:lnTo>
                  <a:lnTo>
                    <a:pt x="7" y="127"/>
                  </a:lnTo>
                  <a:lnTo>
                    <a:pt x="11" y="135"/>
                  </a:lnTo>
                  <a:lnTo>
                    <a:pt x="16" y="143"/>
                  </a:lnTo>
                  <a:lnTo>
                    <a:pt x="21" y="150"/>
                  </a:lnTo>
                  <a:lnTo>
                    <a:pt x="27"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1" name="952828956"/>
            <p:cNvSpPr>
              <a:spLocks/>
            </p:cNvSpPr>
            <p:nvPr/>
          </p:nvSpPr>
          <p:spPr bwMode="auto">
            <a:xfrm>
              <a:off x="3056440" y="2767337"/>
              <a:ext cx="5480" cy="7951"/>
            </a:xfrm>
            <a:custGeom>
              <a:avLst/>
              <a:gdLst/>
              <a:ahLst/>
              <a:cxnLst>
                <a:cxn ang="0">
                  <a:pos x="101" y="183"/>
                </a:cxn>
                <a:cxn ang="0">
                  <a:pos x="119" y="178"/>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3" h="183">
                  <a:moveTo>
                    <a:pt x="92" y="183"/>
                  </a:moveTo>
                  <a:lnTo>
                    <a:pt x="101" y="183"/>
                  </a:lnTo>
                  <a:lnTo>
                    <a:pt x="110" y="181"/>
                  </a:lnTo>
                  <a:lnTo>
                    <a:pt x="119" y="178"/>
                  </a:lnTo>
                  <a:lnTo>
                    <a:pt x="127" y="176"/>
                  </a:lnTo>
                  <a:lnTo>
                    <a:pt x="135" y="172"/>
                  </a:lnTo>
                  <a:lnTo>
                    <a:pt x="142" y="167"/>
                  </a:lnTo>
                  <a:lnTo>
                    <a:pt x="150" y="162"/>
                  </a:lnTo>
                  <a:lnTo>
                    <a:pt x="156" y="156"/>
                  </a:lnTo>
                  <a:lnTo>
                    <a:pt x="162" y="150"/>
                  </a:lnTo>
                  <a:lnTo>
                    <a:pt x="167"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7" y="41"/>
                  </a:lnTo>
                  <a:lnTo>
                    <a:pt x="162" y="33"/>
                  </a:lnTo>
                  <a:lnTo>
                    <a:pt x="156" y="26"/>
                  </a:lnTo>
                  <a:lnTo>
                    <a:pt x="150" y="21"/>
                  </a:lnTo>
                  <a:lnTo>
                    <a:pt x="142" y="15"/>
                  </a:lnTo>
                  <a:lnTo>
                    <a:pt x="135" y="11"/>
                  </a:lnTo>
                  <a:lnTo>
                    <a:pt x="127" y="8"/>
                  </a:lnTo>
                  <a:lnTo>
                    <a:pt x="119" y="4"/>
                  </a:lnTo>
                  <a:lnTo>
                    <a:pt x="110" y="2"/>
                  </a:lnTo>
                  <a:lnTo>
                    <a:pt x="101" y="1"/>
                  </a:lnTo>
                  <a:lnTo>
                    <a:pt x="92"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8" y="56"/>
                  </a:lnTo>
                  <a:lnTo>
                    <a:pt x="4" y="64"/>
                  </a:lnTo>
                  <a:lnTo>
                    <a:pt x="2" y="73"/>
                  </a:lnTo>
                  <a:lnTo>
                    <a:pt x="1" y="82"/>
                  </a:lnTo>
                  <a:lnTo>
                    <a:pt x="0" y="92"/>
                  </a:lnTo>
                  <a:lnTo>
                    <a:pt x="1" y="101"/>
                  </a:lnTo>
                  <a:lnTo>
                    <a:pt x="2" y="110"/>
                  </a:lnTo>
                  <a:lnTo>
                    <a:pt x="4" y="119"/>
                  </a:lnTo>
                  <a:lnTo>
                    <a:pt x="8"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2" name="96485716"/>
            <p:cNvSpPr>
              <a:spLocks/>
            </p:cNvSpPr>
            <p:nvPr/>
          </p:nvSpPr>
          <p:spPr bwMode="auto">
            <a:xfrm>
              <a:off x="3063939" y="2767337"/>
              <a:ext cx="5191" cy="7951"/>
            </a:xfrm>
            <a:custGeom>
              <a:avLst/>
              <a:gdLst/>
              <a:ahLst/>
              <a:cxnLst>
                <a:cxn ang="0">
                  <a:pos x="101" y="183"/>
                </a:cxn>
                <a:cxn ang="0">
                  <a:pos x="118" y="178"/>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1"/>
                </a:cxn>
                <a:cxn ang="0">
                  <a:pos x="82" y="1"/>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8"/>
                </a:cxn>
                <a:cxn ang="0">
                  <a:pos x="82" y="183"/>
                </a:cxn>
              </a:cxnLst>
              <a:rect l="0" t="0" r="r" b="b"/>
              <a:pathLst>
                <a:path w="183" h="183">
                  <a:moveTo>
                    <a:pt x="92" y="183"/>
                  </a:moveTo>
                  <a:lnTo>
                    <a:pt x="101" y="183"/>
                  </a:lnTo>
                  <a:lnTo>
                    <a:pt x="109" y="181"/>
                  </a:lnTo>
                  <a:lnTo>
                    <a:pt x="118" y="178"/>
                  </a:lnTo>
                  <a:lnTo>
                    <a:pt x="127" y="176"/>
                  </a:lnTo>
                  <a:lnTo>
                    <a:pt x="135" y="172"/>
                  </a:lnTo>
                  <a:lnTo>
                    <a:pt x="143" y="167"/>
                  </a:lnTo>
                  <a:lnTo>
                    <a:pt x="149" y="162"/>
                  </a:lnTo>
                  <a:lnTo>
                    <a:pt x="156" y="156"/>
                  </a:lnTo>
                  <a:lnTo>
                    <a:pt x="162" y="150"/>
                  </a:lnTo>
                  <a:lnTo>
                    <a:pt x="167" y="143"/>
                  </a:lnTo>
                  <a:lnTo>
                    <a:pt x="172" y="135"/>
                  </a:lnTo>
                  <a:lnTo>
                    <a:pt x="176" y="127"/>
                  </a:lnTo>
                  <a:lnTo>
                    <a:pt x="178" y="119"/>
                  </a:lnTo>
                  <a:lnTo>
                    <a:pt x="180" y="110"/>
                  </a:lnTo>
                  <a:lnTo>
                    <a:pt x="183" y="101"/>
                  </a:lnTo>
                  <a:lnTo>
                    <a:pt x="183" y="92"/>
                  </a:lnTo>
                  <a:lnTo>
                    <a:pt x="183" y="82"/>
                  </a:lnTo>
                  <a:lnTo>
                    <a:pt x="180" y="73"/>
                  </a:lnTo>
                  <a:lnTo>
                    <a:pt x="178" y="64"/>
                  </a:lnTo>
                  <a:lnTo>
                    <a:pt x="176" y="56"/>
                  </a:lnTo>
                  <a:lnTo>
                    <a:pt x="172" y="48"/>
                  </a:lnTo>
                  <a:lnTo>
                    <a:pt x="167" y="41"/>
                  </a:lnTo>
                  <a:lnTo>
                    <a:pt x="162" y="33"/>
                  </a:lnTo>
                  <a:lnTo>
                    <a:pt x="156" y="26"/>
                  </a:lnTo>
                  <a:lnTo>
                    <a:pt x="149" y="21"/>
                  </a:lnTo>
                  <a:lnTo>
                    <a:pt x="143" y="15"/>
                  </a:lnTo>
                  <a:lnTo>
                    <a:pt x="135" y="11"/>
                  </a:lnTo>
                  <a:lnTo>
                    <a:pt x="127" y="8"/>
                  </a:lnTo>
                  <a:lnTo>
                    <a:pt x="118" y="4"/>
                  </a:lnTo>
                  <a:lnTo>
                    <a:pt x="109" y="2"/>
                  </a:lnTo>
                  <a:lnTo>
                    <a:pt x="101" y="1"/>
                  </a:lnTo>
                  <a:lnTo>
                    <a:pt x="92" y="0"/>
                  </a:lnTo>
                  <a:lnTo>
                    <a:pt x="82" y="1"/>
                  </a:lnTo>
                  <a:lnTo>
                    <a:pt x="73" y="2"/>
                  </a:lnTo>
                  <a:lnTo>
                    <a:pt x="64" y="4"/>
                  </a:lnTo>
                  <a:lnTo>
                    <a:pt x="56" y="8"/>
                  </a:lnTo>
                  <a:lnTo>
                    <a:pt x="47" y="11"/>
                  </a:lnTo>
                  <a:lnTo>
                    <a:pt x="41" y="15"/>
                  </a:lnTo>
                  <a:lnTo>
                    <a:pt x="33" y="21"/>
                  </a:lnTo>
                  <a:lnTo>
                    <a:pt x="26" y="26"/>
                  </a:lnTo>
                  <a:lnTo>
                    <a:pt x="21" y="33"/>
                  </a:lnTo>
                  <a:lnTo>
                    <a:pt x="15"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5" y="143"/>
                  </a:lnTo>
                  <a:lnTo>
                    <a:pt x="21" y="150"/>
                  </a:lnTo>
                  <a:lnTo>
                    <a:pt x="26" y="156"/>
                  </a:lnTo>
                  <a:lnTo>
                    <a:pt x="33" y="162"/>
                  </a:lnTo>
                  <a:lnTo>
                    <a:pt x="41" y="167"/>
                  </a:lnTo>
                  <a:lnTo>
                    <a:pt x="47"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3" name="1114358290"/>
            <p:cNvSpPr>
              <a:spLocks/>
            </p:cNvSpPr>
            <p:nvPr/>
          </p:nvSpPr>
          <p:spPr bwMode="auto">
            <a:xfrm>
              <a:off x="3071149" y="2767337"/>
              <a:ext cx="5191" cy="7951"/>
            </a:xfrm>
            <a:custGeom>
              <a:avLst/>
              <a:gdLst/>
              <a:ahLst/>
              <a:cxnLst>
                <a:cxn ang="0">
                  <a:pos x="100" y="183"/>
                </a:cxn>
                <a:cxn ang="0">
                  <a:pos x="118" y="178"/>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8"/>
                </a:cxn>
                <a:cxn ang="0">
                  <a:pos x="82" y="183"/>
                </a:cxn>
              </a:cxnLst>
              <a:rect l="0" t="0" r="r" b="b"/>
              <a:pathLst>
                <a:path w="182" h="183">
                  <a:moveTo>
                    <a:pt x="92" y="183"/>
                  </a:moveTo>
                  <a:lnTo>
                    <a:pt x="100" y="183"/>
                  </a:lnTo>
                  <a:lnTo>
                    <a:pt x="109" y="181"/>
                  </a:lnTo>
                  <a:lnTo>
                    <a:pt x="118" y="178"/>
                  </a:lnTo>
                  <a:lnTo>
                    <a:pt x="127" y="176"/>
                  </a:lnTo>
                  <a:lnTo>
                    <a:pt x="135" y="172"/>
                  </a:lnTo>
                  <a:lnTo>
                    <a:pt x="143" y="167"/>
                  </a:lnTo>
                  <a:lnTo>
                    <a:pt x="149" y="162"/>
                  </a:lnTo>
                  <a:lnTo>
                    <a:pt x="156" y="156"/>
                  </a:lnTo>
                  <a:lnTo>
                    <a:pt x="161" y="150"/>
                  </a:lnTo>
                  <a:lnTo>
                    <a:pt x="167" y="143"/>
                  </a:lnTo>
                  <a:lnTo>
                    <a:pt x="171" y="135"/>
                  </a:lnTo>
                  <a:lnTo>
                    <a:pt x="176" y="127"/>
                  </a:lnTo>
                  <a:lnTo>
                    <a:pt x="178" y="119"/>
                  </a:lnTo>
                  <a:lnTo>
                    <a:pt x="180" y="110"/>
                  </a:lnTo>
                  <a:lnTo>
                    <a:pt x="182" y="101"/>
                  </a:lnTo>
                  <a:lnTo>
                    <a:pt x="182" y="92"/>
                  </a:lnTo>
                  <a:lnTo>
                    <a:pt x="182" y="82"/>
                  </a:lnTo>
                  <a:lnTo>
                    <a:pt x="180" y="73"/>
                  </a:lnTo>
                  <a:lnTo>
                    <a:pt x="178" y="64"/>
                  </a:lnTo>
                  <a:lnTo>
                    <a:pt x="176" y="56"/>
                  </a:lnTo>
                  <a:lnTo>
                    <a:pt x="171" y="48"/>
                  </a:lnTo>
                  <a:lnTo>
                    <a:pt x="167" y="41"/>
                  </a:lnTo>
                  <a:lnTo>
                    <a:pt x="161" y="33"/>
                  </a:lnTo>
                  <a:lnTo>
                    <a:pt x="156" y="26"/>
                  </a:lnTo>
                  <a:lnTo>
                    <a:pt x="149" y="21"/>
                  </a:lnTo>
                  <a:lnTo>
                    <a:pt x="143" y="15"/>
                  </a:lnTo>
                  <a:lnTo>
                    <a:pt x="135" y="11"/>
                  </a:lnTo>
                  <a:lnTo>
                    <a:pt x="127" y="8"/>
                  </a:lnTo>
                  <a:lnTo>
                    <a:pt x="118" y="4"/>
                  </a:lnTo>
                  <a:lnTo>
                    <a:pt x="109" y="2"/>
                  </a:lnTo>
                  <a:lnTo>
                    <a:pt x="100" y="1"/>
                  </a:lnTo>
                  <a:lnTo>
                    <a:pt x="92" y="0"/>
                  </a:lnTo>
                  <a:lnTo>
                    <a:pt x="82" y="1"/>
                  </a:lnTo>
                  <a:lnTo>
                    <a:pt x="73" y="2"/>
                  </a:lnTo>
                  <a:lnTo>
                    <a:pt x="64" y="4"/>
                  </a:lnTo>
                  <a:lnTo>
                    <a:pt x="56" y="8"/>
                  </a:lnTo>
                  <a:lnTo>
                    <a:pt x="48" y="11"/>
                  </a:lnTo>
                  <a:lnTo>
                    <a:pt x="41" y="15"/>
                  </a:lnTo>
                  <a:lnTo>
                    <a:pt x="33" y="21"/>
                  </a:lnTo>
                  <a:lnTo>
                    <a:pt x="27" y="26"/>
                  </a:lnTo>
                  <a:lnTo>
                    <a:pt x="21" y="33"/>
                  </a:lnTo>
                  <a:lnTo>
                    <a:pt x="16" y="41"/>
                  </a:lnTo>
                  <a:lnTo>
                    <a:pt x="11" y="48"/>
                  </a:lnTo>
                  <a:lnTo>
                    <a:pt x="7" y="56"/>
                  </a:lnTo>
                  <a:lnTo>
                    <a:pt x="4" y="64"/>
                  </a:lnTo>
                  <a:lnTo>
                    <a:pt x="2" y="73"/>
                  </a:lnTo>
                  <a:lnTo>
                    <a:pt x="1" y="82"/>
                  </a:lnTo>
                  <a:lnTo>
                    <a:pt x="0" y="92"/>
                  </a:lnTo>
                  <a:lnTo>
                    <a:pt x="1" y="101"/>
                  </a:lnTo>
                  <a:lnTo>
                    <a:pt x="2" y="110"/>
                  </a:lnTo>
                  <a:lnTo>
                    <a:pt x="4" y="119"/>
                  </a:lnTo>
                  <a:lnTo>
                    <a:pt x="7" y="127"/>
                  </a:lnTo>
                  <a:lnTo>
                    <a:pt x="11" y="135"/>
                  </a:lnTo>
                  <a:lnTo>
                    <a:pt x="16" y="143"/>
                  </a:lnTo>
                  <a:lnTo>
                    <a:pt x="21" y="150"/>
                  </a:lnTo>
                  <a:lnTo>
                    <a:pt x="27" y="156"/>
                  </a:lnTo>
                  <a:lnTo>
                    <a:pt x="33" y="162"/>
                  </a:lnTo>
                  <a:lnTo>
                    <a:pt x="41" y="167"/>
                  </a:lnTo>
                  <a:lnTo>
                    <a:pt x="48" y="172"/>
                  </a:lnTo>
                  <a:lnTo>
                    <a:pt x="56" y="176"/>
                  </a:lnTo>
                  <a:lnTo>
                    <a:pt x="64"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4" name="1980106529"/>
            <p:cNvSpPr>
              <a:spLocks/>
            </p:cNvSpPr>
            <p:nvPr/>
          </p:nvSpPr>
          <p:spPr bwMode="auto">
            <a:xfrm>
              <a:off x="3078359" y="2767337"/>
              <a:ext cx="5191" cy="7951"/>
            </a:xfrm>
            <a:custGeom>
              <a:avLst/>
              <a:gdLst/>
              <a:ahLst/>
              <a:cxnLst>
                <a:cxn ang="0">
                  <a:pos x="100" y="183"/>
                </a:cxn>
                <a:cxn ang="0">
                  <a:pos x="118" y="178"/>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1"/>
                </a:cxn>
                <a:cxn ang="0">
                  <a:pos x="82" y="1"/>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8"/>
                </a:cxn>
                <a:cxn ang="0">
                  <a:pos x="82" y="183"/>
                </a:cxn>
              </a:cxnLst>
              <a:rect l="0" t="0" r="r" b="b"/>
              <a:pathLst>
                <a:path w="182" h="183">
                  <a:moveTo>
                    <a:pt x="91" y="183"/>
                  </a:moveTo>
                  <a:lnTo>
                    <a:pt x="100" y="183"/>
                  </a:lnTo>
                  <a:lnTo>
                    <a:pt x="109" y="181"/>
                  </a:lnTo>
                  <a:lnTo>
                    <a:pt x="118" y="178"/>
                  </a:lnTo>
                  <a:lnTo>
                    <a:pt x="127" y="176"/>
                  </a:lnTo>
                  <a:lnTo>
                    <a:pt x="135" y="172"/>
                  </a:lnTo>
                  <a:lnTo>
                    <a:pt x="142" y="167"/>
                  </a:lnTo>
                  <a:lnTo>
                    <a:pt x="149" y="162"/>
                  </a:lnTo>
                  <a:lnTo>
                    <a:pt x="156" y="156"/>
                  </a:lnTo>
                  <a:lnTo>
                    <a:pt x="161" y="150"/>
                  </a:lnTo>
                  <a:lnTo>
                    <a:pt x="167" y="143"/>
                  </a:lnTo>
                  <a:lnTo>
                    <a:pt x="171" y="135"/>
                  </a:lnTo>
                  <a:lnTo>
                    <a:pt x="176" y="127"/>
                  </a:lnTo>
                  <a:lnTo>
                    <a:pt x="179" y="119"/>
                  </a:lnTo>
                  <a:lnTo>
                    <a:pt x="181" y="110"/>
                  </a:lnTo>
                  <a:lnTo>
                    <a:pt x="182" y="101"/>
                  </a:lnTo>
                  <a:lnTo>
                    <a:pt x="182" y="92"/>
                  </a:lnTo>
                  <a:lnTo>
                    <a:pt x="182" y="82"/>
                  </a:lnTo>
                  <a:lnTo>
                    <a:pt x="181" y="73"/>
                  </a:lnTo>
                  <a:lnTo>
                    <a:pt x="179" y="64"/>
                  </a:lnTo>
                  <a:lnTo>
                    <a:pt x="176" y="56"/>
                  </a:lnTo>
                  <a:lnTo>
                    <a:pt x="171" y="48"/>
                  </a:lnTo>
                  <a:lnTo>
                    <a:pt x="167" y="41"/>
                  </a:lnTo>
                  <a:lnTo>
                    <a:pt x="161" y="33"/>
                  </a:lnTo>
                  <a:lnTo>
                    <a:pt x="156" y="26"/>
                  </a:lnTo>
                  <a:lnTo>
                    <a:pt x="149" y="21"/>
                  </a:lnTo>
                  <a:lnTo>
                    <a:pt x="142" y="15"/>
                  </a:lnTo>
                  <a:lnTo>
                    <a:pt x="135" y="11"/>
                  </a:lnTo>
                  <a:lnTo>
                    <a:pt x="127" y="8"/>
                  </a:lnTo>
                  <a:lnTo>
                    <a:pt x="118" y="4"/>
                  </a:lnTo>
                  <a:lnTo>
                    <a:pt x="109" y="2"/>
                  </a:lnTo>
                  <a:lnTo>
                    <a:pt x="100" y="1"/>
                  </a:lnTo>
                  <a:lnTo>
                    <a:pt x="91" y="0"/>
                  </a:lnTo>
                  <a:lnTo>
                    <a:pt x="82" y="1"/>
                  </a:lnTo>
                  <a:lnTo>
                    <a:pt x="73" y="2"/>
                  </a:lnTo>
                  <a:lnTo>
                    <a:pt x="64" y="4"/>
                  </a:lnTo>
                  <a:lnTo>
                    <a:pt x="56" y="8"/>
                  </a:lnTo>
                  <a:lnTo>
                    <a:pt x="48" y="11"/>
                  </a:lnTo>
                  <a:lnTo>
                    <a:pt x="40" y="15"/>
                  </a:lnTo>
                  <a:lnTo>
                    <a:pt x="34" y="21"/>
                  </a:lnTo>
                  <a:lnTo>
                    <a:pt x="27" y="26"/>
                  </a:lnTo>
                  <a:lnTo>
                    <a:pt x="20" y="33"/>
                  </a:lnTo>
                  <a:lnTo>
                    <a:pt x="16" y="41"/>
                  </a:lnTo>
                  <a:lnTo>
                    <a:pt x="10" y="48"/>
                  </a:lnTo>
                  <a:lnTo>
                    <a:pt x="7" y="56"/>
                  </a:lnTo>
                  <a:lnTo>
                    <a:pt x="4" y="64"/>
                  </a:lnTo>
                  <a:lnTo>
                    <a:pt x="2" y="73"/>
                  </a:lnTo>
                  <a:lnTo>
                    <a:pt x="0" y="82"/>
                  </a:lnTo>
                  <a:lnTo>
                    <a:pt x="0" y="92"/>
                  </a:lnTo>
                  <a:lnTo>
                    <a:pt x="0" y="101"/>
                  </a:lnTo>
                  <a:lnTo>
                    <a:pt x="2" y="110"/>
                  </a:lnTo>
                  <a:lnTo>
                    <a:pt x="4" y="119"/>
                  </a:lnTo>
                  <a:lnTo>
                    <a:pt x="7" y="127"/>
                  </a:lnTo>
                  <a:lnTo>
                    <a:pt x="10" y="135"/>
                  </a:lnTo>
                  <a:lnTo>
                    <a:pt x="16" y="143"/>
                  </a:lnTo>
                  <a:lnTo>
                    <a:pt x="20" y="150"/>
                  </a:lnTo>
                  <a:lnTo>
                    <a:pt x="27" y="156"/>
                  </a:lnTo>
                  <a:lnTo>
                    <a:pt x="34" y="162"/>
                  </a:lnTo>
                  <a:lnTo>
                    <a:pt x="40" y="167"/>
                  </a:lnTo>
                  <a:lnTo>
                    <a:pt x="48" y="172"/>
                  </a:lnTo>
                  <a:lnTo>
                    <a:pt x="56"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5" name="2075709150"/>
            <p:cNvSpPr>
              <a:spLocks/>
            </p:cNvSpPr>
            <p:nvPr/>
          </p:nvSpPr>
          <p:spPr bwMode="auto">
            <a:xfrm>
              <a:off x="3161419" y="2816714"/>
              <a:ext cx="36916" cy="9206"/>
            </a:xfrm>
            <a:custGeom>
              <a:avLst/>
              <a:gdLst/>
              <a:ahLst/>
              <a:cxnLst>
                <a:cxn ang="0">
                  <a:pos x="1169" y="0"/>
                </a:cxn>
                <a:cxn ang="0">
                  <a:pos x="1190" y="2"/>
                </a:cxn>
                <a:cxn ang="0">
                  <a:pos x="1212" y="9"/>
                </a:cxn>
                <a:cxn ang="0">
                  <a:pos x="1229" y="19"/>
                </a:cxn>
                <a:cxn ang="0">
                  <a:pos x="1246" y="32"/>
                </a:cxn>
                <a:cxn ang="0">
                  <a:pos x="1259" y="48"/>
                </a:cxn>
                <a:cxn ang="0">
                  <a:pos x="1269" y="66"/>
                </a:cxn>
                <a:cxn ang="0">
                  <a:pos x="1276" y="86"/>
                </a:cxn>
                <a:cxn ang="0">
                  <a:pos x="1278" y="109"/>
                </a:cxn>
                <a:cxn ang="0">
                  <a:pos x="1276" y="131"/>
                </a:cxn>
                <a:cxn ang="0">
                  <a:pos x="1269" y="151"/>
                </a:cxn>
                <a:cxn ang="0">
                  <a:pos x="1259" y="170"/>
                </a:cxn>
                <a:cxn ang="0">
                  <a:pos x="1246" y="185"/>
                </a:cxn>
                <a:cxn ang="0">
                  <a:pos x="1229" y="198"/>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7"/>
                </a:cxn>
                <a:cxn ang="0">
                  <a:pos x="4" y="76"/>
                </a:cxn>
                <a:cxn ang="0">
                  <a:pos x="12" y="56"/>
                </a:cxn>
                <a:cxn ang="0">
                  <a:pos x="24" y="40"/>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9"/>
                  </a:lnTo>
                  <a:lnTo>
                    <a:pt x="1220" y="13"/>
                  </a:lnTo>
                  <a:lnTo>
                    <a:pt x="1229" y="19"/>
                  </a:lnTo>
                  <a:lnTo>
                    <a:pt x="1238" y="24"/>
                  </a:lnTo>
                  <a:lnTo>
                    <a:pt x="1246" y="32"/>
                  </a:lnTo>
                  <a:lnTo>
                    <a:pt x="1253" y="40"/>
                  </a:lnTo>
                  <a:lnTo>
                    <a:pt x="1259" y="48"/>
                  </a:lnTo>
                  <a:lnTo>
                    <a:pt x="1265" y="56"/>
                  </a:lnTo>
                  <a:lnTo>
                    <a:pt x="1269" y="66"/>
                  </a:lnTo>
                  <a:lnTo>
                    <a:pt x="1272" y="76"/>
                  </a:lnTo>
                  <a:lnTo>
                    <a:pt x="1276" y="86"/>
                  </a:lnTo>
                  <a:lnTo>
                    <a:pt x="1277" y="97"/>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8"/>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8"/>
                  </a:lnTo>
                  <a:lnTo>
                    <a:pt x="38" y="193"/>
                  </a:lnTo>
                  <a:lnTo>
                    <a:pt x="31" y="185"/>
                  </a:lnTo>
                  <a:lnTo>
                    <a:pt x="24" y="177"/>
                  </a:lnTo>
                  <a:lnTo>
                    <a:pt x="17" y="170"/>
                  </a:lnTo>
                  <a:lnTo>
                    <a:pt x="12" y="161"/>
                  </a:lnTo>
                  <a:lnTo>
                    <a:pt x="7" y="151"/>
                  </a:lnTo>
                  <a:lnTo>
                    <a:pt x="4" y="141"/>
                  </a:lnTo>
                  <a:lnTo>
                    <a:pt x="2" y="131"/>
                  </a:lnTo>
                  <a:lnTo>
                    <a:pt x="0" y="120"/>
                  </a:lnTo>
                  <a:lnTo>
                    <a:pt x="0" y="109"/>
                  </a:lnTo>
                  <a:lnTo>
                    <a:pt x="0" y="97"/>
                  </a:lnTo>
                  <a:lnTo>
                    <a:pt x="2" y="86"/>
                  </a:lnTo>
                  <a:lnTo>
                    <a:pt x="4" y="76"/>
                  </a:lnTo>
                  <a:lnTo>
                    <a:pt x="7" y="66"/>
                  </a:lnTo>
                  <a:lnTo>
                    <a:pt x="12" y="56"/>
                  </a:lnTo>
                  <a:lnTo>
                    <a:pt x="17" y="48"/>
                  </a:lnTo>
                  <a:lnTo>
                    <a:pt x="24" y="40"/>
                  </a:lnTo>
                  <a:lnTo>
                    <a:pt x="31" y="32"/>
                  </a:lnTo>
                  <a:lnTo>
                    <a:pt x="38"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6" name="579082368"/>
            <p:cNvSpPr>
              <a:spLocks/>
            </p:cNvSpPr>
            <p:nvPr/>
          </p:nvSpPr>
          <p:spPr bwMode="auto">
            <a:xfrm>
              <a:off x="3049231" y="2817133"/>
              <a:ext cx="5191" cy="7532"/>
            </a:xfrm>
            <a:custGeom>
              <a:avLst/>
              <a:gdLst/>
              <a:ahLst/>
              <a:cxnLst>
                <a:cxn ang="0">
                  <a:pos x="101" y="182"/>
                </a:cxn>
                <a:cxn ang="0">
                  <a:pos x="119" y="179"/>
                </a:cxn>
                <a:cxn ang="0">
                  <a:pos x="135" y="172"/>
                </a:cxn>
                <a:cxn ang="0">
                  <a:pos x="150" y="162"/>
                </a:cxn>
                <a:cxn ang="0">
                  <a:pos x="162" y="150"/>
                </a:cxn>
                <a:cxn ang="0">
                  <a:pos x="172" y="136"/>
                </a:cxn>
                <a:cxn ang="0">
                  <a:pos x="179" y="119"/>
                </a:cxn>
                <a:cxn ang="0">
                  <a:pos x="182" y="101"/>
                </a:cxn>
                <a:cxn ang="0">
                  <a:pos x="182" y="83"/>
                </a:cxn>
                <a:cxn ang="0">
                  <a:pos x="179"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9" y="179"/>
                  </a:lnTo>
                  <a:lnTo>
                    <a:pt x="126" y="176"/>
                  </a:lnTo>
                  <a:lnTo>
                    <a:pt x="135" y="172"/>
                  </a:lnTo>
                  <a:lnTo>
                    <a:pt x="142" y="168"/>
                  </a:lnTo>
                  <a:lnTo>
                    <a:pt x="150" y="162"/>
                  </a:lnTo>
                  <a:lnTo>
                    <a:pt x="156" y="157"/>
                  </a:lnTo>
                  <a:lnTo>
                    <a:pt x="162" y="150"/>
                  </a:lnTo>
                  <a:lnTo>
                    <a:pt x="167" y="144"/>
                  </a:lnTo>
                  <a:lnTo>
                    <a:pt x="172" y="136"/>
                  </a:lnTo>
                  <a:lnTo>
                    <a:pt x="175" y="128"/>
                  </a:lnTo>
                  <a:lnTo>
                    <a:pt x="179" y="119"/>
                  </a:lnTo>
                  <a:lnTo>
                    <a:pt x="181" y="110"/>
                  </a:lnTo>
                  <a:lnTo>
                    <a:pt x="182" y="101"/>
                  </a:lnTo>
                  <a:lnTo>
                    <a:pt x="183" y="93"/>
                  </a:lnTo>
                  <a:lnTo>
                    <a:pt x="182" y="83"/>
                  </a:lnTo>
                  <a:lnTo>
                    <a:pt x="181" y="74"/>
                  </a:lnTo>
                  <a:lnTo>
                    <a:pt x="179" y="65"/>
                  </a:lnTo>
                  <a:lnTo>
                    <a:pt x="175" y="57"/>
                  </a:lnTo>
                  <a:lnTo>
                    <a:pt x="172" y="48"/>
                  </a:lnTo>
                  <a:lnTo>
                    <a:pt x="167" y="42"/>
                  </a:lnTo>
                  <a:lnTo>
                    <a:pt x="162" y="34"/>
                  </a:lnTo>
                  <a:lnTo>
                    <a:pt x="156" y="27"/>
                  </a:lnTo>
                  <a:lnTo>
                    <a:pt x="150" y="22"/>
                  </a:lnTo>
                  <a:lnTo>
                    <a:pt x="142" y="16"/>
                  </a:lnTo>
                  <a:lnTo>
                    <a:pt x="135" y="12"/>
                  </a:lnTo>
                  <a:lnTo>
                    <a:pt x="126" y="8"/>
                  </a:lnTo>
                  <a:lnTo>
                    <a:pt x="119" y="5"/>
                  </a:lnTo>
                  <a:lnTo>
                    <a:pt x="110" y="3"/>
                  </a:lnTo>
                  <a:lnTo>
                    <a:pt x="101" y="2"/>
                  </a:lnTo>
                  <a:lnTo>
                    <a:pt x="91" y="0"/>
                  </a:lnTo>
                  <a:lnTo>
                    <a:pt x="82" y="2"/>
                  </a:lnTo>
                  <a:lnTo>
                    <a:pt x="73" y="3"/>
                  </a:lnTo>
                  <a:lnTo>
                    <a:pt x="64" y="5"/>
                  </a:lnTo>
                  <a:lnTo>
                    <a:pt x="55" y="8"/>
                  </a:lnTo>
                  <a:lnTo>
                    <a:pt x="48" y="12"/>
                  </a:lnTo>
                  <a:lnTo>
                    <a:pt x="40" y="16"/>
                  </a:lnTo>
                  <a:lnTo>
                    <a:pt x="33" y="22"/>
                  </a:lnTo>
                  <a:lnTo>
                    <a:pt x="27" y="27"/>
                  </a:lnTo>
                  <a:lnTo>
                    <a:pt x="21" y="34"/>
                  </a:lnTo>
                  <a:lnTo>
                    <a:pt x="16" y="42"/>
                  </a:lnTo>
                  <a:lnTo>
                    <a:pt x="11" y="48"/>
                  </a:lnTo>
                  <a:lnTo>
                    <a:pt x="7" y="57"/>
                  </a:lnTo>
                  <a:lnTo>
                    <a:pt x="4" y="65"/>
                  </a:lnTo>
                  <a:lnTo>
                    <a:pt x="2" y="74"/>
                  </a:lnTo>
                  <a:lnTo>
                    <a:pt x="0" y="83"/>
                  </a:lnTo>
                  <a:lnTo>
                    <a:pt x="0" y="93"/>
                  </a:lnTo>
                  <a:lnTo>
                    <a:pt x="0" y="101"/>
                  </a:lnTo>
                  <a:lnTo>
                    <a:pt x="2" y="110"/>
                  </a:lnTo>
                  <a:lnTo>
                    <a:pt x="4" y="119"/>
                  </a:lnTo>
                  <a:lnTo>
                    <a:pt x="7" y="128"/>
                  </a:lnTo>
                  <a:lnTo>
                    <a:pt x="11" y="136"/>
                  </a:lnTo>
                  <a:lnTo>
                    <a:pt x="16" y="144"/>
                  </a:lnTo>
                  <a:lnTo>
                    <a:pt x="21" y="150"/>
                  </a:lnTo>
                  <a:lnTo>
                    <a:pt x="27"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7" name="172008986"/>
            <p:cNvSpPr>
              <a:spLocks/>
            </p:cNvSpPr>
            <p:nvPr/>
          </p:nvSpPr>
          <p:spPr bwMode="auto">
            <a:xfrm>
              <a:off x="3056440" y="2817133"/>
              <a:ext cx="5480" cy="7532"/>
            </a:xfrm>
            <a:custGeom>
              <a:avLst/>
              <a:gdLst/>
              <a:ahLst/>
              <a:cxnLst>
                <a:cxn ang="0">
                  <a:pos x="101" y="182"/>
                </a:cxn>
                <a:cxn ang="0">
                  <a:pos x="119" y="179"/>
                </a:cxn>
                <a:cxn ang="0">
                  <a:pos x="135" y="172"/>
                </a:cxn>
                <a:cxn ang="0">
                  <a:pos x="150" y="162"/>
                </a:cxn>
                <a:cxn ang="0">
                  <a:pos x="162" y="150"/>
                </a:cxn>
                <a:cxn ang="0">
                  <a:pos x="172" y="136"/>
                </a:cxn>
                <a:cxn ang="0">
                  <a:pos x="178" y="119"/>
                </a:cxn>
                <a:cxn ang="0">
                  <a:pos x="182" y="101"/>
                </a:cxn>
                <a:cxn ang="0">
                  <a:pos x="182" y="83"/>
                </a:cxn>
                <a:cxn ang="0">
                  <a:pos x="178" y="65"/>
                </a:cxn>
                <a:cxn ang="0">
                  <a:pos x="172" y="48"/>
                </a:cxn>
                <a:cxn ang="0">
                  <a:pos x="162" y="34"/>
                </a:cxn>
                <a:cxn ang="0">
                  <a:pos x="150" y="22"/>
                </a:cxn>
                <a:cxn ang="0">
                  <a:pos x="135" y="12"/>
                </a:cxn>
                <a:cxn ang="0">
                  <a:pos x="119" y="5"/>
                </a:cxn>
                <a:cxn ang="0">
                  <a:pos x="101"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3" h="184">
                  <a:moveTo>
                    <a:pt x="92" y="184"/>
                  </a:moveTo>
                  <a:lnTo>
                    <a:pt x="101" y="182"/>
                  </a:lnTo>
                  <a:lnTo>
                    <a:pt x="110" y="181"/>
                  </a:lnTo>
                  <a:lnTo>
                    <a:pt x="119" y="179"/>
                  </a:lnTo>
                  <a:lnTo>
                    <a:pt x="127" y="176"/>
                  </a:lnTo>
                  <a:lnTo>
                    <a:pt x="135" y="172"/>
                  </a:lnTo>
                  <a:lnTo>
                    <a:pt x="142" y="168"/>
                  </a:lnTo>
                  <a:lnTo>
                    <a:pt x="150" y="162"/>
                  </a:lnTo>
                  <a:lnTo>
                    <a:pt x="156" y="157"/>
                  </a:lnTo>
                  <a:lnTo>
                    <a:pt x="162" y="150"/>
                  </a:lnTo>
                  <a:lnTo>
                    <a:pt x="167"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7" y="42"/>
                  </a:lnTo>
                  <a:lnTo>
                    <a:pt x="162" y="34"/>
                  </a:lnTo>
                  <a:lnTo>
                    <a:pt x="156" y="27"/>
                  </a:lnTo>
                  <a:lnTo>
                    <a:pt x="150" y="22"/>
                  </a:lnTo>
                  <a:lnTo>
                    <a:pt x="142" y="16"/>
                  </a:lnTo>
                  <a:lnTo>
                    <a:pt x="135" y="12"/>
                  </a:lnTo>
                  <a:lnTo>
                    <a:pt x="127" y="8"/>
                  </a:lnTo>
                  <a:lnTo>
                    <a:pt x="119" y="5"/>
                  </a:lnTo>
                  <a:lnTo>
                    <a:pt x="110" y="3"/>
                  </a:lnTo>
                  <a:lnTo>
                    <a:pt x="101" y="2"/>
                  </a:lnTo>
                  <a:lnTo>
                    <a:pt x="92"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8" y="57"/>
                  </a:lnTo>
                  <a:lnTo>
                    <a:pt x="4" y="65"/>
                  </a:lnTo>
                  <a:lnTo>
                    <a:pt x="2" y="74"/>
                  </a:lnTo>
                  <a:lnTo>
                    <a:pt x="1" y="83"/>
                  </a:lnTo>
                  <a:lnTo>
                    <a:pt x="0" y="93"/>
                  </a:lnTo>
                  <a:lnTo>
                    <a:pt x="1" y="101"/>
                  </a:lnTo>
                  <a:lnTo>
                    <a:pt x="2" y="110"/>
                  </a:lnTo>
                  <a:lnTo>
                    <a:pt x="4" y="119"/>
                  </a:lnTo>
                  <a:lnTo>
                    <a:pt x="8"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8" name="406262109"/>
            <p:cNvSpPr>
              <a:spLocks/>
            </p:cNvSpPr>
            <p:nvPr/>
          </p:nvSpPr>
          <p:spPr bwMode="auto">
            <a:xfrm>
              <a:off x="3063939" y="2817133"/>
              <a:ext cx="5191" cy="7532"/>
            </a:xfrm>
            <a:custGeom>
              <a:avLst/>
              <a:gdLst/>
              <a:ahLst/>
              <a:cxnLst>
                <a:cxn ang="0">
                  <a:pos x="101" y="182"/>
                </a:cxn>
                <a:cxn ang="0">
                  <a:pos x="118" y="179"/>
                </a:cxn>
                <a:cxn ang="0">
                  <a:pos x="135" y="172"/>
                </a:cxn>
                <a:cxn ang="0">
                  <a:pos x="149" y="162"/>
                </a:cxn>
                <a:cxn ang="0">
                  <a:pos x="162" y="150"/>
                </a:cxn>
                <a:cxn ang="0">
                  <a:pos x="172" y="136"/>
                </a:cxn>
                <a:cxn ang="0">
                  <a:pos x="178" y="119"/>
                </a:cxn>
                <a:cxn ang="0">
                  <a:pos x="183" y="101"/>
                </a:cxn>
                <a:cxn ang="0">
                  <a:pos x="183" y="83"/>
                </a:cxn>
                <a:cxn ang="0">
                  <a:pos x="178" y="65"/>
                </a:cxn>
                <a:cxn ang="0">
                  <a:pos x="172" y="48"/>
                </a:cxn>
                <a:cxn ang="0">
                  <a:pos x="162" y="34"/>
                </a:cxn>
                <a:cxn ang="0">
                  <a:pos x="149" y="22"/>
                </a:cxn>
                <a:cxn ang="0">
                  <a:pos x="135" y="12"/>
                </a:cxn>
                <a:cxn ang="0">
                  <a:pos x="118" y="5"/>
                </a:cxn>
                <a:cxn ang="0">
                  <a:pos x="101" y="2"/>
                </a:cxn>
                <a:cxn ang="0">
                  <a:pos x="82" y="2"/>
                </a:cxn>
                <a:cxn ang="0">
                  <a:pos x="64" y="5"/>
                </a:cxn>
                <a:cxn ang="0">
                  <a:pos x="47"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7" y="172"/>
                </a:cxn>
                <a:cxn ang="0">
                  <a:pos x="64" y="179"/>
                </a:cxn>
                <a:cxn ang="0">
                  <a:pos x="82" y="182"/>
                </a:cxn>
              </a:cxnLst>
              <a:rect l="0" t="0" r="r" b="b"/>
              <a:pathLst>
                <a:path w="183" h="184">
                  <a:moveTo>
                    <a:pt x="92" y="184"/>
                  </a:moveTo>
                  <a:lnTo>
                    <a:pt x="101" y="182"/>
                  </a:lnTo>
                  <a:lnTo>
                    <a:pt x="109" y="181"/>
                  </a:lnTo>
                  <a:lnTo>
                    <a:pt x="118" y="179"/>
                  </a:lnTo>
                  <a:lnTo>
                    <a:pt x="127" y="176"/>
                  </a:lnTo>
                  <a:lnTo>
                    <a:pt x="135" y="172"/>
                  </a:lnTo>
                  <a:lnTo>
                    <a:pt x="143" y="168"/>
                  </a:lnTo>
                  <a:lnTo>
                    <a:pt x="149" y="162"/>
                  </a:lnTo>
                  <a:lnTo>
                    <a:pt x="156" y="157"/>
                  </a:lnTo>
                  <a:lnTo>
                    <a:pt x="162" y="150"/>
                  </a:lnTo>
                  <a:lnTo>
                    <a:pt x="167" y="144"/>
                  </a:lnTo>
                  <a:lnTo>
                    <a:pt x="172" y="136"/>
                  </a:lnTo>
                  <a:lnTo>
                    <a:pt x="176" y="128"/>
                  </a:lnTo>
                  <a:lnTo>
                    <a:pt x="178" y="119"/>
                  </a:lnTo>
                  <a:lnTo>
                    <a:pt x="180" y="110"/>
                  </a:lnTo>
                  <a:lnTo>
                    <a:pt x="183" y="101"/>
                  </a:lnTo>
                  <a:lnTo>
                    <a:pt x="183" y="93"/>
                  </a:lnTo>
                  <a:lnTo>
                    <a:pt x="183" y="83"/>
                  </a:lnTo>
                  <a:lnTo>
                    <a:pt x="180" y="74"/>
                  </a:lnTo>
                  <a:lnTo>
                    <a:pt x="178" y="65"/>
                  </a:lnTo>
                  <a:lnTo>
                    <a:pt x="176" y="57"/>
                  </a:lnTo>
                  <a:lnTo>
                    <a:pt x="172" y="48"/>
                  </a:lnTo>
                  <a:lnTo>
                    <a:pt x="167" y="42"/>
                  </a:lnTo>
                  <a:lnTo>
                    <a:pt x="162" y="34"/>
                  </a:lnTo>
                  <a:lnTo>
                    <a:pt x="156" y="27"/>
                  </a:lnTo>
                  <a:lnTo>
                    <a:pt x="149" y="22"/>
                  </a:lnTo>
                  <a:lnTo>
                    <a:pt x="143" y="16"/>
                  </a:lnTo>
                  <a:lnTo>
                    <a:pt x="135" y="12"/>
                  </a:lnTo>
                  <a:lnTo>
                    <a:pt x="127" y="8"/>
                  </a:lnTo>
                  <a:lnTo>
                    <a:pt x="118" y="5"/>
                  </a:lnTo>
                  <a:lnTo>
                    <a:pt x="109" y="3"/>
                  </a:lnTo>
                  <a:lnTo>
                    <a:pt x="101" y="2"/>
                  </a:lnTo>
                  <a:lnTo>
                    <a:pt x="92" y="0"/>
                  </a:lnTo>
                  <a:lnTo>
                    <a:pt x="82" y="2"/>
                  </a:lnTo>
                  <a:lnTo>
                    <a:pt x="73" y="3"/>
                  </a:lnTo>
                  <a:lnTo>
                    <a:pt x="64" y="5"/>
                  </a:lnTo>
                  <a:lnTo>
                    <a:pt x="56" y="8"/>
                  </a:lnTo>
                  <a:lnTo>
                    <a:pt x="47" y="12"/>
                  </a:lnTo>
                  <a:lnTo>
                    <a:pt x="41" y="16"/>
                  </a:lnTo>
                  <a:lnTo>
                    <a:pt x="33" y="22"/>
                  </a:lnTo>
                  <a:lnTo>
                    <a:pt x="26" y="27"/>
                  </a:lnTo>
                  <a:lnTo>
                    <a:pt x="21" y="34"/>
                  </a:lnTo>
                  <a:lnTo>
                    <a:pt x="15"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5" y="144"/>
                  </a:lnTo>
                  <a:lnTo>
                    <a:pt x="21" y="150"/>
                  </a:lnTo>
                  <a:lnTo>
                    <a:pt x="26" y="157"/>
                  </a:lnTo>
                  <a:lnTo>
                    <a:pt x="33" y="162"/>
                  </a:lnTo>
                  <a:lnTo>
                    <a:pt x="41" y="168"/>
                  </a:lnTo>
                  <a:lnTo>
                    <a:pt x="47"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39" name="27659039"/>
            <p:cNvSpPr>
              <a:spLocks/>
            </p:cNvSpPr>
            <p:nvPr/>
          </p:nvSpPr>
          <p:spPr bwMode="auto">
            <a:xfrm>
              <a:off x="3071149" y="2817133"/>
              <a:ext cx="5191" cy="7532"/>
            </a:xfrm>
            <a:custGeom>
              <a:avLst/>
              <a:gdLst/>
              <a:ahLst/>
              <a:cxnLst>
                <a:cxn ang="0">
                  <a:pos x="100" y="182"/>
                </a:cxn>
                <a:cxn ang="0">
                  <a:pos x="118" y="179"/>
                </a:cxn>
                <a:cxn ang="0">
                  <a:pos x="135" y="172"/>
                </a:cxn>
                <a:cxn ang="0">
                  <a:pos x="149" y="162"/>
                </a:cxn>
                <a:cxn ang="0">
                  <a:pos x="161" y="150"/>
                </a:cxn>
                <a:cxn ang="0">
                  <a:pos x="171" y="136"/>
                </a:cxn>
                <a:cxn ang="0">
                  <a:pos x="178" y="119"/>
                </a:cxn>
                <a:cxn ang="0">
                  <a:pos x="182" y="101"/>
                </a:cxn>
                <a:cxn ang="0">
                  <a:pos x="182" y="83"/>
                </a:cxn>
                <a:cxn ang="0">
                  <a:pos x="178"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3" y="22"/>
                </a:cxn>
                <a:cxn ang="0">
                  <a:pos x="21" y="34"/>
                </a:cxn>
                <a:cxn ang="0">
                  <a:pos x="11" y="48"/>
                </a:cxn>
                <a:cxn ang="0">
                  <a:pos x="4" y="65"/>
                </a:cxn>
                <a:cxn ang="0">
                  <a:pos x="1" y="83"/>
                </a:cxn>
                <a:cxn ang="0">
                  <a:pos x="1" y="101"/>
                </a:cxn>
                <a:cxn ang="0">
                  <a:pos x="4" y="119"/>
                </a:cxn>
                <a:cxn ang="0">
                  <a:pos x="11" y="136"/>
                </a:cxn>
                <a:cxn ang="0">
                  <a:pos x="21" y="150"/>
                </a:cxn>
                <a:cxn ang="0">
                  <a:pos x="33" y="162"/>
                </a:cxn>
                <a:cxn ang="0">
                  <a:pos x="48" y="172"/>
                </a:cxn>
                <a:cxn ang="0">
                  <a:pos x="64" y="179"/>
                </a:cxn>
                <a:cxn ang="0">
                  <a:pos x="82" y="182"/>
                </a:cxn>
              </a:cxnLst>
              <a:rect l="0" t="0" r="r" b="b"/>
              <a:pathLst>
                <a:path w="182" h="184">
                  <a:moveTo>
                    <a:pt x="92" y="184"/>
                  </a:moveTo>
                  <a:lnTo>
                    <a:pt x="100" y="182"/>
                  </a:lnTo>
                  <a:lnTo>
                    <a:pt x="109" y="181"/>
                  </a:lnTo>
                  <a:lnTo>
                    <a:pt x="118" y="179"/>
                  </a:lnTo>
                  <a:lnTo>
                    <a:pt x="127" y="176"/>
                  </a:lnTo>
                  <a:lnTo>
                    <a:pt x="135" y="172"/>
                  </a:lnTo>
                  <a:lnTo>
                    <a:pt x="143" y="168"/>
                  </a:lnTo>
                  <a:lnTo>
                    <a:pt x="149" y="162"/>
                  </a:lnTo>
                  <a:lnTo>
                    <a:pt x="156" y="157"/>
                  </a:lnTo>
                  <a:lnTo>
                    <a:pt x="161" y="150"/>
                  </a:lnTo>
                  <a:lnTo>
                    <a:pt x="167" y="144"/>
                  </a:lnTo>
                  <a:lnTo>
                    <a:pt x="171" y="136"/>
                  </a:lnTo>
                  <a:lnTo>
                    <a:pt x="176" y="128"/>
                  </a:lnTo>
                  <a:lnTo>
                    <a:pt x="178" y="119"/>
                  </a:lnTo>
                  <a:lnTo>
                    <a:pt x="180" y="110"/>
                  </a:lnTo>
                  <a:lnTo>
                    <a:pt x="182" y="101"/>
                  </a:lnTo>
                  <a:lnTo>
                    <a:pt x="182" y="93"/>
                  </a:lnTo>
                  <a:lnTo>
                    <a:pt x="182" y="83"/>
                  </a:lnTo>
                  <a:lnTo>
                    <a:pt x="180" y="74"/>
                  </a:lnTo>
                  <a:lnTo>
                    <a:pt x="178" y="65"/>
                  </a:lnTo>
                  <a:lnTo>
                    <a:pt x="176" y="57"/>
                  </a:lnTo>
                  <a:lnTo>
                    <a:pt x="171" y="48"/>
                  </a:lnTo>
                  <a:lnTo>
                    <a:pt x="167" y="42"/>
                  </a:lnTo>
                  <a:lnTo>
                    <a:pt x="161" y="34"/>
                  </a:lnTo>
                  <a:lnTo>
                    <a:pt x="156" y="27"/>
                  </a:lnTo>
                  <a:lnTo>
                    <a:pt x="149" y="22"/>
                  </a:lnTo>
                  <a:lnTo>
                    <a:pt x="143" y="16"/>
                  </a:lnTo>
                  <a:lnTo>
                    <a:pt x="135" y="12"/>
                  </a:lnTo>
                  <a:lnTo>
                    <a:pt x="127" y="8"/>
                  </a:lnTo>
                  <a:lnTo>
                    <a:pt x="118" y="5"/>
                  </a:lnTo>
                  <a:lnTo>
                    <a:pt x="109" y="3"/>
                  </a:lnTo>
                  <a:lnTo>
                    <a:pt x="100" y="2"/>
                  </a:lnTo>
                  <a:lnTo>
                    <a:pt x="92" y="0"/>
                  </a:lnTo>
                  <a:lnTo>
                    <a:pt x="82" y="2"/>
                  </a:lnTo>
                  <a:lnTo>
                    <a:pt x="73" y="3"/>
                  </a:lnTo>
                  <a:lnTo>
                    <a:pt x="64" y="5"/>
                  </a:lnTo>
                  <a:lnTo>
                    <a:pt x="56" y="8"/>
                  </a:lnTo>
                  <a:lnTo>
                    <a:pt x="48" y="12"/>
                  </a:lnTo>
                  <a:lnTo>
                    <a:pt x="41" y="16"/>
                  </a:lnTo>
                  <a:lnTo>
                    <a:pt x="33" y="22"/>
                  </a:lnTo>
                  <a:lnTo>
                    <a:pt x="27" y="27"/>
                  </a:lnTo>
                  <a:lnTo>
                    <a:pt x="21" y="34"/>
                  </a:lnTo>
                  <a:lnTo>
                    <a:pt x="16" y="42"/>
                  </a:lnTo>
                  <a:lnTo>
                    <a:pt x="11" y="48"/>
                  </a:lnTo>
                  <a:lnTo>
                    <a:pt x="7" y="57"/>
                  </a:lnTo>
                  <a:lnTo>
                    <a:pt x="4" y="65"/>
                  </a:lnTo>
                  <a:lnTo>
                    <a:pt x="2" y="74"/>
                  </a:lnTo>
                  <a:lnTo>
                    <a:pt x="1" y="83"/>
                  </a:lnTo>
                  <a:lnTo>
                    <a:pt x="0" y="93"/>
                  </a:lnTo>
                  <a:lnTo>
                    <a:pt x="1" y="101"/>
                  </a:lnTo>
                  <a:lnTo>
                    <a:pt x="2" y="110"/>
                  </a:lnTo>
                  <a:lnTo>
                    <a:pt x="4" y="119"/>
                  </a:lnTo>
                  <a:lnTo>
                    <a:pt x="7" y="128"/>
                  </a:lnTo>
                  <a:lnTo>
                    <a:pt x="11" y="136"/>
                  </a:lnTo>
                  <a:lnTo>
                    <a:pt x="16" y="144"/>
                  </a:lnTo>
                  <a:lnTo>
                    <a:pt x="21" y="150"/>
                  </a:lnTo>
                  <a:lnTo>
                    <a:pt x="27" y="157"/>
                  </a:lnTo>
                  <a:lnTo>
                    <a:pt x="33" y="162"/>
                  </a:lnTo>
                  <a:lnTo>
                    <a:pt x="41" y="168"/>
                  </a:lnTo>
                  <a:lnTo>
                    <a:pt x="48" y="172"/>
                  </a:lnTo>
                  <a:lnTo>
                    <a:pt x="56" y="176"/>
                  </a:lnTo>
                  <a:lnTo>
                    <a:pt x="64"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0" name="1382275064"/>
            <p:cNvSpPr>
              <a:spLocks/>
            </p:cNvSpPr>
            <p:nvPr/>
          </p:nvSpPr>
          <p:spPr bwMode="auto">
            <a:xfrm>
              <a:off x="3078359" y="2817133"/>
              <a:ext cx="5191" cy="7532"/>
            </a:xfrm>
            <a:custGeom>
              <a:avLst/>
              <a:gdLst/>
              <a:ahLst/>
              <a:cxnLst>
                <a:cxn ang="0">
                  <a:pos x="100" y="182"/>
                </a:cxn>
                <a:cxn ang="0">
                  <a:pos x="118" y="179"/>
                </a:cxn>
                <a:cxn ang="0">
                  <a:pos x="135"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5" y="12"/>
                </a:cxn>
                <a:cxn ang="0">
                  <a:pos x="118" y="5"/>
                </a:cxn>
                <a:cxn ang="0">
                  <a:pos x="100" y="2"/>
                </a:cxn>
                <a:cxn ang="0">
                  <a:pos x="82" y="2"/>
                </a:cxn>
                <a:cxn ang="0">
                  <a:pos x="64" y="5"/>
                </a:cxn>
                <a:cxn ang="0">
                  <a:pos x="48" y="12"/>
                </a:cxn>
                <a:cxn ang="0">
                  <a:pos x="34" y="22"/>
                </a:cxn>
                <a:cxn ang="0">
                  <a:pos x="20" y="34"/>
                </a:cxn>
                <a:cxn ang="0">
                  <a:pos x="10" y="48"/>
                </a:cxn>
                <a:cxn ang="0">
                  <a:pos x="4" y="65"/>
                </a:cxn>
                <a:cxn ang="0">
                  <a:pos x="0" y="83"/>
                </a:cxn>
                <a:cxn ang="0">
                  <a:pos x="0" y="101"/>
                </a:cxn>
                <a:cxn ang="0">
                  <a:pos x="4" y="119"/>
                </a:cxn>
                <a:cxn ang="0">
                  <a:pos x="10" y="136"/>
                </a:cxn>
                <a:cxn ang="0">
                  <a:pos x="20" y="150"/>
                </a:cxn>
                <a:cxn ang="0">
                  <a:pos x="34" y="162"/>
                </a:cxn>
                <a:cxn ang="0">
                  <a:pos x="48" y="172"/>
                </a:cxn>
                <a:cxn ang="0">
                  <a:pos x="64" y="179"/>
                </a:cxn>
                <a:cxn ang="0">
                  <a:pos x="82" y="182"/>
                </a:cxn>
              </a:cxnLst>
              <a:rect l="0" t="0" r="r" b="b"/>
              <a:pathLst>
                <a:path w="182" h="184">
                  <a:moveTo>
                    <a:pt x="91" y="184"/>
                  </a:moveTo>
                  <a:lnTo>
                    <a:pt x="100" y="182"/>
                  </a:lnTo>
                  <a:lnTo>
                    <a:pt x="109" y="181"/>
                  </a:lnTo>
                  <a:lnTo>
                    <a:pt x="118" y="179"/>
                  </a:lnTo>
                  <a:lnTo>
                    <a:pt x="127" y="176"/>
                  </a:lnTo>
                  <a:lnTo>
                    <a:pt x="135" y="172"/>
                  </a:lnTo>
                  <a:lnTo>
                    <a:pt x="142" y="168"/>
                  </a:lnTo>
                  <a:lnTo>
                    <a:pt x="149" y="162"/>
                  </a:lnTo>
                  <a:lnTo>
                    <a:pt x="156" y="157"/>
                  </a:lnTo>
                  <a:lnTo>
                    <a:pt x="161" y="150"/>
                  </a:lnTo>
                  <a:lnTo>
                    <a:pt x="167" y="144"/>
                  </a:lnTo>
                  <a:lnTo>
                    <a:pt x="171" y="136"/>
                  </a:lnTo>
                  <a:lnTo>
                    <a:pt x="176" y="128"/>
                  </a:lnTo>
                  <a:lnTo>
                    <a:pt x="179" y="119"/>
                  </a:lnTo>
                  <a:lnTo>
                    <a:pt x="181" y="110"/>
                  </a:lnTo>
                  <a:lnTo>
                    <a:pt x="182" y="101"/>
                  </a:lnTo>
                  <a:lnTo>
                    <a:pt x="182" y="93"/>
                  </a:lnTo>
                  <a:lnTo>
                    <a:pt x="182" y="83"/>
                  </a:lnTo>
                  <a:lnTo>
                    <a:pt x="181" y="74"/>
                  </a:lnTo>
                  <a:lnTo>
                    <a:pt x="179" y="65"/>
                  </a:lnTo>
                  <a:lnTo>
                    <a:pt x="176" y="57"/>
                  </a:lnTo>
                  <a:lnTo>
                    <a:pt x="171" y="48"/>
                  </a:lnTo>
                  <a:lnTo>
                    <a:pt x="167" y="42"/>
                  </a:lnTo>
                  <a:lnTo>
                    <a:pt x="161" y="34"/>
                  </a:lnTo>
                  <a:lnTo>
                    <a:pt x="156" y="27"/>
                  </a:lnTo>
                  <a:lnTo>
                    <a:pt x="149" y="22"/>
                  </a:lnTo>
                  <a:lnTo>
                    <a:pt x="142" y="16"/>
                  </a:lnTo>
                  <a:lnTo>
                    <a:pt x="135" y="12"/>
                  </a:lnTo>
                  <a:lnTo>
                    <a:pt x="127" y="8"/>
                  </a:lnTo>
                  <a:lnTo>
                    <a:pt x="118" y="5"/>
                  </a:lnTo>
                  <a:lnTo>
                    <a:pt x="109" y="3"/>
                  </a:lnTo>
                  <a:lnTo>
                    <a:pt x="100" y="2"/>
                  </a:lnTo>
                  <a:lnTo>
                    <a:pt x="91" y="0"/>
                  </a:lnTo>
                  <a:lnTo>
                    <a:pt x="82" y="2"/>
                  </a:lnTo>
                  <a:lnTo>
                    <a:pt x="73" y="3"/>
                  </a:lnTo>
                  <a:lnTo>
                    <a:pt x="64" y="5"/>
                  </a:lnTo>
                  <a:lnTo>
                    <a:pt x="56" y="8"/>
                  </a:lnTo>
                  <a:lnTo>
                    <a:pt x="48" y="12"/>
                  </a:lnTo>
                  <a:lnTo>
                    <a:pt x="40" y="16"/>
                  </a:lnTo>
                  <a:lnTo>
                    <a:pt x="34" y="22"/>
                  </a:lnTo>
                  <a:lnTo>
                    <a:pt x="27" y="27"/>
                  </a:lnTo>
                  <a:lnTo>
                    <a:pt x="20" y="34"/>
                  </a:lnTo>
                  <a:lnTo>
                    <a:pt x="16" y="42"/>
                  </a:lnTo>
                  <a:lnTo>
                    <a:pt x="10" y="48"/>
                  </a:lnTo>
                  <a:lnTo>
                    <a:pt x="7" y="57"/>
                  </a:lnTo>
                  <a:lnTo>
                    <a:pt x="4" y="65"/>
                  </a:lnTo>
                  <a:lnTo>
                    <a:pt x="2" y="74"/>
                  </a:lnTo>
                  <a:lnTo>
                    <a:pt x="0" y="83"/>
                  </a:lnTo>
                  <a:lnTo>
                    <a:pt x="0" y="93"/>
                  </a:lnTo>
                  <a:lnTo>
                    <a:pt x="0" y="101"/>
                  </a:lnTo>
                  <a:lnTo>
                    <a:pt x="2" y="110"/>
                  </a:lnTo>
                  <a:lnTo>
                    <a:pt x="4" y="119"/>
                  </a:lnTo>
                  <a:lnTo>
                    <a:pt x="7" y="128"/>
                  </a:lnTo>
                  <a:lnTo>
                    <a:pt x="10" y="136"/>
                  </a:lnTo>
                  <a:lnTo>
                    <a:pt x="16" y="144"/>
                  </a:lnTo>
                  <a:lnTo>
                    <a:pt x="20" y="150"/>
                  </a:lnTo>
                  <a:lnTo>
                    <a:pt x="27" y="157"/>
                  </a:lnTo>
                  <a:lnTo>
                    <a:pt x="34" y="162"/>
                  </a:lnTo>
                  <a:lnTo>
                    <a:pt x="40" y="168"/>
                  </a:lnTo>
                  <a:lnTo>
                    <a:pt x="48" y="172"/>
                  </a:lnTo>
                  <a:lnTo>
                    <a:pt x="56"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1" name="956911722"/>
            <p:cNvSpPr>
              <a:spLocks/>
            </p:cNvSpPr>
            <p:nvPr/>
          </p:nvSpPr>
          <p:spPr bwMode="auto">
            <a:xfrm>
              <a:off x="3161419" y="2866092"/>
              <a:ext cx="36916" cy="9206"/>
            </a:xfrm>
            <a:custGeom>
              <a:avLst/>
              <a:gdLst/>
              <a:ahLst/>
              <a:cxnLst>
                <a:cxn ang="0">
                  <a:pos x="1169" y="0"/>
                </a:cxn>
                <a:cxn ang="0">
                  <a:pos x="1190" y="3"/>
                </a:cxn>
                <a:cxn ang="0">
                  <a:pos x="1212" y="8"/>
                </a:cxn>
                <a:cxn ang="0">
                  <a:pos x="1229" y="19"/>
                </a:cxn>
                <a:cxn ang="0">
                  <a:pos x="1246" y="33"/>
                </a:cxn>
                <a:cxn ang="0">
                  <a:pos x="1259" y="48"/>
                </a:cxn>
                <a:cxn ang="0">
                  <a:pos x="1269" y="67"/>
                </a:cxn>
                <a:cxn ang="0">
                  <a:pos x="1276" y="87"/>
                </a:cxn>
                <a:cxn ang="0">
                  <a:pos x="1278" y="109"/>
                </a:cxn>
                <a:cxn ang="0">
                  <a:pos x="1276" y="131"/>
                </a:cxn>
                <a:cxn ang="0">
                  <a:pos x="1269" y="151"/>
                </a:cxn>
                <a:cxn ang="0">
                  <a:pos x="1259" y="170"/>
                </a:cxn>
                <a:cxn ang="0">
                  <a:pos x="1246" y="186"/>
                </a:cxn>
                <a:cxn ang="0">
                  <a:pos x="1229" y="199"/>
                </a:cxn>
                <a:cxn ang="0">
                  <a:pos x="1212" y="209"/>
                </a:cxn>
                <a:cxn ang="0">
                  <a:pos x="1190" y="216"/>
                </a:cxn>
                <a:cxn ang="0">
                  <a:pos x="1169" y="218"/>
                </a:cxn>
                <a:cxn ang="0">
                  <a:pos x="97" y="218"/>
                </a:cxn>
                <a:cxn ang="0">
                  <a:pos x="76" y="213"/>
                </a:cxn>
                <a:cxn ang="0">
                  <a:pos x="56" y="205"/>
                </a:cxn>
                <a:cxn ang="0">
                  <a:pos x="38" y="193"/>
                </a:cxn>
                <a:cxn ang="0">
                  <a:pos x="24" y="178"/>
                </a:cxn>
                <a:cxn ang="0">
                  <a:pos x="12" y="161"/>
                </a:cxn>
                <a:cxn ang="0">
                  <a:pos x="4" y="141"/>
                </a:cxn>
                <a:cxn ang="0">
                  <a:pos x="0" y="120"/>
                </a:cxn>
                <a:cxn ang="0">
                  <a:pos x="0" y="98"/>
                </a:cxn>
                <a:cxn ang="0">
                  <a:pos x="4" y="77"/>
                </a:cxn>
                <a:cxn ang="0">
                  <a:pos x="12" y="57"/>
                </a:cxn>
                <a:cxn ang="0">
                  <a:pos x="24" y="40"/>
                </a:cxn>
                <a:cxn ang="0">
                  <a:pos x="38" y="25"/>
                </a:cxn>
                <a:cxn ang="0">
                  <a:pos x="56" y="14"/>
                </a:cxn>
                <a:cxn ang="0">
                  <a:pos x="76" y="5"/>
                </a:cxn>
                <a:cxn ang="0">
                  <a:pos x="97" y="0"/>
                </a:cxn>
              </a:cxnLst>
              <a:rect l="0" t="0" r="r" b="b"/>
              <a:pathLst>
                <a:path w="1278" h="218">
                  <a:moveTo>
                    <a:pt x="108" y="0"/>
                  </a:moveTo>
                  <a:lnTo>
                    <a:pt x="1169" y="0"/>
                  </a:lnTo>
                  <a:lnTo>
                    <a:pt x="1180" y="0"/>
                  </a:lnTo>
                  <a:lnTo>
                    <a:pt x="1190" y="3"/>
                  </a:lnTo>
                  <a:lnTo>
                    <a:pt x="1202" y="5"/>
                  </a:lnTo>
                  <a:lnTo>
                    <a:pt x="1212" y="8"/>
                  </a:lnTo>
                  <a:lnTo>
                    <a:pt x="1220" y="14"/>
                  </a:lnTo>
                  <a:lnTo>
                    <a:pt x="1229" y="19"/>
                  </a:lnTo>
                  <a:lnTo>
                    <a:pt x="1238" y="25"/>
                  </a:lnTo>
                  <a:lnTo>
                    <a:pt x="1246" y="33"/>
                  </a:lnTo>
                  <a:lnTo>
                    <a:pt x="1253" y="40"/>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8"/>
                  </a:lnTo>
                  <a:lnTo>
                    <a:pt x="1246" y="186"/>
                  </a:lnTo>
                  <a:lnTo>
                    <a:pt x="1238" y="193"/>
                  </a:lnTo>
                  <a:lnTo>
                    <a:pt x="1229" y="199"/>
                  </a:lnTo>
                  <a:lnTo>
                    <a:pt x="1220" y="205"/>
                  </a:lnTo>
                  <a:lnTo>
                    <a:pt x="1212" y="209"/>
                  </a:lnTo>
                  <a:lnTo>
                    <a:pt x="1202" y="213"/>
                  </a:lnTo>
                  <a:lnTo>
                    <a:pt x="1190" y="216"/>
                  </a:lnTo>
                  <a:lnTo>
                    <a:pt x="1180" y="218"/>
                  </a:lnTo>
                  <a:lnTo>
                    <a:pt x="1169" y="218"/>
                  </a:lnTo>
                  <a:lnTo>
                    <a:pt x="108" y="218"/>
                  </a:lnTo>
                  <a:lnTo>
                    <a:pt x="97" y="218"/>
                  </a:lnTo>
                  <a:lnTo>
                    <a:pt x="86" y="216"/>
                  </a:lnTo>
                  <a:lnTo>
                    <a:pt x="76" y="213"/>
                  </a:lnTo>
                  <a:lnTo>
                    <a:pt x="66" y="209"/>
                  </a:lnTo>
                  <a:lnTo>
                    <a:pt x="56" y="205"/>
                  </a:lnTo>
                  <a:lnTo>
                    <a:pt x="47" y="199"/>
                  </a:lnTo>
                  <a:lnTo>
                    <a:pt x="38" y="193"/>
                  </a:lnTo>
                  <a:lnTo>
                    <a:pt x="31" y="186"/>
                  </a:lnTo>
                  <a:lnTo>
                    <a:pt x="24" y="178"/>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40"/>
                  </a:lnTo>
                  <a:lnTo>
                    <a:pt x="31" y="33"/>
                  </a:lnTo>
                  <a:lnTo>
                    <a:pt x="38"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2" name="865980602"/>
            <p:cNvSpPr>
              <a:spLocks/>
            </p:cNvSpPr>
            <p:nvPr/>
          </p:nvSpPr>
          <p:spPr bwMode="auto">
            <a:xfrm>
              <a:off x="3049231" y="2866510"/>
              <a:ext cx="5191" cy="7532"/>
            </a:xfrm>
            <a:custGeom>
              <a:avLst/>
              <a:gdLst/>
              <a:ahLst/>
              <a:cxnLst>
                <a:cxn ang="0">
                  <a:pos x="101" y="182"/>
                </a:cxn>
                <a:cxn ang="0">
                  <a:pos x="119" y="179"/>
                </a:cxn>
                <a:cxn ang="0">
                  <a:pos x="135" y="172"/>
                </a:cxn>
                <a:cxn ang="0">
                  <a:pos x="150" y="162"/>
                </a:cxn>
                <a:cxn ang="0">
                  <a:pos x="162" y="150"/>
                </a:cxn>
                <a:cxn ang="0">
                  <a:pos x="172" y="135"/>
                </a:cxn>
                <a:cxn ang="0">
                  <a:pos x="179" y="119"/>
                </a:cxn>
                <a:cxn ang="0">
                  <a:pos x="182" y="101"/>
                </a:cxn>
                <a:cxn ang="0">
                  <a:pos x="182" y="82"/>
                </a:cxn>
                <a:cxn ang="0">
                  <a:pos x="179"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5"/>
                  </a:lnTo>
                  <a:lnTo>
                    <a:pt x="135" y="172"/>
                  </a:lnTo>
                  <a:lnTo>
                    <a:pt x="142" y="168"/>
                  </a:lnTo>
                  <a:lnTo>
                    <a:pt x="150" y="162"/>
                  </a:lnTo>
                  <a:lnTo>
                    <a:pt x="156" y="156"/>
                  </a:lnTo>
                  <a:lnTo>
                    <a:pt x="162" y="150"/>
                  </a:lnTo>
                  <a:lnTo>
                    <a:pt x="167" y="142"/>
                  </a:lnTo>
                  <a:lnTo>
                    <a:pt x="172" y="135"/>
                  </a:lnTo>
                  <a:lnTo>
                    <a:pt x="175" y="127"/>
                  </a:lnTo>
                  <a:lnTo>
                    <a:pt x="179" y="119"/>
                  </a:lnTo>
                  <a:lnTo>
                    <a:pt x="181" y="110"/>
                  </a:lnTo>
                  <a:lnTo>
                    <a:pt x="182" y="101"/>
                  </a:lnTo>
                  <a:lnTo>
                    <a:pt x="183" y="91"/>
                  </a:lnTo>
                  <a:lnTo>
                    <a:pt x="182" y="82"/>
                  </a:lnTo>
                  <a:lnTo>
                    <a:pt x="181" y="73"/>
                  </a:lnTo>
                  <a:lnTo>
                    <a:pt x="179" y="64"/>
                  </a:lnTo>
                  <a:lnTo>
                    <a:pt x="175" y="56"/>
                  </a:lnTo>
                  <a:lnTo>
                    <a:pt x="172" y="48"/>
                  </a:lnTo>
                  <a:lnTo>
                    <a:pt x="167" y="40"/>
                  </a:lnTo>
                  <a:lnTo>
                    <a:pt x="162" y="33"/>
                  </a:lnTo>
                  <a:lnTo>
                    <a:pt x="156" y="27"/>
                  </a:lnTo>
                  <a:lnTo>
                    <a:pt x="150" y="21"/>
                  </a:lnTo>
                  <a:lnTo>
                    <a:pt x="142" y="16"/>
                  </a:lnTo>
                  <a:lnTo>
                    <a:pt x="135" y="11"/>
                  </a:lnTo>
                  <a:lnTo>
                    <a:pt x="126" y="8"/>
                  </a:lnTo>
                  <a:lnTo>
                    <a:pt x="119" y="4"/>
                  </a:lnTo>
                  <a:lnTo>
                    <a:pt x="110" y="2"/>
                  </a:lnTo>
                  <a:lnTo>
                    <a:pt x="101" y="0"/>
                  </a:lnTo>
                  <a:lnTo>
                    <a:pt x="91" y="0"/>
                  </a:lnTo>
                  <a:lnTo>
                    <a:pt x="82" y="0"/>
                  </a:lnTo>
                  <a:lnTo>
                    <a:pt x="73" y="2"/>
                  </a:lnTo>
                  <a:lnTo>
                    <a:pt x="64" y="4"/>
                  </a:lnTo>
                  <a:lnTo>
                    <a:pt x="55" y="8"/>
                  </a:lnTo>
                  <a:lnTo>
                    <a:pt x="48" y="11"/>
                  </a:lnTo>
                  <a:lnTo>
                    <a:pt x="40" y="16"/>
                  </a:lnTo>
                  <a:lnTo>
                    <a:pt x="33" y="21"/>
                  </a:lnTo>
                  <a:lnTo>
                    <a:pt x="27" y="27"/>
                  </a:lnTo>
                  <a:lnTo>
                    <a:pt x="21" y="33"/>
                  </a:lnTo>
                  <a:lnTo>
                    <a:pt x="16" y="40"/>
                  </a:lnTo>
                  <a:lnTo>
                    <a:pt x="11" y="48"/>
                  </a:lnTo>
                  <a:lnTo>
                    <a:pt x="7" y="56"/>
                  </a:lnTo>
                  <a:lnTo>
                    <a:pt x="4" y="64"/>
                  </a:lnTo>
                  <a:lnTo>
                    <a:pt x="2" y="73"/>
                  </a:lnTo>
                  <a:lnTo>
                    <a:pt x="0" y="82"/>
                  </a:lnTo>
                  <a:lnTo>
                    <a:pt x="0" y="91"/>
                  </a:lnTo>
                  <a:lnTo>
                    <a:pt x="0" y="101"/>
                  </a:lnTo>
                  <a:lnTo>
                    <a:pt x="2" y="110"/>
                  </a:lnTo>
                  <a:lnTo>
                    <a:pt x="4" y="119"/>
                  </a:lnTo>
                  <a:lnTo>
                    <a:pt x="7" y="127"/>
                  </a:lnTo>
                  <a:lnTo>
                    <a:pt x="11" y="135"/>
                  </a:lnTo>
                  <a:lnTo>
                    <a:pt x="16" y="142"/>
                  </a:lnTo>
                  <a:lnTo>
                    <a:pt x="21" y="150"/>
                  </a:lnTo>
                  <a:lnTo>
                    <a:pt x="27"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3" name="1583010562"/>
            <p:cNvSpPr>
              <a:spLocks/>
            </p:cNvSpPr>
            <p:nvPr/>
          </p:nvSpPr>
          <p:spPr bwMode="auto">
            <a:xfrm>
              <a:off x="3056440" y="2866510"/>
              <a:ext cx="5480" cy="7532"/>
            </a:xfrm>
            <a:custGeom>
              <a:avLst/>
              <a:gdLst/>
              <a:ahLst/>
              <a:cxnLst>
                <a:cxn ang="0">
                  <a:pos x="101" y="182"/>
                </a:cxn>
                <a:cxn ang="0">
                  <a:pos x="119" y="179"/>
                </a:cxn>
                <a:cxn ang="0">
                  <a:pos x="135" y="172"/>
                </a:cxn>
                <a:cxn ang="0">
                  <a:pos x="150" y="162"/>
                </a:cxn>
                <a:cxn ang="0">
                  <a:pos x="162" y="150"/>
                </a:cxn>
                <a:cxn ang="0">
                  <a:pos x="172" y="135"/>
                </a:cxn>
                <a:cxn ang="0">
                  <a:pos x="178" y="119"/>
                </a:cxn>
                <a:cxn ang="0">
                  <a:pos x="182" y="101"/>
                </a:cxn>
                <a:cxn ang="0">
                  <a:pos x="182" y="82"/>
                </a:cxn>
                <a:cxn ang="0">
                  <a:pos x="178" y="64"/>
                </a:cxn>
                <a:cxn ang="0">
                  <a:pos x="172" y="48"/>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5"/>
                  </a:lnTo>
                  <a:lnTo>
                    <a:pt x="135" y="172"/>
                  </a:lnTo>
                  <a:lnTo>
                    <a:pt x="142" y="168"/>
                  </a:lnTo>
                  <a:lnTo>
                    <a:pt x="150" y="162"/>
                  </a:lnTo>
                  <a:lnTo>
                    <a:pt x="156" y="156"/>
                  </a:lnTo>
                  <a:lnTo>
                    <a:pt x="162" y="150"/>
                  </a:lnTo>
                  <a:lnTo>
                    <a:pt x="167"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7" y="40"/>
                  </a:lnTo>
                  <a:lnTo>
                    <a:pt x="162" y="33"/>
                  </a:lnTo>
                  <a:lnTo>
                    <a:pt x="156" y="27"/>
                  </a:lnTo>
                  <a:lnTo>
                    <a:pt x="150" y="21"/>
                  </a:lnTo>
                  <a:lnTo>
                    <a:pt x="142" y="16"/>
                  </a:lnTo>
                  <a:lnTo>
                    <a:pt x="135" y="11"/>
                  </a:lnTo>
                  <a:lnTo>
                    <a:pt x="127" y="8"/>
                  </a:lnTo>
                  <a:lnTo>
                    <a:pt x="119" y="4"/>
                  </a:lnTo>
                  <a:lnTo>
                    <a:pt x="110" y="2"/>
                  </a:lnTo>
                  <a:lnTo>
                    <a:pt x="101" y="0"/>
                  </a:lnTo>
                  <a:lnTo>
                    <a:pt x="92"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8" y="56"/>
                  </a:lnTo>
                  <a:lnTo>
                    <a:pt x="4" y="64"/>
                  </a:lnTo>
                  <a:lnTo>
                    <a:pt x="2" y="73"/>
                  </a:lnTo>
                  <a:lnTo>
                    <a:pt x="1" y="82"/>
                  </a:lnTo>
                  <a:lnTo>
                    <a:pt x="0" y="91"/>
                  </a:lnTo>
                  <a:lnTo>
                    <a:pt x="1" y="101"/>
                  </a:lnTo>
                  <a:lnTo>
                    <a:pt x="2" y="110"/>
                  </a:lnTo>
                  <a:lnTo>
                    <a:pt x="4" y="119"/>
                  </a:lnTo>
                  <a:lnTo>
                    <a:pt x="8"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4" name="77212434"/>
            <p:cNvSpPr>
              <a:spLocks/>
            </p:cNvSpPr>
            <p:nvPr/>
          </p:nvSpPr>
          <p:spPr bwMode="auto">
            <a:xfrm>
              <a:off x="3063939" y="2866510"/>
              <a:ext cx="5191" cy="7532"/>
            </a:xfrm>
            <a:custGeom>
              <a:avLst/>
              <a:gdLst/>
              <a:ahLst/>
              <a:cxnLst>
                <a:cxn ang="0">
                  <a:pos x="101" y="182"/>
                </a:cxn>
                <a:cxn ang="0">
                  <a:pos x="118" y="179"/>
                </a:cxn>
                <a:cxn ang="0">
                  <a:pos x="135" y="172"/>
                </a:cxn>
                <a:cxn ang="0">
                  <a:pos x="149" y="162"/>
                </a:cxn>
                <a:cxn ang="0">
                  <a:pos x="162" y="150"/>
                </a:cxn>
                <a:cxn ang="0">
                  <a:pos x="172" y="135"/>
                </a:cxn>
                <a:cxn ang="0">
                  <a:pos x="178" y="119"/>
                </a:cxn>
                <a:cxn ang="0">
                  <a:pos x="183" y="101"/>
                </a:cxn>
                <a:cxn ang="0">
                  <a:pos x="183" y="82"/>
                </a:cxn>
                <a:cxn ang="0">
                  <a:pos x="178" y="64"/>
                </a:cxn>
                <a:cxn ang="0">
                  <a:pos x="172" y="48"/>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5"/>
                  </a:lnTo>
                  <a:lnTo>
                    <a:pt x="135" y="172"/>
                  </a:lnTo>
                  <a:lnTo>
                    <a:pt x="143" y="168"/>
                  </a:lnTo>
                  <a:lnTo>
                    <a:pt x="149" y="162"/>
                  </a:lnTo>
                  <a:lnTo>
                    <a:pt x="156" y="156"/>
                  </a:lnTo>
                  <a:lnTo>
                    <a:pt x="162" y="150"/>
                  </a:lnTo>
                  <a:lnTo>
                    <a:pt x="167" y="142"/>
                  </a:lnTo>
                  <a:lnTo>
                    <a:pt x="172" y="135"/>
                  </a:lnTo>
                  <a:lnTo>
                    <a:pt x="176" y="127"/>
                  </a:lnTo>
                  <a:lnTo>
                    <a:pt x="178" y="119"/>
                  </a:lnTo>
                  <a:lnTo>
                    <a:pt x="180" y="110"/>
                  </a:lnTo>
                  <a:lnTo>
                    <a:pt x="183" y="101"/>
                  </a:lnTo>
                  <a:lnTo>
                    <a:pt x="183" y="91"/>
                  </a:lnTo>
                  <a:lnTo>
                    <a:pt x="183" y="82"/>
                  </a:lnTo>
                  <a:lnTo>
                    <a:pt x="180" y="73"/>
                  </a:lnTo>
                  <a:lnTo>
                    <a:pt x="178" y="64"/>
                  </a:lnTo>
                  <a:lnTo>
                    <a:pt x="176" y="56"/>
                  </a:lnTo>
                  <a:lnTo>
                    <a:pt x="172" y="48"/>
                  </a:lnTo>
                  <a:lnTo>
                    <a:pt x="167" y="40"/>
                  </a:lnTo>
                  <a:lnTo>
                    <a:pt x="162" y="33"/>
                  </a:lnTo>
                  <a:lnTo>
                    <a:pt x="156" y="27"/>
                  </a:lnTo>
                  <a:lnTo>
                    <a:pt x="149" y="21"/>
                  </a:lnTo>
                  <a:lnTo>
                    <a:pt x="143" y="16"/>
                  </a:lnTo>
                  <a:lnTo>
                    <a:pt x="135" y="11"/>
                  </a:lnTo>
                  <a:lnTo>
                    <a:pt x="127" y="8"/>
                  </a:lnTo>
                  <a:lnTo>
                    <a:pt x="118" y="4"/>
                  </a:lnTo>
                  <a:lnTo>
                    <a:pt x="109" y="2"/>
                  </a:lnTo>
                  <a:lnTo>
                    <a:pt x="101" y="0"/>
                  </a:lnTo>
                  <a:lnTo>
                    <a:pt x="92" y="0"/>
                  </a:lnTo>
                  <a:lnTo>
                    <a:pt x="82" y="0"/>
                  </a:lnTo>
                  <a:lnTo>
                    <a:pt x="73" y="2"/>
                  </a:lnTo>
                  <a:lnTo>
                    <a:pt x="64" y="4"/>
                  </a:lnTo>
                  <a:lnTo>
                    <a:pt x="56" y="8"/>
                  </a:lnTo>
                  <a:lnTo>
                    <a:pt x="47" y="11"/>
                  </a:lnTo>
                  <a:lnTo>
                    <a:pt x="41" y="16"/>
                  </a:lnTo>
                  <a:lnTo>
                    <a:pt x="33" y="21"/>
                  </a:lnTo>
                  <a:lnTo>
                    <a:pt x="26" y="27"/>
                  </a:lnTo>
                  <a:lnTo>
                    <a:pt x="21" y="33"/>
                  </a:lnTo>
                  <a:lnTo>
                    <a:pt x="15"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5" y="142"/>
                  </a:lnTo>
                  <a:lnTo>
                    <a:pt x="21" y="150"/>
                  </a:lnTo>
                  <a:lnTo>
                    <a:pt x="26" y="156"/>
                  </a:lnTo>
                  <a:lnTo>
                    <a:pt x="33" y="162"/>
                  </a:lnTo>
                  <a:lnTo>
                    <a:pt x="41" y="168"/>
                  </a:lnTo>
                  <a:lnTo>
                    <a:pt x="47"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5" name="1118317950"/>
            <p:cNvSpPr>
              <a:spLocks/>
            </p:cNvSpPr>
            <p:nvPr/>
          </p:nvSpPr>
          <p:spPr bwMode="auto">
            <a:xfrm>
              <a:off x="3071149" y="2866510"/>
              <a:ext cx="5191" cy="7532"/>
            </a:xfrm>
            <a:custGeom>
              <a:avLst/>
              <a:gdLst/>
              <a:ahLst/>
              <a:cxnLst>
                <a:cxn ang="0">
                  <a:pos x="100" y="182"/>
                </a:cxn>
                <a:cxn ang="0">
                  <a:pos x="118" y="179"/>
                </a:cxn>
                <a:cxn ang="0">
                  <a:pos x="135" y="172"/>
                </a:cxn>
                <a:cxn ang="0">
                  <a:pos x="149" y="162"/>
                </a:cxn>
                <a:cxn ang="0">
                  <a:pos x="161" y="150"/>
                </a:cxn>
                <a:cxn ang="0">
                  <a:pos x="171" y="135"/>
                </a:cxn>
                <a:cxn ang="0">
                  <a:pos x="178" y="119"/>
                </a:cxn>
                <a:cxn ang="0">
                  <a:pos x="182" y="101"/>
                </a:cxn>
                <a:cxn ang="0">
                  <a:pos x="182" y="82"/>
                </a:cxn>
                <a:cxn ang="0">
                  <a:pos x="178"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8"/>
                </a:cxn>
                <a:cxn ang="0">
                  <a:pos x="4" y="64"/>
                </a:cxn>
                <a:cxn ang="0">
                  <a:pos x="1" y="82"/>
                </a:cxn>
                <a:cxn ang="0">
                  <a:pos x="1" y="101"/>
                </a:cxn>
                <a:cxn ang="0">
                  <a:pos x="4" y="119"/>
                </a:cxn>
                <a:cxn ang="0">
                  <a:pos x="11" y="135"/>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5"/>
                  </a:lnTo>
                  <a:lnTo>
                    <a:pt x="135" y="172"/>
                  </a:lnTo>
                  <a:lnTo>
                    <a:pt x="143" y="168"/>
                  </a:lnTo>
                  <a:lnTo>
                    <a:pt x="149" y="162"/>
                  </a:lnTo>
                  <a:lnTo>
                    <a:pt x="156" y="156"/>
                  </a:lnTo>
                  <a:lnTo>
                    <a:pt x="161" y="150"/>
                  </a:lnTo>
                  <a:lnTo>
                    <a:pt x="167" y="142"/>
                  </a:lnTo>
                  <a:lnTo>
                    <a:pt x="171" y="135"/>
                  </a:lnTo>
                  <a:lnTo>
                    <a:pt x="176" y="127"/>
                  </a:lnTo>
                  <a:lnTo>
                    <a:pt x="178" y="119"/>
                  </a:lnTo>
                  <a:lnTo>
                    <a:pt x="180" y="110"/>
                  </a:lnTo>
                  <a:lnTo>
                    <a:pt x="182" y="101"/>
                  </a:lnTo>
                  <a:lnTo>
                    <a:pt x="182" y="91"/>
                  </a:lnTo>
                  <a:lnTo>
                    <a:pt x="182" y="82"/>
                  </a:lnTo>
                  <a:lnTo>
                    <a:pt x="180" y="73"/>
                  </a:lnTo>
                  <a:lnTo>
                    <a:pt x="178" y="64"/>
                  </a:lnTo>
                  <a:lnTo>
                    <a:pt x="176" y="56"/>
                  </a:lnTo>
                  <a:lnTo>
                    <a:pt x="171" y="48"/>
                  </a:lnTo>
                  <a:lnTo>
                    <a:pt x="167" y="40"/>
                  </a:lnTo>
                  <a:lnTo>
                    <a:pt x="161" y="33"/>
                  </a:lnTo>
                  <a:lnTo>
                    <a:pt x="156" y="27"/>
                  </a:lnTo>
                  <a:lnTo>
                    <a:pt x="149" y="21"/>
                  </a:lnTo>
                  <a:lnTo>
                    <a:pt x="143" y="16"/>
                  </a:lnTo>
                  <a:lnTo>
                    <a:pt x="135" y="11"/>
                  </a:lnTo>
                  <a:lnTo>
                    <a:pt x="127" y="8"/>
                  </a:lnTo>
                  <a:lnTo>
                    <a:pt x="118" y="4"/>
                  </a:lnTo>
                  <a:lnTo>
                    <a:pt x="109" y="2"/>
                  </a:lnTo>
                  <a:lnTo>
                    <a:pt x="100" y="0"/>
                  </a:lnTo>
                  <a:lnTo>
                    <a:pt x="92" y="0"/>
                  </a:lnTo>
                  <a:lnTo>
                    <a:pt x="82" y="0"/>
                  </a:lnTo>
                  <a:lnTo>
                    <a:pt x="73" y="2"/>
                  </a:lnTo>
                  <a:lnTo>
                    <a:pt x="64" y="4"/>
                  </a:lnTo>
                  <a:lnTo>
                    <a:pt x="56" y="8"/>
                  </a:lnTo>
                  <a:lnTo>
                    <a:pt x="48" y="11"/>
                  </a:lnTo>
                  <a:lnTo>
                    <a:pt x="41" y="16"/>
                  </a:lnTo>
                  <a:lnTo>
                    <a:pt x="33" y="21"/>
                  </a:lnTo>
                  <a:lnTo>
                    <a:pt x="27" y="27"/>
                  </a:lnTo>
                  <a:lnTo>
                    <a:pt x="21" y="33"/>
                  </a:lnTo>
                  <a:lnTo>
                    <a:pt x="16" y="40"/>
                  </a:lnTo>
                  <a:lnTo>
                    <a:pt x="11" y="48"/>
                  </a:lnTo>
                  <a:lnTo>
                    <a:pt x="7" y="56"/>
                  </a:lnTo>
                  <a:lnTo>
                    <a:pt x="4" y="64"/>
                  </a:lnTo>
                  <a:lnTo>
                    <a:pt x="2" y="73"/>
                  </a:lnTo>
                  <a:lnTo>
                    <a:pt x="1" y="82"/>
                  </a:lnTo>
                  <a:lnTo>
                    <a:pt x="0" y="91"/>
                  </a:lnTo>
                  <a:lnTo>
                    <a:pt x="1" y="101"/>
                  </a:lnTo>
                  <a:lnTo>
                    <a:pt x="2" y="110"/>
                  </a:lnTo>
                  <a:lnTo>
                    <a:pt x="4" y="119"/>
                  </a:lnTo>
                  <a:lnTo>
                    <a:pt x="7" y="127"/>
                  </a:lnTo>
                  <a:lnTo>
                    <a:pt x="11" y="135"/>
                  </a:lnTo>
                  <a:lnTo>
                    <a:pt x="16" y="142"/>
                  </a:lnTo>
                  <a:lnTo>
                    <a:pt x="21" y="150"/>
                  </a:lnTo>
                  <a:lnTo>
                    <a:pt x="27" y="156"/>
                  </a:lnTo>
                  <a:lnTo>
                    <a:pt x="33" y="162"/>
                  </a:lnTo>
                  <a:lnTo>
                    <a:pt x="41" y="168"/>
                  </a:lnTo>
                  <a:lnTo>
                    <a:pt x="48" y="172"/>
                  </a:lnTo>
                  <a:lnTo>
                    <a:pt x="56" y="175"/>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6" name="1993516942"/>
            <p:cNvSpPr>
              <a:spLocks/>
            </p:cNvSpPr>
            <p:nvPr/>
          </p:nvSpPr>
          <p:spPr bwMode="auto">
            <a:xfrm>
              <a:off x="3078359" y="2866510"/>
              <a:ext cx="5191" cy="7532"/>
            </a:xfrm>
            <a:custGeom>
              <a:avLst/>
              <a:gdLst/>
              <a:ahLst/>
              <a:cxnLst>
                <a:cxn ang="0">
                  <a:pos x="100" y="182"/>
                </a:cxn>
                <a:cxn ang="0">
                  <a:pos x="118" y="179"/>
                </a:cxn>
                <a:cxn ang="0">
                  <a:pos x="135"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8"/>
                </a:cxn>
                <a:cxn ang="0">
                  <a:pos x="4" y="64"/>
                </a:cxn>
                <a:cxn ang="0">
                  <a:pos x="0" y="82"/>
                </a:cxn>
                <a:cxn ang="0">
                  <a:pos x="0" y="101"/>
                </a:cxn>
                <a:cxn ang="0">
                  <a:pos x="4" y="119"/>
                </a:cxn>
                <a:cxn ang="0">
                  <a:pos x="10" y="135"/>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5"/>
                  </a:lnTo>
                  <a:lnTo>
                    <a:pt x="135" y="172"/>
                  </a:lnTo>
                  <a:lnTo>
                    <a:pt x="142" y="168"/>
                  </a:lnTo>
                  <a:lnTo>
                    <a:pt x="149" y="162"/>
                  </a:lnTo>
                  <a:lnTo>
                    <a:pt x="156" y="156"/>
                  </a:lnTo>
                  <a:lnTo>
                    <a:pt x="161" y="150"/>
                  </a:lnTo>
                  <a:lnTo>
                    <a:pt x="167" y="142"/>
                  </a:lnTo>
                  <a:lnTo>
                    <a:pt x="171" y="135"/>
                  </a:lnTo>
                  <a:lnTo>
                    <a:pt x="176" y="127"/>
                  </a:lnTo>
                  <a:lnTo>
                    <a:pt x="179" y="119"/>
                  </a:lnTo>
                  <a:lnTo>
                    <a:pt x="181" y="110"/>
                  </a:lnTo>
                  <a:lnTo>
                    <a:pt x="182" y="101"/>
                  </a:lnTo>
                  <a:lnTo>
                    <a:pt x="182" y="91"/>
                  </a:lnTo>
                  <a:lnTo>
                    <a:pt x="182" y="82"/>
                  </a:lnTo>
                  <a:lnTo>
                    <a:pt x="181" y="73"/>
                  </a:lnTo>
                  <a:lnTo>
                    <a:pt x="179" y="64"/>
                  </a:lnTo>
                  <a:lnTo>
                    <a:pt x="176" y="56"/>
                  </a:lnTo>
                  <a:lnTo>
                    <a:pt x="171" y="48"/>
                  </a:lnTo>
                  <a:lnTo>
                    <a:pt x="167" y="40"/>
                  </a:lnTo>
                  <a:lnTo>
                    <a:pt x="161" y="33"/>
                  </a:lnTo>
                  <a:lnTo>
                    <a:pt x="156" y="27"/>
                  </a:lnTo>
                  <a:lnTo>
                    <a:pt x="149" y="21"/>
                  </a:lnTo>
                  <a:lnTo>
                    <a:pt x="142" y="16"/>
                  </a:lnTo>
                  <a:lnTo>
                    <a:pt x="135" y="11"/>
                  </a:lnTo>
                  <a:lnTo>
                    <a:pt x="127" y="8"/>
                  </a:lnTo>
                  <a:lnTo>
                    <a:pt x="118" y="4"/>
                  </a:lnTo>
                  <a:lnTo>
                    <a:pt x="109" y="2"/>
                  </a:lnTo>
                  <a:lnTo>
                    <a:pt x="100" y="0"/>
                  </a:lnTo>
                  <a:lnTo>
                    <a:pt x="91" y="0"/>
                  </a:lnTo>
                  <a:lnTo>
                    <a:pt x="82" y="0"/>
                  </a:lnTo>
                  <a:lnTo>
                    <a:pt x="73" y="2"/>
                  </a:lnTo>
                  <a:lnTo>
                    <a:pt x="64" y="4"/>
                  </a:lnTo>
                  <a:lnTo>
                    <a:pt x="56" y="8"/>
                  </a:lnTo>
                  <a:lnTo>
                    <a:pt x="48" y="11"/>
                  </a:lnTo>
                  <a:lnTo>
                    <a:pt x="40" y="16"/>
                  </a:lnTo>
                  <a:lnTo>
                    <a:pt x="34" y="21"/>
                  </a:lnTo>
                  <a:lnTo>
                    <a:pt x="27" y="27"/>
                  </a:lnTo>
                  <a:lnTo>
                    <a:pt x="20" y="33"/>
                  </a:lnTo>
                  <a:lnTo>
                    <a:pt x="16" y="40"/>
                  </a:lnTo>
                  <a:lnTo>
                    <a:pt x="10" y="48"/>
                  </a:lnTo>
                  <a:lnTo>
                    <a:pt x="7" y="56"/>
                  </a:lnTo>
                  <a:lnTo>
                    <a:pt x="4" y="64"/>
                  </a:lnTo>
                  <a:lnTo>
                    <a:pt x="2" y="73"/>
                  </a:lnTo>
                  <a:lnTo>
                    <a:pt x="0" y="82"/>
                  </a:lnTo>
                  <a:lnTo>
                    <a:pt x="0" y="91"/>
                  </a:lnTo>
                  <a:lnTo>
                    <a:pt x="0" y="101"/>
                  </a:lnTo>
                  <a:lnTo>
                    <a:pt x="2" y="110"/>
                  </a:lnTo>
                  <a:lnTo>
                    <a:pt x="4" y="119"/>
                  </a:lnTo>
                  <a:lnTo>
                    <a:pt x="7" y="127"/>
                  </a:lnTo>
                  <a:lnTo>
                    <a:pt x="10" y="135"/>
                  </a:lnTo>
                  <a:lnTo>
                    <a:pt x="16" y="142"/>
                  </a:lnTo>
                  <a:lnTo>
                    <a:pt x="20" y="150"/>
                  </a:lnTo>
                  <a:lnTo>
                    <a:pt x="27" y="156"/>
                  </a:lnTo>
                  <a:lnTo>
                    <a:pt x="34" y="162"/>
                  </a:lnTo>
                  <a:lnTo>
                    <a:pt x="40" y="168"/>
                  </a:lnTo>
                  <a:lnTo>
                    <a:pt x="48" y="172"/>
                  </a:lnTo>
                  <a:lnTo>
                    <a:pt x="56"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7" name="694921092"/>
            <p:cNvSpPr>
              <a:spLocks/>
            </p:cNvSpPr>
            <p:nvPr/>
          </p:nvSpPr>
          <p:spPr bwMode="auto">
            <a:xfrm>
              <a:off x="3161419" y="2915469"/>
              <a:ext cx="36916" cy="9206"/>
            </a:xfrm>
            <a:custGeom>
              <a:avLst/>
              <a:gdLst/>
              <a:ahLst/>
              <a:cxnLst>
                <a:cxn ang="0">
                  <a:pos x="1169" y="0"/>
                </a:cxn>
                <a:cxn ang="0">
                  <a:pos x="1190" y="2"/>
                </a:cxn>
                <a:cxn ang="0">
                  <a:pos x="1212" y="8"/>
                </a:cxn>
                <a:cxn ang="0">
                  <a:pos x="1229" y="18"/>
                </a:cxn>
                <a:cxn ang="0">
                  <a:pos x="1246" y="31"/>
                </a:cxn>
                <a:cxn ang="0">
                  <a:pos x="1259" y="48"/>
                </a:cxn>
                <a:cxn ang="0">
                  <a:pos x="1269" y="67"/>
                </a:cxn>
                <a:cxn ang="0">
                  <a:pos x="1276" y="87"/>
                </a:cxn>
                <a:cxn ang="0">
                  <a:pos x="1278" y="109"/>
                </a:cxn>
                <a:cxn ang="0">
                  <a:pos x="1276" y="131"/>
                </a:cxn>
                <a:cxn ang="0">
                  <a:pos x="1269" y="151"/>
                </a:cxn>
                <a:cxn ang="0">
                  <a:pos x="1259" y="170"/>
                </a:cxn>
                <a:cxn ang="0">
                  <a:pos x="1246" y="185"/>
                </a:cxn>
                <a:cxn ang="0">
                  <a:pos x="1229" y="199"/>
                </a:cxn>
                <a:cxn ang="0">
                  <a:pos x="1212" y="209"/>
                </a:cxn>
                <a:cxn ang="0">
                  <a:pos x="1190" y="215"/>
                </a:cxn>
                <a:cxn ang="0">
                  <a:pos x="1169" y="217"/>
                </a:cxn>
                <a:cxn ang="0">
                  <a:pos x="97" y="217"/>
                </a:cxn>
                <a:cxn ang="0">
                  <a:pos x="76" y="213"/>
                </a:cxn>
                <a:cxn ang="0">
                  <a:pos x="56" y="204"/>
                </a:cxn>
                <a:cxn ang="0">
                  <a:pos x="38" y="193"/>
                </a:cxn>
                <a:cxn ang="0">
                  <a:pos x="24" y="177"/>
                </a:cxn>
                <a:cxn ang="0">
                  <a:pos x="12" y="161"/>
                </a:cxn>
                <a:cxn ang="0">
                  <a:pos x="4" y="141"/>
                </a:cxn>
                <a:cxn ang="0">
                  <a:pos x="0" y="120"/>
                </a:cxn>
                <a:cxn ang="0">
                  <a:pos x="0" y="98"/>
                </a:cxn>
                <a:cxn ang="0">
                  <a:pos x="4" y="77"/>
                </a:cxn>
                <a:cxn ang="0">
                  <a:pos x="12" y="57"/>
                </a:cxn>
                <a:cxn ang="0">
                  <a:pos x="24" y="39"/>
                </a:cxn>
                <a:cxn ang="0">
                  <a:pos x="38" y="24"/>
                </a:cxn>
                <a:cxn ang="0">
                  <a:pos x="56" y="13"/>
                </a:cxn>
                <a:cxn ang="0">
                  <a:pos x="76" y="4"/>
                </a:cxn>
                <a:cxn ang="0">
                  <a:pos x="97" y="0"/>
                </a:cxn>
              </a:cxnLst>
              <a:rect l="0" t="0" r="r" b="b"/>
              <a:pathLst>
                <a:path w="1278" h="217">
                  <a:moveTo>
                    <a:pt x="108" y="0"/>
                  </a:moveTo>
                  <a:lnTo>
                    <a:pt x="1169" y="0"/>
                  </a:lnTo>
                  <a:lnTo>
                    <a:pt x="1180" y="0"/>
                  </a:lnTo>
                  <a:lnTo>
                    <a:pt x="1190" y="2"/>
                  </a:lnTo>
                  <a:lnTo>
                    <a:pt x="1202" y="4"/>
                  </a:lnTo>
                  <a:lnTo>
                    <a:pt x="1212" y="8"/>
                  </a:lnTo>
                  <a:lnTo>
                    <a:pt x="1220" y="13"/>
                  </a:lnTo>
                  <a:lnTo>
                    <a:pt x="1229" y="18"/>
                  </a:lnTo>
                  <a:lnTo>
                    <a:pt x="1238" y="24"/>
                  </a:lnTo>
                  <a:lnTo>
                    <a:pt x="1246" y="31"/>
                  </a:lnTo>
                  <a:lnTo>
                    <a:pt x="1253" y="39"/>
                  </a:lnTo>
                  <a:lnTo>
                    <a:pt x="1259" y="48"/>
                  </a:lnTo>
                  <a:lnTo>
                    <a:pt x="1265" y="57"/>
                  </a:lnTo>
                  <a:lnTo>
                    <a:pt x="1269" y="67"/>
                  </a:lnTo>
                  <a:lnTo>
                    <a:pt x="1272" y="77"/>
                  </a:lnTo>
                  <a:lnTo>
                    <a:pt x="1276" y="87"/>
                  </a:lnTo>
                  <a:lnTo>
                    <a:pt x="1277" y="98"/>
                  </a:lnTo>
                  <a:lnTo>
                    <a:pt x="1278" y="109"/>
                  </a:lnTo>
                  <a:lnTo>
                    <a:pt x="1277" y="120"/>
                  </a:lnTo>
                  <a:lnTo>
                    <a:pt x="1276" y="131"/>
                  </a:lnTo>
                  <a:lnTo>
                    <a:pt x="1272" y="141"/>
                  </a:lnTo>
                  <a:lnTo>
                    <a:pt x="1269" y="151"/>
                  </a:lnTo>
                  <a:lnTo>
                    <a:pt x="1265" y="161"/>
                  </a:lnTo>
                  <a:lnTo>
                    <a:pt x="1259" y="170"/>
                  </a:lnTo>
                  <a:lnTo>
                    <a:pt x="1253" y="177"/>
                  </a:lnTo>
                  <a:lnTo>
                    <a:pt x="1246" y="185"/>
                  </a:lnTo>
                  <a:lnTo>
                    <a:pt x="1238" y="193"/>
                  </a:lnTo>
                  <a:lnTo>
                    <a:pt x="1229" y="199"/>
                  </a:lnTo>
                  <a:lnTo>
                    <a:pt x="1220" y="204"/>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4"/>
                  </a:lnTo>
                  <a:lnTo>
                    <a:pt x="47" y="199"/>
                  </a:lnTo>
                  <a:lnTo>
                    <a:pt x="38" y="193"/>
                  </a:lnTo>
                  <a:lnTo>
                    <a:pt x="31" y="185"/>
                  </a:lnTo>
                  <a:lnTo>
                    <a:pt x="24" y="177"/>
                  </a:lnTo>
                  <a:lnTo>
                    <a:pt x="17" y="170"/>
                  </a:lnTo>
                  <a:lnTo>
                    <a:pt x="12" y="161"/>
                  </a:lnTo>
                  <a:lnTo>
                    <a:pt x="7" y="151"/>
                  </a:lnTo>
                  <a:lnTo>
                    <a:pt x="4" y="141"/>
                  </a:lnTo>
                  <a:lnTo>
                    <a:pt x="2" y="131"/>
                  </a:lnTo>
                  <a:lnTo>
                    <a:pt x="0" y="120"/>
                  </a:lnTo>
                  <a:lnTo>
                    <a:pt x="0" y="109"/>
                  </a:lnTo>
                  <a:lnTo>
                    <a:pt x="0" y="98"/>
                  </a:lnTo>
                  <a:lnTo>
                    <a:pt x="2" y="87"/>
                  </a:lnTo>
                  <a:lnTo>
                    <a:pt x="4" y="77"/>
                  </a:lnTo>
                  <a:lnTo>
                    <a:pt x="7" y="67"/>
                  </a:lnTo>
                  <a:lnTo>
                    <a:pt x="12" y="57"/>
                  </a:lnTo>
                  <a:lnTo>
                    <a:pt x="17" y="48"/>
                  </a:lnTo>
                  <a:lnTo>
                    <a:pt x="24" y="39"/>
                  </a:lnTo>
                  <a:lnTo>
                    <a:pt x="31" y="31"/>
                  </a:lnTo>
                  <a:lnTo>
                    <a:pt x="38"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8" name="226813080"/>
            <p:cNvSpPr>
              <a:spLocks/>
            </p:cNvSpPr>
            <p:nvPr/>
          </p:nvSpPr>
          <p:spPr bwMode="auto">
            <a:xfrm>
              <a:off x="3049231" y="2915888"/>
              <a:ext cx="5191" cy="7532"/>
            </a:xfrm>
            <a:custGeom>
              <a:avLst/>
              <a:gdLst/>
              <a:ahLst/>
              <a:cxnLst>
                <a:cxn ang="0">
                  <a:pos x="101" y="182"/>
                </a:cxn>
                <a:cxn ang="0">
                  <a:pos x="119" y="178"/>
                </a:cxn>
                <a:cxn ang="0">
                  <a:pos x="135" y="172"/>
                </a:cxn>
                <a:cxn ang="0">
                  <a:pos x="150" y="162"/>
                </a:cxn>
                <a:cxn ang="0">
                  <a:pos x="162" y="149"/>
                </a:cxn>
                <a:cxn ang="0">
                  <a:pos x="172" y="135"/>
                </a:cxn>
                <a:cxn ang="0">
                  <a:pos x="179" y="118"/>
                </a:cxn>
                <a:cxn ang="0">
                  <a:pos x="182" y="101"/>
                </a:cxn>
                <a:cxn ang="0">
                  <a:pos x="182" y="82"/>
                </a:cxn>
                <a:cxn ang="0">
                  <a:pos x="179"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9" y="178"/>
                  </a:lnTo>
                  <a:lnTo>
                    <a:pt x="126" y="175"/>
                  </a:lnTo>
                  <a:lnTo>
                    <a:pt x="135" y="172"/>
                  </a:lnTo>
                  <a:lnTo>
                    <a:pt x="142" y="167"/>
                  </a:lnTo>
                  <a:lnTo>
                    <a:pt x="150" y="162"/>
                  </a:lnTo>
                  <a:lnTo>
                    <a:pt x="156" y="156"/>
                  </a:lnTo>
                  <a:lnTo>
                    <a:pt x="162" y="149"/>
                  </a:lnTo>
                  <a:lnTo>
                    <a:pt x="167" y="142"/>
                  </a:lnTo>
                  <a:lnTo>
                    <a:pt x="172" y="135"/>
                  </a:lnTo>
                  <a:lnTo>
                    <a:pt x="175" y="126"/>
                  </a:lnTo>
                  <a:lnTo>
                    <a:pt x="179" y="118"/>
                  </a:lnTo>
                  <a:lnTo>
                    <a:pt x="181" y="109"/>
                  </a:lnTo>
                  <a:lnTo>
                    <a:pt x="182" y="101"/>
                  </a:lnTo>
                  <a:lnTo>
                    <a:pt x="183" y="91"/>
                  </a:lnTo>
                  <a:lnTo>
                    <a:pt x="182" y="82"/>
                  </a:lnTo>
                  <a:lnTo>
                    <a:pt x="181" y="73"/>
                  </a:lnTo>
                  <a:lnTo>
                    <a:pt x="179" y="64"/>
                  </a:lnTo>
                  <a:lnTo>
                    <a:pt x="175" y="55"/>
                  </a:lnTo>
                  <a:lnTo>
                    <a:pt x="172" y="47"/>
                  </a:lnTo>
                  <a:lnTo>
                    <a:pt x="167" y="40"/>
                  </a:lnTo>
                  <a:lnTo>
                    <a:pt x="162" y="33"/>
                  </a:lnTo>
                  <a:lnTo>
                    <a:pt x="156" y="26"/>
                  </a:lnTo>
                  <a:lnTo>
                    <a:pt x="150" y="21"/>
                  </a:lnTo>
                  <a:lnTo>
                    <a:pt x="142" y="15"/>
                  </a:lnTo>
                  <a:lnTo>
                    <a:pt x="135" y="11"/>
                  </a:lnTo>
                  <a:lnTo>
                    <a:pt x="126" y="6"/>
                  </a:lnTo>
                  <a:lnTo>
                    <a:pt x="119" y="4"/>
                  </a:lnTo>
                  <a:lnTo>
                    <a:pt x="110" y="2"/>
                  </a:lnTo>
                  <a:lnTo>
                    <a:pt x="101" y="0"/>
                  </a:lnTo>
                  <a:lnTo>
                    <a:pt x="91" y="0"/>
                  </a:lnTo>
                  <a:lnTo>
                    <a:pt x="82" y="0"/>
                  </a:lnTo>
                  <a:lnTo>
                    <a:pt x="73" y="2"/>
                  </a:lnTo>
                  <a:lnTo>
                    <a:pt x="64" y="4"/>
                  </a:lnTo>
                  <a:lnTo>
                    <a:pt x="55" y="6"/>
                  </a:lnTo>
                  <a:lnTo>
                    <a:pt x="48" y="11"/>
                  </a:lnTo>
                  <a:lnTo>
                    <a:pt x="40" y="15"/>
                  </a:lnTo>
                  <a:lnTo>
                    <a:pt x="33" y="21"/>
                  </a:lnTo>
                  <a:lnTo>
                    <a:pt x="27" y="26"/>
                  </a:lnTo>
                  <a:lnTo>
                    <a:pt x="21" y="33"/>
                  </a:lnTo>
                  <a:lnTo>
                    <a:pt x="16" y="40"/>
                  </a:lnTo>
                  <a:lnTo>
                    <a:pt x="11" y="47"/>
                  </a:lnTo>
                  <a:lnTo>
                    <a:pt x="7" y="55"/>
                  </a:lnTo>
                  <a:lnTo>
                    <a:pt x="4" y="64"/>
                  </a:lnTo>
                  <a:lnTo>
                    <a:pt x="2" y="73"/>
                  </a:lnTo>
                  <a:lnTo>
                    <a:pt x="0" y="82"/>
                  </a:lnTo>
                  <a:lnTo>
                    <a:pt x="0" y="91"/>
                  </a:lnTo>
                  <a:lnTo>
                    <a:pt x="0" y="101"/>
                  </a:lnTo>
                  <a:lnTo>
                    <a:pt x="2" y="109"/>
                  </a:lnTo>
                  <a:lnTo>
                    <a:pt x="4" y="118"/>
                  </a:lnTo>
                  <a:lnTo>
                    <a:pt x="7" y="126"/>
                  </a:lnTo>
                  <a:lnTo>
                    <a:pt x="11" y="135"/>
                  </a:lnTo>
                  <a:lnTo>
                    <a:pt x="16" y="142"/>
                  </a:lnTo>
                  <a:lnTo>
                    <a:pt x="21" y="149"/>
                  </a:lnTo>
                  <a:lnTo>
                    <a:pt x="27"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49" name="31240478"/>
            <p:cNvSpPr>
              <a:spLocks/>
            </p:cNvSpPr>
            <p:nvPr/>
          </p:nvSpPr>
          <p:spPr bwMode="auto">
            <a:xfrm>
              <a:off x="3056440" y="2915888"/>
              <a:ext cx="5480" cy="7532"/>
            </a:xfrm>
            <a:custGeom>
              <a:avLst/>
              <a:gdLst/>
              <a:ahLst/>
              <a:cxnLst>
                <a:cxn ang="0">
                  <a:pos x="101" y="182"/>
                </a:cxn>
                <a:cxn ang="0">
                  <a:pos x="119" y="178"/>
                </a:cxn>
                <a:cxn ang="0">
                  <a:pos x="135" y="172"/>
                </a:cxn>
                <a:cxn ang="0">
                  <a:pos x="150" y="162"/>
                </a:cxn>
                <a:cxn ang="0">
                  <a:pos x="162" y="149"/>
                </a:cxn>
                <a:cxn ang="0">
                  <a:pos x="172" y="135"/>
                </a:cxn>
                <a:cxn ang="0">
                  <a:pos x="178" y="118"/>
                </a:cxn>
                <a:cxn ang="0">
                  <a:pos x="182" y="101"/>
                </a:cxn>
                <a:cxn ang="0">
                  <a:pos x="182" y="82"/>
                </a:cxn>
                <a:cxn ang="0">
                  <a:pos x="178" y="64"/>
                </a:cxn>
                <a:cxn ang="0">
                  <a:pos x="172" y="47"/>
                </a:cxn>
                <a:cxn ang="0">
                  <a:pos x="162" y="33"/>
                </a:cxn>
                <a:cxn ang="0">
                  <a:pos x="150" y="21"/>
                </a:cxn>
                <a:cxn ang="0">
                  <a:pos x="135" y="11"/>
                </a:cxn>
                <a:cxn ang="0">
                  <a:pos x="119" y="4"/>
                </a:cxn>
                <a:cxn ang="0">
                  <a:pos x="101"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3" h="183">
                  <a:moveTo>
                    <a:pt x="92" y="183"/>
                  </a:moveTo>
                  <a:lnTo>
                    <a:pt x="101" y="182"/>
                  </a:lnTo>
                  <a:lnTo>
                    <a:pt x="110" y="180"/>
                  </a:lnTo>
                  <a:lnTo>
                    <a:pt x="119" y="178"/>
                  </a:lnTo>
                  <a:lnTo>
                    <a:pt x="127" y="175"/>
                  </a:lnTo>
                  <a:lnTo>
                    <a:pt x="135" y="172"/>
                  </a:lnTo>
                  <a:lnTo>
                    <a:pt x="142" y="167"/>
                  </a:lnTo>
                  <a:lnTo>
                    <a:pt x="150" y="162"/>
                  </a:lnTo>
                  <a:lnTo>
                    <a:pt x="156" y="156"/>
                  </a:lnTo>
                  <a:lnTo>
                    <a:pt x="162" y="149"/>
                  </a:lnTo>
                  <a:lnTo>
                    <a:pt x="167"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7" y="40"/>
                  </a:lnTo>
                  <a:lnTo>
                    <a:pt x="162" y="33"/>
                  </a:lnTo>
                  <a:lnTo>
                    <a:pt x="156" y="26"/>
                  </a:lnTo>
                  <a:lnTo>
                    <a:pt x="150" y="21"/>
                  </a:lnTo>
                  <a:lnTo>
                    <a:pt x="142" y="15"/>
                  </a:lnTo>
                  <a:lnTo>
                    <a:pt x="135" y="11"/>
                  </a:lnTo>
                  <a:lnTo>
                    <a:pt x="127" y="6"/>
                  </a:lnTo>
                  <a:lnTo>
                    <a:pt x="119" y="4"/>
                  </a:lnTo>
                  <a:lnTo>
                    <a:pt x="110" y="2"/>
                  </a:lnTo>
                  <a:lnTo>
                    <a:pt x="101" y="0"/>
                  </a:lnTo>
                  <a:lnTo>
                    <a:pt x="92"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8" y="55"/>
                  </a:lnTo>
                  <a:lnTo>
                    <a:pt x="4" y="64"/>
                  </a:lnTo>
                  <a:lnTo>
                    <a:pt x="2" y="73"/>
                  </a:lnTo>
                  <a:lnTo>
                    <a:pt x="1" y="82"/>
                  </a:lnTo>
                  <a:lnTo>
                    <a:pt x="0" y="91"/>
                  </a:lnTo>
                  <a:lnTo>
                    <a:pt x="1" y="101"/>
                  </a:lnTo>
                  <a:lnTo>
                    <a:pt x="2" y="109"/>
                  </a:lnTo>
                  <a:lnTo>
                    <a:pt x="4" y="118"/>
                  </a:lnTo>
                  <a:lnTo>
                    <a:pt x="8"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0" name="452390728"/>
            <p:cNvSpPr>
              <a:spLocks/>
            </p:cNvSpPr>
            <p:nvPr/>
          </p:nvSpPr>
          <p:spPr bwMode="auto">
            <a:xfrm>
              <a:off x="3063939" y="2915888"/>
              <a:ext cx="5191" cy="7532"/>
            </a:xfrm>
            <a:custGeom>
              <a:avLst/>
              <a:gdLst/>
              <a:ahLst/>
              <a:cxnLst>
                <a:cxn ang="0">
                  <a:pos x="101" y="182"/>
                </a:cxn>
                <a:cxn ang="0">
                  <a:pos x="118" y="178"/>
                </a:cxn>
                <a:cxn ang="0">
                  <a:pos x="135" y="172"/>
                </a:cxn>
                <a:cxn ang="0">
                  <a:pos x="149" y="162"/>
                </a:cxn>
                <a:cxn ang="0">
                  <a:pos x="162" y="149"/>
                </a:cxn>
                <a:cxn ang="0">
                  <a:pos x="172" y="135"/>
                </a:cxn>
                <a:cxn ang="0">
                  <a:pos x="178" y="118"/>
                </a:cxn>
                <a:cxn ang="0">
                  <a:pos x="183" y="101"/>
                </a:cxn>
                <a:cxn ang="0">
                  <a:pos x="183" y="82"/>
                </a:cxn>
                <a:cxn ang="0">
                  <a:pos x="178" y="64"/>
                </a:cxn>
                <a:cxn ang="0">
                  <a:pos x="172" y="47"/>
                </a:cxn>
                <a:cxn ang="0">
                  <a:pos x="162" y="33"/>
                </a:cxn>
                <a:cxn ang="0">
                  <a:pos x="149" y="21"/>
                </a:cxn>
                <a:cxn ang="0">
                  <a:pos x="135" y="11"/>
                </a:cxn>
                <a:cxn ang="0">
                  <a:pos x="118" y="4"/>
                </a:cxn>
                <a:cxn ang="0">
                  <a:pos x="101" y="0"/>
                </a:cxn>
                <a:cxn ang="0">
                  <a:pos x="82" y="0"/>
                </a:cxn>
                <a:cxn ang="0">
                  <a:pos x="64" y="4"/>
                </a:cxn>
                <a:cxn ang="0">
                  <a:pos x="47"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7" y="172"/>
                </a:cxn>
                <a:cxn ang="0">
                  <a:pos x="64" y="178"/>
                </a:cxn>
                <a:cxn ang="0">
                  <a:pos x="82" y="182"/>
                </a:cxn>
              </a:cxnLst>
              <a:rect l="0" t="0" r="r" b="b"/>
              <a:pathLst>
                <a:path w="183" h="183">
                  <a:moveTo>
                    <a:pt x="92" y="183"/>
                  </a:moveTo>
                  <a:lnTo>
                    <a:pt x="101" y="182"/>
                  </a:lnTo>
                  <a:lnTo>
                    <a:pt x="109" y="180"/>
                  </a:lnTo>
                  <a:lnTo>
                    <a:pt x="118" y="178"/>
                  </a:lnTo>
                  <a:lnTo>
                    <a:pt x="127" y="175"/>
                  </a:lnTo>
                  <a:lnTo>
                    <a:pt x="135" y="172"/>
                  </a:lnTo>
                  <a:lnTo>
                    <a:pt x="143" y="167"/>
                  </a:lnTo>
                  <a:lnTo>
                    <a:pt x="149" y="162"/>
                  </a:lnTo>
                  <a:lnTo>
                    <a:pt x="156" y="156"/>
                  </a:lnTo>
                  <a:lnTo>
                    <a:pt x="162" y="149"/>
                  </a:lnTo>
                  <a:lnTo>
                    <a:pt x="167" y="142"/>
                  </a:lnTo>
                  <a:lnTo>
                    <a:pt x="172" y="135"/>
                  </a:lnTo>
                  <a:lnTo>
                    <a:pt x="176" y="126"/>
                  </a:lnTo>
                  <a:lnTo>
                    <a:pt x="178" y="118"/>
                  </a:lnTo>
                  <a:lnTo>
                    <a:pt x="180" y="109"/>
                  </a:lnTo>
                  <a:lnTo>
                    <a:pt x="183" y="101"/>
                  </a:lnTo>
                  <a:lnTo>
                    <a:pt x="183" y="91"/>
                  </a:lnTo>
                  <a:lnTo>
                    <a:pt x="183" y="82"/>
                  </a:lnTo>
                  <a:lnTo>
                    <a:pt x="180" y="73"/>
                  </a:lnTo>
                  <a:lnTo>
                    <a:pt x="178" y="64"/>
                  </a:lnTo>
                  <a:lnTo>
                    <a:pt x="176" y="55"/>
                  </a:lnTo>
                  <a:lnTo>
                    <a:pt x="172" y="47"/>
                  </a:lnTo>
                  <a:lnTo>
                    <a:pt x="167" y="40"/>
                  </a:lnTo>
                  <a:lnTo>
                    <a:pt x="162" y="33"/>
                  </a:lnTo>
                  <a:lnTo>
                    <a:pt x="156" y="26"/>
                  </a:lnTo>
                  <a:lnTo>
                    <a:pt x="149" y="21"/>
                  </a:lnTo>
                  <a:lnTo>
                    <a:pt x="143" y="15"/>
                  </a:lnTo>
                  <a:lnTo>
                    <a:pt x="135" y="11"/>
                  </a:lnTo>
                  <a:lnTo>
                    <a:pt x="127" y="6"/>
                  </a:lnTo>
                  <a:lnTo>
                    <a:pt x="118" y="4"/>
                  </a:lnTo>
                  <a:lnTo>
                    <a:pt x="109" y="2"/>
                  </a:lnTo>
                  <a:lnTo>
                    <a:pt x="101" y="0"/>
                  </a:lnTo>
                  <a:lnTo>
                    <a:pt x="92" y="0"/>
                  </a:lnTo>
                  <a:lnTo>
                    <a:pt x="82" y="0"/>
                  </a:lnTo>
                  <a:lnTo>
                    <a:pt x="73" y="2"/>
                  </a:lnTo>
                  <a:lnTo>
                    <a:pt x="64" y="4"/>
                  </a:lnTo>
                  <a:lnTo>
                    <a:pt x="56" y="6"/>
                  </a:lnTo>
                  <a:lnTo>
                    <a:pt x="47" y="11"/>
                  </a:lnTo>
                  <a:lnTo>
                    <a:pt x="41" y="15"/>
                  </a:lnTo>
                  <a:lnTo>
                    <a:pt x="33" y="21"/>
                  </a:lnTo>
                  <a:lnTo>
                    <a:pt x="26" y="26"/>
                  </a:lnTo>
                  <a:lnTo>
                    <a:pt x="21" y="33"/>
                  </a:lnTo>
                  <a:lnTo>
                    <a:pt x="15"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5" y="142"/>
                  </a:lnTo>
                  <a:lnTo>
                    <a:pt x="21" y="149"/>
                  </a:lnTo>
                  <a:lnTo>
                    <a:pt x="26" y="156"/>
                  </a:lnTo>
                  <a:lnTo>
                    <a:pt x="33" y="162"/>
                  </a:lnTo>
                  <a:lnTo>
                    <a:pt x="41" y="167"/>
                  </a:lnTo>
                  <a:lnTo>
                    <a:pt x="47"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1" name="782691781"/>
            <p:cNvSpPr>
              <a:spLocks/>
            </p:cNvSpPr>
            <p:nvPr/>
          </p:nvSpPr>
          <p:spPr bwMode="auto">
            <a:xfrm>
              <a:off x="3071149" y="2915888"/>
              <a:ext cx="5191" cy="7532"/>
            </a:xfrm>
            <a:custGeom>
              <a:avLst/>
              <a:gdLst/>
              <a:ahLst/>
              <a:cxnLst>
                <a:cxn ang="0">
                  <a:pos x="100" y="182"/>
                </a:cxn>
                <a:cxn ang="0">
                  <a:pos x="118" y="178"/>
                </a:cxn>
                <a:cxn ang="0">
                  <a:pos x="135" y="172"/>
                </a:cxn>
                <a:cxn ang="0">
                  <a:pos x="149" y="162"/>
                </a:cxn>
                <a:cxn ang="0">
                  <a:pos x="161" y="149"/>
                </a:cxn>
                <a:cxn ang="0">
                  <a:pos x="171" y="135"/>
                </a:cxn>
                <a:cxn ang="0">
                  <a:pos x="178" y="118"/>
                </a:cxn>
                <a:cxn ang="0">
                  <a:pos x="182" y="101"/>
                </a:cxn>
                <a:cxn ang="0">
                  <a:pos x="182" y="82"/>
                </a:cxn>
                <a:cxn ang="0">
                  <a:pos x="178"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3" y="21"/>
                </a:cxn>
                <a:cxn ang="0">
                  <a:pos x="21" y="33"/>
                </a:cxn>
                <a:cxn ang="0">
                  <a:pos x="11" y="47"/>
                </a:cxn>
                <a:cxn ang="0">
                  <a:pos x="4" y="64"/>
                </a:cxn>
                <a:cxn ang="0">
                  <a:pos x="1" y="82"/>
                </a:cxn>
                <a:cxn ang="0">
                  <a:pos x="1" y="101"/>
                </a:cxn>
                <a:cxn ang="0">
                  <a:pos x="4" y="118"/>
                </a:cxn>
                <a:cxn ang="0">
                  <a:pos x="11" y="135"/>
                </a:cxn>
                <a:cxn ang="0">
                  <a:pos x="21" y="149"/>
                </a:cxn>
                <a:cxn ang="0">
                  <a:pos x="33" y="162"/>
                </a:cxn>
                <a:cxn ang="0">
                  <a:pos x="48" y="172"/>
                </a:cxn>
                <a:cxn ang="0">
                  <a:pos x="64" y="178"/>
                </a:cxn>
                <a:cxn ang="0">
                  <a:pos x="82" y="182"/>
                </a:cxn>
              </a:cxnLst>
              <a:rect l="0" t="0" r="r" b="b"/>
              <a:pathLst>
                <a:path w="182" h="183">
                  <a:moveTo>
                    <a:pt x="92" y="183"/>
                  </a:moveTo>
                  <a:lnTo>
                    <a:pt x="100" y="182"/>
                  </a:lnTo>
                  <a:lnTo>
                    <a:pt x="109" y="180"/>
                  </a:lnTo>
                  <a:lnTo>
                    <a:pt x="118" y="178"/>
                  </a:lnTo>
                  <a:lnTo>
                    <a:pt x="127" y="175"/>
                  </a:lnTo>
                  <a:lnTo>
                    <a:pt x="135" y="172"/>
                  </a:lnTo>
                  <a:lnTo>
                    <a:pt x="143" y="167"/>
                  </a:lnTo>
                  <a:lnTo>
                    <a:pt x="149" y="162"/>
                  </a:lnTo>
                  <a:lnTo>
                    <a:pt x="156" y="156"/>
                  </a:lnTo>
                  <a:lnTo>
                    <a:pt x="161" y="149"/>
                  </a:lnTo>
                  <a:lnTo>
                    <a:pt x="167" y="142"/>
                  </a:lnTo>
                  <a:lnTo>
                    <a:pt x="171" y="135"/>
                  </a:lnTo>
                  <a:lnTo>
                    <a:pt x="176" y="126"/>
                  </a:lnTo>
                  <a:lnTo>
                    <a:pt x="178" y="118"/>
                  </a:lnTo>
                  <a:lnTo>
                    <a:pt x="180" y="109"/>
                  </a:lnTo>
                  <a:lnTo>
                    <a:pt x="182" y="101"/>
                  </a:lnTo>
                  <a:lnTo>
                    <a:pt x="182" y="91"/>
                  </a:lnTo>
                  <a:lnTo>
                    <a:pt x="182" y="82"/>
                  </a:lnTo>
                  <a:lnTo>
                    <a:pt x="180" y="73"/>
                  </a:lnTo>
                  <a:lnTo>
                    <a:pt x="178" y="64"/>
                  </a:lnTo>
                  <a:lnTo>
                    <a:pt x="176" y="55"/>
                  </a:lnTo>
                  <a:lnTo>
                    <a:pt x="171" y="47"/>
                  </a:lnTo>
                  <a:lnTo>
                    <a:pt x="167" y="40"/>
                  </a:lnTo>
                  <a:lnTo>
                    <a:pt x="161" y="33"/>
                  </a:lnTo>
                  <a:lnTo>
                    <a:pt x="156" y="26"/>
                  </a:lnTo>
                  <a:lnTo>
                    <a:pt x="149" y="21"/>
                  </a:lnTo>
                  <a:lnTo>
                    <a:pt x="143" y="15"/>
                  </a:lnTo>
                  <a:lnTo>
                    <a:pt x="135" y="11"/>
                  </a:lnTo>
                  <a:lnTo>
                    <a:pt x="127" y="6"/>
                  </a:lnTo>
                  <a:lnTo>
                    <a:pt x="118" y="4"/>
                  </a:lnTo>
                  <a:lnTo>
                    <a:pt x="109" y="2"/>
                  </a:lnTo>
                  <a:lnTo>
                    <a:pt x="100" y="0"/>
                  </a:lnTo>
                  <a:lnTo>
                    <a:pt x="92" y="0"/>
                  </a:lnTo>
                  <a:lnTo>
                    <a:pt x="82" y="0"/>
                  </a:lnTo>
                  <a:lnTo>
                    <a:pt x="73" y="2"/>
                  </a:lnTo>
                  <a:lnTo>
                    <a:pt x="64" y="4"/>
                  </a:lnTo>
                  <a:lnTo>
                    <a:pt x="56" y="6"/>
                  </a:lnTo>
                  <a:lnTo>
                    <a:pt x="48" y="11"/>
                  </a:lnTo>
                  <a:lnTo>
                    <a:pt x="41" y="15"/>
                  </a:lnTo>
                  <a:lnTo>
                    <a:pt x="33" y="21"/>
                  </a:lnTo>
                  <a:lnTo>
                    <a:pt x="27" y="26"/>
                  </a:lnTo>
                  <a:lnTo>
                    <a:pt x="21" y="33"/>
                  </a:lnTo>
                  <a:lnTo>
                    <a:pt x="16" y="40"/>
                  </a:lnTo>
                  <a:lnTo>
                    <a:pt x="11" y="47"/>
                  </a:lnTo>
                  <a:lnTo>
                    <a:pt x="7" y="55"/>
                  </a:lnTo>
                  <a:lnTo>
                    <a:pt x="4" y="64"/>
                  </a:lnTo>
                  <a:lnTo>
                    <a:pt x="2" y="73"/>
                  </a:lnTo>
                  <a:lnTo>
                    <a:pt x="1" y="82"/>
                  </a:lnTo>
                  <a:lnTo>
                    <a:pt x="0" y="91"/>
                  </a:lnTo>
                  <a:lnTo>
                    <a:pt x="1" y="101"/>
                  </a:lnTo>
                  <a:lnTo>
                    <a:pt x="2" y="109"/>
                  </a:lnTo>
                  <a:lnTo>
                    <a:pt x="4" y="118"/>
                  </a:lnTo>
                  <a:lnTo>
                    <a:pt x="7" y="126"/>
                  </a:lnTo>
                  <a:lnTo>
                    <a:pt x="11" y="135"/>
                  </a:lnTo>
                  <a:lnTo>
                    <a:pt x="16" y="142"/>
                  </a:lnTo>
                  <a:lnTo>
                    <a:pt x="21" y="149"/>
                  </a:lnTo>
                  <a:lnTo>
                    <a:pt x="27" y="156"/>
                  </a:lnTo>
                  <a:lnTo>
                    <a:pt x="33" y="162"/>
                  </a:lnTo>
                  <a:lnTo>
                    <a:pt x="41" y="167"/>
                  </a:lnTo>
                  <a:lnTo>
                    <a:pt x="48" y="172"/>
                  </a:lnTo>
                  <a:lnTo>
                    <a:pt x="56" y="175"/>
                  </a:lnTo>
                  <a:lnTo>
                    <a:pt x="64"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2" name="606861052"/>
            <p:cNvSpPr>
              <a:spLocks/>
            </p:cNvSpPr>
            <p:nvPr/>
          </p:nvSpPr>
          <p:spPr bwMode="auto">
            <a:xfrm>
              <a:off x="3078359" y="2915888"/>
              <a:ext cx="5191" cy="7532"/>
            </a:xfrm>
            <a:custGeom>
              <a:avLst/>
              <a:gdLst/>
              <a:ahLst/>
              <a:cxnLst>
                <a:cxn ang="0">
                  <a:pos x="100" y="182"/>
                </a:cxn>
                <a:cxn ang="0">
                  <a:pos x="118" y="178"/>
                </a:cxn>
                <a:cxn ang="0">
                  <a:pos x="135"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5" y="11"/>
                </a:cxn>
                <a:cxn ang="0">
                  <a:pos x="118" y="4"/>
                </a:cxn>
                <a:cxn ang="0">
                  <a:pos x="100" y="0"/>
                </a:cxn>
                <a:cxn ang="0">
                  <a:pos x="82" y="0"/>
                </a:cxn>
                <a:cxn ang="0">
                  <a:pos x="64" y="4"/>
                </a:cxn>
                <a:cxn ang="0">
                  <a:pos x="48" y="11"/>
                </a:cxn>
                <a:cxn ang="0">
                  <a:pos x="34" y="21"/>
                </a:cxn>
                <a:cxn ang="0">
                  <a:pos x="20" y="33"/>
                </a:cxn>
                <a:cxn ang="0">
                  <a:pos x="10" y="47"/>
                </a:cxn>
                <a:cxn ang="0">
                  <a:pos x="4" y="64"/>
                </a:cxn>
                <a:cxn ang="0">
                  <a:pos x="0" y="82"/>
                </a:cxn>
                <a:cxn ang="0">
                  <a:pos x="0" y="101"/>
                </a:cxn>
                <a:cxn ang="0">
                  <a:pos x="4" y="118"/>
                </a:cxn>
                <a:cxn ang="0">
                  <a:pos x="10" y="135"/>
                </a:cxn>
                <a:cxn ang="0">
                  <a:pos x="20" y="149"/>
                </a:cxn>
                <a:cxn ang="0">
                  <a:pos x="34" y="162"/>
                </a:cxn>
                <a:cxn ang="0">
                  <a:pos x="48" y="172"/>
                </a:cxn>
                <a:cxn ang="0">
                  <a:pos x="64" y="178"/>
                </a:cxn>
                <a:cxn ang="0">
                  <a:pos x="82" y="182"/>
                </a:cxn>
              </a:cxnLst>
              <a:rect l="0" t="0" r="r" b="b"/>
              <a:pathLst>
                <a:path w="182" h="183">
                  <a:moveTo>
                    <a:pt x="91" y="183"/>
                  </a:moveTo>
                  <a:lnTo>
                    <a:pt x="100" y="182"/>
                  </a:lnTo>
                  <a:lnTo>
                    <a:pt x="109" y="180"/>
                  </a:lnTo>
                  <a:lnTo>
                    <a:pt x="118" y="178"/>
                  </a:lnTo>
                  <a:lnTo>
                    <a:pt x="127" y="175"/>
                  </a:lnTo>
                  <a:lnTo>
                    <a:pt x="135" y="172"/>
                  </a:lnTo>
                  <a:lnTo>
                    <a:pt x="142" y="167"/>
                  </a:lnTo>
                  <a:lnTo>
                    <a:pt x="149" y="162"/>
                  </a:lnTo>
                  <a:lnTo>
                    <a:pt x="156" y="156"/>
                  </a:lnTo>
                  <a:lnTo>
                    <a:pt x="161" y="149"/>
                  </a:lnTo>
                  <a:lnTo>
                    <a:pt x="167" y="142"/>
                  </a:lnTo>
                  <a:lnTo>
                    <a:pt x="171" y="135"/>
                  </a:lnTo>
                  <a:lnTo>
                    <a:pt x="176" y="126"/>
                  </a:lnTo>
                  <a:lnTo>
                    <a:pt x="179" y="118"/>
                  </a:lnTo>
                  <a:lnTo>
                    <a:pt x="181" y="109"/>
                  </a:lnTo>
                  <a:lnTo>
                    <a:pt x="182" y="101"/>
                  </a:lnTo>
                  <a:lnTo>
                    <a:pt x="182" y="91"/>
                  </a:lnTo>
                  <a:lnTo>
                    <a:pt x="182" y="82"/>
                  </a:lnTo>
                  <a:lnTo>
                    <a:pt x="181" y="73"/>
                  </a:lnTo>
                  <a:lnTo>
                    <a:pt x="179" y="64"/>
                  </a:lnTo>
                  <a:lnTo>
                    <a:pt x="176" y="55"/>
                  </a:lnTo>
                  <a:lnTo>
                    <a:pt x="171" y="47"/>
                  </a:lnTo>
                  <a:lnTo>
                    <a:pt x="167" y="40"/>
                  </a:lnTo>
                  <a:lnTo>
                    <a:pt x="161" y="33"/>
                  </a:lnTo>
                  <a:lnTo>
                    <a:pt x="156" y="26"/>
                  </a:lnTo>
                  <a:lnTo>
                    <a:pt x="149" y="21"/>
                  </a:lnTo>
                  <a:lnTo>
                    <a:pt x="142" y="15"/>
                  </a:lnTo>
                  <a:lnTo>
                    <a:pt x="135" y="11"/>
                  </a:lnTo>
                  <a:lnTo>
                    <a:pt x="127" y="6"/>
                  </a:lnTo>
                  <a:lnTo>
                    <a:pt x="118" y="4"/>
                  </a:lnTo>
                  <a:lnTo>
                    <a:pt x="109" y="2"/>
                  </a:lnTo>
                  <a:lnTo>
                    <a:pt x="100" y="0"/>
                  </a:lnTo>
                  <a:lnTo>
                    <a:pt x="91" y="0"/>
                  </a:lnTo>
                  <a:lnTo>
                    <a:pt x="82" y="0"/>
                  </a:lnTo>
                  <a:lnTo>
                    <a:pt x="73" y="2"/>
                  </a:lnTo>
                  <a:lnTo>
                    <a:pt x="64" y="4"/>
                  </a:lnTo>
                  <a:lnTo>
                    <a:pt x="56" y="6"/>
                  </a:lnTo>
                  <a:lnTo>
                    <a:pt x="48" y="11"/>
                  </a:lnTo>
                  <a:lnTo>
                    <a:pt x="40" y="15"/>
                  </a:lnTo>
                  <a:lnTo>
                    <a:pt x="34" y="21"/>
                  </a:lnTo>
                  <a:lnTo>
                    <a:pt x="27" y="26"/>
                  </a:lnTo>
                  <a:lnTo>
                    <a:pt x="20" y="33"/>
                  </a:lnTo>
                  <a:lnTo>
                    <a:pt x="16" y="40"/>
                  </a:lnTo>
                  <a:lnTo>
                    <a:pt x="10" y="47"/>
                  </a:lnTo>
                  <a:lnTo>
                    <a:pt x="7" y="55"/>
                  </a:lnTo>
                  <a:lnTo>
                    <a:pt x="4" y="64"/>
                  </a:lnTo>
                  <a:lnTo>
                    <a:pt x="2" y="73"/>
                  </a:lnTo>
                  <a:lnTo>
                    <a:pt x="0" y="82"/>
                  </a:lnTo>
                  <a:lnTo>
                    <a:pt x="0" y="91"/>
                  </a:lnTo>
                  <a:lnTo>
                    <a:pt x="0" y="101"/>
                  </a:lnTo>
                  <a:lnTo>
                    <a:pt x="2" y="109"/>
                  </a:lnTo>
                  <a:lnTo>
                    <a:pt x="4" y="118"/>
                  </a:lnTo>
                  <a:lnTo>
                    <a:pt x="7" y="126"/>
                  </a:lnTo>
                  <a:lnTo>
                    <a:pt x="10" y="135"/>
                  </a:lnTo>
                  <a:lnTo>
                    <a:pt x="16" y="142"/>
                  </a:lnTo>
                  <a:lnTo>
                    <a:pt x="20" y="149"/>
                  </a:lnTo>
                  <a:lnTo>
                    <a:pt x="27" y="156"/>
                  </a:lnTo>
                  <a:lnTo>
                    <a:pt x="34" y="162"/>
                  </a:lnTo>
                  <a:lnTo>
                    <a:pt x="40" y="167"/>
                  </a:lnTo>
                  <a:lnTo>
                    <a:pt x="48" y="172"/>
                  </a:lnTo>
                  <a:lnTo>
                    <a:pt x="56"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3" name="526045013"/>
            <p:cNvSpPr>
              <a:spLocks/>
            </p:cNvSpPr>
            <p:nvPr/>
          </p:nvSpPr>
          <p:spPr bwMode="auto">
            <a:xfrm>
              <a:off x="3161419" y="2965265"/>
              <a:ext cx="36916" cy="8788"/>
            </a:xfrm>
            <a:custGeom>
              <a:avLst/>
              <a:gdLst/>
              <a:ahLst/>
              <a:cxnLst>
                <a:cxn ang="0">
                  <a:pos x="1169" y="0"/>
                </a:cxn>
                <a:cxn ang="0">
                  <a:pos x="1190" y="2"/>
                </a:cxn>
                <a:cxn ang="0">
                  <a:pos x="1212" y="7"/>
                </a:cxn>
                <a:cxn ang="0">
                  <a:pos x="1229" y="17"/>
                </a:cxn>
                <a:cxn ang="0">
                  <a:pos x="1246" y="31"/>
                </a:cxn>
                <a:cxn ang="0">
                  <a:pos x="1259" y="47"/>
                </a:cxn>
                <a:cxn ang="0">
                  <a:pos x="1269" y="66"/>
                </a:cxn>
                <a:cxn ang="0">
                  <a:pos x="1276" y="86"/>
                </a:cxn>
                <a:cxn ang="0">
                  <a:pos x="1278" y="108"/>
                </a:cxn>
                <a:cxn ang="0">
                  <a:pos x="1276" y="130"/>
                </a:cxn>
                <a:cxn ang="0">
                  <a:pos x="1269" y="150"/>
                </a:cxn>
                <a:cxn ang="0">
                  <a:pos x="1259" y="169"/>
                </a:cxn>
                <a:cxn ang="0">
                  <a:pos x="1246" y="185"/>
                </a:cxn>
                <a:cxn ang="0">
                  <a:pos x="1229" y="198"/>
                </a:cxn>
                <a:cxn ang="0">
                  <a:pos x="1212" y="208"/>
                </a:cxn>
                <a:cxn ang="0">
                  <a:pos x="1190" y="215"/>
                </a:cxn>
                <a:cxn ang="0">
                  <a:pos x="1169" y="217"/>
                </a:cxn>
                <a:cxn ang="0">
                  <a:pos x="97" y="216"/>
                </a:cxn>
                <a:cxn ang="0">
                  <a:pos x="76" y="213"/>
                </a:cxn>
                <a:cxn ang="0">
                  <a:pos x="56" y="204"/>
                </a:cxn>
                <a:cxn ang="0">
                  <a:pos x="38" y="192"/>
                </a:cxn>
                <a:cxn ang="0">
                  <a:pos x="24" y="177"/>
                </a:cxn>
                <a:cxn ang="0">
                  <a:pos x="12" y="159"/>
                </a:cxn>
                <a:cxn ang="0">
                  <a:pos x="4" y="140"/>
                </a:cxn>
                <a:cxn ang="0">
                  <a:pos x="0" y="119"/>
                </a:cxn>
                <a:cxn ang="0">
                  <a:pos x="0" y="97"/>
                </a:cxn>
                <a:cxn ang="0">
                  <a:pos x="4" y="76"/>
                </a:cxn>
                <a:cxn ang="0">
                  <a:pos x="12" y="56"/>
                </a:cxn>
                <a:cxn ang="0">
                  <a:pos x="24" y="38"/>
                </a:cxn>
                <a:cxn ang="0">
                  <a:pos x="38" y="24"/>
                </a:cxn>
                <a:cxn ang="0">
                  <a:pos x="56" y="12"/>
                </a:cxn>
                <a:cxn ang="0">
                  <a:pos x="76" y="4"/>
                </a:cxn>
                <a:cxn ang="0">
                  <a:pos x="97" y="0"/>
                </a:cxn>
              </a:cxnLst>
              <a:rect l="0" t="0" r="r" b="b"/>
              <a:pathLst>
                <a:path w="1278" h="217">
                  <a:moveTo>
                    <a:pt x="108" y="0"/>
                  </a:moveTo>
                  <a:lnTo>
                    <a:pt x="1169" y="0"/>
                  </a:lnTo>
                  <a:lnTo>
                    <a:pt x="1180" y="0"/>
                  </a:lnTo>
                  <a:lnTo>
                    <a:pt x="1190" y="2"/>
                  </a:lnTo>
                  <a:lnTo>
                    <a:pt x="1202" y="4"/>
                  </a:lnTo>
                  <a:lnTo>
                    <a:pt x="1212" y="7"/>
                  </a:lnTo>
                  <a:lnTo>
                    <a:pt x="1220" y="12"/>
                  </a:lnTo>
                  <a:lnTo>
                    <a:pt x="1229" y="17"/>
                  </a:lnTo>
                  <a:lnTo>
                    <a:pt x="1238" y="24"/>
                  </a:lnTo>
                  <a:lnTo>
                    <a:pt x="1246" y="31"/>
                  </a:lnTo>
                  <a:lnTo>
                    <a:pt x="1253" y="38"/>
                  </a:lnTo>
                  <a:lnTo>
                    <a:pt x="1259" y="47"/>
                  </a:lnTo>
                  <a:lnTo>
                    <a:pt x="1265" y="56"/>
                  </a:lnTo>
                  <a:lnTo>
                    <a:pt x="1269" y="66"/>
                  </a:lnTo>
                  <a:lnTo>
                    <a:pt x="1272" y="76"/>
                  </a:lnTo>
                  <a:lnTo>
                    <a:pt x="1276" y="86"/>
                  </a:lnTo>
                  <a:lnTo>
                    <a:pt x="1277" y="97"/>
                  </a:lnTo>
                  <a:lnTo>
                    <a:pt x="1278" y="108"/>
                  </a:lnTo>
                  <a:lnTo>
                    <a:pt x="1277" y="119"/>
                  </a:lnTo>
                  <a:lnTo>
                    <a:pt x="1276" y="130"/>
                  </a:lnTo>
                  <a:lnTo>
                    <a:pt x="1272" y="140"/>
                  </a:lnTo>
                  <a:lnTo>
                    <a:pt x="1269" y="150"/>
                  </a:lnTo>
                  <a:lnTo>
                    <a:pt x="1265" y="159"/>
                  </a:lnTo>
                  <a:lnTo>
                    <a:pt x="1259" y="169"/>
                  </a:lnTo>
                  <a:lnTo>
                    <a:pt x="1253" y="177"/>
                  </a:lnTo>
                  <a:lnTo>
                    <a:pt x="1246" y="185"/>
                  </a:lnTo>
                  <a:lnTo>
                    <a:pt x="1238" y="192"/>
                  </a:lnTo>
                  <a:lnTo>
                    <a:pt x="1229" y="198"/>
                  </a:lnTo>
                  <a:lnTo>
                    <a:pt x="1220" y="204"/>
                  </a:lnTo>
                  <a:lnTo>
                    <a:pt x="1212" y="208"/>
                  </a:lnTo>
                  <a:lnTo>
                    <a:pt x="1202" y="213"/>
                  </a:lnTo>
                  <a:lnTo>
                    <a:pt x="1190" y="215"/>
                  </a:lnTo>
                  <a:lnTo>
                    <a:pt x="1180" y="216"/>
                  </a:lnTo>
                  <a:lnTo>
                    <a:pt x="1169" y="217"/>
                  </a:lnTo>
                  <a:lnTo>
                    <a:pt x="108" y="217"/>
                  </a:lnTo>
                  <a:lnTo>
                    <a:pt x="97" y="216"/>
                  </a:lnTo>
                  <a:lnTo>
                    <a:pt x="86" y="215"/>
                  </a:lnTo>
                  <a:lnTo>
                    <a:pt x="76" y="213"/>
                  </a:lnTo>
                  <a:lnTo>
                    <a:pt x="66" y="208"/>
                  </a:lnTo>
                  <a:lnTo>
                    <a:pt x="56" y="204"/>
                  </a:lnTo>
                  <a:lnTo>
                    <a:pt x="47" y="198"/>
                  </a:lnTo>
                  <a:lnTo>
                    <a:pt x="38" y="192"/>
                  </a:lnTo>
                  <a:lnTo>
                    <a:pt x="31" y="185"/>
                  </a:lnTo>
                  <a:lnTo>
                    <a:pt x="24" y="177"/>
                  </a:lnTo>
                  <a:lnTo>
                    <a:pt x="17" y="169"/>
                  </a:lnTo>
                  <a:lnTo>
                    <a:pt x="12" y="159"/>
                  </a:lnTo>
                  <a:lnTo>
                    <a:pt x="7" y="150"/>
                  </a:lnTo>
                  <a:lnTo>
                    <a:pt x="4" y="140"/>
                  </a:lnTo>
                  <a:lnTo>
                    <a:pt x="2" y="130"/>
                  </a:lnTo>
                  <a:lnTo>
                    <a:pt x="0" y="119"/>
                  </a:lnTo>
                  <a:lnTo>
                    <a:pt x="0" y="108"/>
                  </a:lnTo>
                  <a:lnTo>
                    <a:pt x="0" y="97"/>
                  </a:lnTo>
                  <a:lnTo>
                    <a:pt x="2" y="86"/>
                  </a:lnTo>
                  <a:lnTo>
                    <a:pt x="4" y="76"/>
                  </a:lnTo>
                  <a:lnTo>
                    <a:pt x="7" y="66"/>
                  </a:lnTo>
                  <a:lnTo>
                    <a:pt x="12" y="56"/>
                  </a:lnTo>
                  <a:lnTo>
                    <a:pt x="17" y="47"/>
                  </a:lnTo>
                  <a:lnTo>
                    <a:pt x="24" y="38"/>
                  </a:lnTo>
                  <a:lnTo>
                    <a:pt x="31" y="31"/>
                  </a:lnTo>
                  <a:lnTo>
                    <a:pt x="38"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4" name="1898943303"/>
            <p:cNvSpPr>
              <a:spLocks/>
            </p:cNvSpPr>
            <p:nvPr/>
          </p:nvSpPr>
          <p:spPr bwMode="auto">
            <a:xfrm>
              <a:off x="3049231" y="2965266"/>
              <a:ext cx="5191" cy="7951"/>
            </a:xfrm>
            <a:custGeom>
              <a:avLst/>
              <a:gdLst/>
              <a:ahLst/>
              <a:cxnLst>
                <a:cxn ang="0">
                  <a:pos x="101" y="182"/>
                </a:cxn>
                <a:cxn ang="0">
                  <a:pos x="119" y="179"/>
                </a:cxn>
                <a:cxn ang="0">
                  <a:pos x="135" y="172"/>
                </a:cxn>
                <a:cxn ang="0">
                  <a:pos x="150" y="162"/>
                </a:cxn>
                <a:cxn ang="0">
                  <a:pos x="162" y="150"/>
                </a:cxn>
                <a:cxn ang="0">
                  <a:pos x="172" y="134"/>
                </a:cxn>
                <a:cxn ang="0">
                  <a:pos x="179" y="119"/>
                </a:cxn>
                <a:cxn ang="0">
                  <a:pos x="182" y="101"/>
                </a:cxn>
                <a:cxn ang="0">
                  <a:pos x="182" y="82"/>
                </a:cxn>
                <a:cxn ang="0">
                  <a:pos x="179"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9" y="179"/>
                  </a:lnTo>
                  <a:lnTo>
                    <a:pt x="126" y="176"/>
                  </a:lnTo>
                  <a:lnTo>
                    <a:pt x="135" y="172"/>
                  </a:lnTo>
                  <a:lnTo>
                    <a:pt x="142" y="168"/>
                  </a:lnTo>
                  <a:lnTo>
                    <a:pt x="150" y="162"/>
                  </a:lnTo>
                  <a:lnTo>
                    <a:pt x="156" y="156"/>
                  </a:lnTo>
                  <a:lnTo>
                    <a:pt x="162" y="150"/>
                  </a:lnTo>
                  <a:lnTo>
                    <a:pt x="167" y="142"/>
                  </a:lnTo>
                  <a:lnTo>
                    <a:pt x="172" y="134"/>
                  </a:lnTo>
                  <a:lnTo>
                    <a:pt x="175" y="127"/>
                  </a:lnTo>
                  <a:lnTo>
                    <a:pt x="179" y="119"/>
                  </a:lnTo>
                  <a:lnTo>
                    <a:pt x="181" y="110"/>
                  </a:lnTo>
                  <a:lnTo>
                    <a:pt x="182" y="101"/>
                  </a:lnTo>
                  <a:lnTo>
                    <a:pt x="183" y="91"/>
                  </a:lnTo>
                  <a:lnTo>
                    <a:pt x="182" y="82"/>
                  </a:lnTo>
                  <a:lnTo>
                    <a:pt x="181" y="73"/>
                  </a:lnTo>
                  <a:lnTo>
                    <a:pt x="179" y="65"/>
                  </a:lnTo>
                  <a:lnTo>
                    <a:pt x="175" y="56"/>
                  </a:lnTo>
                  <a:lnTo>
                    <a:pt x="172" y="48"/>
                  </a:lnTo>
                  <a:lnTo>
                    <a:pt x="167" y="40"/>
                  </a:lnTo>
                  <a:lnTo>
                    <a:pt x="162" y="34"/>
                  </a:lnTo>
                  <a:lnTo>
                    <a:pt x="156" y="27"/>
                  </a:lnTo>
                  <a:lnTo>
                    <a:pt x="150" y="21"/>
                  </a:lnTo>
                  <a:lnTo>
                    <a:pt x="142" y="16"/>
                  </a:lnTo>
                  <a:lnTo>
                    <a:pt x="135" y="11"/>
                  </a:lnTo>
                  <a:lnTo>
                    <a:pt x="126" y="7"/>
                  </a:lnTo>
                  <a:lnTo>
                    <a:pt x="119" y="5"/>
                  </a:lnTo>
                  <a:lnTo>
                    <a:pt x="110" y="2"/>
                  </a:lnTo>
                  <a:lnTo>
                    <a:pt x="101" y="0"/>
                  </a:lnTo>
                  <a:lnTo>
                    <a:pt x="91" y="0"/>
                  </a:lnTo>
                  <a:lnTo>
                    <a:pt x="82" y="0"/>
                  </a:lnTo>
                  <a:lnTo>
                    <a:pt x="73" y="2"/>
                  </a:lnTo>
                  <a:lnTo>
                    <a:pt x="64" y="5"/>
                  </a:lnTo>
                  <a:lnTo>
                    <a:pt x="55" y="7"/>
                  </a:lnTo>
                  <a:lnTo>
                    <a:pt x="48" y="11"/>
                  </a:lnTo>
                  <a:lnTo>
                    <a:pt x="40" y="16"/>
                  </a:lnTo>
                  <a:lnTo>
                    <a:pt x="33" y="21"/>
                  </a:lnTo>
                  <a:lnTo>
                    <a:pt x="27" y="27"/>
                  </a:lnTo>
                  <a:lnTo>
                    <a:pt x="21" y="34"/>
                  </a:lnTo>
                  <a:lnTo>
                    <a:pt x="16" y="40"/>
                  </a:lnTo>
                  <a:lnTo>
                    <a:pt x="11" y="48"/>
                  </a:lnTo>
                  <a:lnTo>
                    <a:pt x="7" y="56"/>
                  </a:lnTo>
                  <a:lnTo>
                    <a:pt x="4" y="65"/>
                  </a:lnTo>
                  <a:lnTo>
                    <a:pt x="2" y="73"/>
                  </a:lnTo>
                  <a:lnTo>
                    <a:pt x="0" y="82"/>
                  </a:lnTo>
                  <a:lnTo>
                    <a:pt x="0" y="91"/>
                  </a:lnTo>
                  <a:lnTo>
                    <a:pt x="0" y="101"/>
                  </a:lnTo>
                  <a:lnTo>
                    <a:pt x="2" y="110"/>
                  </a:lnTo>
                  <a:lnTo>
                    <a:pt x="4" y="119"/>
                  </a:lnTo>
                  <a:lnTo>
                    <a:pt x="7" y="127"/>
                  </a:lnTo>
                  <a:lnTo>
                    <a:pt x="11" y="134"/>
                  </a:lnTo>
                  <a:lnTo>
                    <a:pt x="16" y="142"/>
                  </a:lnTo>
                  <a:lnTo>
                    <a:pt x="21" y="150"/>
                  </a:lnTo>
                  <a:lnTo>
                    <a:pt x="27"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5" name="228403305"/>
            <p:cNvSpPr>
              <a:spLocks/>
            </p:cNvSpPr>
            <p:nvPr/>
          </p:nvSpPr>
          <p:spPr bwMode="auto">
            <a:xfrm>
              <a:off x="3056440" y="2965266"/>
              <a:ext cx="5480" cy="7951"/>
            </a:xfrm>
            <a:custGeom>
              <a:avLst/>
              <a:gdLst/>
              <a:ahLst/>
              <a:cxnLst>
                <a:cxn ang="0">
                  <a:pos x="101" y="182"/>
                </a:cxn>
                <a:cxn ang="0">
                  <a:pos x="119" y="179"/>
                </a:cxn>
                <a:cxn ang="0">
                  <a:pos x="135" y="172"/>
                </a:cxn>
                <a:cxn ang="0">
                  <a:pos x="150" y="162"/>
                </a:cxn>
                <a:cxn ang="0">
                  <a:pos x="162" y="150"/>
                </a:cxn>
                <a:cxn ang="0">
                  <a:pos x="172" y="134"/>
                </a:cxn>
                <a:cxn ang="0">
                  <a:pos x="178" y="119"/>
                </a:cxn>
                <a:cxn ang="0">
                  <a:pos x="182" y="101"/>
                </a:cxn>
                <a:cxn ang="0">
                  <a:pos x="182" y="82"/>
                </a:cxn>
                <a:cxn ang="0">
                  <a:pos x="178" y="65"/>
                </a:cxn>
                <a:cxn ang="0">
                  <a:pos x="172" y="48"/>
                </a:cxn>
                <a:cxn ang="0">
                  <a:pos x="162" y="34"/>
                </a:cxn>
                <a:cxn ang="0">
                  <a:pos x="150" y="21"/>
                </a:cxn>
                <a:cxn ang="0">
                  <a:pos x="135" y="11"/>
                </a:cxn>
                <a:cxn ang="0">
                  <a:pos x="119" y="5"/>
                </a:cxn>
                <a:cxn ang="0">
                  <a:pos x="101"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3" h="183">
                  <a:moveTo>
                    <a:pt x="92" y="183"/>
                  </a:moveTo>
                  <a:lnTo>
                    <a:pt x="101" y="182"/>
                  </a:lnTo>
                  <a:lnTo>
                    <a:pt x="110" y="181"/>
                  </a:lnTo>
                  <a:lnTo>
                    <a:pt x="119" y="179"/>
                  </a:lnTo>
                  <a:lnTo>
                    <a:pt x="127" y="176"/>
                  </a:lnTo>
                  <a:lnTo>
                    <a:pt x="135" y="172"/>
                  </a:lnTo>
                  <a:lnTo>
                    <a:pt x="142" y="168"/>
                  </a:lnTo>
                  <a:lnTo>
                    <a:pt x="150" y="162"/>
                  </a:lnTo>
                  <a:lnTo>
                    <a:pt x="156" y="156"/>
                  </a:lnTo>
                  <a:lnTo>
                    <a:pt x="162" y="150"/>
                  </a:lnTo>
                  <a:lnTo>
                    <a:pt x="167"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7" y="40"/>
                  </a:lnTo>
                  <a:lnTo>
                    <a:pt x="162" y="34"/>
                  </a:lnTo>
                  <a:lnTo>
                    <a:pt x="156" y="27"/>
                  </a:lnTo>
                  <a:lnTo>
                    <a:pt x="150" y="21"/>
                  </a:lnTo>
                  <a:lnTo>
                    <a:pt x="142" y="16"/>
                  </a:lnTo>
                  <a:lnTo>
                    <a:pt x="135" y="11"/>
                  </a:lnTo>
                  <a:lnTo>
                    <a:pt x="127" y="7"/>
                  </a:lnTo>
                  <a:lnTo>
                    <a:pt x="119" y="5"/>
                  </a:lnTo>
                  <a:lnTo>
                    <a:pt x="110" y="2"/>
                  </a:lnTo>
                  <a:lnTo>
                    <a:pt x="101" y="0"/>
                  </a:lnTo>
                  <a:lnTo>
                    <a:pt x="92"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8" y="56"/>
                  </a:lnTo>
                  <a:lnTo>
                    <a:pt x="4" y="65"/>
                  </a:lnTo>
                  <a:lnTo>
                    <a:pt x="2" y="73"/>
                  </a:lnTo>
                  <a:lnTo>
                    <a:pt x="1" y="82"/>
                  </a:lnTo>
                  <a:lnTo>
                    <a:pt x="0" y="91"/>
                  </a:lnTo>
                  <a:lnTo>
                    <a:pt x="1" y="101"/>
                  </a:lnTo>
                  <a:lnTo>
                    <a:pt x="2" y="110"/>
                  </a:lnTo>
                  <a:lnTo>
                    <a:pt x="4" y="119"/>
                  </a:lnTo>
                  <a:lnTo>
                    <a:pt x="8"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6" name="583141557"/>
            <p:cNvSpPr>
              <a:spLocks/>
            </p:cNvSpPr>
            <p:nvPr/>
          </p:nvSpPr>
          <p:spPr bwMode="auto">
            <a:xfrm>
              <a:off x="3063939" y="2965266"/>
              <a:ext cx="5191" cy="7951"/>
            </a:xfrm>
            <a:custGeom>
              <a:avLst/>
              <a:gdLst/>
              <a:ahLst/>
              <a:cxnLst>
                <a:cxn ang="0">
                  <a:pos x="101" y="182"/>
                </a:cxn>
                <a:cxn ang="0">
                  <a:pos x="118" y="179"/>
                </a:cxn>
                <a:cxn ang="0">
                  <a:pos x="135" y="172"/>
                </a:cxn>
                <a:cxn ang="0">
                  <a:pos x="149" y="162"/>
                </a:cxn>
                <a:cxn ang="0">
                  <a:pos x="162" y="150"/>
                </a:cxn>
                <a:cxn ang="0">
                  <a:pos x="172" y="134"/>
                </a:cxn>
                <a:cxn ang="0">
                  <a:pos x="178" y="119"/>
                </a:cxn>
                <a:cxn ang="0">
                  <a:pos x="183" y="101"/>
                </a:cxn>
                <a:cxn ang="0">
                  <a:pos x="183" y="82"/>
                </a:cxn>
                <a:cxn ang="0">
                  <a:pos x="178" y="65"/>
                </a:cxn>
                <a:cxn ang="0">
                  <a:pos x="172" y="48"/>
                </a:cxn>
                <a:cxn ang="0">
                  <a:pos x="162" y="34"/>
                </a:cxn>
                <a:cxn ang="0">
                  <a:pos x="149" y="21"/>
                </a:cxn>
                <a:cxn ang="0">
                  <a:pos x="135" y="11"/>
                </a:cxn>
                <a:cxn ang="0">
                  <a:pos x="118" y="5"/>
                </a:cxn>
                <a:cxn ang="0">
                  <a:pos x="101" y="0"/>
                </a:cxn>
                <a:cxn ang="0">
                  <a:pos x="82" y="0"/>
                </a:cxn>
                <a:cxn ang="0">
                  <a:pos x="64" y="5"/>
                </a:cxn>
                <a:cxn ang="0">
                  <a:pos x="47"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7" y="172"/>
                </a:cxn>
                <a:cxn ang="0">
                  <a:pos x="64" y="179"/>
                </a:cxn>
                <a:cxn ang="0">
                  <a:pos x="82" y="182"/>
                </a:cxn>
              </a:cxnLst>
              <a:rect l="0" t="0" r="r" b="b"/>
              <a:pathLst>
                <a:path w="183" h="183">
                  <a:moveTo>
                    <a:pt x="92" y="183"/>
                  </a:moveTo>
                  <a:lnTo>
                    <a:pt x="101" y="182"/>
                  </a:lnTo>
                  <a:lnTo>
                    <a:pt x="109" y="181"/>
                  </a:lnTo>
                  <a:lnTo>
                    <a:pt x="118" y="179"/>
                  </a:lnTo>
                  <a:lnTo>
                    <a:pt x="127" y="176"/>
                  </a:lnTo>
                  <a:lnTo>
                    <a:pt x="135" y="172"/>
                  </a:lnTo>
                  <a:lnTo>
                    <a:pt x="143" y="168"/>
                  </a:lnTo>
                  <a:lnTo>
                    <a:pt x="149" y="162"/>
                  </a:lnTo>
                  <a:lnTo>
                    <a:pt x="156" y="156"/>
                  </a:lnTo>
                  <a:lnTo>
                    <a:pt x="162" y="150"/>
                  </a:lnTo>
                  <a:lnTo>
                    <a:pt x="167" y="142"/>
                  </a:lnTo>
                  <a:lnTo>
                    <a:pt x="172" y="134"/>
                  </a:lnTo>
                  <a:lnTo>
                    <a:pt x="176" y="127"/>
                  </a:lnTo>
                  <a:lnTo>
                    <a:pt x="178" y="119"/>
                  </a:lnTo>
                  <a:lnTo>
                    <a:pt x="180" y="110"/>
                  </a:lnTo>
                  <a:lnTo>
                    <a:pt x="183" y="101"/>
                  </a:lnTo>
                  <a:lnTo>
                    <a:pt x="183" y="91"/>
                  </a:lnTo>
                  <a:lnTo>
                    <a:pt x="183" y="82"/>
                  </a:lnTo>
                  <a:lnTo>
                    <a:pt x="180" y="73"/>
                  </a:lnTo>
                  <a:lnTo>
                    <a:pt x="178" y="65"/>
                  </a:lnTo>
                  <a:lnTo>
                    <a:pt x="176" y="56"/>
                  </a:lnTo>
                  <a:lnTo>
                    <a:pt x="172" y="48"/>
                  </a:lnTo>
                  <a:lnTo>
                    <a:pt x="167" y="40"/>
                  </a:lnTo>
                  <a:lnTo>
                    <a:pt x="162" y="34"/>
                  </a:lnTo>
                  <a:lnTo>
                    <a:pt x="156" y="27"/>
                  </a:lnTo>
                  <a:lnTo>
                    <a:pt x="149" y="21"/>
                  </a:lnTo>
                  <a:lnTo>
                    <a:pt x="143" y="16"/>
                  </a:lnTo>
                  <a:lnTo>
                    <a:pt x="135" y="11"/>
                  </a:lnTo>
                  <a:lnTo>
                    <a:pt x="127" y="7"/>
                  </a:lnTo>
                  <a:lnTo>
                    <a:pt x="118" y="5"/>
                  </a:lnTo>
                  <a:lnTo>
                    <a:pt x="109" y="2"/>
                  </a:lnTo>
                  <a:lnTo>
                    <a:pt x="101" y="0"/>
                  </a:lnTo>
                  <a:lnTo>
                    <a:pt x="92" y="0"/>
                  </a:lnTo>
                  <a:lnTo>
                    <a:pt x="82" y="0"/>
                  </a:lnTo>
                  <a:lnTo>
                    <a:pt x="73" y="2"/>
                  </a:lnTo>
                  <a:lnTo>
                    <a:pt x="64" y="5"/>
                  </a:lnTo>
                  <a:lnTo>
                    <a:pt x="56" y="7"/>
                  </a:lnTo>
                  <a:lnTo>
                    <a:pt x="47" y="11"/>
                  </a:lnTo>
                  <a:lnTo>
                    <a:pt x="41" y="16"/>
                  </a:lnTo>
                  <a:lnTo>
                    <a:pt x="33" y="21"/>
                  </a:lnTo>
                  <a:lnTo>
                    <a:pt x="26" y="27"/>
                  </a:lnTo>
                  <a:lnTo>
                    <a:pt x="21" y="34"/>
                  </a:lnTo>
                  <a:lnTo>
                    <a:pt x="15"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5" y="142"/>
                  </a:lnTo>
                  <a:lnTo>
                    <a:pt x="21" y="150"/>
                  </a:lnTo>
                  <a:lnTo>
                    <a:pt x="26" y="156"/>
                  </a:lnTo>
                  <a:lnTo>
                    <a:pt x="33" y="162"/>
                  </a:lnTo>
                  <a:lnTo>
                    <a:pt x="41" y="168"/>
                  </a:lnTo>
                  <a:lnTo>
                    <a:pt x="47"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7" name="606010746"/>
            <p:cNvSpPr>
              <a:spLocks/>
            </p:cNvSpPr>
            <p:nvPr/>
          </p:nvSpPr>
          <p:spPr bwMode="auto">
            <a:xfrm>
              <a:off x="3071149" y="2965266"/>
              <a:ext cx="5191" cy="7951"/>
            </a:xfrm>
            <a:custGeom>
              <a:avLst/>
              <a:gdLst/>
              <a:ahLst/>
              <a:cxnLst>
                <a:cxn ang="0">
                  <a:pos x="100" y="182"/>
                </a:cxn>
                <a:cxn ang="0">
                  <a:pos x="118" y="179"/>
                </a:cxn>
                <a:cxn ang="0">
                  <a:pos x="135" y="172"/>
                </a:cxn>
                <a:cxn ang="0">
                  <a:pos x="149" y="162"/>
                </a:cxn>
                <a:cxn ang="0">
                  <a:pos x="161" y="150"/>
                </a:cxn>
                <a:cxn ang="0">
                  <a:pos x="171" y="134"/>
                </a:cxn>
                <a:cxn ang="0">
                  <a:pos x="178" y="119"/>
                </a:cxn>
                <a:cxn ang="0">
                  <a:pos x="182" y="101"/>
                </a:cxn>
                <a:cxn ang="0">
                  <a:pos x="182" y="82"/>
                </a:cxn>
                <a:cxn ang="0">
                  <a:pos x="178"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3" y="21"/>
                </a:cxn>
                <a:cxn ang="0">
                  <a:pos x="21" y="34"/>
                </a:cxn>
                <a:cxn ang="0">
                  <a:pos x="11" y="48"/>
                </a:cxn>
                <a:cxn ang="0">
                  <a:pos x="4" y="65"/>
                </a:cxn>
                <a:cxn ang="0">
                  <a:pos x="1" y="82"/>
                </a:cxn>
                <a:cxn ang="0">
                  <a:pos x="1" y="101"/>
                </a:cxn>
                <a:cxn ang="0">
                  <a:pos x="4" y="119"/>
                </a:cxn>
                <a:cxn ang="0">
                  <a:pos x="11" y="134"/>
                </a:cxn>
                <a:cxn ang="0">
                  <a:pos x="21" y="150"/>
                </a:cxn>
                <a:cxn ang="0">
                  <a:pos x="33" y="162"/>
                </a:cxn>
                <a:cxn ang="0">
                  <a:pos x="48" y="172"/>
                </a:cxn>
                <a:cxn ang="0">
                  <a:pos x="64" y="179"/>
                </a:cxn>
                <a:cxn ang="0">
                  <a:pos x="82" y="182"/>
                </a:cxn>
              </a:cxnLst>
              <a:rect l="0" t="0" r="r" b="b"/>
              <a:pathLst>
                <a:path w="182" h="183">
                  <a:moveTo>
                    <a:pt x="92" y="183"/>
                  </a:moveTo>
                  <a:lnTo>
                    <a:pt x="100" y="182"/>
                  </a:lnTo>
                  <a:lnTo>
                    <a:pt x="109" y="181"/>
                  </a:lnTo>
                  <a:lnTo>
                    <a:pt x="118" y="179"/>
                  </a:lnTo>
                  <a:lnTo>
                    <a:pt x="127" y="176"/>
                  </a:lnTo>
                  <a:lnTo>
                    <a:pt x="135" y="172"/>
                  </a:lnTo>
                  <a:lnTo>
                    <a:pt x="143" y="168"/>
                  </a:lnTo>
                  <a:lnTo>
                    <a:pt x="149" y="162"/>
                  </a:lnTo>
                  <a:lnTo>
                    <a:pt x="156" y="156"/>
                  </a:lnTo>
                  <a:lnTo>
                    <a:pt x="161" y="150"/>
                  </a:lnTo>
                  <a:lnTo>
                    <a:pt x="167" y="142"/>
                  </a:lnTo>
                  <a:lnTo>
                    <a:pt x="171" y="134"/>
                  </a:lnTo>
                  <a:lnTo>
                    <a:pt x="176" y="127"/>
                  </a:lnTo>
                  <a:lnTo>
                    <a:pt x="178" y="119"/>
                  </a:lnTo>
                  <a:lnTo>
                    <a:pt x="180" y="110"/>
                  </a:lnTo>
                  <a:lnTo>
                    <a:pt x="182" y="101"/>
                  </a:lnTo>
                  <a:lnTo>
                    <a:pt x="182" y="91"/>
                  </a:lnTo>
                  <a:lnTo>
                    <a:pt x="182" y="82"/>
                  </a:lnTo>
                  <a:lnTo>
                    <a:pt x="180" y="73"/>
                  </a:lnTo>
                  <a:lnTo>
                    <a:pt x="178" y="65"/>
                  </a:lnTo>
                  <a:lnTo>
                    <a:pt x="176" y="56"/>
                  </a:lnTo>
                  <a:lnTo>
                    <a:pt x="171" y="48"/>
                  </a:lnTo>
                  <a:lnTo>
                    <a:pt x="167" y="40"/>
                  </a:lnTo>
                  <a:lnTo>
                    <a:pt x="161" y="34"/>
                  </a:lnTo>
                  <a:lnTo>
                    <a:pt x="156" y="27"/>
                  </a:lnTo>
                  <a:lnTo>
                    <a:pt x="149" y="21"/>
                  </a:lnTo>
                  <a:lnTo>
                    <a:pt x="143" y="16"/>
                  </a:lnTo>
                  <a:lnTo>
                    <a:pt x="135" y="11"/>
                  </a:lnTo>
                  <a:lnTo>
                    <a:pt x="127" y="7"/>
                  </a:lnTo>
                  <a:lnTo>
                    <a:pt x="118" y="5"/>
                  </a:lnTo>
                  <a:lnTo>
                    <a:pt x="109" y="2"/>
                  </a:lnTo>
                  <a:lnTo>
                    <a:pt x="100" y="0"/>
                  </a:lnTo>
                  <a:lnTo>
                    <a:pt x="92" y="0"/>
                  </a:lnTo>
                  <a:lnTo>
                    <a:pt x="82" y="0"/>
                  </a:lnTo>
                  <a:lnTo>
                    <a:pt x="73" y="2"/>
                  </a:lnTo>
                  <a:lnTo>
                    <a:pt x="64" y="5"/>
                  </a:lnTo>
                  <a:lnTo>
                    <a:pt x="56" y="7"/>
                  </a:lnTo>
                  <a:lnTo>
                    <a:pt x="48" y="11"/>
                  </a:lnTo>
                  <a:lnTo>
                    <a:pt x="41" y="16"/>
                  </a:lnTo>
                  <a:lnTo>
                    <a:pt x="33" y="21"/>
                  </a:lnTo>
                  <a:lnTo>
                    <a:pt x="27" y="27"/>
                  </a:lnTo>
                  <a:lnTo>
                    <a:pt x="21" y="34"/>
                  </a:lnTo>
                  <a:lnTo>
                    <a:pt x="16" y="40"/>
                  </a:lnTo>
                  <a:lnTo>
                    <a:pt x="11" y="48"/>
                  </a:lnTo>
                  <a:lnTo>
                    <a:pt x="7" y="56"/>
                  </a:lnTo>
                  <a:lnTo>
                    <a:pt x="4" y="65"/>
                  </a:lnTo>
                  <a:lnTo>
                    <a:pt x="2" y="73"/>
                  </a:lnTo>
                  <a:lnTo>
                    <a:pt x="1" y="82"/>
                  </a:lnTo>
                  <a:lnTo>
                    <a:pt x="0" y="91"/>
                  </a:lnTo>
                  <a:lnTo>
                    <a:pt x="1" y="101"/>
                  </a:lnTo>
                  <a:lnTo>
                    <a:pt x="2" y="110"/>
                  </a:lnTo>
                  <a:lnTo>
                    <a:pt x="4" y="119"/>
                  </a:lnTo>
                  <a:lnTo>
                    <a:pt x="7" y="127"/>
                  </a:lnTo>
                  <a:lnTo>
                    <a:pt x="11" y="134"/>
                  </a:lnTo>
                  <a:lnTo>
                    <a:pt x="16" y="142"/>
                  </a:lnTo>
                  <a:lnTo>
                    <a:pt x="21" y="150"/>
                  </a:lnTo>
                  <a:lnTo>
                    <a:pt x="27" y="156"/>
                  </a:lnTo>
                  <a:lnTo>
                    <a:pt x="33" y="162"/>
                  </a:lnTo>
                  <a:lnTo>
                    <a:pt x="41" y="168"/>
                  </a:lnTo>
                  <a:lnTo>
                    <a:pt x="48" y="172"/>
                  </a:lnTo>
                  <a:lnTo>
                    <a:pt x="56" y="176"/>
                  </a:lnTo>
                  <a:lnTo>
                    <a:pt x="64"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8" name="1439804757"/>
            <p:cNvSpPr>
              <a:spLocks/>
            </p:cNvSpPr>
            <p:nvPr/>
          </p:nvSpPr>
          <p:spPr bwMode="auto">
            <a:xfrm>
              <a:off x="3078359" y="2965266"/>
              <a:ext cx="5191" cy="7951"/>
            </a:xfrm>
            <a:custGeom>
              <a:avLst/>
              <a:gdLst/>
              <a:ahLst/>
              <a:cxnLst>
                <a:cxn ang="0">
                  <a:pos x="100" y="182"/>
                </a:cxn>
                <a:cxn ang="0">
                  <a:pos x="118" y="179"/>
                </a:cxn>
                <a:cxn ang="0">
                  <a:pos x="135"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5" y="11"/>
                </a:cxn>
                <a:cxn ang="0">
                  <a:pos x="118" y="5"/>
                </a:cxn>
                <a:cxn ang="0">
                  <a:pos x="100" y="0"/>
                </a:cxn>
                <a:cxn ang="0">
                  <a:pos x="82" y="0"/>
                </a:cxn>
                <a:cxn ang="0">
                  <a:pos x="64" y="5"/>
                </a:cxn>
                <a:cxn ang="0">
                  <a:pos x="48" y="11"/>
                </a:cxn>
                <a:cxn ang="0">
                  <a:pos x="34" y="21"/>
                </a:cxn>
                <a:cxn ang="0">
                  <a:pos x="20" y="34"/>
                </a:cxn>
                <a:cxn ang="0">
                  <a:pos x="10" y="48"/>
                </a:cxn>
                <a:cxn ang="0">
                  <a:pos x="4" y="65"/>
                </a:cxn>
                <a:cxn ang="0">
                  <a:pos x="0" y="82"/>
                </a:cxn>
                <a:cxn ang="0">
                  <a:pos x="0" y="101"/>
                </a:cxn>
                <a:cxn ang="0">
                  <a:pos x="4" y="119"/>
                </a:cxn>
                <a:cxn ang="0">
                  <a:pos x="10" y="134"/>
                </a:cxn>
                <a:cxn ang="0">
                  <a:pos x="20" y="150"/>
                </a:cxn>
                <a:cxn ang="0">
                  <a:pos x="34" y="162"/>
                </a:cxn>
                <a:cxn ang="0">
                  <a:pos x="48" y="172"/>
                </a:cxn>
                <a:cxn ang="0">
                  <a:pos x="64" y="179"/>
                </a:cxn>
                <a:cxn ang="0">
                  <a:pos x="82" y="182"/>
                </a:cxn>
              </a:cxnLst>
              <a:rect l="0" t="0" r="r" b="b"/>
              <a:pathLst>
                <a:path w="182" h="183">
                  <a:moveTo>
                    <a:pt x="91" y="183"/>
                  </a:moveTo>
                  <a:lnTo>
                    <a:pt x="100" y="182"/>
                  </a:lnTo>
                  <a:lnTo>
                    <a:pt x="109" y="181"/>
                  </a:lnTo>
                  <a:lnTo>
                    <a:pt x="118" y="179"/>
                  </a:lnTo>
                  <a:lnTo>
                    <a:pt x="127" y="176"/>
                  </a:lnTo>
                  <a:lnTo>
                    <a:pt x="135" y="172"/>
                  </a:lnTo>
                  <a:lnTo>
                    <a:pt x="142" y="168"/>
                  </a:lnTo>
                  <a:lnTo>
                    <a:pt x="149" y="162"/>
                  </a:lnTo>
                  <a:lnTo>
                    <a:pt x="156" y="156"/>
                  </a:lnTo>
                  <a:lnTo>
                    <a:pt x="161" y="150"/>
                  </a:lnTo>
                  <a:lnTo>
                    <a:pt x="167" y="142"/>
                  </a:lnTo>
                  <a:lnTo>
                    <a:pt x="171" y="134"/>
                  </a:lnTo>
                  <a:lnTo>
                    <a:pt x="176" y="127"/>
                  </a:lnTo>
                  <a:lnTo>
                    <a:pt x="179" y="119"/>
                  </a:lnTo>
                  <a:lnTo>
                    <a:pt x="181" y="110"/>
                  </a:lnTo>
                  <a:lnTo>
                    <a:pt x="182" y="101"/>
                  </a:lnTo>
                  <a:lnTo>
                    <a:pt x="182" y="91"/>
                  </a:lnTo>
                  <a:lnTo>
                    <a:pt x="182" y="82"/>
                  </a:lnTo>
                  <a:lnTo>
                    <a:pt x="181" y="73"/>
                  </a:lnTo>
                  <a:lnTo>
                    <a:pt x="179" y="65"/>
                  </a:lnTo>
                  <a:lnTo>
                    <a:pt x="176" y="56"/>
                  </a:lnTo>
                  <a:lnTo>
                    <a:pt x="171" y="48"/>
                  </a:lnTo>
                  <a:lnTo>
                    <a:pt x="167" y="40"/>
                  </a:lnTo>
                  <a:lnTo>
                    <a:pt x="161" y="34"/>
                  </a:lnTo>
                  <a:lnTo>
                    <a:pt x="156" y="27"/>
                  </a:lnTo>
                  <a:lnTo>
                    <a:pt x="149" y="21"/>
                  </a:lnTo>
                  <a:lnTo>
                    <a:pt x="142" y="16"/>
                  </a:lnTo>
                  <a:lnTo>
                    <a:pt x="135" y="11"/>
                  </a:lnTo>
                  <a:lnTo>
                    <a:pt x="127" y="7"/>
                  </a:lnTo>
                  <a:lnTo>
                    <a:pt x="118" y="5"/>
                  </a:lnTo>
                  <a:lnTo>
                    <a:pt x="109" y="2"/>
                  </a:lnTo>
                  <a:lnTo>
                    <a:pt x="100" y="0"/>
                  </a:lnTo>
                  <a:lnTo>
                    <a:pt x="91" y="0"/>
                  </a:lnTo>
                  <a:lnTo>
                    <a:pt x="82" y="0"/>
                  </a:lnTo>
                  <a:lnTo>
                    <a:pt x="73" y="2"/>
                  </a:lnTo>
                  <a:lnTo>
                    <a:pt x="64" y="5"/>
                  </a:lnTo>
                  <a:lnTo>
                    <a:pt x="56" y="7"/>
                  </a:lnTo>
                  <a:lnTo>
                    <a:pt x="48" y="11"/>
                  </a:lnTo>
                  <a:lnTo>
                    <a:pt x="40" y="16"/>
                  </a:lnTo>
                  <a:lnTo>
                    <a:pt x="34" y="21"/>
                  </a:lnTo>
                  <a:lnTo>
                    <a:pt x="27" y="27"/>
                  </a:lnTo>
                  <a:lnTo>
                    <a:pt x="20" y="34"/>
                  </a:lnTo>
                  <a:lnTo>
                    <a:pt x="16" y="40"/>
                  </a:lnTo>
                  <a:lnTo>
                    <a:pt x="10" y="48"/>
                  </a:lnTo>
                  <a:lnTo>
                    <a:pt x="7" y="56"/>
                  </a:lnTo>
                  <a:lnTo>
                    <a:pt x="4" y="65"/>
                  </a:lnTo>
                  <a:lnTo>
                    <a:pt x="2" y="73"/>
                  </a:lnTo>
                  <a:lnTo>
                    <a:pt x="0" y="82"/>
                  </a:lnTo>
                  <a:lnTo>
                    <a:pt x="0" y="91"/>
                  </a:lnTo>
                  <a:lnTo>
                    <a:pt x="0" y="101"/>
                  </a:lnTo>
                  <a:lnTo>
                    <a:pt x="2" y="110"/>
                  </a:lnTo>
                  <a:lnTo>
                    <a:pt x="4" y="119"/>
                  </a:lnTo>
                  <a:lnTo>
                    <a:pt x="7" y="127"/>
                  </a:lnTo>
                  <a:lnTo>
                    <a:pt x="10" y="134"/>
                  </a:lnTo>
                  <a:lnTo>
                    <a:pt x="16" y="142"/>
                  </a:lnTo>
                  <a:lnTo>
                    <a:pt x="20" y="150"/>
                  </a:lnTo>
                  <a:lnTo>
                    <a:pt x="27" y="156"/>
                  </a:lnTo>
                  <a:lnTo>
                    <a:pt x="34" y="162"/>
                  </a:lnTo>
                  <a:lnTo>
                    <a:pt x="40" y="168"/>
                  </a:lnTo>
                  <a:lnTo>
                    <a:pt x="48" y="172"/>
                  </a:lnTo>
                  <a:lnTo>
                    <a:pt x="56"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59" name="810025171"/>
            <p:cNvSpPr>
              <a:spLocks/>
            </p:cNvSpPr>
            <p:nvPr/>
          </p:nvSpPr>
          <p:spPr bwMode="auto">
            <a:xfrm>
              <a:off x="3161419" y="2717541"/>
              <a:ext cx="36916" cy="9206"/>
            </a:xfrm>
            <a:custGeom>
              <a:avLst/>
              <a:gdLst/>
              <a:ahLst/>
              <a:cxnLst>
                <a:cxn ang="0">
                  <a:pos x="1169" y="0"/>
                </a:cxn>
                <a:cxn ang="0">
                  <a:pos x="1190" y="2"/>
                </a:cxn>
                <a:cxn ang="0">
                  <a:pos x="1212" y="8"/>
                </a:cxn>
                <a:cxn ang="0">
                  <a:pos x="1229" y="18"/>
                </a:cxn>
                <a:cxn ang="0">
                  <a:pos x="1246" y="32"/>
                </a:cxn>
                <a:cxn ang="0">
                  <a:pos x="1259" y="47"/>
                </a:cxn>
                <a:cxn ang="0">
                  <a:pos x="1269" y="66"/>
                </a:cxn>
                <a:cxn ang="0">
                  <a:pos x="1276" y="87"/>
                </a:cxn>
                <a:cxn ang="0">
                  <a:pos x="1278" y="108"/>
                </a:cxn>
                <a:cxn ang="0">
                  <a:pos x="1276" y="131"/>
                </a:cxn>
                <a:cxn ang="0">
                  <a:pos x="1269" y="150"/>
                </a:cxn>
                <a:cxn ang="0">
                  <a:pos x="1259" y="169"/>
                </a:cxn>
                <a:cxn ang="0">
                  <a:pos x="1246" y="186"/>
                </a:cxn>
                <a:cxn ang="0">
                  <a:pos x="1229" y="199"/>
                </a:cxn>
                <a:cxn ang="0">
                  <a:pos x="1212" y="209"/>
                </a:cxn>
                <a:cxn ang="0">
                  <a:pos x="1190" y="215"/>
                </a:cxn>
                <a:cxn ang="0">
                  <a:pos x="1169" y="217"/>
                </a:cxn>
                <a:cxn ang="0">
                  <a:pos x="97" y="217"/>
                </a:cxn>
                <a:cxn ang="0">
                  <a:pos x="76" y="213"/>
                </a:cxn>
                <a:cxn ang="0">
                  <a:pos x="56" y="205"/>
                </a:cxn>
                <a:cxn ang="0">
                  <a:pos x="38" y="193"/>
                </a:cxn>
                <a:cxn ang="0">
                  <a:pos x="24" y="178"/>
                </a:cxn>
                <a:cxn ang="0">
                  <a:pos x="12" y="160"/>
                </a:cxn>
                <a:cxn ang="0">
                  <a:pos x="4" y="141"/>
                </a:cxn>
                <a:cxn ang="0">
                  <a:pos x="0" y="119"/>
                </a:cxn>
                <a:cxn ang="0">
                  <a:pos x="0" y="97"/>
                </a:cxn>
                <a:cxn ang="0">
                  <a:pos x="4" y="76"/>
                </a:cxn>
                <a:cxn ang="0">
                  <a:pos x="12" y="57"/>
                </a:cxn>
                <a:cxn ang="0">
                  <a:pos x="24" y="40"/>
                </a:cxn>
                <a:cxn ang="0">
                  <a:pos x="38" y="25"/>
                </a:cxn>
                <a:cxn ang="0">
                  <a:pos x="56" y="13"/>
                </a:cxn>
                <a:cxn ang="0">
                  <a:pos x="76" y="4"/>
                </a:cxn>
                <a:cxn ang="0">
                  <a:pos x="97" y="1"/>
                </a:cxn>
              </a:cxnLst>
              <a:rect l="0" t="0" r="r" b="b"/>
              <a:pathLst>
                <a:path w="1278" h="217">
                  <a:moveTo>
                    <a:pt x="108" y="0"/>
                  </a:moveTo>
                  <a:lnTo>
                    <a:pt x="1169" y="0"/>
                  </a:lnTo>
                  <a:lnTo>
                    <a:pt x="1180" y="1"/>
                  </a:lnTo>
                  <a:lnTo>
                    <a:pt x="1190" y="2"/>
                  </a:lnTo>
                  <a:lnTo>
                    <a:pt x="1202" y="4"/>
                  </a:lnTo>
                  <a:lnTo>
                    <a:pt x="1212" y="8"/>
                  </a:lnTo>
                  <a:lnTo>
                    <a:pt x="1220" y="13"/>
                  </a:lnTo>
                  <a:lnTo>
                    <a:pt x="1229" y="18"/>
                  </a:lnTo>
                  <a:lnTo>
                    <a:pt x="1238" y="25"/>
                  </a:lnTo>
                  <a:lnTo>
                    <a:pt x="1246" y="32"/>
                  </a:lnTo>
                  <a:lnTo>
                    <a:pt x="1253" y="40"/>
                  </a:lnTo>
                  <a:lnTo>
                    <a:pt x="1259" y="47"/>
                  </a:lnTo>
                  <a:lnTo>
                    <a:pt x="1265" y="57"/>
                  </a:lnTo>
                  <a:lnTo>
                    <a:pt x="1269" y="66"/>
                  </a:lnTo>
                  <a:lnTo>
                    <a:pt x="1272" y="76"/>
                  </a:lnTo>
                  <a:lnTo>
                    <a:pt x="1276" y="87"/>
                  </a:lnTo>
                  <a:lnTo>
                    <a:pt x="1277" y="97"/>
                  </a:lnTo>
                  <a:lnTo>
                    <a:pt x="1278" y="108"/>
                  </a:lnTo>
                  <a:lnTo>
                    <a:pt x="1277" y="119"/>
                  </a:lnTo>
                  <a:lnTo>
                    <a:pt x="1276" y="131"/>
                  </a:lnTo>
                  <a:lnTo>
                    <a:pt x="1272" y="141"/>
                  </a:lnTo>
                  <a:lnTo>
                    <a:pt x="1269" y="150"/>
                  </a:lnTo>
                  <a:lnTo>
                    <a:pt x="1265" y="160"/>
                  </a:lnTo>
                  <a:lnTo>
                    <a:pt x="1259" y="169"/>
                  </a:lnTo>
                  <a:lnTo>
                    <a:pt x="1253" y="178"/>
                  </a:lnTo>
                  <a:lnTo>
                    <a:pt x="1246" y="186"/>
                  </a:lnTo>
                  <a:lnTo>
                    <a:pt x="1238" y="193"/>
                  </a:lnTo>
                  <a:lnTo>
                    <a:pt x="1229" y="199"/>
                  </a:lnTo>
                  <a:lnTo>
                    <a:pt x="1220" y="205"/>
                  </a:lnTo>
                  <a:lnTo>
                    <a:pt x="1212" y="209"/>
                  </a:lnTo>
                  <a:lnTo>
                    <a:pt x="1202" y="213"/>
                  </a:lnTo>
                  <a:lnTo>
                    <a:pt x="1190" y="215"/>
                  </a:lnTo>
                  <a:lnTo>
                    <a:pt x="1180" y="217"/>
                  </a:lnTo>
                  <a:lnTo>
                    <a:pt x="1169" y="217"/>
                  </a:lnTo>
                  <a:lnTo>
                    <a:pt x="108" y="217"/>
                  </a:lnTo>
                  <a:lnTo>
                    <a:pt x="97" y="217"/>
                  </a:lnTo>
                  <a:lnTo>
                    <a:pt x="86" y="215"/>
                  </a:lnTo>
                  <a:lnTo>
                    <a:pt x="76" y="213"/>
                  </a:lnTo>
                  <a:lnTo>
                    <a:pt x="66" y="209"/>
                  </a:lnTo>
                  <a:lnTo>
                    <a:pt x="56" y="205"/>
                  </a:lnTo>
                  <a:lnTo>
                    <a:pt x="47" y="199"/>
                  </a:lnTo>
                  <a:lnTo>
                    <a:pt x="38" y="193"/>
                  </a:lnTo>
                  <a:lnTo>
                    <a:pt x="31" y="186"/>
                  </a:lnTo>
                  <a:lnTo>
                    <a:pt x="24" y="178"/>
                  </a:lnTo>
                  <a:lnTo>
                    <a:pt x="17" y="169"/>
                  </a:lnTo>
                  <a:lnTo>
                    <a:pt x="12" y="160"/>
                  </a:lnTo>
                  <a:lnTo>
                    <a:pt x="7" y="150"/>
                  </a:lnTo>
                  <a:lnTo>
                    <a:pt x="4" y="141"/>
                  </a:lnTo>
                  <a:lnTo>
                    <a:pt x="2" y="131"/>
                  </a:lnTo>
                  <a:lnTo>
                    <a:pt x="0" y="119"/>
                  </a:lnTo>
                  <a:lnTo>
                    <a:pt x="0" y="108"/>
                  </a:lnTo>
                  <a:lnTo>
                    <a:pt x="0" y="97"/>
                  </a:lnTo>
                  <a:lnTo>
                    <a:pt x="2" y="87"/>
                  </a:lnTo>
                  <a:lnTo>
                    <a:pt x="4" y="76"/>
                  </a:lnTo>
                  <a:lnTo>
                    <a:pt x="7" y="66"/>
                  </a:lnTo>
                  <a:lnTo>
                    <a:pt x="12" y="57"/>
                  </a:lnTo>
                  <a:lnTo>
                    <a:pt x="17" y="47"/>
                  </a:lnTo>
                  <a:lnTo>
                    <a:pt x="24" y="40"/>
                  </a:lnTo>
                  <a:lnTo>
                    <a:pt x="31" y="32"/>
                  </a:lnTo>
                  <a:lnTo>
                    <a:pt x="38"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0" name="1201394131"/>
            <p:cNvSpPr>
              <a:spLocks/>
            </p:cNvSpPr>
            <p:nvPr/>
          </p:nvSpPr>
          <p:spPr bwMode="auto">
            <a:xfrm>
              <a:off x="3049231" y="2717959"/>
              <a:ext cx="5191" cy="7532"/>
            </a:xfrm>
            <a:custGeom>
              <a:avLst/>
              <a:gdLst/>
              <a:ahLst/>
              <a:cxnLst>
                <a:cxn ang="0">
                  <a:pos x="101" y="183"/>
                </a:cxn>
                <a:cxn ang="0">
                  <a:pos x="119" y="179"/>
                </a:cxn>
                <a:cxn ang="0">
                  <a:pos x="135" y="172"/>
                </a:cxn>
                <a:cxn ang="0">
                  <a:pos x="150" y="162"/>
                </a:cxn>
                <a:cxn ang="0">
                  <a:pos x="162" y="150"/>
                </a:cxn>
                <a:cxn ang="0">
                  <a:pos x="172" y="136"/>
                </a:cxn>
                <a:cxn ang="0">
                  <a:pos x="179" y="119"/>
                </a:cxn>
                <a:cxn ang="0">
                  <a:pos x="182" y="101"/>
                </a:cxn>
                <a:cxn ang="0">
                  <a:pos x="182" y="82"/>
                </a:cxn>
                <a:cxn ang="0">
                  <a:pos x="179"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9" y="179"/>
                  </a:lnTo>
                  <a:lnTo>
                    <a:pt x="126" y="177"/>
                  </a:lnTo>
                  <a:lnTo>
                    <a:pt x="135" y="172"/>
                  </a:lnTo>
                  <a:lnTo>
                    <a:pt x="142" y="168"/>
                  </a:lnTo>
                  <a:lnTo>
                    <a:pt x="150" y="162"/>
                  </a:lnTo>
                  <a:lnTo>
                    <a:pt x="156" y="157"/>
                  </a:lnTo>
                  <a:lnTo>
                    <a:pt x="162" y="150"/>
                  </a:lnTo>
                  <a:lnTo>
                    <a:pt x="167" y="143"/>
                  </a:lnTo>
                  <a:lnTo>
                    <a:pt x="172" y="136"/>
                  </a:lnTo>
                  <a:lnTo>
                    <a:pt x="175" y="128"/>
                  </a:lnTo>
                  <a:lnTo>
                    <a:pt x="179" y="119"/>
                  </a:lnTo>
                  <a:lnTo>
                    <a:pt x="181" y="110"/>
                  </a:lnTo>
                  <a:lnTo>
                    <a:pt x="182" y="101"/>
                  </a:lnTo>
                  <a:lnTo>
                    <a:pt x="183" y="92"/>
                  </a:lnTo>
                  <a:lnTo>
                    <a:pt x="182" y="82"/>
                  </a:lnTo>
                  <a:lnTo>
                    <a:pt x="181" y="73"/>
                  </a:lnTo>
                  <a:lnTo>
                    <a:pt x="179" y="65"/>
                  </a:lnTo>
                  <a:lnTo>
                    <a:pt x="175" y="57"/>
                  </a:lnTo>
                  <a:lnTo>
                    <a:pt x="172" y="49"/>
                  </a:lnTo>
                  <a:lnTo>
                    <a:pt x="167" y="41"/>
                  </a:lnTo>
                  <a:lnTo>
                    <a:pt x="162" y="34"/>
                  </a:lnTo>
                  <a:lnTo>
                    <a:pt x="156" y="28"/>
                  </a:lnTo>
                  <a:lnTo>
                    <a:pt x="150" y="21"/>
                  </a:lnTo>
                  <a:lnTo>
                    <a:pt x="142" y="16"/>
                  </a:lnTo>
                  <a:lnTo>
                    <a:pt x="135" y="11"/>
                  </a:lnTo>
                  <a:lnTo>
                    <a:pt x="126" y="8"/>
                  </a:lnTo>
                  <a:lnTo>
                    <a:pt x="119" y="5"/>
                  </a:lnTo>
                  <a:lnTo>
                    <a:pt x="110" y="2"/>
                  </a:lnTo>
                  <a:lnTo>
                    <a:pt x="101" y="1"/>
                  </a:lnTo>
                  <a:lnTo>
                    <a:pt x="91" y="0"/>
                  </a:lnTo>
                  <a:lnTo>
                    <a:pt x="82" y="1"/>
                  </a:lnTo>
                  <a:lnTo>
                    <a:pt x="73" y="2"/>
                  </a:lnTo>
                  <a:lnTo>
                    <a:pt x="64" y="5"/>
                  </a:lnTo>
                  <a:lnTo>
                    <a:pt x="55" y="8"/>
                  </a:lnTo>
                  <a:lnTo>
                    <a:pt x="48" y="11"/>
                  </a:lnTo>
                  <a:lnTo>
                    <a:pt x="40" y="16"/>
                  </a:lnTo>
                  <a:lnTo>
                    <a:pt x="33" y="21"/>
                  </a:lnTo>
                  <a:lnTo>
                    <a:pt x="27" y="28"/>
                  </a:lnTo>
                  <a:lnTo>
                    <a:pt x="21" y="34"/>
                  </a:lnTo>
                  <a:lnTo>
                    <a:pt x="16" y="41"/>
                  </a:lnTo>
                  <a:lnTo>
                    <a:pt x="11" y="49"/>
                  </a:lnTo>
                  <a:lnTo>
                    <a:pt x="7" y="57"/>
                  </a:lnTo>
                  <a:lnTo>
                    <a:pt x="4" y="65"/>
                  </a:lnTo>
                  <a:lnTo>
                    <a:pt x="2" y="73"/>
                  </a:lnTo>
                  <a:lnTo>
                    <a:pt x="0" y="82"/>
                  </a:lnTo>
                  <a:lnTo>
                    <a:pt x="0" y="92"/>
                  </a:lnTo>
                  <a:lnTo>
                    <a:pt x="0" y="101"/>
                  </a:lnTo>
                  <a:lnTo>
                    <a:pt x="2" y="110"/>
                  </a:lnTo>
                  <a:lnTo>
                    <a:pt x="4" y="119"/>
                  </a:lnTo>
                  <a:lnTo>
                    <a:pt x="7" y="128"/>
                  </a:lnTo>
                  <a:lnTo>
                    <a:pt x="11" y="136"/>
                  </a:lnTo>
                  <a:lnTo>
                    <a:pt x="16" y="143"/>
                  </a:lnTo>
                  <a:lnTo>
                    <a:pt x="21" y="150"/>
                  </a:lnTo>
                  <a:lnTo>
                    <a:pt x="27"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1" name="1413302991"/>
            <p:cNvSpPr>
              <a:spLocks/>
            </p:cNvSpPr>
            <p:nvPr/>
          </p:nvSpPr>
          <p:spPr bwMode="auto">
            <a:xfrm>
              <a:off x="3056440" y="2717959"/>
              <a:ext cx="5480" cy="7532"/>
            </a:xfrm>
            <a:custGeom>
              <a:avLst/>
              <a:gdLst/>
              <a:ahLst/>
              <a:cxnLst>
                <a:cxn ang="0">
                  <a:pos x="101" y="183"/>
                </a:cxn>
                <a:cxn ang="0">
                  <a:pos x="119" y="179"/>
                </a:cxn>
                <a:cxn ang="0">
                  <a:pos x="135" y="172"/>
                </a:cxn>
                <a:cxn ang="0">
                  <a:pos x="150" y="162"/>
                </a:cxn>
                <a:cxn ang="0">
                  <a:pos x="162" y="150"/>
                </a:cxn>
                <a:cxn ang="0">
                  <a:pos x="172" y="136"/>
                </a:cxn>
                <a:cxn ang="0">
                  <a:pos x="178" y="119"/>
                </a:cxn>
                <a:cxn ang="0">
                  <a:pos x="182" y="101"/>
                </a:cxn>
                <a:cxn ang="0">
                  <a:pos x="182" y="82"/>
                </a:cxn>
                <a:cxn ang="0">
                  <a:pos x="178" y="65"/>
                </a:cxn>
                <a:cxn ang="0">
                  <a:pos x="172" y="49"/>
                </a:cxn>
                <a:cxn ang="0">
                  <a:pos x="162" y="34"/>
                </a:cxn>
                <a:cxn ang="0">
                  <a:pos x="150" y="21"/>
                </a:cxn>
                <a:cxn ang="0">
                  <a:pos x="135" y="11"/>
                </a:cxn>
                <a:cxn ang="0">
                  <a:pos x="119" y="5"/>
                </a:cxn>
                <a:cxn ang="0">
                  <a:pos x="101"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3" h="183">
                  <a:moveTo>
                    <a:pt x="92" y="183"/>
                  </a:moveTo>
                  <a:lnTo>
                    <a:pt x="101" y="183"/>
                  </a:lnTo>
                  <a:lnTo>
                    <a:pt x="110" y="181"/>
                  </a:lnTo>
                  <a:lnTo>
                    <a:pt x="119" y="179"/>
                  </a:lnTo>
                  <a:lnTo>
                    <a:pt x="127" y="177"/>
                  </a:lnTo>
                  <a:lnTo>
                    <a:pt x="135" y="172"/>
                  </a:lnTo>
                  <a:lnTo>
                    <a:pt x="142" y="168"/>
                  </a:lnTo>
                  <a:lnTo>
                    <a:pt x="150" y="162"/>
                  </a:lnTo>
                  <a:lnTo>
                    <a:pt x="156" y="157"/>
                  </a:lnTo>
                  <a:lnTo>
                    <a:pt x="162" y="150"/>
                  </a:lnTo>
                  <a:lnTo>
                    <a:pt x="167"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7" y="41"/>
                  </a:lnTo>
                  <a:lnTo>
                    <a:pt x="162" y="34"/>
                  </a:lnTo>
                  <a:lnTo>
                    <a:pt x="156" y="28"/>
                  </a:lnTo>
                  <a:lnTo>
                    <a:pt x="150" y="21"/>
                  </a:lnTo>
                  <a:lnTo>
                    <a:pt x="142" y="16"/>
                  </a:lnTo>
                  <a:lnTo>
                    <a:pt x="135" y="11"/>
                  </a:lnTo>
                  <a:lnTo>
                    <a:pt x="127" y="8"/>
                  </a:lnTo>
                  <a:lnTo>
                    <a:pt x="119" y="5"/>
                  </a:lnTo>
                  <a:lnTo>
                    <a:pt x="110" y="2"/>
                  </a:lnTo>
                  <a:lnTo>
                    <a:pt x="101" y="1"/>
                  </a:lnTo>
                  <a:lnTo>
                    <a:pt x="92"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8" y="57"/>
                  </a:lnTo>
                  <a:lnTo>
                    <a:pt x="4" y="65"/>
                  </a:lnTo>
                  <a:lnTo>
                    <a:pt x="2" y="73"/>
                  </a:lnTo>
                  <a:lnTo>
                    <a:pt x="1" y="82"/>
                  </a:lnTo>
                  <a:lnTo>
                    <a:pt x="0" y="92"/>
                  </a:lnTo>
                  <a:lnTo>
                    <a:pt x="1" y="101"/>
                  </a:lnTo>
                  <a:lnTo>
                    <a:pt x="2" y="110"/>
                  </a:lnTo>
                  <a:lnTo>
                    <a:pt x="4" y="119"/>
                  </a:lnTo>
                  <a:lnTo>
                    <a:pt x="8"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2" name="164646228"/>
            <p:cNvSpPr>
              <a:spLocks/>
            </p:cNvSpPr>
            <p:nvPr/>
          </p:nvSpPr>
          <p:spPr bwMode="auto">
            <a:xfrm>
              <a:off x="3063939" y="2717959"/>
              <a:ext cx="5191" cy="7532"/>
            </a:xfrm>
            <a:custGeom>
              <a:avLst/>
              <a:gdLst/>
              <a:ahLst/>
              <a:cxnLst>
                <a:cxn ang="0">
                  <a:pos x="101" y="183"/>
                </a:cxn>
                <a:cxn ang="0">
                  <a:pos x="118" y="179"/>
                </a:cxn>
                <a:cxn ang="0">
                  <a:pos x="135" y="172"/>
                </a:cxn>
                <a:cxn ang="0">
                  <a:pos x="149" y="162"/>
                </a:cxn>
                <a:cxn ang="0">
                  <a:pos x="162" y="150"/>
                </a:cxn>
                <a:cxn ang="0">
                  <a:pos x="172" y="136"/>
                </a:cxn>
                <a:cxn ang="0">
                  <a:pos x="178" y="119"/>
                </a:cxn>
                <a:cxn ang="0">
                  <a:pos x="183" y="101"/>
                </a:cxn>
                <a:cxn ang="0">
                  <a:pos x="183" y="82"/>
                </a:cxn>
                <a:cxn ang="0">
                  <a:pos x="178" y="65"/>
                </a:cxn>
                <a:cxn ang="0">
                  <a:pos x="172" y="49"/>
                </a:cxn>
                <a:cxn ang="0">
                  <a:pos x="162" y="34"/>
                </a:cxn>
                <a:cxn ang="0">
                  <a:pos x="149" y="21"/>
                </a:cxn>
                <a:cxn ang="0">
                  <a:pos x="135" y="11"/>
                </a:cxn>
                <a:cxn ang="0">
                  <a:pos x="118" y="5"/>
                </a:cxn>
                <a:cxn ang="0">
                  <a:pos x="101" y="1"/>
                </a:cxn>
                <a:cxn ang="0">
                  <a:pos x="82" y="1"/>
                </a:cxn>
                <a:cxn ang="0">
                  <a:pos x="64" y="5"/>
                </a:cxn>
                <a:cxn ang="0">
                  <a:pos x="47"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7" y="172"/>
                </a:cxn>
                <a:cxn ang="0">
                  <a:pos x="64" y="179"/>
                </a:cxn>
                <a:cxn ang="0">
                  <a:pos x="82" y="183"/>
                </a:cxn>
              </a:cxnLst>
              <a:rect l="0" t="0" r="r" b="b"/>
              <a:pathLst>
                <a:path w="183" h="183">
                  <a:moveTo>
                    <a:pt x="92" y="183"/>
                  </a:moveTo>
                  <a:lnTo>
                    <a:pt x="101" y="183"/>
                  </a:lnTo>
                  <a:lnTo>
                    <a:pt x="109" y="181"/>
                  </a:lnTo>
                  <a:lnTo>
                    <a:pt x="118" y="179"/>
                  </a:lnTo>
                  <a:lnTo>
                    <a:pt x="127" y="177"/>
                  </a:lnTo>
                  <a:lnTo>
                    <a:pt x="135" y="172"/>
                  </a:lnTo>
                  <a:lnTo>
                    <a:pt x="143" y="168"/>
                  </a:lnTo>
                  <a:lnTo>
                    <a:pt x="149" y="162"/>
                  </a:lnTo>
                  <a:lnTo>
                    <a:pt x="156" y="157"/>
                  </a:lnTo>
                  <a:lnTo>
                    <a:pt x="162" y="150"/>
                  </a:lnTo>
                  <a:lnTo>
                    <a:pt x="167" y="143"/>
                  </a:lnTo>
                  <a:lnTo>
                    <a:pt x="172" y="136"/>
                  </a:lnTo>
                  <a:lnTo>
                    <a:pt x="176" y="128"/>
                  </a:lnTo>
                  <a:lnTo>
                    <a:pt x="178" y="119"/>
                  </a:lnTo>
                  <a:lnTo>
                    <a:pt x="180" y="110"/>
                  </a:lnTo>
                  <a:lnTo>
                    <a:pt x="183" y="101"/>
                  </a:lnTo>
                  <a:lnTo>
                    <a:pt x="183" y="92"/>
                  </a:lnTo>
                  <a:lnTo>
                    <a:pt x="183" y="82"/>
                  </a:lnTo>
                  <a:lnTo>
                    <a:pt x="180" y="73"/>
                  </a:lnTo>
                  <a:lnTo>
                    <a:pt x="178" y="65"/>
                  </a:lnTo>
                  <a:lnTo>
                    <a:pt x="176" y="57"/>
                  </a:lnTo>
                  <a:lnTo>
                    <a:pt x="172" y="49"/>
                  </a:lnTo>
                  <a:lnTo>
                    <a:pt x="167" y="41"/>
                  </a:lnTo>
                  <a:lnTo>
                    <a:pt x="162" y="34"/>
                  </a:lnTo>
                  <a:lnTo>
                    <a:pt x="156" y="28"/>
                  </a:lnTo>
                  <a:lnTo>
                    <a:pt x="149" y="21"/>
                  </a:lnTo>
                  <a:lnTo>
                    <a:pt x="143" y="16"/>
                  </a:lnTo>
                  <a:lnTo>
                    <a:pt x="135" y="11"/>
                  </a:lnTo>
                  <a:lnTo>
                    <a:pt x="127" y="8"/>
                  </a:lnTo>
                  <a:lnTo>
                    <a:pt x="118" y="5"/>
                  </a:lnTo>
                  <a:lnTo>
                    <a:pt x="109" y="2"/>
                  </a:lnTo>
                  <a:lnTo>
                    <a:pt x="101" y="1"/>
                  </a:lnTo>
                  <a:lnTo>
                    <a:pt x="92" y="0"/>
                  </a:lnTo>
                  <a:lnTo>
                    <a:pt x="82" y="1"/>
                  </a:lnTo>
                  <a:lnTo>
                    <a:pt x="73" y="2"/>
                  </a:lnTo>
                  <a:lnTo>
                    <a:pt x="64" y="5"/>
                  </a:lnTo>
                  <a:lnTo>
                    <a:pt x="56" y="8"/>
                  </a:lnTo>
                  <a:lnTo>
                    <a:pt x="47" y="11"/>
                  </a:lnTo>
                  <a:lnTo>
                    <a:pt x="41" y="16"/>
                  </a:lnTo>
                  <a:lnTo>
                    <a:pt x="33" y="21"/>
                  </a:lnTo>
                  <a:lnTo>
                    <a:pt x="26" y="28"/>
                  </a:lnTo>
                  <a:lnTo>
                    <a:pt x="21" y="34"/>
                  </a:lnTo>
                  <a:lnTo>
                    <a:pt x="15"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5" y="143"/>
                  </a:lnTo>
                  <a:lnTo>
                    <a:pt x="21" y="150"/>
                  </a:lnTo>
                  <a:lnTo>
                    <a:pt x="26" y="157"/>
                  </a:lnTo>
                  <a:lnTo>
                    <a:pt x="33" y="162"/>
                  </a:lnTo>
                  <a:lnTo>
                    <a:pt x="41" y="168"/>
                  </a:lnTo>
                  <a:lnTo>
                    <a:pt x="47"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3" name="1780832077"/>
            <p:cNvSpPr>
              <a:spLocks/>
            </p:cNvSpPr>
            <p:nvPr/>
          </p:nvSpPr>
          <p:spPr bwMode="auto">
            <a:xfrm>
              <a:off x="3071149" y="2717959"/>
              <a:ext cx="5191" cy="7532"/>
            </a:xfrm>
            <a:custGeom>
              <a:avLst/>
              <a:gdLst/>
              <a:ahLst/>
              <a:cxnLst>
                <a:cxn ang="0">
                  <a:pos x="100" y="183"/>
                </a:cxn>
                <a:cxn ang="0">
                  <a:pos x="118" y="179"/>
                </a:cxn>
                <a:cxn ang="0">
                  <a:pos x="135" y="172"/>
                </a:cxn>
                <a:cxn ang="0">
                  <a:pos x="149" y="162"/>
                </a:cxn>
                <a:cxn ang="0">
                  <a:pos x="161" y="150"/>
                </a:cxn>
                <a:cxn ang="0">
                  <a:pos x="171" y="136"/>
                </a:cxn>
                <a:cxn ang="0">
                  <a:pos x="178" y="119"/>
                </a:cxn>
                <a:cxn ang="0">
                  <a:pos x="182" y="101"/>
                </a:cxn>
                <a:cxn ang="0">
                  <a:pos x="182" y="82"/>
                </a:cxn>
                <a:cxn ang="0">
                  <a:pos x="178"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3" y="21"/>
                </a:cxn>
                <a:cxn ang="0">
                  <a:pos x="21" y="34"/>
                </a:cxn>
                <a:cxn ang="0">
                  <a:pos x="11" y="49"/>
                </a:cxn>
                <a:cxn ang="0">
                  <a:pos x="4" y="65"/>
                </a:cxn>
                <a:cxn ang="0">
                  <a:pos x="1" y="82"/>
                </a:cxn>
                <a:cxn ang="0">
                  <a:pos x="1" y="101"/>
                </a:cxn>
                <a:cxn ang="0">
                  <a:pos x="4" y="119"/>
                </a:cxn>
                <a:cxn ang="0">
                  <a:pos x="11" y="136"/>
                </a:cxn>
                <a:cxn ang="0">
                  <a:pos x="21" y="150"/>
                </a:cxn>
                <a:cxn ang="0">
                  <a:pos x="33" y="162"/>
                </a:cxn>
                <a:cxn ang="0">
                  <a:pos x="48" y="172"/>
                </a:cxn>
                <a:cxn ang="0">
                  <a:pos x="64" y="179"/>
                </a:cxn>
                <a:cxn ang="0">
                  <a:pos x="82" y="183"/>
                </a:cxn>
              </a:cxnLst>
              <a:rect l="0" t="0" r="r" b="b"/>
              <a:pathLst>
                <a:path w="182" h="183">
                  <a:moveTo>
                    <a:pt x="92" y="183"/>
                  </a:moveTo>
                  <a:lnTo>
                    <a:pt x="100" y="183"/>
                  </a:lnTo>
                  <a:lnTo>
                    <a:pt x="109" y="181"/>
                  </a:lnTo>
                  <a:lnTo>
                    <a:pt x="118" y="179"/>
                  </a:lnTo>
                  <a:lnTo>
                    <a:pt x="127" y="177"/>
                  </a:lnTo>
                  <a:lnTo>
                    <a:pt x="135" y="172"/>
                  </a:lnTo>
                  <a:lnTo>
                    <a:pt x="143" y="168"/>
                  </a:lnTo>
                  <a:lnTo>
                    <a:pt x="149" y="162"/>
                  </a:lnTo>
                  <a:lnTo>
                    <a:pt x="156" y="157"/>
                  </a:lnTo>
                  <a:lnTo>
                    <a:pt x="161" y="150"/>
                  </a:lnTo>
                  <a:lnTo>
                    <a:pt x="167" y="143"/>
                  </a:lnTo>
                  <a:lnTo>
                    <a:pt x="171" y="136"/>
                  </a:lnTo>
                  <a:lnTo>
                    <a:pt x="176" y="128"/>
                  </a:lnTo>
                  <a:lnTo>
                    <a:pt x="178" y="119"/>
                  </a:lnTo>
                  <a:lnTo>
                    <a:pt x="180" y="110"/>
                  </a:lnTo>
                  <a:lnTo>
                    <a:pt x="182" y="101"/>
                  </a:lnTo>
                  <a:lnTo>
                    <a:pt x="182" y="92"/>
                  </a:lnTo>
                  <a:lnTo>
                    <a:pt x="182" y="82"/>
                  </a:lnTo>
                  <a:lnTo>
                    <a:pt x="180" y="73"/>
                  </a:lnTo>
                  <a:lnTo>
                    <a:pt x="178" y="65"/>
                  </a:lnTo>
                  <a:lnTo>
                    <a:pt x="176" y="57"/>
                  </a:lnTo>
                  <a:lnTo>
                    <a:pt x="171" y="49"/>
                  </a:lnTo>
                  <a:lnTo>
                    <a:pt x="167" y="41"/>
                  </a:lnTo>
                  <a:lnTo>
                    <a:pt x="161" y="34"/>
                  </a:lnTo>
                  <a:lnTo>
                    <a:pt x="156" y="28"/>
                  </a:lnTo>
                  <a:lnTo>
                    <a:pt x="149" y="21"/>
                  </a:lnTo>
                  <a:lnTo>
                    <a:pt x="143" y="16"/>
                  </a:lnTo>
                  <a:lnTo>
                    <a:pt x="135" y="11"/>
                  </a:lnTo>
                  <a:lnTo>
                    <a:pt x="127" y="8"/>
                  </a:lnTo>
                  <a:lnTo>
                    <a:pt x="118" y="5"/>
                  </a:lnTo>
                  <a:lnTo>
                    <a:pt x="109" y="2"/>
                  </a:lnTo>
                  <a:lnTo>
                    <a:pt x="100" y="1"/>
                  </a:lnTo>
                  <a:lnTo>
                    <a:pt x="92" y="0"/>
                  </a:lnTo>
                  <a:lnTo>
                    <a:pt x="82" y="1"/>
                  </a:lnTo>
                  <a:lnTo>
                    <a:pt x="73" y="2"/>
                  </a:lnTo>
                  <a:lnTo>
                    <a:pt x="64" y="5"/>
                  </a:lnTo>
                  <a:lnTo>
                    <a:pt x="56" y="8"/>
                  </a:lnTo>
                  <a:lnTo>
                    <a:pt x="48" y="11"/>
                  </a:lnTo>
                  <a:lnTo>
                    <a:pt x="41" y="16"/>
                  </a:lnTo>
                  <a:lnTo>
                    <a:pt x="33" y="21"/>
                  </a:lnTo>
                  <a:lnTo>
                    <a:pt x="27" y="28"/>
                  </a:lnTo>
                  <a:lnTo>
                    <a:pt x="21" y="34"/>
                  </a:lnTo>
                  <a:lnTo>
                    <a:pt x="16" y="41"/>
                  </a:lnTo>
                  <a:lnTo>
                    <a:pt x="11" y="49"/>
                  </a:lnTo>
                  <a:lnTo>
                    <a:pt x="7" y="57"/>
                  </a:lnTo>
                  <a:lnTo>
                    <a:pt x="4" y="65"/>
                  </a:lnTo>
                  <a:lnTo>
                    <a:pt x="2" y="73"/>
                  </a:lnTo>
                  <a:lnTo>
                    <a:pt x="1" y="82"/>
                  </a:lnTo>
                  <a:lnTo>
                    <a:pt x="0" y="92"/>
                  </a:lnTo>
                  <a:lnTo>
                    <a:pt x="1" y="101"/>
                  </a:lnTo>
                  <a:lnTo>
                    <a:pt x="2" y="110"/>
                  </a:lnTo>
                  <a:lnTo>
                    <a:pt x="4" y="119"/>
                  </a:lnTo>
                  <a:lnTo>
                    <a:pt x="7" y="128"/>
                  </a:lnTo>
                  <a:lnTo>
                    <a:pt x="11" y="136"/>
                  </a:lnTo>
                  <a:lnTo>
                    <a:pt x="16" y="143"/>
                  </a:lnTo>
                  <a:lnTo>
                    <a:pt x="21" y="150"/>
                  </a:lnTo>
                  <a:lnTo>
                    <a:pt x="27" y="157"/>
                  </a:lnTo>
                  <a:lnTo>
                    <a:pt x="33" y="162"/>
                  </a:lnTo>
                  <a:lnTo>
                    <a:pt x="41" y="168"/>
                  </a:lnTo>
                  <a:lnTo>
                    <a:pt x="48" y="172"/>
                  </a:lnTo>
                  <a:lnTo>
                    <a:pt x="56" y="177"/>
                  </a:lnTo>
                  <a:lnTo>
                    <a:pt x="64"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4" name="1956379618"/>
            <p:cNvSpPr>
              <a:spLocks/>
            </p:cNvSpPr>
            <p:nvPr/>
          </p:nvSpPr>
          <p:spPr bwMode="auto">
            <a:xfrm>
              <a:off x="3078359" y="2717959"/>
              <a:ext cx="5191" cy="7532"/>
            </a:xfrm>
            <a:custGeom>
              <a:avLst/>
              <a:gdLst/>
              <a:ahLst/>
              <a:cxnLst>
                <a:cxn ang="0">
                  <a:pos x="100" y="183"/>
                </a:cxn>
                <a:cxn ang="0">
                  <a:pos x="118" y="179"/>
                </a:cxn>
                <a:cxn ang="0">
                  <a:pos x="135"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5" y="11"/>
                </a:cxn>
                <a:cxn ang="0">
                  <a:pos x="118" y="5"/>
                </a:cxn>
                <a:cxn ang="0">
                  <a:pos x="100" y="1"/>
                </a:cxn>
                <a:cxn ang="0">
                  <a:pos x="82" y="1"/>
                </a:cxn>
                <a:cxn ang="0">
                  <a:pos x="64" y="5"/>
                </a:cxn>
                <a:cxn ang="0">
                  <a:pos x="48" y="11"/>
                </a:cxn>
                <a:cxn ang="0">
                  <a:pos x="34" y="21"/>
                </a:cxn>
                <a:cxn ang="0">
                  <a:pos x="20" y="34"/>
                </a:cxn>
                <a:cxn ang="0">
                  <a:pos x="10" y="49"/>
                </a:cxn>
                <a:cxn ang="0">
                  <a:pos x="4" y="65"/>
                </a:cxn>
                <a:cxn ang="0">
                  <a:pos x="0" y="82"/>
                </a:cxn>
                <a:cxn ang="0">
                  <a:pos x="0" y="101"/>
                </a:cxn>
                <a:cxn ang="0">
                  <a:pos x="4" y="119"/>
                </a:cxn>
                <a:cxn ang="0">
                  <a:pos x="10" y="136"/>
                </a:cxn>
                <a:cxn ang="0">
                  <a:pos x="20" y="150"/>
                </a:cxn>
                <a:cxn ang="0">
                  <a:pos x="34" y="162"/>
                </a:cxn>
                <a:cxn ang="0">
                  <a:pos x="48" y="172"/>
                </a:cxn>
                <a:cxn ang="0">
                  <a:pos x="64" y="179"/>
                </a:cxn>
                <a:cxn ang="0">
                  <a:pos x="82" y="183"/>
                </a:cxn>
              </a:cxnLst>
              <a:rect l="0" t="0" r="r" b="b"/>
              <a:pathLst>
                <a:path w="182" h="183">
                  <a:moveTo>
                    <a:pt x="91" y="183"/>
                  </a:moveTo>
                  <a:lnTo>
                    <a:pt x="100" y="183"/>
                  </a:lnTo>
                  <a:lnTo>
                    <a:pt x="109" y="181"/>
                  </a:lnTo>
                  <a:lnTo>
                    <a:pt x="118" y="179"/>
                  </a:lnTo>
                  <a:lnTo>
                    <a:pt x="127" y="177"/>
                  </a:lnTo>
                  <a:lnTo>
                    <a:pt x="135" y="172"/>
                  </a:lnTo>
                  <a:lnTo>
                    <a:pt x="142" y="168"/>
                  </a:lnTo>
                  <a:lnTo>
                    <a:pt x="149" y="162"/>
                  </a:lnTo>
                  <a:lnTo>
                    <a:pt x="156" y="157"/>
                  </a:lnTo>
                  <a:lnTo>
                    <a:pt x="161" y="150"/>
                  </a:lnTo>
                  <a:lnTo>
                    <a:pt x="167" y="143"/>
                  </a:lnTo>
                  <a:lnTo>
                    <a:pt x="171" y="136"/>
                  </a:lnTo>
                  <a:lnTo>
                    <a:pt x="176" y="128"/>
                  </a:lnTo>
                  <a:lnTo>
                    <a:pt x="179" y="119"/>
                  </a:lnTo>
                  <a:lnTo>
                    <a:pt x="181" y="110"/>
                  </a:lnTo>
                  <a:lnTo>
                    <a:pt x="182" y="101"/>
                  </a:lnTo>
                  <a:lnTo>
                    <a:pt x="182" y="92"/>
                  </a:lnTo>
                  <a:lnTo>
                    <a:pt x="182" y="82"/>
                  </a:lnTo>
                  <a:lnTo>
                    <a:pt x="181" y="73"/>
                  </a:lnTo>
                  <a:lnTo>
                    <a:pt x="179" y="65"/>
                  </a:lnTo>
                  <a:lnTo>
                    <a:pt x="176" y="57"/>
                  </a:lnTo>
                  <a:lnTo>
                    <a:pt x="171" y="49"/>
                  </a:lnTo>
                  <a:lnTo>
                    <a:pt x="167" y="41"/>
                  </a:lnTo>
                  <a:lnTo>
                    <a:pt x="161" y="34"/>
                  </a:lnTo>
                  <a:lnTo>
                    <a:pt x="156" y="28"/>
                  </a:lnTo>
                  <a:lnTo>
                    <a:pt x="149" y="21"/>
                  </a:lnTo>
                  <a:lnTo>
                    <a:pt x="142" y="16"/>
                  </a:lnTo>
                  <a:lnTo>
                    <a:pt x="135" y="11"/>
                  </a:lnTo>
                  <a:lnTo>
                    <a:pt x="127" y="8"/>
                  </a:lnTo>
                  <a:lnTo>
                    <a:pt x="118" y="5"/>
                  </a:lnTo>
                  <a:lnTo>
                    <a:pt x="109" y="2"/>
                  </a:lnTo>
                  <a:lnTo>
                    <a:pt x="100" y="1"/>
                  </a:lnTo>
                  <a:lnTo>
                    <a:pt x="91" y="0"/>
                  </a:lnTo>
                  <a:lnTo>
                    <a:pt x="82" y="1"/>
                  </a:lnTo>
                  <a:lnTo>
                    <a:pt x="73" y="2"/>
                  </a:lnTo>
                  <a:lnTo>
                    <a:pt x="64" y="5"/>
                  </a:lnTo>
                  <a:lnTo>
                    <a:pt x="56" y="8"/>
                  </a:lnTo>
                  <a:lnTo>
                    <a:pt x="48" y="11"/>
                  </a:lnTo>
                  <a:lnTo>
                    <a:pt x="40" y="16"/>
                  </a:lnTo>
                  <a:lnTo>
                    <a:pt x="34" y="21"/>
                  </a:lnTo>
                  <a:lnTo>
                    <a:pt x="27" y="28"/>
                  </a:lnTo>
                  <a:lnTo>
                    <a:pt x="20" y="34"/>
                  </a:lnTo>
                  <a:lnTo>
                    <a:pt x="16" y="41"/>
                  </a:lnTo>
                  <a:lnTo>
                    <a:pt x="10" y="49"/>
                  </a:lnTo>
                  <a:lnTo>
                    <a:pt x="7" y="57"/>
                  </a:lnTo>
                  <a:lnTo>
                    <a:pt x="4" y="65"/>
                  </a:lnTo>
                  <a:lnTo>
                    <a:pt x="2" y="73"/>
                  </a:lnTo>
                  <a:lnTo>
                    <a:pt x="0" y="82"/>
                  </a:lnTo>
                  <a:lnTo>
                    <a:pt x="0" y="92"/>
                  </a:lnTo>
                  <a:lnTo>
                    <a:pt x="0" y="101"/>
                  </a:lnTo>
                  <a:lnTo>
                    <a:pt x="2" y="110"/>
                  </a:lnTo>
                  <a:lnTo>
                    <a:pt x="4" y="119"/>
                  </a:lnTo>
                  <a:lnTo>
                    <a:pt x="7" y="128"/>
                  </a:lnTo>
                  <a:lnTo>
                    <a:pt x="10" y="136"/>
                  </a:lnTo>
                  <a:lnTo>
                    <a:pt x="16" y="143"/>
                  </a:lnTo>
                  <a:lnTo>
                    <a:pt x="20" y="150"/>
                  </a:lnTo>
                  <a:lnTo>
                    <a:pt x="27" y="157"/>
                  </a:lnTo>
                  <a:lnTo>
                    <a:pt x="34" y="162"/>
                  </a:lnTo>
                  <a:lnTo>
                    <a:pt x="40" y="168"/>
                  </a:lnTo>
                  <a:lnTo>
                    <a:pt x="48" y="172"/>
                  </a:lnTo>
                  <a:lnTo>
                    <a:pt x="56"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5" name="675522891"/>
            <p:cNvSpPr>
              <a:spLocks noEditPoints="1"/>
            </p:cNvSpPr>
            <p:nvPr/>
          </p:nvSpPr>
          <p:spPr bwMode="auto">
            <a:xfrm>
              <a:off x="3018659" y="2517101"/>
              <a:ext cx="211400" cy="742756"/>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cs typeface="Arial" pitchFamily="34" charset="0"/>
              </a:endParaRPr>
            </a:p>
          </p:txBody>
        </p:sp>
        <p:sp>
          <p:nvSpPr>
            <p:cNvPr id="666" name="329845788"/>
            <p:cNvSpPr>
              <a:spLocks/>
            </p:cNvSpPr>
            <p:nvPr/>
          </p:nvSpPr>
          <p:spPr bwMode="auto">
            <a:xfrm>
              <a:off x="3372530" y="2569408"/>
              <a:ext cx="36916" cy="8788"/>
            </a:xfrm>
            <a:custGeom>
              <a:avLst/>
              <a:gdLst/>
              <a:ahLst/>
              <a:cxnLst>
                <a:cxn ang="0">
                  <a:pos x="1170" y="0"/>
                </a:cxn>
                <a:cxn ang="0">
                  <a:pos x="1192" y="2"/>
                </a:cxn>
                <a:cxn ang="0">
                  <a:pos x="1212" y="9"/>
                </a:cxn>
                <a:cxn ang="0">
                  <a:pos x="1231" y="19"/>
                </a:cxn>
                <a:cxn ang="0">
                  <a:pos x="1246" y="32"/>
                </a:cxn>
                <a:cxn ang="0">
                  <a:pos x="1259" y="49"/>
                </a:cxn>
                <a:cxn ang="0">
                  <a:pos x="1271" y="66"/>
                </a:cxn>
                <a:cxn ang="0">
                  <a:pos x="1276" y="87"/>
                </a:cxn>
                <a:cxn ang="0">
                  <a:pos x="1278" y="110"/>
                </a:cxn>
                <a:cxn ang="0">
                  <a:pos x="1276" y="131"/>
                </a:cxn>
                <a:cxn ang="0">
                  <a:pos x="1271" y="152"/>
                </a:cxn>
                <a:cxn ang="0">
                  <a:pos x="1259" y="170"/>
                </a:cxn>
                <a:cxn ang="0">
                  <a:pos x="1246" y="186"/>
                </a:cxn>
                <a:cxn ang="0">
                  <a:pos x="1231" y="200"/>
                </a:cxn>
                <a:cxn ang="0">
                  <a:pos x="1212" y="210"/>
                </a:cxn>
                <a:cxn ang="0">
                  <a:pos x="1192" y="216"/>
                </a:cxn>
                <a:cxn ang="0">
                  <a:pos x="1170" y="218"/>
                </a:cxn>
                <a:cxn ang="0">
                  <a:pos x="97" y="217"/>
                </a:cxn>
                <a:cxn ang="0">
                  <a:pos x="76" y="213"/>
                </a:cxn>
                <a:cxn ang="0">
                  <a:pos x="56" y="205"/>
                </a:cxn>
                <a:cxn ang="0">
                  <a:pos x="40" y="193"/>
                </a:cxn>
                <a:cxn ang="0">
                  <a:pos x="24" y="178"/>
                </a:cxn>
                <a:cxn ang="0">
                  <a:pos x="13" y="161"/>
                </a:cxn>
                <a:cxn ang="0">
                  <a:pos x="4" y="142"/>
                </a:cxn>
                <a:cxn ang="0">
                  <a:pos x="0" y="121"/>
                </a:cxn>
                <a:cxn ang="0">
                  <a:pos x="0" y="99"/>
                </a:cxn>
                <a:cxn ang="0">
                  <a:pos x="4" y="76"/>
                </a:cxn>
                <a:cxn ang="0">
                  <a:pos x="13" y="58"/>
                </a:cxn>
                <a:cxn ang="0">
                  <a:pos x="24" y="40"/>
                </a:cxn>
                <a:cxn ang="0">
                  <a:pos x="40" y="25"/>
                </a:cxn>
                <a:cxn ang="0">
                  <a:pos x="56" y="13"/>
                </a:cxn>
                <a:cxn ang="0">
                  <a:pos x="76" y="5"/>
                </a:cxn>
                <a:cxn ang="0">
                  <a:pos x="97" y="1"/>
                </a:cxn>
              </a:cxnLst>
              <a:rect l="0" t="0" r="r" b="b"/>
              <a:pathLst>
                <a:path w="1278" h="218">
                  <a:moveTo>
                    <a:pt x="108" y="0"/>
                  </a:moveTo>
                  <a:lnTo>
                    <a:pt x="1170" y="0"/>
                  </a:lnTo>
                  <a:lnTo>
                    <a:pt x="1181" y="1"/>
                  </a:lnTo>
                  <a:lnTo>
                    <a:pt x="1192" y="2"/>
                  </a:lnTo>
                  <a:lnTo>
                    <a:pt x="1202" y="5"/>
                  </a:lnTo>
                  <a:lnTo>
                    <a:pt x="1212" y="9"/>
                  </a:lnTo>
                  <a:lnTo>
                    <a:pt x="1222" y="13"/>
                  </a:lnTo>
                  <a:lnTo>
                    <a:pt x="1231" y="19"/>
                  </a:lnTo>
                  <a:lnTo>
                    <a:pt x="1238" y="25"/>
                  </a:lnTo>
                  <a:lnTo>
                    <a:pt x="1246" y="32"/>
                  </a:lnTo>
                  <a:lnTo>
                    <a:pt x="1254" y="40"/>
                  </a:lnTo>
                  <a:lnTo>
                    <a:pt x="1259" y="49"/>
                  </a:lnTo>
                  <a:lnTo>
                    <a:pt x="1265" y="58"/>
                  </a:lnTo>
                  <a:lnTo>
                    <a:pt x="1271" y="66"/>
                  </a:lnTo>
                  <a:lnTo>
                    <a:pt x="1274" y="76"/>
                  </a:lnTo>
                  <a:lnTo>
                    <a:pt x="1276" y="87"/>
                  </a:lnTo>
                  <a:lnTo>
                    <a:pt x="1278" y="99"/>
                  </a:lnTo>
                  <a:lnTo>
                    <a:pt x="1278" y="110"/>
                  </a:lnTo>
                  <a:lnTo>
                    <a:pt x="1278" y="121"/>
                  </a:lnTo>
                  <a:lnTo>
                    <a:pt x="1276" y="131"/>
                  </a:lnTo>
                  <a:lnTo>
                    <a:pt x="1274" y="142"/>
                  </a:lnTo>
                  <a:lnTo>
                    <a:pt x="1271" y="152"/>
                  </a:lnTo>
                  <a:lnTo>
                    <a:pt x="1265" y="161"/>
                  </a:lnTo>
                  <a:lnTo>
                    <a:pt x="1259" y="170"/>
                  </a:lnTo>
                  <a:lnTo>
                    <a:pt x="1254" y="178"/>
                  </a:lnTo>
                  <a:lnTo>
                    <a:pt x="1246" y="186"/>
                  </a:lnTo>
                  <a:lnTo>
                    <a:pt x="1238" y="193"/>
                  </a:lnTo>
                  <a:lnTo>
                    <a:pt x="1231" y="200"/>
                  </a:lnTo>
                  <a:lnTo>
                    <a:pt x="1222" y="205"/>
                  </a:lnTo>
                  <a:lnTo>
                    <a:pt x="1212" y="210"/>
                  </a:lnTo>
                  <a:lnTo>
                    <a:pt x="1202" y="213"/>
                  </a:lnTo>
                  <a:lnTo>
                    <a:pt x="1192" y="216"/>
                  </a:lnTo>
                  <a:lnTo>
                    <a:pt x="1181" y="217"/>
                  </a:lnTo>
                  <a:lnTo>
                    <a:pt x="1170" y="218"/>
                  </a:lnTo>
                  <a:lnTo>
                    <a:pt x="108" y="218"/>
                  </a:lnTo>
                  <a:lnTo>
                    <a:pt x="97" y="217"/>
                  </a:lnTo>
                  <a:lnTo>
                    <a:pt x="86" y="216"/>
                  </a:lnTo>
                  <a:lnTo>
                    <a:pt x="76" y="213"/>
                  </a:lnTo>
                  <a:lnTo>
                    <a:pt x="66" y="210"/>
                  </a:lnTo>
                  <a:lnTo>
                    <a:pt x="56" y="205"/>
                  </a:lnTo>
                  <a:lnTo>
                    <a:pt x="47" y="200"/>
                  </a:lnTo>
                  <a:lnTo>
                    <a:pt x="40" y="193"/>
                  </a:lnTo>
                  <a:lnTo>
                    <a:pt x="32" y="186"/>
                  </a:lnTo>
                  <a:lnTo>
                    <a:pt x="24" y="178"/>
                  </a:lnTo>
                  <a:lnTo>
                    <a:pt x="19" y="170"/>
                  </a:lnTo>
                  <a:lnTo>
                    <a:pt x="13" y="161"/>
                  </a:lnTo>
                  <a:lnTo>
                    <a:pt x="9" y="152"/>
                  </a:lnTo>
                  <a:lnTo>
                    <a:pt x="4" y="142"/>
                  </a:lnTo>
                  <a:lnTo>
                    <a:pt x="2" y="131"/>
                  </a:lnTo>
                  <a:lnTo>
                    <a:pt x="0" y="121"/>
                  </a:lnTo>
                  <a:lnTo>
                    <a:pt x="0" y="110"/>
                  </a:lnTo>
                  <a:lnTo>
                    <a:pt x="0" y="99"/>
                  </a:lnTo>
                  <a:lnTo>
                    <a:pt x="2" y="87"/>
                  </a:lnTo>
                  <a:lnTo>
                    <a:pt x="4" y="76"/>
                  </a:lnTo>
                  <a:lnTo>
                    <a:pt x="9" y="66"/>
                  </a:lnTo>
                  <a:lnTo>
                    <a:pt x="13" y="58"/>
                  </a:lnTo>
                  <a:lnTo>
                    <a:pt x="19" y="49"/>
                  </a:lnTo>
                  <a:lnTo>
                    <a:pt x="24" y="40"/>
                  </a:lnTo>
                  <a:lnTo>
                    <a:pt x="32" y="32"/>
                  </a:lnTo>
                  <a:lnTo>
                    <a:pt x="40" y="25"/>
                  </a:lnTo>
                  <a:lnTo>
                    <a:pt x="47" y="19"/>
                  </a:lnTo>
                  <a:lnTo>
                    <a:pt x="56" y="13"/>
                  </a:lnTo>
                  <a:lnTo>
                    <a:pt x="66" y="9"/>
                  </a:lnTo>
                  <a:lnTo>
                    <a:pt x="76" y="5"/>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7" name="980263529"/>
            <p:cNvSpPr>
              <a:spLocks/>
            </p:cNvSpPr>
            <p:nvPr/>
          </p:nvSpPr>
          <p:spPr bwMode="auto">
            <a:xfrm>
              <a:off x="3260631" y="2569409"/>
              <a:ext cx="5191" cy="7951"/>
            </a:xfrm>
            <a:custGeom>
              <a:avLst/>
              <a:gdLst/>
              <a:ahLst/>
              <a:cxnLst>
                <a:cxn ang="0">
                  <a:pos x="101" y="182"/>
                </a:cxn>
                <a:cxn ang="0">
                  <a:pos x="119" y="178"/>
                </a:cxn>
                <a:cxn ang="0">
                  <a:pos x="136" y="170"/>
                </a:cxn>
                <a:cxn ang="0">
                  <a:pos x="150" y="162"/>
                </a:cxn>
                <a:cxn ang="0">
                  <a:pos x="162" y="148"/>
                </a:cxn>
                <a:cxn ang="0">
                  <a:pos x="172" y="134"/>
                </a:cxn>
                <a:cxn ang="0">
                  <a:pos x="179" y="117"/>
                </a:cxn>
                <a:cxn ang="0">
                  <a:pos x="183" y="99"/>
                </a:cxn>
                <a:cxn ang="0">
                  <a:pos x="183" y="82"/>
                </a:cxn>
                <a:cxn ang="0">
                  <a:pos x="179" y="64"/>
                </a:cxn>
                <a:cxn ang="0">
                  <a:pos x="172" y="47"/>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7"/>
                </a:cxn>
                <a:cxn ang="0">
                  <a:pos x="5" y="64"/>
                </a:cxn>
                <a:cxn ang="0">
                  <a:pos x="1" y="82"/>
                </a:cxn>
                <a:cxn ang="0">
                  <a:pos x="1" y="99"/>
                </a:cxn>
                <a:cxn ang="0">
                  <a:pos x="5" y="117"/>
                </a:cxn>
                <a:cxn ang="0">
                  <a:pos x="11" y="134"/>
                </a:cxn>
                <a:cxn ang="0">
                  <a:pos x="21" y="148"/>
                </a:cxn>
                <a:cxn ang="0">
                  <a:pos x="34" y="162"/>
                </a:cxn>
                <a:cxn ang="0">
                  <a:pos x="49" y="170"/>
                </a:cxn>
                <a:cxn ang="0">
                  <a:pos x="65" y="178"/>
                </a:cxn>
                <a:cxn ang="0">
                  <a:pos x="82" y="182"/>
                </a:cxn>
              </a:cxnLst>
              <a:rect l="0" t="0" r="r" b="b"/>
              <a:pathLst>
                <a:path w="183" h="182">
                  <a:moveTo>
                    <a:pt x="92" y="182"/>
                  </a:moveTo>
                  <a:lnTo>
                    <a:pt x="101" y="182"/>
                  </a:lnTo>
                  <a:lnTo>
                    <a:pt x="110" y="180"/>
                  </a:lnTo>
                  <a:lnTo>
                    <a:pt x="119" y="178"/>
                  </a:lnTo>
                  <a:lnTo>
                    <a:pt x="128" y="175"/>
                  </a:lnTo>
                  <a:lnTo>
                    <a:pt x="136" y="170"/>
                  </a:lnTo>
                  <a:lnTo>
                    <a:pt x="143" y="166"/>
                  </a:lnTo>
                  <a:lnTo>
                    <a:pt x="150" y="162"/>
                  </a:lnTo>
                  <a:lnTo>
                    <a:pt x="157" y="155"/>
                  </a:lnTo>
                  <a:lnTo>
                    <a:pt x="162" y="148"/>
                  </a:lnTo>
                  <a:lnTo>
                    <a:pt x="168" y="142"/>
                  </a:lnTo>
                  <a:lnTo>
                    <a:pt x="172" y="134"/>
                  </a:lnTo>
                  <a:lnTo>
                    <a:pt x="177" y="126"/>
                  </a:lnTo>
                  <a:lnTo>
                    <a:pt x="179" y="117"/>
                  </a:lnTo>
                  <a:lnTo>
                    <a:pt x="181" y="109"/>
                  </a:lnTo>
                  <a:lnTo>
                    <a:pt x="183" y="99"/>
                  </a:lnTo>
                  <a:lnTo>
                    <a:pt x="183" y="91"/>
                  </a:lnTo>
                  <a:lnTo>
                    <a:pt x="183" y="82"/>
                  </a:lnTo>
                  <a:lnTo>
                    <a:pt x="181" y="72"/>
                  </a:lnTo>
                  <a:lnTo>
                    <a:pt x="179" y="64"/>
                  </a:lnTo>
                  <a:lnTo>
                    <a:pt x="177" y="55"/>
                  </a:lnTo>
                  <a:lnTo>
                    <a:pt x="172" y="47"/>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7"/>
                  </a:lnTo>
                  <a:lnTo>
                    <a:pt x="8" y="55"/>
                  </a:lnTo>
                  <a:lnTo>
                    <a:pt x="5" y="64"/>
                  </a:lnTo>
                  <a:lnTo>
                    <a:pt x="2" y="72"/>
                  </a:lnTo>
                  <a:lnTo>
                    <a:pt x="1" y="82"/>
                  </a:lnTo>
                  <a:lnTo>
                    <a:pt x="0" y="91"/>
                  </a:lnTo>
                  <a:lnTo>
                    <a:pt x="1" y="99"/>
                  </a:lnTo>
                  <a:lnTo>
                    <a:pt x="2" y="109"/>
                  </a:lnTo>
                  <a:lnTo>
                    <a:pt x="5" y="117"/>
                  </a:lnTo>
                  <a:lnTo>
                    <a:pt x="8" y="126"/>
                  </a:lnTo>
                  <a:lnTo>
                    <a:pt x="11" y="134"/>
                  </a:lnTo>
                  <a:lnTo>
                    <a:pt x="16" y="142"/>
                  </a:lnTo>
                  <a:lnTo>
                    <a:pt x="21" y="148"/>
                  </a:lnTo>
                  <a:lnTo>
                    <a:pt x="28" y="155"/>
                  </a:lnTo>
                  <a:lnTo>
                    <a:pt x="34" y="162"/>
                  </a:lnTo>
                  <a:lnTo>
                    <a:pt x="41" y="166"/>
                  </a:lnTo>
                  <a:lnTo>
                    <a:pt x="49" y="170"/>
                  </a:lnTo>
                  <a:lnTo>
                    <a:pt x="57" y="175"/>
                  </a:lnTo>
                  <a:lnTo>
                    <a:pt x="65" y="178"/>
                  </a:lnTo>
                  <a:lnTo>
                    <a:pt x="73" y="180"/>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8" name="1343124810"/>
            <p:cNvSpPr>
              <a:spLocks/>
            </p:cNvSpPr>
            <p:nvPr/>
          </p:nvSpPr>
          <p:spPr bwMode="auto">
            <a:xfrm>
              <a:off x="3267841" y="2569409"/>
              <a:ext cx="5191" cy="7951"/>
            </a:xfrm>
            <a:custGeom>
              <a:avLst/>
              <a:gdLst/>
              <a:ahLst/>
              <a:cxnLst>
                <a:cxn ang="0">
                  <a:pos x="100" y="182"/>
                </a:cxn>
                <a:cxn ang="0">
                  <a:pos x="118" y="178"/>
                </a:cxn>
                <a:cxn ang="0">
                  <a:pos x="134" y="170"/>
                </a:cxn>
                <a:cxn ang="0">
                  <a:pos x="149" y="162"/>
                </a:cxn>
                <a:cxn ang="0">
                  <a:pos x="161" y="148"/>
                </a:cxn>
                <a:cxn ang="0">
                  <a:pos x="171" y="134"/>
                </a:cxn>
                <a:cxn ang="0">
                  <a:pos x="179" y="117"/>
                </a:cxn>
                <a:cxn ang="0">
                  <a:pos x="182" y="99"/>
                </a:cxn>
                <a:cxn ang="0">
                  <a:pos x="182" y="82"/>
                </a:cxn>
                <a:cxn ang="0">
                  <a:pos x="179" y="64"/>
                </a:cxn>
                <a:cxn ang="0">
                  <a:pos x="171" y="47"/>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7"/>
                </a:cxn>
                <a:cxn ang="0">
                  <a:pos x="4" y="64"/>
                </a:cxn>
                <a:cxn ang="0">
                  <a:pos x="0" y="82"/>
                </a:cxn>
                <a:cxn ang="0">
                  <a:pos x="0" y="99"/>
                </a:cxn>
                <a:cxn ang="0">
                  <a:pos x="4" y="117"/>
                </a:cxn>
                <a:cxn ang="0">
                  <a:pos x="10" y="134"/>
                </a:cxn>
                <a:cxn ang="0">
                  <a:pos x="20" y="148"/>
                </a:cxn>
                <a:cxn ang="0">
                  <a:pos x="32" y="162"/>
                </a:cxn>
                <a:cxn ang="0">
                  <a:pos x="48" y="170"/>
                </a:cxn>
                <a:cxn ang="0">
                  <a:pos x="63" y="178"/>
                </a:cxn>
                <a:cxn ang="0">
                  <a:pos x="81" y="182"/>
                </a:cxn>
              </a:cxnLst>
              <a:rect l="0" t="0" r="r" b="b"/>
              <a:pathLst>
                <a:path w="182" h="182">
                  <a:moveTo>
                    <a:pt x="91" y="182"/>
                  </a:moveTo>
                  <a:lnTo>
                    <a:pt x="100" y="182"/>
                  </a:lnTo>
                  <a:lnTo>
                    <a:pt x="109" y="180"/>
                  </a:lnTo>
                  <a:lnTo>
                    <a:pt x="118" y="178"/>
                  </a:lnTo>
                  <a:lnTo>
                    <a:pt x="127" y="175"/>
                  </a:lnTo>
                  <a:lnTo>
                    <a:pt x="134" y="170"/>
                  </a:lnTo>
                  <a:lnTo>
                    <a:pt x="142" y="166"/>
                  </a:lnTo>
                  <a:lnTo>
                    <a:pt x="149" y="162"/>
                  </a:lnTo>
                  <a:lnTo>
                    <a:pt x="155" y="155"/>
                  </a:lnTo>
                  <a:lnTo>
                    <a:pt x="161" y="148"/>
                  </a:lnTo>
                  <a:lnTo>
                    <a:pt x="167"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7"/>
                  </a:lnTo>
                  <a:lnTo>
                    <a:pt x="7" y="55"/>
                  </a:lnTo>
                  <a:lnTo>
                    <a:pt x="4" y="64"/>
                  </a:lnTo>
                  <a:lnTo>
                    <a:pt x="1" y="72"/>
                  </a:lnTo>
                  <a:lnTo>
                    <a:pt x="0" y="82"/>
                  </a:lnTo>
                  <a:lnTo>
                    <a:pt x="0" y="91"/>
                  </a:lnTo>
                  <a:lnTo>
                    <a:pt x="0" y="99"/>
                  </a:lnTo>
                  <a:lnTo>
                    <a:pt x="1" y="109"/>
                  </a:lnTo>
                  <a:lnTo>
                    <a:pt x="4" y="117"/>
                  </a:lnTo>
                  <a:lnTo>
                    <a:pt x="7" y="126"/>
                  </a:lnTo>
                  <a:lnTo>
                    <a:pt x="10" y="134"/>
                  </a:lnTo>
                  <a:lnTo>
                    <a:pt x="16" y="142"/>
                  </a:lnTo>
                  <a:lnTo>
                    <a:pt x="20" y="148"/>
                  </a:lnTo>
                  <a:lnTo>
                    <a:pt x="27" y="155"/>
                  </a:lnTo>
                  <a:lnTo>
                    <a:pt x="32" y="162"/>
                  </a:lnTo>
                  <a:lnTo>
                    <a:pt x="40" y="166"/>
                  </a:lnTo>
                  <a:lnTo>
                    <a:pt x="48" y="170"/>
                  </a:lnTo>
                  <a:lnTo>
                    <a:pt x="56" y="175"/>
                  </a:lnTo>
                  <a:lnTo>
                    <a:pt x="63" y="178"/>
                  </a:lnTo>
                  <a:lnTo>
                    <a:pt x="72" y="180"/>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69" name="1714841780"/>
            <p:cNvSpPr>
              <a:spLocks/>
            </p:cNvSpPr>
            <p:nvPr/>
          </p:nvSpPr>
          <p:spPr bwMode="auto">
            <a:xfrm>
              <a:off x="3275050" y="2569409"/>
              <a:ext cx="5480" cy="7951"/>
            </a:xfrm>
            <a:custGeom>
              <a:avLst/>
              <a:gdLst/>
              <a:ahLst/>
              <a:cxnLst>
                <a:cxn ang="0">
                  <a:pos x="100" y="182"/>
                </a:cxn>
                <a:cxn ang="0">
                  <a:pos x="118" y="178"/>
                </a:cxn>
                <a:cxn ang="0">
                  <a:pos x="134" y="170"/>
                </a:cxn>
                <a:cxn ang="0">
                  <a:pos x="149" y="162"/>
                </a:cxn>
                <a:cxn ang="0">
                  <a:pos x="162" y="148"/>
                </a:cxn>
                <a:cxn ang="0">
                  <a:pos x="171" y="134"/>
                </a:cxn>
                <a:cxn ang="0">
                  <a:pos x="179" y="117"/>
                </a:cxn>
                <a:cxn ang="0">
                  <a:pos x="182" y="99"/>
                </a:cxn>
                <a:cxn ang="0">
                  <a:pos x="182" y="82"/>
                </a:cxn>
                <a:cxn ang="0">
                  <a:pos x="179" y="64"/>
                </a:cxn>
                <a:cxn ang="0">
                  <a:pos x="171" y="47"/>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7"/>
                </a:cxn>
                <a:cxn ang="0">
                  <a:pos x="3" y="64"/>
                </a:cxn>
                <a:cxn ang="0">
                  <a:pos x="0" y="82"/>
                </a:cxn>
                <a:cxn ang="0">
                  <a:pos x="0" y="99"/>
                </a:cxn>
                <a:cxn ang="0">
                  <a:pos x="3" y="117"/>
                </a:cxn>
                <a:cxn ang="0">
                  <a:pos x="11" y="134"/>
                </a:cxn>
                <a:cxn ang="0">
                  <a:pos x="20" y="148"/>
                </a:cxn>
                <a:cxn ang="0">
                  <a:pos x="33" y="162"/>
                </a:cxn>
                <a:cxn ang="0">
                  <a:pos x="48" y="170"/>
                </a:cxn>
                <a:cxn ang="0">
                  <a:pos x="64" y="178"/>
                </a:cxn>
                <a:cxn ang="0">
                  <a:pos x="82" y="182"/>
                </a:cxn>
              </a:cxnLst>
              <a:rect l="0" t="0" r="r" b="b"/>
              <a:pathLst>
                <a:path w="182" h="182">
                  <a:moveTo>
                    <a:pt x="91" y="182"/>
                  </a:moveTo>
                  <a:lnTo>
                    <a:pt x="100" y="182"/>
                  </a:lnTo>
                  <a:lnTo>
                    <a:pt x="110" y="180"/>
                  </a:lnTo>
                  <a:lnTo>
                    <a:pt x="118" y="178"/>
                  </a:lnTo>
                  <a:lnTo>
                    <a:pt x="126" y="175"/>
                  </a:lnTo>
                  <a:lnTo>
                    <a:pt x="134" y="170"/>
                  </a:lnTo>
                  <a:lnTo>
                    <a:pt x="142" y="166"/>
                  </a:lnTo>
                  <a:lnTo>
                    <a:pt x="149" y="162"/>
                  </a:lnTo>
                  <a:lnTo>
                    <a:pt x="155" y="155"/>
                  </a:lnTo>
                  <a:lnTo>
                    <a:pt x="162" y="148"/>
                  </a:lnTo>
                  <a:lnTo>
                    <a:pt x="166" y="142"/>
                  </a:lnTo>
                  <a:lnTo>
                    <a:pt x="171" y="134"/>
                  </a:lnTo>
                  <a:lnTo>
                    <a:pt x="175" y="126"/>
                  </a:lnTo>
                  <a:lnTo>
                    <a:pt x="179" y="117"/>
                  </a:lnTo>
                  <a:lnTo>
                    <a:pt x="181" y="109"/>
                  </a:lnTo>
                  <a:lnTo>
                    <a:pt x="182" y="99"/>
                  </a:lnTo>
                  <a:lnTo>
                    <a:pt x="182" y="91"/>
                  </a:lnTo>
                  <a:lnTo>
                    <a:pt x="182" y="82"/>
                  </a:lnTo>
                  <a:lnTo>
                    <a:pt x="181" y="72"/>
                  </a:lnTo>
                  <a:lnTo>
                    <a:pt x="179" y="64"/>
                  </a:lnTo>
                  <a:lnTo>
                    <a:pt x="175" y="55"/>
                  </a:lnTo>
                  <a:lnTo>
                    <a:pt x="171" y="47"/>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7"/>
                  </a:lnTo>
                  <a:lnTo>
                    <a:pt x="7" y="55"/>
                  </a:lnTo>
                  <a:lnTo>
                    <a:pt x="3" y="64"/>
                  </a:lnTo>
                  <a:lnTo>
                    <a:pt x="1" y="72"/>
                  </a:lnTo>
                  <a:lnTo>
                    <a:pt x="0" y="82"/>
                  </a:lnTo>
                  <a:lnTo>
                    <a:pt x="0" y="91"/>
                  </a:lnTo>
                  <a:lnTo>
                    <a:pt x="0" y="99"/>
                  </a:lnTo>
                  <a:lnTo>
                    <a:pt x="1" y="109"/>
                  </a:lnTo>
                  <a:lnTo>
                    <a:pt x="3" y="117"/>
                  </a:lnTo>
                  <a:lnTo>
                    <a:pt x="7" y="126"/>
                  </a:lnTo>
                  <a:lnTo>
                    <a:pt x="11" y="134"/>
                  </a:lnTo>
                  <a:lnTo>
                    <a:pt x="16" y="142"/>
                  </a:lnTo>
                  <a:lnTo>
                    <a:pt x="20" y="148"/>
                  </a:lnTo>
                  <a:lnTo>
                    <a:pt x="27" y="155"/>
                  </a:lnTo>
                  <a:lnTo>
                    <a:pt x="33" y="162"/>
                  </a:lnTo>
                  <a:lnTo>
                    <a:pt x="40" y="166"/>
                  </a:lnTo>
                  <a:lnTo>
                    <a:pt x="48" y="170"/>
                  </a:lnTo>
                  <a:lnTo>
                    <a:pt x="55" y="175"/>
                  </a:lnTo>
                  <a:lnTo>
                    <a:pt x="64" y="178"/>
                  </a:lnTo>
                  <a:lnTo>
                    <a:pt x="72"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0" name="977175231"/>
            <p:cNvSpPr>
              <a:spLocks/>
            </p:cNvSpPr>
            <p:nvPr/>
          </p:nvSpPr>
          <p:spPr bwMode="auto">
            <a:xfrm>
              <a:off x="3282549" y="2569409"/>
              <a:ext cx="5191" cy="7951"/>
            </a:xfrm>
            <a:custGeom>
              <a:avLst/>
              <a:gdLst/>
              <a:ahLst/>
              <a:cxnLst>
                <a:cxn ang="0">
                  <a:pos x="101" y="182"/>
                </a:cxn>
                <a:cxn ang="0">
                  <a:pos x="118" y="178"/>
                </a:cxn>
                <a:cxn ang="0">
                  <a:pos x="134" y="170"/>
                </a:cxn>
                <a:cxn ang="0">
                  <a:pos x="148" y="162"/>
                </a:cxn>
                <a:cxn ang="0">
                  <a:pos x="162" y="148"/>
                </a:cxn>
                <a:cxn ang="0">
                  <a:pos x="172" y="134"/>
                </a:cxn>
                <a:cxn ang="0">
                  <a:pos x="178" y="117"/>
                </a:cxn>
                <a:cxn ang="0">
                  <a:pos x="182" y="99"/>
                </a:cxn>
                <a:cxn ang="0">
                  <a:pos x="182" y="82"/>
                </a:cxn>
                <a:cxn ang="0">
                  <a:pos x="178" y="64"/>
                </a:cxn>
                <a:cxn ang="0">
                  <a:pos x="172" y="47"/>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7"/>
                </a:cxn>
                <a:cxn ang="0">
                  <a:pos x="3" y="64"/>
                </a:cxn>
                <a:cxn ang="0">
                  <a:pos x="0" y="82"/>
                </a:cxn>
                <a:cxn ang="0">
                  <a:pos x="0" y="99"/>
                </a:cxn>
                <a:cxn ang="0">
                  <a:pos x="3" y="117"/>
                </a:cxn>
                <a:cxn ang="0">
                  <a:pos x="11" y="134"/>
                </a:cxn>
                <a:cxn ang="0">
                  <a:pos x="21" y="148"/>
                </a:cxn>
                <a:cxn ang="0">
                  <a:pos x="33" y="162"/>
                </a:cxn>
                <a:cxn ang="0">
                  <a:pos x="48" y="170"/>
                </a:cxn>
                <a:cxn ang="0">
                  <a:pos x="64" y="178"/>
                </a:cxn>
                <a:cxn ang="0">
                  <a:pos x="82" y="182"/>
                </a:cxn>
              </a:cxnLst>
              <a:rect l="0" t="0" r="r" b="b"/>
              <a:pathLst>
                <a:path w="183" h="182">
                  <a:moveTo>
                    <a:pt x="91" y="182"/>
                  </a:moveTo>
                  <a:lnTo>
                    <a:pt x="101" y="182"/>
                  </a:lnTo>
                  <a:lnTo>
                    <a:pt x="110" y="180"/>
                  </a:lnTo>
                  <a:lnTo>
                    <a:pt x="118" y="178"/>
                  </a:lnTo>
                  <a:lnTo>
                    <a:pt x="126" y="175"/>
                  </a:lnTo>
                  <a:lnTo>
                    <a:pt x="134" y="170"/>
                  </a:lnTo>
                  <a:lnTo>
                    <a:pt x="142" y="166"/>
                  </a:lnTo>
                  <a:lnTo>
                    <a:pt x="148" y="162"/>
                  </a:lnTo>
                  <a:lnTo>
                    <a:pt x="155" y="155"/>
                  </a:lnTo>
                  <a:lnTo>
                    <a:pt x="162" y="148"/>
                  </a:lnTo>
                  <a:lnTo>
                    <a:pt x="166" y="142"/>
                  </a:lnTo>
                  <a:lnTo>
                    <a:pt x="172" y="134"/>
                  </a:lnTo>
                  <a:lnTo>
                    <a:pt x="175" y="126"/>
                  </a:lnTo>
                  <a:lnTo>
                    <a:pt x="178" y="117"/>
                  </a:lnTo>
                  <a:lnTo>
                    <a:pt x="181" y="109"/>
                  </a:lnTo>
                  <a:lnTo>
                    <a:pt x="182" y="99"/>
                  </a:lnTo>
                  <a:lnTo>
                    <a:pt x="183" y="91"/>
                  </a:lnTo>
                  <a:lnTo>
                    <a:pt x="182" y="82"/>
                  </a:lnTo>
                  <a:lnTo>
                    <a:pt x="181" y="72"/>
                  </a:lnTo>
                  <a:lnTo>
                    <a:pt x="178" y="64"/>
                  </a:lnTo>
                  <a:lnTo>
                    <a:pt x="175" y="55"/>
                  </a:lnTo>
                  <a:lnTo>
                    <a:pt x="172" y="47"/>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7"/>
                  </a:lnTo>
                  <a:lnTo>
                    <a:pt x="6" y="55"/>
                  </a:lnTo>
                  <a:lnTo>
                    <a:pt x="3" y="64"/>
                  </a:lnTo>
                  <a:lnTo>
                    <a:pt x="1" y="72"/>
                  </a:lnTo>
                  <a:lnTo>
                    <a:pt x="0" y="82"/>
                  </a:lnTo>
                  <a:lnTo>
                    <a:pt x="0" y="91"/>
                  </a:lnTo>
                  <a:lnTo>
                    <a:pt x="0" y="99"/>
                  </a:lnTo>
                  <a:lnTo>
                    <a:pt x="1" y="109"/>
                  </a:lnTo>
                  <a:lnTo>
                    <a:pt x="3" y="117"/>
                  </a:lnTo>
                  <a:lnTo>
                    <a:pt x="6" y="126"/>
                  </a:lnTo>
                  <a:lnTo>
                    <a:pt x="11" y="134"/>
                  </a:lnTo>
                  <a:lnTo>
                    <a:pt x="15" y="142"/>
                  </a:lnTo>
                  <a:lnTo>
                    <a:pt x="21" y="148"/>
                  </a:lnTo>
                  <a:lnTo>
                    <a:pt x="26" y="155"/>
                  </a:lnTo>
                  <a:lnTo>
                    <a:pt x="33" y="162"/>
                  </a:lnTo>
                  <a:lnTo>
                    <a:pt x="40" y="166"/>
                  </a:lnTo>
                  <a:lnTo>
                    <a:pt x="48"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1" name="205352422"/>
            <p:cNvSpPr>
              <a:spLocks/>
            </p:cNvSpPr>
            <p:nvPr/>
          </p:nvSpPr>
          <p:spPr bwMode="auto">
            <a:xfrm>
              <a:off x="3289760" y="2569409"/>
              <a:ext cx="5191" cy="7951"/>
            </a:xfrm>
            <a:custGeom>
              <a:avLst/>
              <a:gdLst/>
              <a:ahLst/>
              <a:cxnLst>
                <a:cxn ang="0">
                  <a:pos x="101" y="182"/>
                </a:cxn>
                <a:cxn ang="0">
                  <a:pos x="118" y="178"/>
                </a:cxn>
                <a:cxn ang="0">
                  <a:pos x="134" y="170"/>
                </a:cxn>
                <a:cxn ang="0">
                  <a:pos x="149" y="162"/>
                </a:cxn>
                <a:cxn ang="0">
                  <a:pos x="162" y="148"/>
                </a:cxn>
                <a:cxn ang="0">
                  <a:pos x="172" y="134"/>
                </a:cxn>
                <a:cxn ang="0">
                  <a:pos x="178" y="117"/>
                </a:cxn>
                <a:cxn ang="0">
                  <a:pos x="182" y="99"/>
                </a:cxn>
                <a:cxn ang="0">
                  <a:pos x="182" y="82"/>
                </a:cxn>
                <a:cxn ang="0">
                  <a:pos x="178" y="64"/>
                </a:cxn>
                <a:cxn ang="0">
                  <a:pos x="172" y="47"/>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7"/>
                </a:cxn>
                <a:cxn ang="0">
                  <a:pos x="4" y="64"/>
                </a:cxn>
                <a:cxn ang="0">
                  <a:pos x="0" y="82"/>
                </a:cxn>
                <a:cxn ang="0">
                  <a:pos x="0" y="99"/>
                </a:cxn>
                <a:cxn ang="0">
                  <a:pos x="4" y="117"/>
                </a:cxn>
                <a:cxn ang="0">
                  <a:pos x="11" y="134"/>
                </a:cxn>
                <a:cxn ang="0">
                  <a:pos x="21" y="148"/>
                </a:cxn>
                <a:cxn ang="0">
                  <a:pos x="33" y="162"/>
                </a:cxn>
                <a:cxn ang="0">
                  <a:pos x="47" y="170"/>
                </a:cxn>
                <a:cxn ang="0">
                  <a:pos x="64" y="178"/>
                </a:cxn>
                <a:cxn ang="0">
                  <a:pos x="82" y="182"/>
                </a:cxn>
              </a:cxnLst>
              <a:rect l="0" t="0" r="r" b="b"/>
              <a:pathLst>
                <a:path w="183" h="182">
                  <a:moveTo>
                    <a:pt x="91" y="182"/>
                  </a:moveTo>
                  <a:lnTo>
                    <a:pt x="101" y="182"/>
                  </a:lnTo>
                  <a:lnTo>
                    <a:pt x="109" y="180"/>
                  </a:lnTo>
                  <a:lnTo>
                    <a:pt x="118" y="178"/>
                  </a:lnTo>
                  <a:lnTo>
                    <a:pt x="126" y="175"/>
                  </a:lnTo>
                  <a:lnTo>
                    <a:pt x="134" y="170"/>
                  </a:lnTo>
                  <a:lnTo>
                    <a:pt x="142" y="166"/>
                  </a:lnTo>
                  <a:lnTo>
                    <a:pt x="149" y="162"/>
                  </a:lnTo>
                  <a:lnTo>
                    <a:pt x="156" y="155"/>
                  </a:lnTo>
                  <a:lnTo>
                    <a:pt x="162" y="148"/>
                  </a:lnTo>
                  <a:lnTo>
                    <a:pt x="167" y="142"/>
                  </a:lnTo>
                  <a:lnTo>
                    <a:pt x="172" y="134"/>
                  </a:lnTo>
                  <a:lnTo>
                    <a:pt x="175" y="126"/>
                  </a:lnTo>
                  <a:lnTo>
                    <a:pt x="178" y="117"/>
                  </a:lnTo>
                  <a:lnTo>
                    <a:pt x="180" y="109"/>
                  </a:lnTo>
                  <a:lnTo>
                    <a:pt x="182" y="99"/>
                  </a:lnTo>
                  <a:lnTo>
                    <a:pt x="183" y="91"/>
                  </a:lnTo>
                  <a:lnTo>
                    <a:pt x="182" y="82"/>
                  </a:lnTo>
                  <a:lnTo>
                    <a:pt x="180" y="72"/>
                  </a:lnTo>
                  <a:lnTo>
                    <a:pt x="178" y="64"/>
                  </a:lnTo>
                  <a:lnTo>
                    <a:pt x="175" y="55"/>
                  </a:lnTo>
                  <a:lnTo>
                    <a:pt x="172" y="47"/>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7"/>
                  </a:lnTo>
                  <a:lnTo>
                    <a:pt x="6" y="55"/>
                  </a:lnTo>
                  <a:lnTo>
                    <a:pt x="4" y="64"/>
                  </a:lnTo>
                  <a:lnTo>
                    <a:pt x="2" y="72"/>
                  </a:lnTo>
                  <a:lnTo>
                    <a:pt x="0" y="82"/>
                  </a:lnTo>
                  <a:lnTo>
                    <a:pt x="0" y="91"/>
                  </a:lnTo>
                  <a:lnTo>
                    <a:pt x="0" y="99"/>
                  </a:lnTo>
                  <a:lnTo>
                    <a:pt x="2" y="109"/>
                  </a:lnTo>
                  <a:lnTo>
                    <a:pt x="4" y="117"/>
                  </a:lnTo>
                  <a:lnTo>
                    <a:pt x="6" y="126"/>
                  </a:lnTo>
                  <a:lnTo>
                    <a:pt x="11" y="134"/>
                  </a:lnTo>
                  <a:lnTo>
                    <a:pt x="15" y="142"/>
                  </a:lnTo>
                  <a:lnTo>
                    <a:pt x="21" y="148"/>
                  </a:lnTo>
                  <a:lnTo>
                    <a:pt x="26" y="155"/>
                  </a:lnTo>
                  <a:lnTo>
                    <a:pt x="33" y="162"/>
                  </a:lnTo>
                  <a:lnTo>
                    <a:pt x="40" y="166"/>
                  </a:lnTo>
                  <a:lnTo>
                    <a:pt x="47" y="170"/>
                  </a:lnTo>
                  <a:lnTo>
                    <a:pt x="55" y="175"/>
                  </a:lnTo>
                  <a:lnTo>
                    <a:pt x="64" y="178"/>
                  </a:lnTo>
                  <a:lnTo>
                    <a:pt x="73" y="180"/>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2" name="2017490832"/>
            <p:cNvSpPr>
              <a:spLocks/>
            </p:cNvSpPr>
            <p:nvPr/>
          </p:nvSpPr>
          <p:spPr bwMode="auto">
            <a:xfrm>
              <a:off x="3372530" y="2618785"/>
              <a:ext cx="36916" cy="9206"/>
            </a:xfrm>
            <a:custGeom>
              <a:avLst/>
              <a:gdLst/>
              <a:ahLst/>
              <a:cxnLst>
                <a:cxn ang="0">
                  <a:pos x="1170" y="0"/>
                </a:cxn>
                <a:cxn ang="0">
                  <a:pos x="1192" y="3"/>
                </a:cxn>
                <a:cxn ang="0">
                  <a:pos x="1212" y="9"/>
                </a:cxn>
                <a:cxn ang="0">
                  <a:pos x="1231" y="19"/>
                </a:cxn>
                <a:cxn ang="0">
                  <a:pos x="1246" y="33"/>
                </a:cxn>
                <a:cxn ang="0">
                  <a:pos x="1259" y="49"/>
                </a:cxn>
                <a:cxn ang="0">
                  <a:pos x="1271" y="67"/>
                </a:cxn>
                <a:cxn ang="0">
                  <a:pos x="1276" y="88"/>
                </a:cxn>
                <a:cxn ang="0">
                  <a:pos x="1278" y="109"/>
                </a:cxn>
                <a:cxn ang="0">
                  <a:pos x="1276" y="131"/>
                </a:cxn>
                <a:cxn ang="0">
                  <a:pos x="1271" y="152"/>
                </a:cxn>
                <a:cxn ang="0">
                  <a:pos x="1259" y="170"/>
                </a:cxn>
                <a:cxn ang="0">
                  <a:pos x="1246" y="187"/>
                </a:cxn>
                <a:cxn ang="0">
                  <a:pos x="1231" y="200"/>
                </a:cxn>
                <a:cxn ang="0">
                  <a:pos x="1212" y="210"/>
                </a:cxn>
                <a:cxn ang="0">
                  <a:pos x="1192" y="217"/>
                </a:cxn>
                <a:cxn ang="0">
                  <a:pos x="1170" y="219"/>
                </a:cxn>
                <a:cxn ang="0">
                  <a:pos x="97" y="218"/>
                </a:cxn>
                <a:cxn ang="0">
                  <a:pos x="76" y="213"/>
                </a:cxn>
                <a:cxn ang="0">
                  <a:pos x="56" y="206"/>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4"/>
                </a:cxn>
                <a:cxn ang="0">
                  <a:pos x="76" y="6"/>
                </a:cxn>
                <a:cxn ang="0">
                  <a:pos x="97" y="2"/>
                </a:cxn>
              </a:cxnLst>
              <a:rect l="0" t="0" r="r" b="b"/>
              <a:pathLst>
                <a:path w="1278" h="219">
                  <a:moveTo>
                    <a:pt x="108" y="0"/>
                  </a:moveTo>
                  <a:lnTo>
                    <a:pt x="1170" y="0"/>
                  </a:lnTo>
                  <a:lnTo>
                    <a:pt x="1181" y="2"/>
                  </a:lnTo>
                  <a:lnTo>
                    <a:pt x="1192" y="3"/>
                  </a:lnTo>
                  <a:lnTo>
                    <a:pt x="1202" y="6"/>
                  </a:lnTo>
                  <a:lnTo>
                    <a:pt x="1212" y="9"/>
                  </a:lnTo>
                  <a:lnTo>
                    <a:pt x="1222" y="14"/>
                  </a:lnTo>
                  <a:lnTo>
                    <a:pt x="1231" y="19"/>
                  </a:lnTo>
                  <a:lnTo>
                    <a:pt x="1238" y="26"/>
                  </a:lnTo>
                  <a:lnTo>
                    <a:pt x="1246" y="33"/>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2"/>
                  </a:lnTo>
                  <a:lnTo>
                    <a:pt x="1265" y="161"/>
                  </a:lnTo>
                  <a:lnTo>
                    <a:pt x="1259" y="170"/>
                  </a:lnTo>
                  <a:lnTo>
                    <a:pt x="1254" y="179"/>
                  </a:lnTo>
                  <a:lnTo>
                    <a:pt x="1246" y="187"/>
                  </a:lnTo>
                  <a:lnTo>
                    <a:pt x="1238" y="193"/>
                  </a:lnTo>
                  <a:lnTo>
                    <a:pt x="1231" y="200"/>
                  </a:lnTo>
                  <a:lnTo>
                    <a:pt x="1222" y="206"/>
                  </a:lnTo>
                  <a:lnTo>
                    <a:pt x="1212" y="210"/>
                  </a:lnTo>
                  <a:lnTo>
                    <a:pt x="1202" y="213"/>
                  </a:lnTo>
                  <a:lnTo>
                    <a:pt x="1192" y="217"/>
                  </a:lnTo>
                  <a:lnTo>
                    <a:pt x="1181" y="218"/>
                  </a:lnTo>
                  <a:lnTo>
                    <a:pt x="1170" y="219"/>
                  </a:lnTo>
                  <a:lnTo>
                    <a:pt x="108" y="219"/>
                  </a:lnTo>
                  <a:lnTo>
                    <a:pt x="97" y="218"/>
                  </a:lnTo>
                  <a:lnTo>
                    <a:pt x="86" y="217"/>
                  </a:lnTo>
                  <a:lnTo>
                    <a:pt x="76" y="213"/>
                  </a:lnTo>
                  <a:lnTo>
                    <a:pt x="66" y="210"/>
                  </a:lnTo>
                  <a:lnTo>
                    <a:pt x="56" y="206"/>
                  </a:lnTo>
                  <a:lnTo>
                    <a:pt x="47" y="200"/>
                  </a:lnTo>
                  <a:lnTo>
                    <a:pt x="40" y="193"/>
                  </a:lnTo>
                  <a:lnTo>
                    <a:pt x="32" y="187"/>
                  </a:lnTo>
                  <a:lnTo>
                    <a:pt x="24" y="179"/>
                  </a:lnTo>
                  <a:lnTo>
                    <a:pt x="19" y="170"/>
                  </a:lnTo>
                  <a:lnTo>
                    <a:pt x="13" y="161"/>
                  </a:lnTo>
                  <a:lnTo>
                    <a:pt x="9" y="152"/>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3"/>
                  </a:lnTo>
                  <a:lnTo>
                    <a:pt x="40" y="26"/>
                  </a:lnTo>
                  <a:lnTo>
                    <a:pt x="47" y="19"/>
                  </a:lnTo>
                  <a:lnTo>
                    <a:pt x="56" y="14"/>
                  </a:lnTo>
                  <a:lnTo>
                    <a:pt x="66" y="9"/>
                  </a:lnTo>
                  <a:lnTo>
                    <a:pt x="76" y="6"/>
                  </a:lnTo>
                  <a:lnTo>
                    <a:pt x="86" y="3"/>
                  </a:lnTo>
                  <a:lnTo>
                    <a:pt x="97" y="2"/>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3" name="328968381"/>
            <p:cNvSpPr>
              <a:spLocks/>
            </p:cNvSpPr>
            <p:nvPr/>
          </p:nvSpPr>
          <p:spPr bwMode="auto">
            <a:xfrm>
              <a:off x="3260631" y="2619204"/>
              <a:ext cx="5191" cy="7532"/>
            </a:xfrm>
            <a:custGeom>
              <a:avLst/>
              <a:gdLst/>
              <a:ahLst/>
              <a:cxnLst>
                <a:cxn ang="0">
                  <a:pos x="101" y="182"/>
                </a:cxn>
                <a:cxn ang="0">
                  <a:pos x="119" y="179"/>
                </a:cxn>
                <a:cxn ang="0">
                  <a:pos x="136" y="171"/>
                </a:cxn>
                <a:cxn ang="0">
                  <a:pos x="150" y="161"/>
                </a:cxn>
                <a:cxn ang="0">
                  <a:pos x="162" y="149"/>
                </a:cxn>
                <a:cxn ang="0">
                  <a:pos x="172" y="134"/>
                </a:cxn>
                <a:cxn ang="0">
                  <a:pos x="179" y="118"/>
                </a:cxn>
                <a:cxn ang="0">
                  <a:pos x="183" y="100"/>
                </a:cxn>
                <a:cxn ang="0">
                  <a:pos x="183" y="82"/>
                </a:cxn>
                <a:cxn ang="0">
                  <a:pos x="179" y="63"/>
                </a:cxn>
                <a:cxn ang="0">
                  <a:pos x="172" y="48"/>
                </a:cxn>
                <a:cxn ang="0">
                  <a:pos x="162" y="33"/>
                </a:cxn>
                <a:cxn ang="0">
                  <a:pos x="150" y="20"/>
                </a:cxn>
                <a:cxn ang="0">
                  <a:pos x="136" y="11"/>
                </a:cxn>
                <a:cxn ang="0">
                  <a:pos x="119" y="4"/>
                </a:cxn>
                <a:cxn ang="0">
                  <a:pos x="101" y="0"/>
                </a:cxn>
                <a:cxn ang="0">
                  <a:pos x="82" y="0"/>
                </a:cxn>
                <a:cxn ang="0">
                  <a:pos x="65" y="4"/>
                </a:cxn>
                <a:cxn ang="0">
                  <a:pos x="49" y="11"/>
                </a:cxn>
                <a:cxn ang="0">
                  <a:pos x="34" y="20"/>
                </a:cxn>
                <a:cxn ang="0">
                  <a:pos x="21" y="33"/>
                </a:cxn>
                <a:cxn ang="0">
                  <a:pos x="11" y="48"/>
                </a:cxn>
                <a:cxn ang="0">
                  <a:pos x="5" y="63"/>
                </a:cxn>
                <a:cxn ang="0">
                  <a:pos x="1" y="82"/>
                </a:cxn>
                <a:cxn ang="0">
                  <a:pos x="1" y="100"/>
                </a:cxn>
                <a:cxn ang="0">
                  <a:pos x="5" y="118"/>
                </a:cxn>
                <a:cxn ang="0">
                  <a:pos x="11" y="134"/>
                </a:cxn>
                <a:cxn ang="0">
                  <a:pos x="21" y="149"/>
                </a:cxn>
                <a:cxn ang="0">
                  <a:pos x="34" y="161"/>
                </a:cxn>
                <a:cxn ang="0">
                  <a:pos x="49" y="171"/>
                </a:cxn>
                <a:cxn ang="0">
                  <a:pos x="65" y="179"/>
                </a:cxn>
                <a:cxn ang="0">
                  <a:pos x="82" y="182"/>
                </a:cxn>
              </a:cxnLst>
              <a:rect l="0" t="0" r="r" b="b"/>
              <a:pathLst>
                <a:path w="183" h="182">
                  <a:moveTo>
                    <a:pt x="92" y="182"/>
                  </a:moveTo>
                  <a:lnTo>
                    <a:pt x="101" y="182"/>
                  </a:lnTo>
                  <a:lnTo>
                    <a:pt x="110" y="181"/>
                  </a:lnTo>
                  <a:lnTo>
                    <a:pt x="119" y="179"/>
                  </a:lnTo>
                  <a:lnTo>
                    <a:pt x="128" y="175"/>
                  </a:lnTo>
                  <a:lnTo>
                    <a:pt x="136" y="171"/>
                  </a:lnTo>
                  <a:lnTo>
                    <a:pt x="143" y="167"/>
                  </a:lnTo>
                  <a:lnTo>
                    <a:pt x="150" y="161"/>
                  </a:lnTo>
                  <a:lnTo>
                    <a:pt x="157" y="156"/>
                  </a:lnTo>
                  <a:lnTo>
                    <a:pt x="162" y="149"/>
                  </a:lnTo>
                  <a:lnTo>
                    <a:pt x="168" y="142"/>
                  </a:lnTo>
                  <a:lnTo>
                    <a:pt x="172" y="134"/>
                  </a:lnTo>
                  <a:lnTo>
                    <a:pt x="177" y="127"/>
                  </a:lnTo>
                  <a:lnTo>
                    <a:pt x="179" y="118"/>
                  </a:lnTo>
                  <a:lnTo>
                    <a:pt x="181" y="109"/>
                  </a:lnTo>
                  <a:lnTo>
                    <a:pt x="183" y="100"/>
                  </a:lnTo>
                  <a:lnTo>
                    <a:pt x="183" y="91"/>
                  </a:lnTo>
                  <a:lnTo>
                    <a:pt x="183" y="82"/>
                  </a:lnTo>
                  <a:lnTo>
                    <a:pt x="181" y="72"/>
                  </a:lnTo>
                  <a:lnTo>
                    <a:pt x="179" y="63"/>
                  </a:lnTo>
                  <a:lnTo>
                    <a:pt x="177" y="56"/>
                  </a:lnTo>
                  <a:lnTo>
                    <a:pt x="172" y="48"/>
                  </a:lnTo>
                  <a:lnTo>
                    <a:pt x="168" y="40"/>
                  </a:lnTo>
                  <a:lnTo>
                    <a:pt x="162" y="33"/>
                  </a:lnTo>
                  <a:lnTo>
                    <a:pt x="157" y="27"/>
                  </a:lnTo>
                  <a:lnTo>
                    <a:pt x="150" y="20"/>
                  </a:lnTo>
                  <a:lnTo>
                    <a:pt x="143" y="16"/>
                  </a:lnTo>
                  <a:lnTo>
                    <a:pt x="136" y="11"/>
                  </a:lnTo>
                  <a:lnTo>
                    <a:pt x="128" y="7"/>
                  </a:lnTo>
                  <a:lnTo>
                    <a:pt x="119" y="4"/>
                  </a:lnTo>
                  <a:lnTo>
                    <a:pt x="110" y="1"/>
                  </a:lnTo>
                  <a:lnTo>
                    <a:pt x="101" y="0"/>
                  </a:lnTo>
                  <a:lnTo>
                    <a:pt x="92" y="0"/>
                  </a:lnTo>
                  <a:lnTo>
                    <a:pt x="82" y="0"/>
                  </a:lnTo>
                  <a:lnTo>
                    <a:pt x="73" y="1"/>
                  </a:lnTo>
                  <a:lnTo>
                    <a:pt x="65" y="4"/>
                  </a:lnTo>
                  <a:lnTo>
                    <a:pt x="57" y="7"/>
                  </a:lnTo>
                  <a:lnTo>
                    <a:pt x="49" y="11"/>
                  </a:lnTo>
                  <a:lnTo>
                    <a:pt x="41" y="16"/>
                  </a:lnTo>
                  <a:lnTo>
                    <a:pt x="34" y="20"/>
                  </a:lnTo>
                  <a:lnTo>
                    <a:pt x="28" y="27"/>
                  </a:lnTo>
                  <a:lnTo>
                    <a:pt x="21" y="33"/>
                  </a:lnTo>
                  <a:lnTo>
                    <a:pt x="16" y="40"/>
                  </a:lnTo>
                  <a:lnTo>
                    <a:pt x="11" y="48"/>
                  </a:lnTo>
                  <a:lnTo>
                    <a:pt x="8" y="56"/>
                  </a:lnTo>
                  <a:lnTo>
                    <a:pt x="5" y="63"/>
                  </a:lnTo>
                  <a:lnTo>
                    <a:pt x="2" y="72"/>
                  </a:lnTo>
                  <a:lnTo>
                    <a:pt x="1" y="82"/>
                  </a:lnTo>
                  <a:lnTo>
                    <a:pt x="0" y="91"/>
                  </a:lnTo>
                  <a:lnTo>
                    <a:pt x="1" y="100"/>
                  </a:lnTo>
                  <a:lnTo>
                    <a:pt x="2" y="109"/>
                  </a:lnTo>
                  <a:lnTo>
                    <a:pt x="5" y="118"/>
                  </a:lnTo>
                  <a:lnTo>
                    <a:pt x="8" y="127"/>
                  </a:lnTo>
                  <a:lnTo>
                    <a:pt x="11" y="134"/>
                  </a:lnTo>
                  <a:lnTo>
                    <a:pt x="16" y="142"/>
                  </a:lnTo>
                  <a:lnTo>
                    <a:pt x="21" y="149"/>
                  </a:lnTo>
                  <a:lnTo>
                    <a:pt x="28" y="156"/>
                  </a:lnTo>
                  <a:lnTo>
                    <a:pt x="34" y="161"/>
                  </a:lnTo>
                  <a:lnTo>
                    <a:pt x="41" y="167"/>
                  </a:lnTo>
                  <a:lnTo>
                    <a:pt x="49" y="171"/>
                  </a:lnTo>
                  <a:lnTo>
                    <a:pt x="57" y="175"/>
                  </a:lnTo>
                  <a:lnTo>
                    <a:pt x="65" y="179"/>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4" name="228563802"/>
            <p:cNvSpPr>
              <a:spLocks/>
            </p:cNvSpPr>
            <p:nvPr/>
          </p:nvSpPr>
          <p:spPr bwMode="auto">
            <a:xfrm>
              <a:off x="3267841" y="2619204"/>
              <a:ext cx="5191" cy="7532"/>
            </a:xfrm>
            <a:custGeom>
              <a:avLst/>
              <a:gdLst/>
              <a:ahLst/>
              <a:cxnLst>
                <a:cxn ang="0">
                  <a:pos x="100" y="182"/>
                </a:cxn>
                <a:cxn ang="0">
                  <a:pos x="118" y="179"/>
                </a:cxn>
                <a:cxn ang="0">
                  <a:pos x="134" y="171"/>
                </a:cxn>
                <a:cxn ang="0">
                  <a:pos x="149" y="161"/>
                </a:cxn>
                <a:cxn ang="0">
                  <a:pos x="161" y="149"/>
                </a:cxn>
                <a:cxn ang="0">
                  <a:pos x="171" y="134"/>
                </a:cxn>
                <a:cxn ang="0">
                  <a:pos x="179" y="118"/>
                </a:cxn>
                <a:cxn ang="0">
                  <a:pos x="182" y="100"/>
                </a:cxn>
                <a:cxn ang="0">
                  <a:pos x="182" y="82"/>
                </a:cxn>
                <a:cxn ang="0">
                  <a:pos x="179" y="63"/>
                </a:cxn>
                <a:cxn ang="0">
                  <a:pos x="171" y="48"/>
                </a:cxn>
                <a:cxn ang="0">
                  <a:pos x="161" y="33"/>
                </a:cxn>
                <a:cxn ang="0">
                  <a:pos x="149" y="20"/>
                </a:cxn>
                <a:cxn ang="0">
                  <a:pos x="134" y="11"/>
                </a:cxn>
                <a:cxn ang="0">
                  <a:pos x="118" y="4"/>
                </a:cxn>
                <a:cxn ang="0">
                  <a:pos x="100" y="0"/>
                </a:cxn>
                <a:cxn ang="0">
                  <a:pos x="81" y="0"/>
                </a:cxn>
                <a:cxn ang="0">
                  <a:pos x="63" y="4"/>
                </a:cxn>
                <a:cxn ang="0">
                  <a:pos x="48" y="11"/>
                </a:cxn>
                <a:cxn ang="0">
                  <a:pos x="32" y="20"/>
                </a:cxn>
                <a:cxn ang="0">
                  <a:pos x="20" y="33"/>
                </a:cxn>
                <a:cxn ang="0">
                  <a:pos x="10" y="48"/>
                </a:cxn>
                <a:cxn ang="0">
                  <a:pos x="4" y="63"/>
                </a:cxn>
                <a:cxn ang="0">
                  <a:pos x="0" y="82"/>
                </a:cxn>
                <a:cxn ang="0">
                  <a:pos x="0" y="100"/>
                </a:cxn>
                <a:cxn ang="0">
                  <a:pos x="4" y="118"/>
                </a:cxn>
                <a:cxn ang="0">
                  <a:pos x="10" y="134"/>
                </a:cxn>
                <a:cxn ang="0">
                  <a:pos x="20" y="149"/>
                </a:cxn>
                <a:cxn ang="0">
                  <a:pos x="32" y="161"/>
                </a:cxn>
                <a:cxn ang="0">
                  <a:pos x="48" y="171"/>
                </a:cxn>
                <a:cxn ang="0">
                  <a:pos x="63" y="179"/>
                </a:cxn>
                <a:cxn ang="0">
                  <a:pos x="81" y="182"/>
                </a:cxn>
              </a:cxnLst>
              <a:rect l="0" t="0" r="r" b="b"/>
              <a:pathLst>
                <a:path w="182" h="182">
                  <a:moveTo>
                    <a:pt x="91" y="182"/>
                  </a:moveTo>
                  <a:lnTo>
                    <a:pt x="100" y="182"/>
                  </a:lnTo>
                  <a:lnTo>
                    <a:pt x="109" y="181"/>
                  </a:lnTo>
                  <a:lnTo>
                    <a:pt x="118" y="179"/>
                  </a:lnTo>
                  <a:lnTo>
                    <a:pt x="127" y="175"/>
                  </a:lnTo>
                  <a:lnTo>
                    <a:pt x="134" y="171"/>
                  </a:lnTo>
                  <a:lnTo>
                    <a:pt x="142" y="167"/>
                  </a:lnTo>
                  <a:lnTo>
                    <a:pt x="149" y="161"/>
                  </a:lnTo>
                  <a:lnTo>
                    <a:pt x="155" y="156"/>
                  </a:lnTo>
                  <a:lnTo>
                    <a:pt x="161" y="149"/>
                  </a:lnTo>
                  <a:lnTo>
                    <a:pt x="167"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7" y="40"/>
                  </a:lnTo>
                  <a:lnTo>
                    <a:pt x="161" y="33"/>
                  </a:lnTo>
                  <a:lnTo>
                    <a:pt x="155" y="27"/>
                  </a:lnTo>
                  <a:lnTo>
                    <a:pt x="149" y="20"/>
                  </a:lnTo>
                  <a:lnTo>
                    <a:pt x="142" y="16"/>
                  </a:lnTo>
                  <a:lnTo>
                    <a:pt x="134" y="11"/>
                  </a:lnTo>
                  <a:lnTo>
                    <a:pt x="127" y="7"/>
                  </a:lnTo>
                  <a:lnTo>
                    <a:pt x="118" y="4"/>
                  </a:lnTo>
                  <a:lnTo>
                    <a:pt x="109" y="1"/>
                  </a:lnTo>
                  <a:lnTo>
                    <a:pt x="100" y="0"/>
                  </a:lnTo>
                  <a:lnTo>
                    <a:pt x="91" y="0"/>
                  </a:lnTo>
                  <a:lnTo>
                    <a:pt x="81" y="0"/>
                  </a:lnTo>
                  <a:lnTo>
                    <a:pt x="72" y="1"/>
                  </a:lnTo>
                  <a:lnTo>
                    <a:pt x="63" y="4"/>
                  </a:lnTo>
                  <a:lnTo>
                    <a:pt x="56" y="7"/>
                  </a:lnTo>
                  <a:lnTo>
                    <a:pt x="48" y="11"/>
                  </a:lnTo>
                  <a:lnTo>
                    <a:pt x="40" y="16"/>
                  </a:lnTo>
                  <a:lnTo>
                    <a:pt x="32" y="20"/>
                  </a:lnTo>
                  <a:lnTo>
                    <a:pt x="27" y="27"/>
                  </a:lnTo>
                  <a:lnTo>
                    <a:pt x="20" y="33"/>
                  </a:lnTo>
                  <a:lnTo>
                    <a:pt x="16" y="40"/>
                  </a:lnTo>
                  <a:lnTo>
                    <a:pt x="10" y="48"/>
                  </a:lnTo>
                  <a:lnTo>
                    <a:pt x="7" y="56"/>
                  </a:lnTo>
                  <a:lnTo>
                    <a:pt x="4" y="63"/>
                  </a:lnTo>
                  <a:lnTo>
                    <a:pt x="1" y="72"/>
                  </a:lnTo>
                  <a:lnTo>
                    <a:pt x="0" y="82"/>
                  </a:lnTo>
                  <a:lnTo>
                    <a:pt x="0" y="91"/>
                  </a:lnTo>
                  <a:lnTo>
                    <a:pt x="0" y="100"/>
                  </a:lnTo>
                  <a:lnTo>
                    <a:pt x="1" y="109"/>
                  </a:lnTo>
                  <a:lnTo>
                    <a:pt x="4" y="118"/>
                  </a:lnTo>
                  <a:lnTo>
                    <a:pt x="7" y="127"/>
                  </a:lnTo>
                  <a:lnTo>
                    <a:pt x="10" y="134"/>
                  </a:lnTo>
                  <a:lnTo>
                    <a:pt x="16" y="142"/>
                  </a:lnTo>
                  <a:lnTo>
                    <a:pt x="20" y="149"/>
                  </a:lnTo>
                  <a:lnTo>
                    <a:pt x="27" y="156"/>
                  </a:lnTo>
                  <a:lnTo>
                    <a:pt x="32" y="161"/>
                  </a:lnTo>
                  <a:lnTo>
                    <a:pt x="40" y="167"/>
                  </a:lnTo>
                  <a:lnTo>
                    <a:pt x="48" y="171"/>
                  </a:lnTo>
                  <a:lnTo>
                    <a:pt x="56" y="175"/>
                  </a:lnTo>
                  <a:lnTo>
                    <a:pt x="63" y="179"/>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5" name="956320344"/>
            <p:cNvSpPr>
              <a:spLocks/>
            </p:cNvSpPr>
            <p:nvPr/>
          </p:nvSpPr>
          <p:spPr bwMode="auto">
            <a:xfrm>
              <a:off x="3275050" y="2619204"/>
              <a:ext cx="5480" cy="7532"/>
            </a:xfrm>
            <a:custGeom>
              <a:avLst/>
              <a:gdLst/>
              <a:ahLst/>
              <a:cxnLst>
                <a:cxn ang="0">
                  <a:pos x="100" y="182"/>
                </a:cxn>
                <a:cxn ang="0">
                  <a:pos x="118" y="179"/>
                </a:cxn>
                <a:cxn ang="0">
                  <a:pos x="134" y="171"/>
                </a:cxn>
                <a:cxn ang="0">
                  <a:pos x="149" y="161"/>
                </a:cxn>
                <a:cxn ang="0">
                  <a:pos x="162" y="149"/>
                </a:cxn>
                <a:cxn ang="0">
                  <a:pos x="171" y="134"/>
                </a:cxn>
                <a:cxn ang="0">
                  <a:pos x="179" y="118"/>
                </a:cxn>
                <a:cxn ang="0">
                  <a:pos x="182" y="100"/>
                </a:cxn>
                <a:cxn ang="0">
                  <a:pos x="182" y="82"/>
                </a:cxn>
                <a:cxn ang="0">
                  <a:pos x="179" y="63"/>
                </a:cxn>
                <a:cxn ang="0">
                  <a:pos x="171" y="48"/>
                </a:cxn>
                <a:cxn ang="0">
                  <a:pos x="162" y="33"/>
                </a:cxn>
                <a:cxn ang="0">
                  <a:pos x="149" y="20"/>
                </a:cxn>
                <a:cxn ang="0">
                  <a:pos x="134" y="11"/>
                </a:cxn>
                <a:cxn ang="0">
                  <a:pos x="118" y="4"/>
                </a:cxn>
                <a:cxn ang="0">
                  <a:pos x="100" y="0"/>
                </a:cxn>
                <a:cxn ang="0">
                  <a:pos x="82" y="0"/>
                </a:cxn>
                <a:cxn ang="0">
                  <a:pos x="64" y="4"/>
                </a:cxn>
                <a:cxn ang="0">
                  <a:pos x="48" y="11"/>
                </a:cxn>
                <a:cxn ang="0">
                  <a:pos x="33" y="20"/>
                </a:cxn>
                <a:cxn ang="0">
                  <a:pos x="20" y="33"/>
                </a:cxn>
                <a:cxn ang="0">
                  <a:pos x="11" y="48"/>
                </a:cxn>
                <a:cxn ang="0">
                  <a:pos x="3" y="63"/>
                </a:cxn>
                <a:cxn ang="0">
                  <a:pos x="0" y="82"/>
                </a:cxn>
                <a:cxn ang="0">
                  <a:pos x="0" y="100"/>
                </a:cxn>
                <a:cxn ang="0">
                  <a:pos x="3" y="118"/>
                </a:cxn>
                <a:cxn ang="0">
                  <a:pos x="11" y="134"/>
                </a:cxn>
                <a:cxn ang="0">
                  <a:pos x="20" y="149"/>
                </a:cxn>
                <a:cxn ang="0">
                  <a:pos x="33" y="161"/>
                </a:cxn>
                <a:cxn ang="0">
                  <a:pos x="48" y="171"/>
                </a:cxn>
                <a:cxn ang="0">
                  <a:pos x="64" y="179"/>
                </a:cxn>
                <a:cxn ang="0">
                  <a:pos x="82" y="182"/>
                </a:cxn>
              </a:cxnLst>
              <a:rect l="0" t="0" r="r" b="b"/>
              <a:pathLst>
                <a:path w="182" h="182">
                  <a:moveTo>
                    <a:pt x="91" y="182"/>
                  </a:moveTo>
                  <a:lnTo>
                    <a:pt x="100" y="182"/>
                  </a:lnTo>
                  <a:lnTo>
                    <a:pt x="110" y="181"/>
                  </a:lnTo>
                  <a:lnTo>
                    <a:pt x="118" y="179"/>
                  </a:lnTo>
                  <a:lnTo>
                    <a:pt x="126" y="175"/>
                  </a:lnTo>
                  <a:lnTo>
                    <a:pt x="134" y="171"/>
                  </a:lnTo>
                  <a:lnTo>
                    <a:pt x="142" y="167"/>
                  </a:lnTo>
                  <a:lnTo>
                    <a:pt x="149" y="161"/>
                  </a:lnTo>
                  <a:lnTo>
                    <a:pt x="155" y="156"/>
                  </a:lnTo>
                  <a:lnTo>
                    <a:pt x="162" y="149"/>
                  </a:lnTo>
                  <a:lnTo>
                    <a:pt x="166" y="142"/>
                  </a:lnTo>
                  <a:lnTo>
                    <a:pt x="171" y="134"/>
                  </a:lnTo>
                  <a:lnTo>
                    <a:pt x="175" y="127"/>
                  </a:lnTo>
                  <a:lnTo>
                    <a:pt x="179" y="118"/>
                  </a:lnTo>
                  <a:lnTo>
                    <a:pt x="181" y="109"/>
                  </a:lnTo>
                  <a:lnTo>
                    <a:pt x="182" y="100"/>
                  </a:lnTo>
                  <a:lnTo>
                    <a:pt x="182" y="91"/>
                  </a:lnTo>
                  <a:lnTo>
                    <a:pt x="182" y="82"/>
                  </a:lnTo>
                  <a:lnTo>
                    <a:pt x="181" y="72"/>
                  </a:lnTo>
                  <a:lnTo>
                    <a:pt x="179" y="63"/>
                  </a:lnTo>
                  <a:lnTo>
                    <a:pt x="175" y="56"/>
                  </a:lnTo>
                  <a:lnTo>
                    <a:pt x="171" y="48"/>
                  </a:lnTo>
                  <a:lnTo>
                    <a:pt x="166" y="40"/>
                  </a:lnTo>
                  <a:lnTo>
                    <a:pt x="162" y="33"/>
                  </a:lnTo>
                  <a:lnTo>
                    <a:pt x="155" y="27"/>
                  </a:lnTo>
                  <a:lnTo>
                    <a:pt x="149" y="20"/>
                  </a:lnTo>
                  <a:lnTo>
                    <a:pt x="142" y="16"/>
                  </a:lnTo>
                  <a:lnTo>
                    <a:pt x="134" y="11"/>
                  </a:lnTo>
                  <a:lnTo>
                    <a:pt x="126" y="7"/>
                  </a:lnTo>
                  <a:lnTo>
                    <a:pt x="118" y="4"/>
                  </a:lnTo>
                  <a:lnTo>
                    <a:pt x="110" y="1"/>
                  </a:lnTo>
                  <a:lnTo>
                    <a:pt x="100" y="0"/>
                  </a:lnTo>
                  <a:lnTo>
                    <a:pt x="91" y="0"/>
                  </a:lnTo>
                  <a:lnTo>
                    <a:pt x="82" y="0"/>
                  </a:lnTo>
                  <a:lnTo>
                    <a:pt x="72" y="1"/>
                  </a:lnTo>
                  <a:lnTo>
                    <a:pt x="64" y="4"/>
                  </a:lnTo>
                  <a:lnTo>
                    <a:pt x="55" y="7"/>
                  </a:lnTo>
                  <a:lnTo>
                    <a:pt x="48" y="11"/>
                  </a:lnTo>
                  <a:lnTo>
                    <a:pt x="40" y="16"/>
                  </a:lnTo>
                  <a:lnTo>
                    <a:pt x="33" y="20"/>
                  </a:lnTo>
                  <a:lnTo>
                    <a:pt x="27" y="27"/>
                  </a:lnTo>
                  <a:lnTo>
                    <a:pt x="20" y="33"/>
                  </a:lnTo>
                  <a:lnTo>
                    <a:pt x="16" y="40"/>
                  </a:lnTo>
                  <a:lnTo>
                    <a:pt x="11" y="48"/>
                  </a:lnTo>
                  <a:lnTo>
                    <a:pt x="7" y="56"/>
                  </a:lnTo>
                  <a:lnTo>
                    <a:pt x="3" y="63"/>
                  </a:lnTo>
                  <a:lnTo>
                    <a:pt x="1" y="72"/>
                  </a:lnTo>
                  <a:lnTo>
                    <a:pt x="0" y="82"/>
                  </a:lnTo>
                  <a:lnTo>
                    <a:pt x="0" y="91"/>
                  </a:lnTo>
                  <a:lnTo>
                    <a:pt x="0" y="100"/>
                  </a:lnTo>
                  <a:lnTo>
                    <a:pt x="1" y="109"/>
                  </a:lnTo>
                  <a:lnTo>
                    <a:pt x="3" y="118"/>
                  </a:lnTo>
                  <a:lnTo>
                    <a:pt x="7" y="127"/>
                  </a:lnTo>
                  <a:lnTo>
                    <a:pt x="11" y="134"/>
                  </a:lnTo>
                  <a:lnTo>
                    <a:pt x="16" y="142"/>
                  </a:lnTo>
                  <a:lnTo>
                    <a:pt x="20" y="149"/>
                  </a:lnTo>
                  <a:lnTo>
                    <a:pt x="27" y="156"/>
                  </a:lnTo>
                  <a:lnTo>
                    <a:pt x="33" y="161"/>
                  </a:lnTo>
                  <a:lnTo>
                    <a:pt x="40" y="167"/>
                  </a:lnTo>
                  <a:lnTo>
                    <a:pt x="48" y="171"/>
                  </a:lnTo>
                  <a:lnTo>
                    <a:pt x="55" y="175"/>
                  </a:lnTo>
                  <a:lnTo>
                    <a:pt x="64" y="179"/>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6" name="1050216494"/>
            <p:cNvSpPr>
              <a:spLocks/>
            </p:cNvSpPr>
            <p:nvPr/>
          </p:nvSpPr>
          <p:spPr bwMode="auto">
            <a:xfrm>
              <a:off x="3282549" y="2619204"/>
              <a:ext cx="5191" cy="7532"/>
            </a:xfrm>
            <a:custGeom>
              <a:avLst/>
              <a:gdLst/>
              <a:ahLst/>
              <a:cxnLst>
                <a:cxn ang="0">
                  <a:pos x="101" y="182"/>
                </a:cxn>
                <a:cxn ang="0">
                  <a:pos x="118" y="179"/>
                </a:cxn>
                <a:cxn ang="0">
                  <a:pos x="134" y="171"/>
                </a:cxn>
                <a:cxn ang="0">
                  <a:pos x="148" y="161"/>
                </a:cxn>
                <a:cxn ang="0">
                  <a:pos x="162" y="149"/>
                </a:cxn>
                <a:cxn ang="0">
                  <a:pos x="172" y="134"/>
                </a:cxn>
                <a:cxn ang="0">
                  <a:pos x="178" y="118"/>
                </a:cxn>
                <a:cxn ang="0">
                  <a:pos x="182" y="100"/>
                </a:cxn>
                <a:cxn ang="0">
                  <a:pos x="182" y="82"/>
                </a:cxn>
                <a:cxn ang="0">
                  <a:pos x="178" y="63"/>
                </a:cxn>
                <a:cxn ang="0">
                  <a:pos x="172" y="48"/>
                </a:cxn>
                <a:cxn ang="0">
                  <a:pos x="162" y="33"/>
                </a:cxn>
                <a:cxn ang="0">
                  <a:pos x="148" y="20"/>
                </a:cxn>
                <a:cxn ang="0">
                  <a:pos x="134" y="11"/>
                </a:cxn>
                <a:cxn ang="0">
                  <a:pos x="118" y="4"/>
                </a:cxn>
                <a:cxn ang="0">
                  <a:pos x="101" y="0"/>
                </a:cxn>
                <a:cxn ang="0">
                  <a:pos x="82" y="0"/>
                </a:cxn>
                <a:cxn ang="0">
                  <a:pos x="64" y="4"/>
                </a:cxn>
                <a:cxn ang="0">
                  <a:pos x="48" y="11"/>
                </a:cxn>
                <a:cxn ang="0">
                  <a:pos x="33" y="20"/>
                </a:cxn>
                <a:cxn ang="0">
                  <a:pos x="21" y="33"/>
                </a:cxn>
                <a:cxn ang="0">
                  <a:pos x="11" y="48"/>
                </a:cxn>
                <a:cxn ang="0">
                  <a:pos x="3" y="63"/>
                </a:cxn>
                <a:cxn ang="0">
                  <a:pos x="0" y="82"/>
                </a:cxn>
                <a:cxn ang="0">
                  <a:pos x="0" y="100"/>
                </a:cxn>
                <a:cxn ang="0">
                  <a:pos x="3" y="118"/>
                </a:cxn>
                <a:cxn ang="0">
                  <a:pos x="11" y="134"/>
                </a:cxn>
                <a:cxn ang="0">
                  <a:pos x="21" y="149"/>
                </a:cxn>
                <a:cxn ang="0">
                  <a:pos x="33" y="161"/>
                </a:cxn>
                <a:cxn ang="0">
                  <a:pos x="48" y="171"/>
                </a:cxn>
                <a:cxn ang="0">
                  <a:pos x="64" y="179"/>
                </a:cxn>
                <a:cxn ang="0">
                  <a:pos x="82" y="182"/>
                </a:cxn>
              </a:cxnLst>
              <a:rect l="0" t="0" r="r" b="b"/>
              <a:pathLst>
                <a:path w="183" h="182">
                  <a:moveTo>
                    <a:pt x="91" y="182"/>
                  </a:moveTo>
                  <a:lnTo>
                    <a:pt x="101" y="182"/>
                  </a:lnTo>
                  <a:lnTo>
                    <a:pt x="110" y="181"/>
                  </a:lnTo>
                  <a:lnTo>
                    <a:pt x="118" y="179"/>
                  </a:lnTo>
                  <a:lnTo>
                    <a:pt x="126" y="175"/>
                  </a:lnTo>
                  <a:lnTo>
                    <a:pt x="134" y="171"/>
                  </a:lnTo>
                  <a:lnTo>
                    <a:pt x="142" y="167"/>
                  </a:lnTo>
                  <a:lnTo>
                    <a:pt x="148" y="161"/>
                  </a:lnTo>
                  <a:lnTo>
                    <a:pt x="155" y="156"/>
                  </a:lnTo>
                  <a:lnTo>
                    <a:pt x="162" y="149"/>
                  </a:lnTo>
                  <a:lnTo>
                    <a:pt x="166" y="142"/>
                  </a:lnTo>
                  <a:lnTo>
                    <a:pt x="172" y="134"/>
                  </a:lnTo>
                  <a:lnTo>
                    <a:pt x="175" y="127"/>
                  </a:lnTo>
                  <a:lnTo>
                    <a:pt x="178" y="118"/>
                  </a:lnTo>
                  <a:lnTo>
                    <a:pt x="181" y="109"/>
                  </a:lnTo>
                  <a:lnTo>
                    <a:pt x="182" y="100"/>
                  </a:lnTo>
                  <a:lnTo>
                    <a:pt x="183" y="91"/>
                  </a:lnTo>
                  <a:lnTo>
                    <a:pt x="182" y="82"/>
                  </a:lnTo>
                  <a:lnTo>
                    <a:pt x="181" y="72"/>
                  </a:lnTo>
                  <a:lnTo>
                    <a:pt x="178" y="63"/>
                  </a:lnTo>
                  <a:lnTo>
                    <a:pt x="175" y="56"/>
                  </a:lnTo>
                  <a:lnTo>
                    <a:pt x="172" y="48"/>
                  </a:lnTo>
                  <a:lnTo>
                    <a:pt x="166" y="40"/>
                  </a:lnTo>
                  <a:lnTo>
                    <a:pt x="162" y="33"/>
                  </a:lnTo>
                  <a:lnTo>
                    <a:pt x="155" y="27"/>
                  </a:lnTo>
                  <a:lnTo>
                    <a:pt x="148" y="20"/>
                  </a:lnTo>
                  <a:lnTo>
                    <a:pt x="142" y="16"/>
                  </a:lnTo>
                  <a:lnTo>
                    <a:pt x="134" y="11"/>
                  </a:lnTo>
                  <a:lnTo>
                    <a:pt x="126" y="7"/>
                  </a:lnTo>
                  <a:lnTo>
                    <a:pt x="118" y="4"/>
                  </a:lnTo>
                  <a:lnTo>
                    <a:pt x="110" y="1"/>
                  </a:lnTo>
                  <a:lnTo>
                    <a:pt x="101" y="0"/>
                  </a:lnTo>
                  <a:lnTo>
                    <a:pt x="91" y="0"/>
                  </a:lnTo>
                  <a:lnTo>
                    <a:pt x="82" y="0"/>
                  </a:lnTo>
                  <a:lnTo>
                    <a:pt x="73" y="1"/>
                  </a:lnTo>
                  <a:lnTo>
                    <a:pt x="64" y="4"/>
                  </a:lnTo>
                  <a:lnTo>
                    <a:pt x="55" y="7"/>
                  </a:lnTo>
                  <a:lnTo>
                    <a:pt x="48" y="11"/>
                  </a:lnTo>
                  <a:lnTo>
                    <a:pt x="40" y="16"/>
                  </a:lnTo>
                  <a:lnTo>
                    <a:pt x="33" y="20"/>
                  </a:lnTo>
                  <a:lnTo>
                    <a:pt x="26" y="27"/>
                  </a:lnTo>
                  <a:lnTo>
                    <a:pt x="21" y="33"/>
                  </a:lnTo>
                  <a:lnTo>
                    <a:pt x="15" y="40"/>
                  </a:lnTo>
                  <a:lnTo>
                    <a:pt x="11" y="48"/>
                  </a:lnTo>
                  <a:lnTo>
                    <a:pt x="6" y="56"/>
                  </a:lnTo>
                  <a:lnTo>
                    <a:pt x="3" y="63"/>
                  </a:lnTo>
                  <a:lnTo>
                    <a:pt x="1" y="72"/>
                  </a:lnTo>
                  <a:lnTo>
                    <a:pt x="0" y="82"/>
                  </a:lnTo>
                  <a:lnTo>
                    <a:pt x="0" y="91"/>
                  </a:lnTo>
                  <a:lnTo>
                    <a:pt x="0" y="100"/>
                  </a:lnTo>
                  <a:lnTo>
                    <a:pt x="1" y="109"/>
                  </a:lnTo>
                  <a:lnTo>
                    <a:pt x="3" y="118"/>
                  </a:lnTo>
                  <a:lnTo>
                    <a:pt x="6" y="127"/>
                  </a:lnTo>
                  <a:lnTo>
                    <a:pt x="11" y="134"/>
                  </a:lnTo>
                  <a:lnTo>
                    <a:pt x="15" y="142"/>
                  </a:lnTo>
                  <a:lnTo>
                    <a:pt x="21" y="149"/>
                  </a:lnTo>
                  <a:lnTo>
                    <a:pt x="26" y="156"/>
                  </a:lnTo>
                  <a:lnTo>
                    <a:pt x="33" y="161"/>
                  </a:lnTo>
                  <a:lnTo>
                    <a:pt x="40" y="167"/>
                  </a:lnTo>
                  <a:lnTo>
                    <a:pt x="48"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7" name="15491582"/>
            <p:cNvSpPr>
              <a:spLocks/>
            </p:cNvSpPr>
            <p:nvPr/>
          </p:nvSpPr>
          <p:spPr bwMode="auto">
            <a:xfrm>
              <a:off x="3289760" y="2619204"/>
              <a:ext cx="5191" cy="7532"/>
            </a:xfrm>
            <a:custGeom>
              <a:avLst/>
              <a:gdLst/>
              <a:ahLst/>
              <a:cxnLst>
                <a:cxn ang="0">
                  <a:pos x="101" y="182"/>
                </a:cxn>
                <a:cxn ang="0">
                  <a:pos x="118" y="179"/>
                </a:cxn>
                <a:cxn ang="0">
                  <a:pos x="134" y="171"/>
                </a:cxn>
                <a:cxn ang="0">
                  <a:pos x="149" y="161"/>
                </a:cxn>
                <a:cxn ang="0">
                  <a:pos x="162" y="149"/>
                </a:cxn>
                <a:cxn ang="0">
                  <a:pos x="172" y="134"/>
                </a:cxn>
                <a:cxn ang="0">
                  <a:pos x="178" y="118"/>
                </a:cxn>
                <a:cxn ang="0">
                  <a:pos x="182" y="100"/>
                </a:cxn>
                <a:cxn ang="0">
                  <a:pos x="182" y="82"/>
                </a:cxn>
                <a:cxn ang="0">
                  <a:pos x="178" y="63"/>
                </a:cxn>
                <a:cxn ang="0">
                  <a:pos x="172" y="48"/>
                </a:cxn>
                <a:cxn ang="0">
                  <a:pos x="162" y="33"/>
                </a:cxn>
                <a:cxn ang="0">
                  <a:pos x="149" y="20"/>
                </a:cxn>
                <a:cxn ang="0">
                  <a:pos x="134" y="11"/>
                </a:cxn>
                <a:cxn ang="0">
                  <a:pos x="118" y="4"/>
                </a:cxn>
                <a:cxn ang="0">
                  <a:pos x="101" y="0"/>
                </a:cxn>
                <a:cxn ang="0">
                  <a:pos x="82" y="0"/>
                </a:cxn>
                <a:cxn ang="0">
                  <a:pos x="64" y="4"/>
                </a:cxn>
                <a:cxn ang="0">
                  <a:pos x="47" y="11"/>
                </a:cxn>
                <a:cxn ang="0">
                  <a:pos x="33" y="20"/>
                </a:cxn>
                <a:cxn ang="0">
                  <a:pos x="21" y="33"/>
                </a:cxn>
                <a:cxn ang="0">
                  <a:pos x="11" y="48"/>
                </a:cxn>
                <a:cxn ang="0">
                  <a:pos x="4" y="63"/>
                </a:cxn>
                <a:cxn ang="0">
                  <a:pos x="0" y="82"/>
                </a:cxn>
                <a:cxn ang="0">
                  <a:pos x="0" y="100"/>
                </a:cxn>
                <a:cxn ang="0">
                  <a:pos x="4" y="118"/>
                </a:cxn>
                <a:cxn ang="0">
                  <a:pos x="11" y="134"/>
                </a:cxn>
                <a:cxn ang="0">
                  <a:pos x="21" y="149"/>
                </a:cxn>
                <a:cxn ang="0">
                  <a:pos x="33" y="161"/>
                </a:cxn>
                <a:cxn ang="0">
                  <a:pos x="47" y="171"/>
                </a:cxn>
                <a:cxn ang="0">
                  <a:pos x="64" y="179"/>
                </a:cxn>
                <a:cxn ang="0">
                  <a:pos x="82" y="182"/>
                </a:cxn>
              </a:cxnLst>
              <a:rect l="0" t="0" r="r" b="b"/>
              <a:pathLst>
                <a:path w="183" h="182">
                  <a:moveTo>
                    <a:pt x="91" y="182"/>
                  </a:moveTo>
                  <a:lnTo>
                    <a:pt x="101" y="182"/>
                  </a:lnTo>
                  <a:lnTo>
                    <a:pt x="109" y="181"/>
                  </a:lnTo>
                  <a:lnTo>
                    <a:pt x="118" y="179"/>
                  </a:lnTo>
                  <a:lnTo>
                    <a:pt x="126" y="175"/>
                  </a:lnTo>
                  <a:lnTo>
                    <a:pt x="134" y="171"/>
                  </a:lnTo>
                  <a:lnTo>
                    <a:pt x="142" y="167"/>
                  </a:lnTo>
                  <a:lnTo>
                    <a:pt x="149" y="161"/>
                  </a:lnTo>
                  <a:lnTo>
                    <a:pt x="156" y="156"/>
                  </a:lnTo>
                  <a:lnTo>
                    <a:pt x="162" y="149"/>
                  </a:lnTo>
                  <a:lnTo>
                    <a:pt x="167" y="142"/>
                  </a:lnTo>
                  <a:lnTo>
                    <a:pt x="172" y="134"/>
                  </a:lnTo>
                  <a:lnTo>
                    <a:pt x="175" y="127"/>
                  </a:lnTo>
                  <a:lnTo>
                    <a:pt x="178" y="118"/>
                  </a:lnTo>
                  <a:lnTo>
                    <a:pt x="180" y="109"/>
                  </a:lnTo>
                  <a:lnTo>
                    <a:pt x="182" y="100"/>
                  </a:lnTo>
                  <a:lnTo>
                    <a:pt x="183" y="91"/>
                  </a:lnTo>
                  <a:lnTo>
                    <a:pt x="182" y="82"/>
                  </a:lnTo>
                  <a:lnTo>
                    <a:pt x="180" y="72"/>
                  </a:lnTo>
                  <a:lnTo>
                    <a:pt x="178" y="63"/>
                  </a:lnTo>
                  <a:lnTo>
                    <a:pt x="175" y="56"/>
                  </a:lnTo>
                  <a:lnTo>
                    <a:pt x="172" y="48"/>
                  </a:lnTo>
                  <a:lnTo>
                    <a:pt x="167" y="40"/>
                  </a:lnTo>
                  <a:lnTo>
                    <a:pt x="162" y="33"/>
                  </a:lnTo>
                  <a:lnTo>
                    <a:pt x="156" y="27"/>
                  </a:lnTo>
                  <a:lnTo>
                    <a:pt x="149" y="20"/>
                  </a:lnTo>
                  <a:lnTo>
                    <a:pt x="142" y="16"/>
                  </a:lnTo>
                  <a:lnTo>
                    <a:pt x="134" y="11"/>
                  </a:lnTo>
                  <a:lnTo>
                    <a:pt x="126" y="7"/>
                  </a:lnTo>
                  <a:lnTo>
                    <a:pt x="118" y="4"/>
                  </a:lnTo>
                  <a:lnTo>
                    <a:pt x="109" y="1"/>
                  </a:lnTo>
                  <a:lnTo>
                    <a:pt x="101" y="0"/>
                  </a:lnTo>
                  <a:lnTo>
                    <a:pt x="91" y="0"/>
                  </a:lnTo>
                  <a:lnTo>
                    <a:pt x="82" y="0"/>
                  </a:lnTo>
                  <a:lnTo>
                    <a:pt x="73" y="1"/>
                  </a:lnTo>
                  <a:lnTo>
                    <a:pt x="64" y="4"/>
                  </a:lnTo>
                  <a:lnTo>
                    <a:pt x="55" y="7"/>
                  </a:lnTo>
                  <a:lnTo>
                    <a:pt x="47" y="11"/>
                  </a:lnTo>
                  <a:lnTo>
                    <a:pt x="40" y="16"/>
                  </a:lnTo>
                  <a:lnTo>
                    <a:pt x="33" y="20"/>
                  </a:lnTo>
                  <a:lnTo>
                    <a:pt x="26" y="27"/>
                  </a:lnTo>
                  <a:lnTo>
                    <a:pt x="21" y="33"/>
                  </a:lnTo>
                  <a:lnTo>
                    <a:pt x="15" y="40"/>
                  </a:lnTo>
                  <a:lnTo>
                    <a:pt x="11" y="48"/>
                  </a:lnTo>
                  <a:lnTo>
                    <a:pt x="6" y="56"/>
                  </a:lnTo>
                  <a:lnTo>
                    <a:pt x="4" y="63"/>
                  </a:lnTo>
                  <a:lnTo>
                    <a:pt x="2" y="72"/>
                  </a:lnTo>
                  <a:lnTo>
                    <a:pt x="0" y="82"/>
                  </a:lnTo>
                  <a:lnTo>
                    <a:pt x="0" y="91"/>
                  </a:lnTo>
                  <a:lnTo>
                    <a:pt x="0" y="100"/>
                  </a:lnTo>
                  <a:lnTo>
                    <a:pt x="2" y="109"/>
                  </a:lnTo>
                  <a:lnTo>
                    <a:pt x="4" y="118"/>
                  </a:lnTo>
                  <a:lnTo>
                    <a:pt x="6" y="127"/>
                  </a:lnTo>
                  <a:lnTo>
                    <a:pt x="11" y="134"/>
                  </a:lnTo>
                  <a:lnTo>
                    <a:pt x="15" y="142"/>
                  </a:lnTo>
                  <a:lnTo>
                    <a:pt x="21" y="149"/>
                  </a:lnTo>
                  <a:lnTo>
                    <a:pt x="26" y="156"/>
                  </a:lnTo>
                  <a:lnTo>
                    <a:pt x="33" y="161"/>
                  </a:lnTo>
                  <a:lnTo>
                    <a:pt x="40" y="167"/>
                  </a:lnTo>
                  <a:lnTo>
                    <a:pt x="47" y="171"/>
                  </a:lnTo>
                  <a:lnTo>
                    <a:pt x="55" y="175"/>
                  </a:lnTo>
                  <a:lnTo>
                    <a:pt x="64" y="179"/>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8" name="90918097"/>
            <p:cNvSpPr>
              <a:spLocks/>
            </p:cNvSpPr>
            <p:nvPr/>
          </p:nvSpPr>
          <p:spPr bwMode="auto">
            <a:xfrm>
              <a:off x="3372530" y="2668163"/>
              <a:ext cx="36916" cy="9206"/>
            </a:xfrm>
            <a:custGeom>
              <a:avLst/>
              <a:gdLst/>
              <a:ahLst/>
              <a:cxnLst>
                <a:cxn ang="0">
                  <a:pos x="1170" y="0"/>
                </a:cxn>
                <a:cxn ang="0">
                  <a:pos x="1192" y="2"/>
                </a:cxn>
                <a:cxn ang="0">
                  <a:pos x="1212" y="9"/>
                </a:cxn>
                <a:cxn ang="0">
                  <a:pos x="1231" y="19"/>
                </a:cxn>
                <a:cxn ang="0">
                  <a:pos x="1246" y="32"/>
                </a:cxn>
                <a:cxn ang="0">
                  <a:pos x="1259" y="49"/>
                </a:cxn>
                <a:cxn ang="0">
                  <a:pos x="1271" y="67"/>
                </a:cxn>
                <a:cxn ang="0">
                  <a:pos x="1276" y="88"/>
                </a:cxn>
                <a:cxn ang="0">
                  <a:pos x="1278" y="109"/>
                </a:cxn>
                <a:cxn ang="0">
                  <a:pos x="1276" y="131"/>
                </a:cxn>
                <a:cxn ang="0">
                  <a:pos x="1271" y="151"/>
                </a:cxn>
                <a:cxn ang="0">
                  <a:pos x="1259" y="170"/>
                </a:cxn>
                <a:cxn ang="0">
                  <a:pos x="1246" y="186"/>
                </a:cxn>
                <a:cxn ang="0">
                  <a:pos x="1231" y="200"/>
                </a:cxn>
                <a:cxn ang="0">
                  <a:pos x="1212" y="210"/>
                </a:cxn>
                <a:cxn ang="0">
                  <a:pos x="1192" y="216"/>
                </a:cxn>
                <a:cxn ang="0">
                  <a:pos x="1170" y="219"/>
                </a:cxn>
                <a:cxn ang="0">
                  <a:pos x="97" y="217"/>
                </a:cxn>
                <a:cxn ang="0">
                  <a:pos x="76" y="213"/>
                </a:cxn>
                <a:cxn ang="0">
                  <a:pos x="56" y="205"/>
                </a:cxn>
                <a:cxn ang="0">
                  <a:pos x="40" y="193"/>
                </a:cxn>
                <a:cxn ang="0">
                  <a:pos x="24" y="179"/>
                </a:cxn>
                <a:cxn ang="0">
                  <a:pos x="13" y="161"/>
                </a:cxn>
                <a:cxn ang="0">
                  <a:pos x="4" y="142"/>
                </a:cxn>
                <a:cxn ang="0">
                  <a:pos x="0" y="120"/>
                </a:cxn>
                <a:cxn ang="0">
                  <a:pos x="0" y="98"/>
                </a:cxn>
                <a:cxn ang="0">
                  <a:pos x="4" y="77"/>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7"/>
                  </a:lnTo>
                  <a:lnTo>
                    <a:pt x="1274" y="77"/>
                  </a:lnTo>
                  <a:lnTo>
                    <a:pt x="1276" y="88"/>
                  </a:lnTo>
                  <a:lnTo>
                    <a:pt x="1278" y="98"/>
                  </a:lnTo>
                  <a:lnTo>
                    <a:pt x="1278" y="109"/>
                  </a:lnTo>
                  <a:lnTo>
                    <a:pt x="1278" y="120"/>
                  </a:lnTo>
                  <a:lnTo>
                    <a:pt x="1276" y="131"/>
                  </a:lnTo>
                  <a:lnTo>
                    <a:pt x="1274" y="142"/>
                  </a:lnTo>
                  <a:lnTo>
                    <a:pt x="1271" y="151"/>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7"/>
                  </a:lnTo>
                  <a:lnTo>
                    <a:pt x="1170" y="219"/>
                  </a:lnTo>
                  <a:lnTo>
                    <a:pt x="108" y="219"/>
                  </a:lnTo>
                  <a:lnTo>
                    <a:pt x="97" y="217"/>
                  </a:lnTo>
                  <a:lnTo>
                    <a:pt x="86" y="216"/>
                  </a:lnTo>
                  <a:lnTo>
                    <a:pt x="76" y="213"/>
                  </a:lnTo>
                  <a:lnTo>
                    <a:pt x="66" y="210"/>
                  </a:lnTo>
                  <a:lnTo>
                    <a:pt x="56" y="205"/>
                  </a:lnTo>
                  <a:lnTo>
                    <a:pt x="47" y="200"/>
                  </a:lnTo>
                  <a:lnTo>
                    <a:pt x="40" y="193"/>
                  </a:lnTo>
                  <a:lnTo>
                    <a:pt x="32" y="186"/>
                  </a:lnTo>
                  <a:lnTo>
                    <a:pt x="24" y="179"/>
                  </a:lnTo>
                  <a:lnTo>
                    <a:pt x="19" y="170"/>
                  </a:lnTo>
                  <a:lnTo>
                    <a:pt x="13" y="161"/>
                  </a:lnTo>
                  <a:lnTo>
                    <a:pt x="9" y="151"/>
                  </a:lnTo>
                  <a:lnTo>
                    <a:pt x="4" y="142"/>
                  </a:lnTo>
                  <a:lnTo>
                    <a:pt x="2" y="131"/>
                  </a:lnTo>
                  <a:lnTo>
                    <a:pt x="0" y="120"/>
                  </a:lnTo>
                  <a:lnTo>
                    <a:pt x="0" y="109"/>
                  </a:lnTo>
                  <a:lnTo>
                    <a:pt x="0" y="98"/>
                  </a:lnTo>
                  <a:lnTo>
                    <a:pt x="2" y="88"/>
                  </a:lnTo>
                  <a:lnTo>
                    <a:pt x="4" y="77"/>
                  </a:lnTo>
                  <a:lnTo>
                    <a:pt x="9" y="67"/>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79" name="1023315521"/>
            <p:cNvSpPr>
              <a:spLocks/>
            </p:cNvSpPr>
            <p:nvPr/>
          </p:nvSpPr>
          <p:spPr bwMode="auto">
            <a:xfrm>
              <a:off x="3260631" y="2668581"/>
              <a:ext cx="5191" cy="7532"/>
            </a:xfrm>
            <a:custGeom>
              <a:avLst/>
              <a:gdLst/>
              <a:ahLst/>
              <a:cxnLst>
                <a:cxn ang="0">
                  <a:pos x="101" y="183"/>
                </a:cxn>
                <a:cxn ang="0">
                  <a:pos x="119" y="179"/>
                </a:cxn>
                <a:cxn ang="0">
                  <a:pos x="136" y="172"/>
                </a:cxn>
                <a:cxn ang="0">
                  <a:pos x="150" y="162"/>
                </a:cxn>
                <a:cxn ang="0">
                  <a:pos x="162" y="149"/>
                </a:cxn>
                <a:cxn ang="0">
                  <a:pos x="172" y="135"/>
                </a:cxn>
                <a:cxn ang="0">
                  <a:pos x="179" y="118"/>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8"/>
                </a:cxn>
                <a:cxn ang="0">
                  <a:pos x="11" y="135"/>
                </a:cxn>
                <a:cxn ang="0">
                  <a:pos x="21" y="149"/>
                </a:cxn>
                <a:cxn ang="0">
                  <a:pos x="34" y="162"/>
                </a:cxn>
                <a:cxn ang="0">
                  <a:pos x="49" y="172"/>
                </a:cxn>
                <a:cxn ang="0">
                  <a:pos x="65" y="179"/>
                </a:cxn>
                <a:cxn ang="0">
                  <a:pos x="82" y="183"/>
                </a:cxn>
              </a:cxnLst>
              <a:rect l="0" t="0" r="r" b="b"/>
              <a:pathLst>
                <a:path w="183" h="183">
                  <a:moveTo>
                    <a:pt x="92" y="183"/>
                  </a:moveTo>
                  <a:lnTo>
                    <a:pt x="101" y="183"/>
                  </a:lnTo>
                  <a:lnTo>
                    <a:pt x="110" y="182"/>
                  </a:lnTo>
                  <a:lnTo>
                    <a:pt x="119" y="179"/>
                  </a:lnTo>
                  <a:lnTo>
                    <a:pt x="128" y="176"/>
                  </a:lnTo>
                  <a:lnTo>
                    <a:pt x="136" y="172"/>
                  </a:lnTo>
                  <a:lnTo>
                    <a:pt x="143" y="167"/>
                  </a:lnTo>
                  <a:lnTo>
                    <a:pt x="150" y="162"/>
                  </a:lnTo>
                  <a:lnTo>
                    <a:pt x="157" y="156"/>
                  </a:lnTo>
                  <a:lnTo>
                    <a:pt x="162" y="149"/>
                  </a:lnTo>
                  <a:lnTo>
                    <a:pt x="168" y="143"/>
                  </a:lnTo>
                  <a:lnTo>
                    <a:pt x="172" y="135"/>
                  </a:lnTo>
                  <a:lnTo>
                    <a:pt x="177" y="127"/>
                  </a:lnTo>
                  <a:lnTo>
                    <a:pt x="179" y="118"/>
                  </a:lnTo>
                  <a:lnTo>
                    <a:pt x="181" y="110"/>
                  </a:lnTo>
                  <a:lnTo>
                    <a:pt x="183" y="101"/>
                  </a:lnTo>
                  <a:lnTo>
                    <a:pt x="183" y="92"/>
                  </a:lnTo>
                  <a:lnTo>
                    <a:pt x="183" y="82"/>
                  </a:lnTo>
                  <a:lnTo>
                    <a:pt x="181" y="73"/>
                  </a:lnTo>
                  <a:lnTo>
                    <a:pt x="179" y="64"/>
                  </a:lnTo>
                  <a:lnTo>
                    <a:pt x="177" y="56"/>
                  </a:lnTo>
                  <a:lnTo>
                    <a:pt x="172" y="48"/>
                  </a:lnTo>
                  <a:lnTo>
                    <a:pt x="168" y="41"/>
                  </a:lnTo>
                  <a:lnTo>
                    <a:pt x="162" y="33"/>
                  </a:lnTo>
                  <a:lnTo>
                    <a:pt x="157" y="27"/>
                  </a:lnTo>
                  <a:lnTo>
                    <a:pt x="150" y="21"/>
                  </a:lnTo>
                  <a:lnTo>
                    <a:pt x="143" y="16"/>
                  </a:lnTo>
                  <a:lnTo>
                    <a:pt x="136" y="11"/>
                  </a:lnTo>
                  <a:lnTo>
                    <a:pt x="128" y="7"/>
                  </a:lnTo>
                  <a:lnTo>
                    <a:pt x="119" y="4"/>
                  </a:lnTo>
                  <a:lnTo>
                    <a:pt x="110" y="2"/>
                  </a:lnTo>
                  <a:lnTo>
                    <a:pt x="101" y="1"/>
                  </a:lnTo>
                  <a:lnTo>
                    <a:pt x="92" y="0"/>
                  </a:lnTo>
                  <a:lnTo>
                    <a:pt x="82" y="1"/>
                  </a:lnTo>
                  <a:lnTo>
                    <a:pt x="73" y="2"/>
                  </a:lnTo>
                  <a:lnTo>
                    <a:pt x="65" y="4"/>
                  </a:lnTo>
                  <a:lnTo>
                    <a:pt x="57" y="7"/>
                  </a:lnTo>
                  <a:lnTo>
                    <a:pt x="49" y="11"/>
                  </a:lnTo>
                  <a:lnTo>
                    <a:pt x="41" y="16"/>
                  </a:lnTo>
                  <a:lnTo>
                    <a:pt x="34" y="21"/>
                  </a:lnTo>
                  <a:lnTo>
                    <a:pt x="28" y="27"/>
                  </a:lnTo>
                  <a:lnTo>
                    <a:pt x="21" y="33"/>
                  </a:lnTo>
                  <a:lnTo>
                    <a:pt x="16" y="41"/>
                  </a:lnTo>
                  <a:lnTo>
                    <a:pt x="11" y="48"/>
                  </a:lnTo>
                  <a:lnTo>
                    <a:pt x="8" y="56"/>
                  </a:lnTo>
                  <a:lnTo>
                    <a:pt x="5" y="64"/>
                  </a:lnTo>
                  <a:lnTo>
                    <a:pt x="2" y="73"/>
                  </a:lnTo>
                  <a:lnTo>
                    <a:pt x="1" y="82"/>
                  </a:lnTo>
                  <a:lnTo>
                    <a:pt x="0" y="92"/>
                  </a:lnTo>
                  <a:lnTo>
                    <a:pt x="1" y="101"/>
                  </a:lnTo>
                  <a:lnTo>
                    <a:pt x="2" y="110"/>
                  </a:lnTo>
                  <a:lnTo>
                    <a:pt x="5" y="118"/>
                  </a:lnTo>
                  <a:lnTo>
                    <a:pt x="8" y="127"/>
                  </a:lnTo>
                  <a:lnTo>
                    <a:pt x="11" y="135"/>
                  </a:lnTo>
                  <a:lnTo>
                    <a:pt x="16" y="143"/>
                  </a:lnTo>
                  <a:lnTo>
                    <a:pt x="21" y="149"/>
                  </a:lnTo>
                  <a:lnTo>
                    <a:pt x="28" y="156"/>
                  </a:lnTo>
                  <a:lnTo>
                    <a:pt x="34" y="162"/>
                  </a:lnTo>
                  <a:lnTo>
                    <a:pt x="41" y="167"/>
                  </a:lnTo>
                  <a:lnTo>
                    <a:pt x="49" y="172"/>
                  </a:lnTo>
                  <a:lnTo>
                    <a:pt x="57" y="176"/>
                  </a:lnTo>
                  <a:lnTo>
                    <a:pt x="65" y="179"/>
                  </a:lnTo>
                  <a:lnTo>
                    <a:pt x="73" y="182"/>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0" name="1047673583"/>
            <p:cNvSpPr>
              <a:spLocks/>
            </p:cNvSpPr>
            <p:nvPr/>
          </p:nvSpPr>
          <p:spPr bwMode="auto">
            <a:xfrm>
              <a:off x="3267841" y="2668581"/>
              <a:ext cx="5191" cy="7532"/>
            </a:xfrm>
            <a:custGeom>
              <a:avLst/>
              <a:gdLst/>
              <a:ahLst/>
              <a:cxnLst>
                <a:cxn ang="0">
                  <a:pos x="100" y="183"/>
                </a:cxn>
                <a:cxn ang="0">
                  <a:pos x="118" y="179"/>
                </a:cxn>
                <a:cxn ang="0">
                  <a:pos x="134" y="172"/>
                </a:cxn>
                <a:cxn ang="0">
                  <a:pos x="149" y="162"/>
                </a:cxn>
                <a:cxn ang="0">
                  <a:pos x="161" y="149"/>
                </a:cxn>
                <a:cxn ang="0">
                  <a:pos x="171" y="135"/>
                </a:cxn>
                <a:cxn ang="0">
                  <a:pos x="179" y="118"/>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8"/>
                </a:cxn>
                <a:cxn ang="0">
                  <a:pos x="10" y="135"/>
                </a:cxn>
                <a:cxn ang="0">
                  <a:pos x="20" y="149"/>
                </a:cxn>
                <a:cxn ang="0">
                  <a:pos x="32" y="162"/>
                </a:cxn>
                <a:cxn ang="0">
                  <a:pos x="48" y="172"/>
                </a:cxn>
                <a:cxn ang="0">
                  <a:pos x="63" y="179"/>
                </a:cxn>
                <a:cxn ang="0">
                  <a:pos x="81" y="183"/>
                </a:cxn>
              </a:cxnLst>
              <a:rect l="0" t="0" r="r" b="b"/>
              <a:pathLst>
                <a:path w="182" h="183">
                  <a:moveTo>
                    <a:pt x="91" y="183"/>
                  </a:moveTo>
                  <a:lnTo>
                    <a:pt x="100" y="183"/>
                  </a:lnTo>
                  <a:lnTo>
                    <a:pt x="109" y="182"/>
                  </a:lnTo>
                  <a:lnTo>
                    <a:pt x="118" y="179"/>
                  </a:lnTo>
                  <a:lnTo>
                    <a:pt x="127" y="176"/>
                  </a:lnTo>
                  <a:lnTo>
                    <a:pt x="134" y="172"/>
                  </a:lnTo>
                  <a:lnTo>
                    <a:pt x="142" y="167"/>
                  </a:lnTo>
                  <a:lnTo>
                    <a:pt x="149" y="162"/>
                  </a:lnTo>
                  <a:lnTo>
                    <a:pt x="155" y="156"/>
                  </a:lnTo>
                  <a:lnTo>
                    <a:pt x="161" y="149"/>
                  </a:lnTo>
                  <a:lnTo>
                    <a:pt x="167"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7" y="41"/>
                  </a:lnTo>
                  <a:lnTo>
                    <a:pt x="161" y="33"/>
                  </a:lnTo>
                  <a:lnTo>
                    <a:pt x="155" y="27"/>
                  </a:lnTo>
                  <a:lnTo>
                    <a:pt x="149" y="21"/>
                  </a:lnTo>
                  <a:lnTo>
                    <a:pt x="142" y="16"/>
                  </a:lnTo>
                  <a:lnTo>
                    <a:pt x="134" y="11"/>
                  </a:lnTo>
                  <a:lnTo>
                    <a:pt x="127" y="7"/>
                  </a:lnTo>
                  <a:lnTo>
                    <a:pt x="118" y="4"/>
                  </a:lnTo>
                  <a:lnTo>
                    <a:pt x="109" y="2"/>
                  </a:lnTo>
                  <a:lnTo>
                    <a:pt x="100" y="1"/>
                  </a:lnTo>
                  <a:lnTo>
                    <a:pt x="91" y="0"/>
                  </a:lnTo>
                  <a:lnTo>
                    <a:pt x="81" y="1"/>
                  </a:lnTo>
                  <a:lnTo>
                    <a:pt x="72" y="2"/>
                  </a:lnTo>
                  <a:lnTo>
                    <a:pt x="63" y="4"/>
                  </a:lnTo>
                  <a:lnTo>
                    <a:pt x="56" y="7"/>
                  </a:lnTo>
                  <a:lnTo>
                    <a:pt x="48" y="11"/>
                  </a:lnTo>
                  <a:lnTo>
                    <a:pt x="40" y="16"/>
                  </a:lnTo>
                  <a:lnTo>
                    <a:pt x="32" y="21"/>
                  </a:lnTo>
                  <a:lnTo>
                    <a:pt x="27" y="27"/>
                  </a:lnTo>
                  <a:lnTo>
                    <a:pt x="20" y="33"/>
                  </a:lnTo>
                  <a:lnTo>
                    <a:pt x="16" y="41"/>
                  </a:lnTo>
                  <a:lnTo>
                    <a:pt x="10" y="48"/>
                  </a:lnTo>
                  <a:lnTo>
                    <a:pt x="7" y="56"/>
                  </a:lnTo>
                  <a:lnTo>
                    <a:pt x="4" y="64"/>
                  </a:lnTo>
                  <a:lnTo>
                    <a:pt x="1" y="73"/>
                  </a:lnTo>
                  <a:lnTo>
                    <a:pt x="0" y="82"/>
                  </a:lnTo>
                  <a:lnTo>
                    <a:pt x="0" y="92"/>
                  </a:lnTo>
                  <a:lnTo>
                    <a:pt x="0" y="101"/>
                  </a:lnTo>
                  <a:lnTo>
                    <a:pt x="1" y="110"/>
                  </a:lnTo>
                  <a:lnTo>
                    <a:pt x="4" y="118"/>
                  </a:lnTo>
                  <a:lnTo>
                    <a:pt x="7" y="127"/>
                  </a:lnTo>
                  <a:lnTo>
                    <a:pt x="10" y="135"/>
                  </a:lnTo>
                  <a:lnTo>
                    <a:pt x="16" y="143"/>
                  </a:lnTo>
                  <a:lnTo>
                    <a:pt x="20" y="149"/>
                  </a:lnTo>
                  <a:lnTo>
                    <a:pt x="27" y="156"/>
                  </a:lnTo>
                  <a:lnTo>
                    <a:pt x="32" y="162"/>
                  </a:lnTo>
                  <a:lnTo>
                    <a:pt x="40" y="167"/>
                  </a:lnTo>
                  <a:lnTo>
                    <a:pt x="48" y="172"/>
                  </a:lnTo>
                  <a:lnTo>
                    <a:pt x="56" y="176"/>
                  </a:lnTo>
                  <a:lnTo>
                    <a:pt x="63" y="179"/>
                  </a:lnTo>
                  <a:lnTo>
                    <a:pt x="72" y="182"/>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1" name="922859741"/>
            <p:cNvSpPr>
              <a:spLocks/>
            </p:cNvSpPr>
            <p:nvPr/>
          </p:nvSpPr>
          <p:spPr bwMode="auto">
            <a:xfrm>
              <a:off x="3275050" y="2668581"/>
              <a:ext cx="5480" cy="7532"/>
            </a:xfrm>
            <a:custGeom>
              <a:avLst/>
              <a:gdLst/>
              <a:ahLst/>
              <a:cxnLst>
                <a:cxn ang="0">
                  <a:pos x="100" y="183"/>
                </a:cxn>
                <a:cxn ang="0">
                  <a:pos x="118" y="179"/>
                </a:cxn>
                <a:cxn ang="0">
                  <a:pos x="134" y="172"/>
                </a:cxn>
                <a:cxn ang="0">
                  <a:pos x="149" y="162"/>
                </a:cxn>
                <a:cxn ang="0">
                  <a:pos x="162" y="149"/>
                </a:cxn>
                <a:cxn ang="0">
                  <a:pos x="171" y="135"/>
                </a:cxn>
                <a:cxn ang="0">
                  <a:pos x="179" y="118"/>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8"/>
                </a:cxn>
                <a:cxn ang="0">
                  <a:pos x="11" y="135"/>
                </a:cxn>
                <a:cxn ang="0">
                  <a:pos x="20" y="149"/>
                </a:cxn>
                <a:cxn ang="0">
                  <a:pos x="33" y="162"/>
                </a:cxn>
                <a:cxn ang="0">
                  <a:pos x="48" y="172"/>
                </a:cxn>
                <a:cxn ang="0">
                  <a:pos x="64" y="179"/>
                </a:cxn>
                <a:cxn ang="0">
                  <a:pos x="82" y="183"/>
                </a:cxn>
              </a:cxnLst>
              <a:rect l="0" t="0" r="r" b="b"/>
              <a:pathLst>
                <a:path w="182" h="183">
                  <a:moveTo>
                    <a:pt x="91" y="183"/>
                  </a:moveTo>
                  <a:lnTo>
                    <a:pt x="100" y="183"/>
                  </a:lnTo>
                  <a:lnTo>
                    <a:pt x="110" y="182"/>
                  </a:lnTo>
                  <a:lnTo>
                    <a:pt x="118" y="179"/>
                  </a:lnTo>
                  <a:lnTo>
                    <a:pt x="126" y="176"/>
                  </a:lnTo>
                  <a:lnTo>
                    <a:pt x="134" y="172"/>
                  </a:lnTo>
                  <a:lnTo>
                    <a:pt x="142" y="167"/>
                  </a:lnTo>
                  <a:lnTo>
                    <a:pt x="149" y="162"/>
                  </a:lnTo>
                  <a:lnTo>
                    <a:pt x="155" y="156"/>
                  </a:lnTo>
                  <a:lnTo>
                    <a:pt x="162" y="149"/>
                  </a:lnTo>
                  <a:lnTo>
                    <a:pt x="166" y="143"/>
                  </a:lnTo>
                  <a:lnTo>
                    <a:pt x="171" y="135"/>
                  </a:lnTo>
                  <a:lnTo>
                    <a:pt x="175" y="127"/>
                  </a:lnTo>
                  <a:lnTo>
                    <a:pt x="179" y="118"/>
                  </a:lnTo>
                  <a:lnTo>
                    <a:pt x="181" y="110"/>
                  </a:lnTo>
                  <a:lnTo>
                    <a:pt x="182" y="101"/>
                  </a:lnTo>
                  <a:lnTo>
                    <a:pt x="182" y="92"/>
                  </a:lnTo>
                  <a:lnTo>
                    <a:pt x="182" y="82"/>
                  </a:lnTo>
                  <a:lnTo>
                    <a:pt x="181" y="73"/>
                  </a:lnTo>
                  <a:lnTo>
                    <a:pt x="179" y="64"/>
                  </a:lnTo>
                  <a:lnTo>
                    <a:pt x="175" y="56"/>
                  </a:lnTo>
                  <a:lnTo>
                    <a:pt x="171" y="48"/>
                  </a:lnTo>
                  <a:lnTo>
                    <a:pt x="166" y="41"/>
                  </a:lnTo>
                  <a:lnTo>
                    <a:pt x="162" y="33"/>
                  </a:lnTo>
                  <a:lnTo>
                    <a:pt x="155" y="27"/>
                  </a:lnTo>
                  <a:lnTo>
                    <a:pt x="149" y="21"/>
                  </a:lnTo>
                  <a:lnTo>
                    <a:pt x="142" y="16"/>
                  </a:lnTo>
                  <a:lnTo>
                    <a:pt x="134" y="11"/>
                  </a:lnTo>
                  <a:lnTo>
                    <a:pt x="126" y="7"/>
                  </a:lnTo>
                  <a:lnTo>
                    <a:pt x="118" y="4"/>
                  </a:lnTo>
                  <a:lnTo>
                    <a:pt x="110" y="2"/>
                  </a:lnTo>
                  <a:lnTo>
                    <a:pt x="100" y="1"/>
                  </a:lnTo>
                  <a:lnTo>
                    <a:pt x="91" y="0"/>
                  </a:lnTo>
                  <a:lnTo>
                    <a:pt x="82" y="1"/>
                  </a:lnTo>
                  <a:lnTo>
                    <a:pt x="72" y="2"/>
                  </a:lnTo>
                  <a:lnTo>
                    <a:pt x="64" y="4"/>
                  </a:lnTo>
                  <a:lnTo>
                    <a:pt x="55" y="7"/>
                  </a:lnTo>
                  <a:lnTo>
                    <a:pt x="48" y="11"/>
                  </a:lnTo>
                  <a:lnTo>
                    <a:pt x="40" y="16"/>
                  </a:lnTo>
                  <a:lnTo>
                    <a:pt x="33" y="21"/>
                  </a:lnTo>
                  <a:lnTo>
                    <a:pt x="27" y="27"/>
                  </a:lnTo>
                  <a:lnTo>
                    <a:pt x="20" y="33"/>
                  </a:lnTo>
                  <a:lnTo>
                    <a:pt x="16" y="41"/>
                  </a:lnTo>
                  <a:lnTo>
                    <a:pt x="11" y="48"/>
                  </a:lnTo>
                  <a:lnTo>
                    <a:pt x="7" y="56"/>
                  </a:lnTo>
                  <a:lnTo>
                    <a:pt x="3" y="64"/>
                  </a:lnTo>
                  <a:lnTo>
                    <a:pt x="1" y="73"/>
                  </a:lnTo>
                  <a:lnTo>
                    <a:pt x="0" y="82"/>
                  </a:lnTo>
                  <a:lnTo>
                    <a:pt x="0" y="92"/>
                  </a:lnTo>
                  <a:lnTo>
                    <a:pt x="0" y="101"/>
                  </a:lnTo>
                  <a:lnTo>
                    <a:pt x="1" y="110"/>
                  </a:lnTo>
                  <a:lnTo>
                    <a:pt x="3" y="118"/>
                  </a:lnTo>
                  <a:lnTo>
                    <a:pt x="7" y="127"/>
                  </a:lnTo>
                  <a:lnTo>
                    <a:pt x="11" y="135"/>
                  </a:lnTo>
                  <a:lnTo>
                    <a:pt x="16" y="143"/>
                  </a:lnTo>
                  <a:lnTo>
                    <a:pt x="20" y="149"/>
                  </a:lnTo>
                  <a:lnTo>
                    <a:pt x="27" y="156"/>
                  </a:lnTo>
                  <a:lnTo>
                    <a:pt x="33" y="162"/>
                  </a:lnTo>
                  <a:lnTo>
                    <a:pt x="40" y="167"/>
                  </a:lnTo>
                  <a:lnTo>
                    <a:pt x="48" y="172"/>
                  </a:lnTo>
                  <a:lnTo>
                    <a:pt x="55" y="176"/>
                  </a:lnTo>
                  <a:lnTo>
                    <a:pt x="64" y="179"/>
                  </a:lnTo>
                  <a:lnTo>
                    <a:pt x="72"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2" name="1814927378"/>
            <p:cNvSpPr>
              <a:spLocks/>
            </p:cNvSpPr>
            <p:nvPr/>
          </p:nvSpPr>
          <p:spPr bwMode="auto">
            <a:xfrm>
              <a:off x="3282549" y="2668581"/>
              <a:ext cx="5191" cy="7532"/>
            </a:xfrm>
            <a:custGeom>
              <a:avLst/>
              <a:gdLst/>
              <a:ahLst/>
              <a:cxnLst>
                <a:cxn ang="0">
                  <a:pos x="101" y="183"/>
                </a:cxn>
                <a:cxn ang="0">
                  <a:pos x="118" y="179"/>
                </a:cxn>
                <a:cxn ang="0">
                  <a:pos x="134" y="172"/>
                </a:cxn>
                <a:cxn ang="0">
                  <a:pos x="148" y="162"/>
                </a:cxn>
                <a:cxn ang="0">
                  <a:pos x="162" y="149"/>
                </a:cxn>
                <a:cxn ang="0">
                  <a:pos x="172" y="135"/>
                </a:cxn>
                <a:cxn ang="0">
                  <a:pos x="178" y="118"/>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8"/>
                </a:cxn>
                <a:cxn ang="0">
                  <a:pos x="11" y="135"/>
                </a:cxn>
                <a:cxn ang="0">
                  <a:pos x="21" y="149"/>
                </a:cxn>
                <a:cxn ang="0">
                  <a:pos x="33" y="162"/>
                </a:cxn>
                <a:cxn ang="0">
                  <a:pos x="48" y="172"/>
                </a:cxn>
                <a:cxn ang="0">
                  <a:pos x="64" y="179"/>
                </a:cxn>
                <a:cxn ang="0">
                  <a:pos x="82" y="183"/>
                </a:cxn>
              </a:cxnLst>
              <a:rect l="0" t="0" r="r" b="b"/>
              <a:pathLst>
                <a:path w="183" h="183">
                  <a:moveTo>
                    <a:pt x="91" y="183"/>
                  </a:moveTo>
                  <a:lnTo>
                    <a:pt x="101" y="183"/>
                  </a:lnTo>
                  <a:lnTo>
                    <a:pt x="110" y="182"/>
                  </a:lnTo>
                  <a:lnTo>
                    <a:pt x="118" y="179"/>
                  </a:lnTo>
                  <a:lnTo>
                    <a:pt x="126" y="176"/>
                  </a:lnTo>
                  <a:lnTo>
                    <a:pt x="134" y="172"/>
                  </a:lnTo>
                  <a:lnTo>
                    <a:pt x="142" y="167"/>
                  </a:lnTo>
                  <a:lnTo>
                    <a:pt x="148" y="162"/>
                  </a:lnTo>
                  <a:lnTo>
                    <a:pt x="155" y="156"/>
                  </a:lnTo>
                  <a:lnTo>
                    <a:pt x="162" y="149"/>
                  </a:lnTo>
                  <a:lnTo>
                    <a:pt x="166" y="143"/>
                  </a:lnTo>
                  <a:lnTo>
                    <a:pt x="172" y="135"/>
                  </a:lnTo>
                  <a:lnTo>
                    <a:pt x="175" y="127"/>
                  </a:lnTo>
                  <a:lnTo>
                    <a:pt x="178" y="118"/>
                  </a:lnTo>
                  <a:lnTo>
                    <a:pt x="181" y="110"/>
                  </a:lnTo>
                  <a:lnTo>
                    <a:pt x="182" y="101"/>
                  </a:lnTo>
                  <a:lnTo>
                    <a:pt x="183" y="92"/>
                  </a:lnTo>
                  <a:lnTo>
                    <a:pt x="182" y="82"/>
                  </a:lnTo>
                  <a:lnTo>
                    <a:pt x="181" y="73"/>
                  </a:lnTo>
                  <a:lnTo>
                    <a:pt x="178" y="64"/>
                  </a:lnTo>
                  <a:lnTo>
                    <a:pt x="175" y="56"/>
                  </a:lnTo>
                  <a:lnTo>
                    <a:pt x="172" y="48"/>
                  </a:lnTo>
                  <a:lnTo>
                    <a:pt x="166" y="41"/>
                  </a:lnTo>
                  <a:lnTo>
                    <a:pt x="162" y="33"/>
                  </a:lnTo>
                  <a:lnTo>
                    <a:pt x="155" y="27"/>
                  </a:lnTo>
                  <a:lnTo>
                    <a:pt x="148" y="21"/>
                  </a:lnTo>
                  <a:lnTo>
                    <a:pt x="142" y="16"/>
                  </a:lnTo>
                  <a:lnTo>
                    <a:pt x="134" y="11"/>
                  </a:lnTo>
                  <a:lnTo>
                    <a:pt x="126" y="7"/>
                  </a:lnTo>
                  <a:lnTo>
                    <a:pt x="118" y="4"/>
                  </a:lnTo>
                  <a:lnTo>
                    <a:pt x="110" y="2"/>
                  </a:lnTo>
                  <a:lnTo>
                    <a:pt x="101" y="1"/>
                  </a:lnTo>
                  <a:lnTo>
                    <a:pt x="91" y="0"/>
                  </a:lnTo>
                  <a:lnTo>
                    <a:pt x="82" y="1"/>
                  </a:lnTo>
                  <a:lnTo>
                    <a:pt x="73" y="2"/>
                  </a:lnTo>
                  <a:lnTo>
                    <a:pt x="64" y="4"/>
                  </a:lnTo>
                  <a:lnTo>
                    <a:pt x="55" y="7"/>
                  </a:lnTo>
                  <a:lnTo>
                    <a:pt x="48" y="11"/>
                  </a:lnTo>
                  <a:lnTo>
                    <a:pt x="40" y="16"/>
                  </a:lnTo>
                  <a:lnTo>
                    <a:pt x="33" y="21"/>
                  </a:lnTo>
                  <a:lnTo>
                    <a:pt x="26" y="27"/>
                  </a:lnTo>
                  <a:lnTo>
                    <a:pt x="21" y="33"/>
                  </a:lnTo>
                  <a:lnTo>
                    <a:pt x="15" y="41"/>
                  </a:lnTo>
                  <a:lnTo>
                    <a:pt x="11" y="48"/>
                  </a:lnTo>
                  <a:lnTo>
                    <a:pt x="6" y="56"/>
                  </a:lnTo>
                  <a:lnTo>
                    <a:pt x="3" y="64"/>
                  </a:lnTo>
                  <a:lnTo>
                    <a:pt x="1" y="73"/>
                  </a:lnTo>
                  <a:lnTo>
                    <a:pt x="0" y="82"/>
                  </a:lnTo>
                  <a:lnTo>
                    <a:pt x="0" y="92"/>
                  </a:lnTo>
                  <a:lnTo>
                    <a:pt x="0" y="101"/>
                  </a:lnTo>
                  <a:lnTo>
                    <a:pt x="1" y="110"/>
                  </a:lnTo>
                  <a:lnTo>
                    <a:pt x="3" y="118"/>
                  </a:lnTo>
                  <a:lnTo>
                    <a:pt x="6" y="127"/>
                  </a:lnTo>
                  <a:lnTo>
                    <a:pt x="11" y="135"/>
                  </a:lnTo>
                  <a:lnTo>
                    <a:pt x="15" y="143"/>
                  </a:lnTo>
                  <a:lnTo>
                    <a:pt x="21" y="149"/>
                  </a:lnTo>
                  <a:lnTo>
                    <a:pt x="26" y="156"/>
                  </a:lnTo>
                  <a:lnTo>
                    <a:pt x="33" y="162"/>
                  </a:lnTo>
                  <a:lnTo>
                    <a:pt x="40" y="167"/>
                  </a:lnTo>
                  <a:lnTo>
                    <a:pt x="48"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3" name="1264815830"/>
            <p:cNvSpPr>
              <a:spLocks/>
            </p:cNvSpPr>
            <p:nvPr/>
          </p:nvSpPr>
          <p:spPr bwMode="auto">
            <a:xfrm>
              <a:off x="3289760" y="2668581"/>
              <a:ext cx="5191" cy="7532"/>
            </a:xfrm>
            <a:custGeom>
              <a:avLst/>
              <a:gdLst/>
              <a:ahLst/>
              <a:cxnLst>
                <a:cxn ang="0">
                  <a:pos x="101" y="183"/>
                </a:cxn>
                <a:cxn ang="0">
                  <a:pos x="118" y="179"/>
                </a:cxn>
                <a:cxn ang="0">
                  <a:pos x="134" y="172"/>
                </a:cxn>
                <a:cxn ang="0">
                  <a:pos x="149" y="162"/>
                </a:cxn>
                <a:cxn ang="0">
                  <a:pos x="162" y="149"/>
                </a:cxn>
                <a:cxn ang="0">
                  <a:pos x="172" y="135"/>
                </a:cxn>
                <a:cxn ang="0">
                  <a:pos x="178" y="118"/>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8"/>
                </a:cxn>
                <a:cxn ang="0">
                  <a:pos x="11" y="135"/>
                </a:cxn>
                <a:cxn ang="0">
                  <a:pos x="21" y="149"/>
                </a:cxn>
                <a:cxn ang="0">
                  <a:pos x="33" y="162"/>
                </a:cxn>
                <a:cxn ang="0">
                  <a:pos x="47" y="172"/>
                </a:cxn>
                <a:cxn ang="0">
                  <a:pos x="64" y="179"/>
                </a:cxn>
                <a:cxn ang="0">
                  <a:pos x="82" y="183"/>
                </a:cxn>
              </a:cxnLst>
              <a:rect l="0" t="0" r="r" b="b"/>
              <a:pathLst>
                <a:path w="183" h="183">
                  <a:moveTo>
                    <a:pt x="91" y="183"/>
                  </a:moveTo>
                  <a:lnTo>
                    <a:pt x="101" y="183"/>
                  </a:lnTo>
                  <a:lnTo>
                    <a:pt x="109" y="182"/>
                  </a:lnTo>
                  <a:lnTo>
                    <a:pt x="118" y="179"/>
                  </a:lnTo>
                  <a:lnTo>
                    <a:pt x="126" y="176"/>
                  </a:lnTo>
                  <a:lnTo>
                    <a:pt x="134" y="172"/>
                  </a:lnTo>
                  <a:lnTo>
                    <a:pt x="142" y="167"/>
                  </a:lnTo>
                  <a:lnTo>
                    <a:pt x="149" y="162"/>
                  </a:lnTo>
                  <a:lnTo>
                    <a:pt x="156" y="156"/>
                  </a:lnTo>
                  <a:lnTo>
                    <a:pt x="162" y="149"/>
                  </a:lnTo>
                  <a:lnTo>
                    <a:pt x="167" y="143"/>
                  </a:lnTo>
                  <a:lnTo>
                    <a:pt x="172" y="135"/>
                  </a:lnTo>
                  <a:lnTo>
                    <a:pt x="175" y="127"/>
                  </a:lnTo>
                  <a:lnTo>
                    <a:pt x="178" y="118"/>
                  </a:lnTo>
                  <a:lnTo>
                    <a:pt x="180" y="110"/>
                  </a:lnTo>
                  <a:lnTo>
                    <a:pt x="182" y="101"/>
                  </a:lnTo>
                  <a:lnTo>
                    <a:pt x="183" y="92"/>
                  </a:lnTo>
                  <a:lnTo>
                    <a:pt x="182" y="82"/>
                  </a:lnTo>
                  <a:lnTo>
                    <a:pt x="180" y="73"/>
                  </a:lnTo>
                  <a:lnTo>
                    <a:pt x="178" y="64"/>
                  </a:lnTo>
                  <a:lnTo>
                    <a:pt x="175" y="56"/>
                  </a:lnTo>
                  <a:lnTo>
                    <a:pt x="172" y="48"/>
                  </a:lnTo>
                  <a:lnTo>
                    <a:pt x="167" y="41"/>
                  </a:lnTo>
                  <a:lnTo>
                    <a:pt x="162" y="33"/>
                  </a:lnTo>
                  <a:lnTo>
                    <a:pt x="156" y="27"/>
                  </a:lnTo>
                  <a:lnTo>
                    <a:pt x="149" y="21"/>
                  </a:lnTo>
                  <a:lnTo>
                    <a:pt x="142" y="16"/>
                  </a:lnTo>
                  <a:lnTo>
                    <a:pt x="134" y="11"/>
                  </a:lnTo>
                  <a:lnTo>
                    <a:pt x="126" y="7"/>
                  </a:lnTo>
                  <a:lnTo>
                    <a:pt x="118" y="4"/>
                  </a:lnTo>
                  <a:lnTo>
                    <a:pt x="109" y="2"/>
                  </a:lnTo>
                  <a:lnTo>
                    <a:pt x="101" y="1"/>
                  </a:lnTo>
                  <a:lnTo>
                    <a:pt x="91" y="0"/>
                  </a:lnTo>
                  <a:lnTo>
                    <a:pt x="82" y="1"/>
                  </a:lnTo>
                  <a:lnTo>
                    <a:pt x="73" y="2"/>
                  </a:lnTo>
                  <a:lnTo>
                    <a:pt x="64" y="4"/>
                  </a:lnTo>
                  <a:lnTo>
                    <a:pt x="55" y="7"/>
                  </a:lnTo>
                  <a:lnTo>
                    <a:pt x="47" y="11"/>
                  </a:lnTo>
                  <a:lnTo>
                    <a:pt x="40" y="16"/>
                  </a:lnTo>
                  <a:lnTo>
                    <a:pt x="33" y="21"/>
                  </a:lnTo>
                  <a:lnTo>
                    <a:pt x="26" y="27"/>
                  </a:lnTo>
                  <a:lnTo>
                    <a:pt x="21" y="33"/>
                  </a:lnTo>
                  <a:lnTo>
                    <a:pt x="15" y="41"/>
                  </a:lnTo>
                  <a:lnTo>
                    <a:pt x="11" y="48"/>
                  </a:lnTo>
                  <a:lnTo>
                    <a:pt x="6" y="56"/>
                  </a:lnTo>
                  <a:lnTo>
                    <a:pt x="4" y="64"/>
                  </a:lnTo>
                  <a:lnTo>
                    <a:pt x="2" y="73"/>
                  </a:lnTo>
                  <a:lnTo>
                    <a:pt x="0" y="82"/>
                  </a:lnTo>
                  <a:lnTo>
                    <a:pt x="0" y="92"/>
                  </a:lnTo>
                  <a:lnTo>
                    <a:pt x="0" y="101"/>
                  </a:lnTo>
                  <a:lnTo>
                    <a:pt x="2" y="110"/>
                  </a:lnTo>
                  <a:lnTo>
                    <a:pt x="4" y="118"/>
                  </a:lnTo>
                  <a:lnTo>
                    <a:pt x="6" y="127"/>
                  </a:lnTo>
                  <a:lnTo>
                    <a:pt x="11" y="135"/>
                  </a:lnTo>
                  <a:lnTo>
                    <a:pt x="15" y="143"/>
                  </a:lnTo>
                  <a:lnTo>
                    <a:pt x="21" y="149"/>
                  </a:lnTo>
                  <a:lnTo>
                    <a:pt x="26" y="156"/>
                  </a:lnTo>
                  <a:lnTo>
                    <a:pt x="33" y="162"/>
                  </a:lnTo>
                  <a:lnTo>
                    <a:pt x="40" y="167"/>
                  </a:lnTo>
                  <a:lnTo>
                    <a:pt x="47" y="172"/>
                  </a:lnTo>
                  <a:lnTo>
                    <a:pt x="55" y="176"/>
                  </a:lnTo>
                  <a:lnTo>
                    <a:pt x="64" y="179"/>
                  </a:lnTo>
                  <a:lnTo>
                    <a:pt x="73" y="182"/>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4" name="1969216288"/>
            <p:cNvSpPr>
              <a:spLocks/>
            </p:cNvSpPr>
            <p:nvPr/>
          </p:nvSpPr>
          <p:spPr bwMode="auto">
            <a:xfrm>
              <a:off x="3372530" y="3014643"/>
              <a:ext cx="36916" cy="9206"/>
            </a:xfrm>
            <a:custGeom>
              <a:avLst/>
              <a:gdLst/>
              <a:ahLst/>
              <a:cxnLst>
                <a:cxn ang="0">
                  <a:pos x="1170" y="0"/>
                </a:cxn>
                <a:cxn ang="0">
                  <a:pos x="1192" y="2"/>
                </a:cxn>
                <a:cxn ang="0">
                  <a:pos x="1212" y="9"/>
                </a:cxn>
                <a:cxn ang="0">
                  <a:pos x="1231" y="19"/>
                </a:cxn>
                <a:cxn ang="0">
                  <a:pos x="1246" y="32"/>
                </a:cxn>
                <a:cxn ang="0">
                  <a:pos x="1259" y="49"/>
                </a:cxn>
                <a:cxn ang="0">
                  <a:pos x="1271" y="68"/>
                </a:cxn>
                <a:cxn ang="0">
                  <a:pos x="1276" y="88"/>
                </a:cxn>
                <a:cxn ang="0">
                  <a:pos x="1278" y="110"/>
                </a:cxn>
                <a:cxn ang="0">
                  <a:pos x="1276" y="131"/>
                </a:cxn>
                <a:cxn ang="0">
                  <a:pos x="1271" y="152"/>
                </a:cxn>
                <a:cxn ang="0">
                  <a:pos x="1259" y="170"/>
                </a:cxn>
                <a:cxn ang="0">
                  <a:pos x="1246" y="186"/>
                </a:cxn>
                <a:cxn ang="0">
                  <a:pos x="1231" y="200"/>
                </a:cxn>
                <a:cxn ang="0">
                  <a:pos x="1212" y="210"/>
                </a:cxn>
                <a:cxn ang="0">
                  <a:pos x="1192" y="216"/>
                </a:cxn>
                <a:cxn ang="0">
                  <a:pos x="1170" y="219"/>
                </a:cxn>
                <a:cxn ang="0">
                  <a:pos x="97" y="218"/>
                </a:cxn>
                <a:cxn ang="0">
                  <a:pos x="76" y="213"/>
                </a:cxn>
                <a:cxn ang="0">
                  <a:pos x="56" y="205"/>
                </a:cxn>
                <a:cxn ang="0">
                  <a:pos x="40" y="193"/>
                </a:cxn>
                <a:cxn ang="0">
                  <a:pos x="24" y="179"/>
                </a:cxn>
                <a:cxn ang="0">
                  <a:pos x="13" y="161"/>
                </a:cxn>
                <a:cxn ang="0">
                  <a:pos x="4" y="142"/>
                </a:cxn>
                <a:cxn ang="0">
                  <a:pos x="0" y="121"/>
                </a:cxn>
                <a:cxn ang="0">
                  <a:pos x="0" y="99"/>
                </a:cxn>
                <a:cxn ang="0">
                  <a:pos x="4" y="78"/>
                </a:cxn>
                <a:cxn ang="0">
                  <a:pos x="13" y="58"/>
                </a:cxn>
                <a:cxn ang="0">
                  <a:pos x="24" y="40"/>
                </a:cxn>
                <a:cxn ang="0">
                  <a:pos x="40" y="26"/>
                </a:cxn>
                <a:cxn ang="0">
                  <a:pos x="56" y="13"/>
                </a:cxn>
                <a:cxn ang="0">
                  <a:pos x="76" y="6"/>
                </a:cxn>
                <a:cxn ang="0">
                  <a:pos x="97" y="1"/>
                </a:cxn>
              </a:cxnLst>
              <a:rect l="0" t="0" r="r" b="b"/>
              <a:pathLst>
                <a:path w="1278" h="219">
                  <a:moveTo>
                    <a:pt x="108" y="0"/>
                  </a:moveTo>
                  <a:lnTo>
                    <a:pt x="1170" y="0"/>
                  </a:lnTo>
                  <a:lnTo>
                    <a:pt x="1181" y="1"/>
                  </a:lnTo>
                  <a:lnTo>
                    <a:pt x="1192" y="2"/>
                  </a:lnTo>
                  <a:lnTo>
                    <a:pt x="1202" y="6"/>
                  </a:lnTo>
                  <a:lnTo>
                    <a:pt x="1212" y="9"/>
                  </a:lnTo>
                  <a:lnTo>
                    <a:pt x="1222" y="13"/>
                  </a:lnTo>
                  <a:lnTo>
                    <a:pt x="1231" y="19"/>
                  </a:lnTo>
                  <a:lnTo>
                    <a:pt x="1238" y="26"/>
                  </a:lnTo>
                  <a:lnTo>
                    <a:pt x="1246" y="32"/>
                  </a:lnTo>
                  <a:lnTo>
                    <a:pt x="1254" y="40"/>
                  </a:lnTo>
                  <a:lnTo>
                    <a:pt x="1259" y="49"/>
                  </a:lnTo>
                  <a:lnTo>
                    <a:pt x="1265" y="58"/>
                  </a:lnTo>
                  <a:lnTo>
                    <a:pt x="1271" y="68"/>
                  </a:lnTo>
                  <a:lnTo>
                    <a:pt x="1274" y="78"/>
                  </a:lnTo>
                  <a:lnTo>
                    <a:pt x="1276" y="88"/>
                  </a:lnTo>
                  <a:lnTo>
                    <a:pt x="1278" y="99"/>
                  </a:lnTo>
                  <a:lnTo>
                    <a:pt x="1278" y="110"/>
                  </a:lnTo>
                  <a:lnTo>
                    <a:pt x="1278" y="121"/>
                  </a:lnTo>
                  <a:lnTo>
                    <a:pt x="1276" y="131"/>
                  </a:lnTo>
                  <a:lnTo>
                    <a:pt x="1274" y="142"/>
                  </a:lnTo>
                  <a:lnTo>
                    <a:pt x="1271" y="152"/>
                  </a:lnTo>
                  <a:lnTo>
                    <a:pt x="1265" y="161"/>
                  </a:lnTo>
                  <a:lnTo>
                    <a:pt x="1259" y="170"/>
                  </a:lnTo>
                  <a:lnTo>
                    <a:pt x="1254" y="179"/>
                  </a:lnTo>
                  <a:lnTo>
                    <a:pt x="1246" y="186"/>
                  </a:lnTo>
                  <a:lnTo>
                    <a:pt x="1238" y="193"/>
                  </a:lnTo>
                  <a:lnTo>
                    <a:pt x="1231" y="200"/>
                  </a:lnTo>
                  <a:lnTo>
                    <a:pt x="1222" y="205"/>
                  </a:lnTo>
                  <a:lnTo>
                    <a:pt x="1212" y="210"/>
                  </a:lnTo>
                  <a:lnTo>
                    <a:pt x="1202" y="213"/>
                  </a:lnTo>
                  <a:lnTo>
                    <a:pt x="1192" y="216"/>
                  </a:lnTo>
                  <a:lnTo>
                    <a:pt x="1181" y="218"/>
                  </a:lnTo>
                  <a:lnTo>
                    <a:pt x="1170" y="219"/>
                  </a:lnTo>
                  <a:lnTo>
                    <a:pt x="108" y="219"/>
                  </a:lnTo>
                  <a:lnTo>
                    <a:pt x="97" y="218"/>
                  </a:lnTo>
                  <a:lnTo>
                    <a:pt x="86" y="216"/>
                  </a:lnTo>
                  <a:lnTo>
                    <a:pt x="76" y="213"/>
                  </a:lnTo>
                  <a:lnTo>
                    <a:pt x="66" y="210"/>
                  </a:lnTo>
                  <a:lnTo>
                    <a:pt x="56" y="205"/>
                  </a:lnTo>
                  <a:lnTo>
                    <a:pt x="47" y="200"/>
                  </a:lnTo>
                  <a:lnTo>
                    <a:pt x="40" y="193"/>
                  </a:lnTo>
                  <a:lnTo>
                    <a:pt x="32" y="186"/>
                  </a:lnTo>
                  <a:lnTo>
                    <a:pt x="24" y="179"/>
                  </a:lnTo>
                  <a:lnTo>
                    <a:pt x="19" y="170"/>
                  </a:lnTo>
                  <a:lnTo>
                    <a:pt x="13" y="161"/>
                  </a:lnTo>
                  <a:lnTo>
                    <a:pt x="9" y="152"/>
                  </a:lnTo>
                  <a:lnTo>
                    <a:pt x="4" y="142"/>
                  </a:lnTo>
                  <a:lnTo>
                    <a:pt x="2" y="131"/>
                  </a:lnTo>
                  <a:lnTo>
                    <a:pt x="0" y="121"/>
                  </a:lnTo>
                  <a:lnTo>
                    <a:pt x="0" y="110"/>
                  </a:lnTo>
                  <a:lnTo>
                    <a:pt x="0" y="99"/>
                  </a:lnTo>
                  <a:lnTo>
                    <a:pt x="2" y="88"/>
                  </a:lnTo>
                  <a:lnTo>
                    <a:pt x="4" y="78"/>
                  </a:lnTo>
                  <a:lnTo>
                    <a:pt x="9" y="68"/>
                  </a:lnTo>
                  <a:lnTo>
                    <a:pt x="13" y="58"/>
                  </a:lnTo>
                  <a:lnTo>
                    <a:pt x="19" y="49"/>
                  </a:lnTo>
                  <a:lnTo>
                    <a:pt x="24" y="40"/>
                  </a:lnTo>
                  <a:lnTo>
                    <a:pt x="32" y="32"/>
                  </a:lnTo>
                  <a:lnTo>
                    <a:pt x="40" y="26"/>
                  </a:lnTo>
                  <a:lnTo>
                    <a:pt x="47" y="19"/>
                  </a:lnTo>
                  <a:lnTo>
                    <a:pt x="56" y="13"/>
                  </a:lnTo>
                  <a:lnTo>
                    <a:pt x="66" y="9"/>
                  </a:lnTo>
                  <a:lnTo>
                    <a:pt x="76" y="6"/>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5" name="1820230694"/>
            <p:cNvSpPr>
              <a:spLocks/>
            </p:cNvSpPr>
            <p:nvPr/>
          </p:nvSpPr>
          <p:spPr bwMode="auto">
            <a:xfrm>
              <a:off x="3260631" y="3015061"/>
              <a:ext cx="5191" cy="7532"/>
            </a:xfrm>
            <a:custGeom>
              <a:avLst/>
              <a:gdLst/>
              <a:ahLst/>
              <a:cxnLst>
                <a:cxn ang="0">
                  <a:pos x="101" y="182"/>
                </a:cxn>
                <a:cxn ang="0">
                  <a:pos x="119" y="178"/>
                </a:cxn>
                <a:cxn ang="0">
                  <a:pos x="136" y="172"/>
                </a:cxn>
                <a:cxn ang="0">
                  <a:pos x="150" y="162"/>
                </a:cxn>
                <a:cxn ang="0">
                  <a:pos x="162" y="150"/>
                </a:cxn>
                <a:cxn ang="0">
                  <a:pos x="172" y="134"/>
                </a:cxn>
                <a:cxn ang="0">
                  <a:pos x="179" y="119"/>
                </a:cxn>
                <a:cxn ang="0">
                  <a:pos x="183" y="101"/>
                </a:cxn>
                <a:cxn ang="0">
                  <a:pos x="183" y="82"/>
                </a:cxn>
                <a:cxn ang="0">
                  <a:pos x="179" y="64"/>
                </a:cxn>
                <a:cxn ang="0">
                  <a:pos x="172" y="48"/>
                </a:cxn>
                <a:cxn ang="0">
                  <a:pos x="162" y="33"/>
                </a:cxn>
                <a:cxn ang="0">
                  <a:pos x="150" y="21"/>
                </a:cxn>
                <a:cxn ang="0">
                  <a:pos x="136" y="11"/>
                </a:cxn>
                <a:cxn ang="0">
                  <a:pos x="119" y="3"/>
                </a:cxn>
                <a:cxn ang="0">
                  <a:pos x="101" y="0"/>
                </a:cxn>
                <a:cxn ang="0">
                  <a:pos x="82" y="0"/>
                </a:cxn>
                <a:cxn ang="0">
                  <a:pos x="65" y="3"/>
                </a:cxn>
                <a:cxn ang="0">
                  <a:pos x="49" y="11"/>
                </a:cxn>
                <a:cxn ang="0">
                  <a:pos x="34" y="21"/>
                </a:cxn>
                <a:cxn ang="0">
                  <a:pos x="21" y="33"/>
                </a:cxn>
                <a:cxn ang="0">
                  <a:pos x="11" y="48"/>
                </a:cxn>
                <a:cxn ang="0">
                  <a:pos x="5" y="64"/>
                </a:cxn>
                <a:cxn ang="0">
                  <a:pos x="1" y="82"/>
                </a:cxn>
                <a:cxn ang="0">
                  <a:pos x="1" y="101"/>
                </a:cxn>
                <a:cxn ang="0">
                  <a:pos x="5" y="119"/>
                </a:cxn>
                <a:cxn ang="0">
                  <a:pos x="11" y="134"/>
                </a:cxn>
                <a:cxn ang="0">
                  <a:pos x="21" y="150"/>
                </a:cxn>
                <a:cxn ang="0">
                  <a:pos x="34" y="162"/>
                </a:cxn>
                <a:cxn ang="0">
                  <a:pos x="49" y="172"/>
                </a:cxn>
                <a:cxn ang="0">
                  <a:pos x="65" y="178"/>
                </a:cxn>
                <a:cxn ang="0">
                  <a:pos x="82" y="182"/>
                </a:cxn>
              </a:cxnLst>
              <a:rect l="0" t="0" r="r" b="b"/>
              <a:pathLst>
                <a:path w="183" h="182">
                  <a:moveTo>
                    <a:pt x="92" y="182"/>
                  </a:moveTo>
                  <a:lnTo>
                    <a:pt x="101" y="182"/>
                  </a:lnTo>
                  <a:lnTo>
                    <a:pt x="110" y="181"/>
                  </a:lnTo>
                  <a:lnTo>
                    <a:pt x="119" y="178"/>
                  </a:lnTo>
                  <a:lnTo>
                    <a:pt x="128" y="175"/>
                  </a:lnTo>
                  <a:lnTo>
                    <a:pt x="136" y="172"/>
                  </a:lnTo>
                  <a:lnTo>
                    <a:pt x="143" y="166"/>
                  </a:lnTo>
                  <a:lnTo>
                    <a:pt x="150" y="162"/>
                  </a:lnTo>
                  <a:lnTo>
                    <a:pt x="157" y="155"/>
                  </a:lnTo>
                  <a:lnTo>
                    <a:pt x="162" y="150"/>
                  </a:lnTo>
                  <a:lnTo>
                    <a:pt x="168" y="142"/>
                  </a:lnTo>
                  <a:lnTo>
                    <a:pt x="172" y="134"/>
                  </a:lnTo>
                  <a:lnTo>
                    <a:pt x="177" y="126"/>
                  </a:lnTo>
                  <a:lnTo>
                    <a:pt x="179" y="119"/>
                  </a:lnTo>
                  <a:lnTo>
                    <a:pt x="181" y="110"/>
                  </a:lnTo>
                  <a:lnTo>
                    <a:pt x="183" y="101"/>
                  </a:lnTo>
                  <a:lnTo>
                    <a:pt x="183" y="91"/>
                  </a:lnTo>
                  <a:lnTo>
                    <a:pt x="183" y="82"/>
                  </a:lnTo>
                  <a:lnTo>
                    <a:pt x="181" y="73"/>
                  </a:lnTo>
                  <a:lnTo>
                    <a:pt x="179" y="64"/>
                  </a:lnTo>
                  <a:lnTo>
                    <a:pt x="177" y="55"/>
                  </a:lnTo>
                  <a:lnTo>
                    <a:pt x="172" y="48"/>
                  </a:lnTo>
                  <a:lnTo>
                    <a:pt x="168" y="40"/>
                  </a:lnTo>
                  <a:lnTo>
                    <a:pt x="162" y="33"/>
                  </a:lnTo>
                  <a:lnTo>
                    <a:pt x="157" y="26"/>
                  </a:lnTo>
                  <a:lnTo>
                    <a:pt x="150" y="21"/>
                  </a:lnTo>
                  <a:lnTo>
                    <a:pt x="143" y="15"/>
                  </a:lnTo>
                  <a:lnTo>
                    <a:pt x="136" y="11"/>
                  </a:lnTo>
                  <a:lnTo>
                    <a:pt x="128" y="6"/>
                  </a:lnTo>
                  <a:lnTo>
                    <a:pt x="119" y="3"/>
                  </a:lnTo>
                  <a:lnTo>
                    <a:pt x="110" y="1"/>
                  </a:lnTo>
                  <a:lnTo>
                    <a:pt x="101" y="0"/>
                  </a:lnTo>
                  <a:lnTo>
                    <a:pt x="92" y="0"/>
                  </a:lnTo>
                  <a:lnTo>
                    <a:pt x="82" y="0"/>
                  </a:lnTo>
                  <a:lnTo>
                    <a:pt x="73" y="1"/>
                  </a:lnTo>
                  <a:lnTo>
                    <a:pt x="65" y="3"/>
                  </a:lnTo>
                  <a:lnTo>
                    <a:pt x="57" y="6"/>
                  </a:lnTo>
                  <a:lnTo>
                    <a:pt x="49" y="11"/>
                  </a:lnTo>
                  <a:lnTo>
                    <a:pt x="41" y="15"/>
                  </a:lnTo>
                  <a:lnTo>
                    <a:pt x="34" y="21"/>
                  </a:lnTo>
                  <a:lnTo>
                    <a:pt x="28" y="26"/>
                  </a:lnTo>
                  <a:lnTo>
                    <a:pt x="21" y="33"/>
                  </a:lnTo>
                  <a:lnTo>
                    <a:pt x="16" y="40"/>
                  </a:lnTo>
                  <a:lnTo>
                    <a:pt x="11" y="48"/>
                  </a:lnTo>
                  <a:lnTo>
                    <a:pt x="8" y="55"/>
                  </a:lnTo>
                  <a:lnTo>
                    <a:pt x="5" y="64"/>
                  </a:lnTo>
                  <a:lnTo>
                    <a:pt x="2" y="73"/>
                  </a:lnTo>
                  <a:lnTo>
                    <a:pt x="1" y="82"/>
                  </a:lnTo>
                  <a:lnTo>
                    <a:pt x="0" y="91"/>
                  </a:lnTo>
                  <a:lnTo>
                    <a:pt x="1" y="101"/>
                  </a:lnTo>
                  <a:lnTo>
                    <a:pt x="2" y="110"/>
                  </a:lnTo>
                  <a:lnTo>
                    <a:pt x="5" y="119"/>
                  </a:lnTo>
                  <a:lnTo>
                    <a:pt x="8" y="126"/>
                  </a:lnTo>
                  <a:lnTo>
                    <a:pt x="11" y="134"/>
                  </a:lnTo>
                  <a:lnTo>
                    <a:pt x="16" y="142"/>
                  </a:lnTo>
                  <a:lnTo>
                    <a:pt x="21" y="150"/>
                  </a:lnTo>
                  <a:lnTo>
                    <a:pt x="28" y="155"/>
                  </a:lnTo>
                  <a:lnTo>
                    <a:pt x="34" y="162"/>
                  </a:lnTo>
                  <a:lnTo>
                    <a:pt x="41" y="166"/>
                  </a:lnTo>
                  <a:lnTo>
                    <a:pt x="49" y="172"/>
                  </a:lnTo>
                  <a:lnTo>
                    <a:pt x="57" y="175"/>
                  </a:lnTo>
                  <a:lnTo>
                    <a:pt x="65" y="178"/>
                  </a:lnTo>
                  <a:lnTo>
                    <a:pt x="73" y="181"/>
                  </a:lnTo>
                  <a:lnTo>
                    <a:pt x="82" y="182"/>
                  </a:lnTo>
                  <a:lnTo>
                    <a:pt x="92"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6" name="345967904"/>
            <p:cNvSpPr>
              <a:spLocks/>
            </p:cNvSpPr>
            <p:nvPr/>
          </p:nvSpPr>
          <p:spPr bwMode="auto">
            <a:xfrm>
              <a:off x="3267841" y="3015061"/>
              <a:ext cx="5191" cy="7532"/>
            </a:xfrm>
            <a:custGeom>
              <a:avLst/>
              <a:gdLst/>
              <a:ahLst/>
              <a:cxnLst>
                <a:cxn ang="0">
                  <a:pos x="100" y="182"/>
                </a:cxn>
                <a:cxn ang="0">
                  <a:pos x="118" y="178"/>
                </a:cxn>
                <a:cxn ang="0">
                  <a:pos x="134" y="172"/>
                </a:cxn>
                <a:cxn ang="0">
                  <a:pos x="149" y="162"/>
                </a:cxn>
                <a:cxn ang="0">
                  <a:pos x="161" y="150"/>
                </a:cxn>
                <a:cxn ang="0">
                  <a:pos x="171" y="134"/>
                </a:cxn>
                <a:cxn ang="0">
                  <a:pos x="179" y="119"/>
                </a:cxn>
                <a:cxn ang="0">
                  <a:pos x="182" y="101"/>
                </a:cxn>
                <a:cxn ang="0">
                  <a:pos x="182" y="82"/>
                </a:cxn>
                <a:cxn ang="0">
                  <a:pos x="179" y="64"/>
                </a:cxn>
                <a:cxn ang="0">
                  <a:pos x="171" y="48"/>
                </a:cxn>
                <a:cxn ang="0">
                  <a:pos x="161" y="33"/>
                </a:cxn>
                <a:cxn ang="0">
                  <a:pos x="149" y="21"/>
                </a:cxn>
                <a:cxn ang="0">
                  <a:pos x="134" y="11"/>
                </a:cxn>
                <a:cxn ang="0">
                  <a:pos x="118" y="3"/>
                </a:cxn>
                <a:cxn ang="0">
                  <a:pos x="100" y="0"/>
                </a:cxn>
                <a:cxn ang="0">
                  <a:pos x="81" y="0"/>
                </a:cxn>
                <a:cxn ang="0">
                  <a:pos x="63" y="3"/>
                </a:cxn>
                <a:cxn ang="0">
                  <a:pos x="48" y="11"/>
                </a:cxn>
                <a:cxn ang="0">
                  <a:pos x="32" y="21"/>
                </a:cxn>
                <a:cxn ang="0">
                  <a:pos x="20" y="33"/>
                </a:cxn>
                <a:cxn ang="0">
                  <a:pos x="10" y="48"/>
                </a:cxn>
                <a:cxn ang="0">
                  <a:pos x="4" y="64"/>
                </a:cxn>
                <a:cxn ang="0">
                  <a:pos x="0" y="82"/>
                </a:cxn>
                <a:cxn ang="0">
                  <a:pos x="0" y="101"/>
                </a:cxn>
                <a:cxn ang="0">
                  <a:pos x="4" y="119"/>
                </a:cxn>
                <a:cxn ang="0">
                  <a:pos x="10" y="134"/>
                </a:cxn>
                <a:cxn ang="0">
                  <a:pos x="20" y="150"/>
                </a:cxn>
                <a:cxn ang="0">
                  <a:pos x="32" y="162"/>
                </a:cxn>
                <a:cxn ang="0">
                  <a:pos x="48" y="172"/>
                </a:cxn>
                <a:cxn ang="0">
                  <a:pos x="63" y="178"/>
                </a:cxn>
                <a:cxn ang="0">
                  <a:pos x="81" y="182"/>
                </a:cxn>
              </a:cxnLst>
              <a:rect l="0" t="0" r="r" b="b"/>
              <a:pathLst>
                <a:path w="182" h="182">
                  <a:moveTo>
                    <a:pt x="91" y="182"/>
                  </a:moveTo>
                  <a:lnTo>
                    <a:pt x="100" y="182"/>
                  </a:lnTo>
                  <a:lnTo>
                    <a:pt x="109" y="181"/>
                  </a:lnTo>
                  <a:lnTo>
                    <a:pt x="118" y="178"/>
                  </a:lnTo>
                  <a:lnTo>
                    <a:pt x="127" y="175"/>
                  </a:lnTo>
                  <a:lnTo>
                    <a:pt x="134" y="172"/>
                  </a:lnTo>
                  <a:lnTo>
                    <a:pt x="142" y="166"/>
                  </a:lnTo>
                  <a:lnTo>
                    <a:pt x="149" y="162"/>
                  </a:lnTo>
                  <a:lnTo>
                    <a:pt x="155" y="155"/>
                  </a:lnTo>
                  <a:lnTo>
                    <a:pt x="161" y="150"/>
                  </a:lnTo>
                  <a:lnTo>
                    <a:pt x="167"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7" y="40"/>
                  </a:lnTo>
                  <a:lnTo>
                    <a:pt x="161" y="33"/>
                  </a:lnTo>
                  <a:lnTo>
                    <a:pt x="155" y="26"/>
                  </a:lnTo>
                  <a:lnTo>
                    <a:pt x="149" y="21"/>
                  </a:lnTo>
                  <a:lnTo>
                    <a:pt x="142" y="15"/>
                  </a:lnTo>
                  <a:lnTo>
                    <a:pt x="134" y="11"/>
                  </a:lnTo>
                  <a:lnTo>
                    <a:pt x="127" y="6"/>
                  </a:lnTo>
                  <a:lnTo>
                    <a:pt x="118" y="3"/>
                  </a:lnTo>
                  <a:lnTo>
                    <a:pt x="109" y="1"/>
                  </a:lnTo>
                  <a:lnTo>
                    <a:pt x="100" y="0"/>
                  </a:lnTo>
                  <a:lnTo>
                    <a:pt x="91" y="0"/>
                  </a:lnTo>
                  <a:lnTo>
                    <a:pt x="81" y="0"/>
                  </a:lnTo>
                  <a:lnTo>
                    <a:pt x="72" y="1"/>
                  </a:lnTo>
                  <a:lnTo>
                    <a:pt x="63" y="3"/>
                  </a:lnTo>
                  <a:lnTo>
                    <a:pt x="56" y="6"/>
                  </a:lnTo>
                  <a:lnTo>
                    <a:pt x="48" y="11"/>
                  </a:lnTo>
                  <a:lnTo>
                    <a:pt x="40" y="15"/>
                  </a:lnTo>
                  <a:lnTo>
                    <a:pt x="32" y="21"/>
                  </a:lnTo>
                  <a:lnTo>
                    <a:pt x="27" y="26"/>
                  </a:lnTo>
                  <a:lnTo>
                    <a:pt x="20" y="33"/>
                  </a:lnTo>
                  <a:lnTo>
                    <a:pt x="16" y="40"/>
                  </a:lnTo>
                  <a:lnTo>
                    <a:pt x="10" y="48"/>
                  </a:lnTo>
                  <a:lnTo>
                    <a:pt x="7" y="55"/>
                  </a:lnTo>
                  <a:lnTo>
                    <a:pt x="4" y="64"/>
                  </a:lnTo>
                  <a:lnTo>
                    <a:pt x="1" y="73"/>
                  </a:lnTo>
                  <a:lnTo>
                    <a:pt x="0" y="82"/>
                  </a:lnTo>
                  <a:lnTo>
                    <a:pt x="0" y="91"/>
                  </a:lnTo>
                  <a:lnTo>
                    <a:pt x="0" y="101"/>
                  </a:lnTo>
                  <a:lnTo>
                    <a:pt x="1" y="110"/>
                  </a:lnTo>
                  <a:lnTo>
                    <a:pt x="4" y="119"/>
                  </a:lnTo>
                  <a:lnTo>
                    <a:pt x="7" y="126"/>
                  </a:lnTo>
                  <a:lnTo>
                    <a:pt x="10" y="134"/>
                  </a:lnTo>
                  <a:lnTo>
                    <a:pt x="16" y="142"/>
                  </a:lnTo>
                  <a:lnTo>
                    <a:pt x="20" y="150"/>
                  </a:lnTo>
                  <a:lnTo>
                    <a:pt x="27" y="155"/>
                  </a:lnTo>
                  <a:lnTo>
                    <a:pt x="32" y="162"/>
                  </a:lnTo>
                  <a:lnTo>
                    <a:pt x="40" y="166"/>
                  </a:lnTo>
                  <a:lnTo>
                    <a:pt x="48" y="172"/>
                  </a:lnTo>
                  <a:lnTo>
                    <a:pt x="56" y="175"/>
                  </a:lnTo>
                  <a:lnTo>
                    <a:pt x="63" y="178"/>
                  </a:lnTo>
                  <a:lnTo>
                    <a:pt x="72" y="181"/>
                  </a:lnTo>
                  <a:lnTo>
                    <a:pt x="81"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7" name="1717924350"/>
            <p:cNvSpPr>
              <a:spLocks/>
            </p:cNvSpPr>
            <p:nvPr/>
          </p:nvSpPr>
          <p:spPr bwMode="auto">
            <a:xfrm>
              <a:off x="3275050" y="3015061"/>
              <a:ext cx="5480" cy="7532"/>
            </a:xfrm>
            <a:custGeom>
              <a:avLst/>
              <a:gdLst/>
              <a:ahLst/>
              <a:cxnLst>
                <a:cxn ang="0">
                  <a:pos x="100" y="182"/>
                </a:cxn>
                <a:cxn ang="0">
                  <a:pos x="118" y="178"/>
                </a:cxn>
                <a:cxn ang="0">
                  <a:pos x="134" y="172"/>
                </a:cxn>
                <a:cxn ang="0">
                  <a:pos x="149" y="162"/>
                </a:cxn>
                <a:cxn ang="0">
                  <a:pos x="162" y="150"/>
                </a:cxn>
                <a:cxn ang="0">
                  <a:pos x="171" y="134"/>
                </a:cxn>
                <a:cxn ang="0">
                  <a:pos x="179" y="119"/>
                </a:cxn>
                <a:cxn ang="0">
                  <a:pos x="182" y="101"/>
                </a:cxn>
                <a:cxn ang="0">
                  <a:pos x="182" y="82"/>
                </a:cxn>
                <a:cxn ang="0">
                  <a:pos x="179" y="64"/>
                </a:cxn>
                <a:cxn ang="0">
                  <a:pos x="171" y="48"/>
                </a:cxn>
                <a:cxn ang="0">
                  <a:pos x="162" y="33"/>
                </a:cxn>
                <a:cxn ang="0">
                  <a:pos x="149" y="21"/>
                </a:cxn>
                <a:cxn ang="0">
                  <a:pos x="134" y="11"/>
                </a:cxn>
                <a:cxn ang="0">
                  <a:pos x="118" y="3"/>
                </a:cxn>
                <a:cxn ang="0">
                  <a:pos x="100" y="0"/>
                </a:cxn>
                <a:cxn ang="0">
                  <a:pos x="82" y="0"/>
                </a:cxn>
                <a:cxn ang="0">
                  <a:pos x="64" y="3"/>
                </a:cxn>
                <a:cxn ang="0">
                  <a:pos x="48" y="11"/>
                </a:cxn>
                <a:cxn ang="0">
                  <a:pos x="33" y="21"/>
                </a:cxn>
                <a:cxn ang="0">
                  <a:pos x="20" y="33"/>
                </a:cxn>
                <a:cxn ang="0">
                  <a:pos x="11" y="48"/>
                </a:cxn>
                <a:cxn ang="0">
                  <a:pos x="3" y="64"/>
                </a:cxn>
                <a:cxn ang="0">
                  <a:pos x="0" y="82"/>
                </a:cxn>
                <a:cxn ang="0">
                  <a:pos x="0" y="101"/>
                </a:cxn>
                <a:cxn ang="0">
                  <a:pos x="3" y="119"/>
                </a:cxn>
                <a:cxn ang="0">
                  <a:pos x="11" y="134"/>
                </a:cxn>
                <a:cxn ang="0">
                  <a:pos x="20" y="150"/>
                </a:cxn>
                <a:cxn ang="0">
                  <a:pos x="33" y="162"/>
                </a:cxn>
                <a:cxn ang="0">
                  <a:pos x="48" y="172"/>
                </a:cxn>
                <a:cxn ang="0">
                  <a:pos x="64" y="178"/>
                </a:cxn>
                <a:cxn ang="0">
                  <a:pos x="82" y="182"/>
                </a:cxn>
              </a:cxnLst>
              <a:rect l="0" t="0" r="r" b="b"/>
              <a:pathLst>
                <a:path w="182" h="182">
                  <a:moveTo>
                    <a:pt x="91" y="182"/>
                  </a:moveTo>
                  <a:lnTo>
                    <a:pt x="100" y="182"/>
                  </a:lnTo>
                  <a:lnTo>
                    <a:pt x="110" y="181"/>
                  </a:lnTo>
                  <a:lnTo>
                    <a:pt x="118" y="178"/>
                  </a:lnTo>
                  <a:lnTo>
                    <a:pt x="126" y="175"/>
                  </a:lnTo>
                  <a:lnTo>
                    <a:pt x="134" y="172"/>
                  </a:lnTo>
                  <a:lnTo>
                    <a:pt x="142" y="166"/>
                  </a:lnTo>
                  <a:lnTo>
                    <a:pt x="149" y="162"/>
                  </a:lnTo>
                  <a:lnTo>
                    <a:pt x="155" y="155"/>
                  </a:lnTo>
                  <a:lnTo>
                    <a:pt x="162" y="150"/>
                  </a:lnTo>
                  <a:lnTo>
                    <a:pt x="166" y="142"/>
                  </a:lnTo>
                  <a:lnTo>
                    <a:pt x="171" y="134"/>
                  </a:lnTo>
                  <a:lnTo>
                    <a:pt x="175" y="126"/>
                  </a:lnTo>
                  <a:lnTo>
                    <a:pt x="179" y="119"/>
                  </a:lnTo>
                  <a:lnTo>
                    <a:pt x="181" y="110"/>
                  </a:lnTo>
                  <a:lnTo>
                    <a:pt x="182" y="101"/>
                  </a:lnTo>
                  <a:lnTo>
                    <a:pt x="182" y="91"/>
                  </a:lnTo>
                  <a:lnTo>
                    <a:pt x="182" y="82"/>
                  </a:lnTo>
                  <a:lnTo>
                    <a:pt x="181" y="73"/>
                  </a:lnTo>
                  <a:lnTo>
                    <a:pt x="179" y="64"/>
                  </a:lnTo>
                  <a:lnTo>
                    <a:pt x="175" y="55"/>
                  </a:lnTo>
                  <a:lnTo>
                    <a:pt x="171" y="48"/>
                  </a:lnTo>
                  <a:lnTo>
                    <a:pt x="166" y="40"/>
                  </a:lnTo>
                  <a:lnTo>
                    <a:pt x="162" y="33"/>
                  </a:lnTo>
                  <a:lnTo>
                    <a:pt x="155" y="26"/>
                  </a:lnTo>
                  <a:lnTo>
                    <a:pt x="149" y="21"/>
                  </a:lnTo>
                  <a:lnTo>
                    <a:pt x="142" y="15"/>
                  </a:lnTo>
                  <a:lnTo>
                    <a:pt x="134" y="11"/>
                  </a:lnTo>
                  <a:lnTo>
                    <a:pt x="126" y="6"/>
                  </a:lnTo>
                  <a:lnTo>
                    <a:pt x="118" y="3"/>
                  </a:lnTo>
                  <a:lnTo>
                    <a:pt x="110" y="1"/>
                  </a:lnTo>
                  <a:lnTo>
                    <a:pt x="100" y="0"/>
                  </a:lnTo>
                  <a:lnTo>
                    <a:pt x="91" y="0"/>
                  </a:lnTo>
                  <a:lnTo>
                    <a:pt x="82" y="0"/>
                  </a:lnTo>
                  <a:lnTo>
                    <a:pt x="72" y="1"/>
                  </a:lnTo>
                  <a:lnTo>
                    <a:pt x="64" y="3"/>
                  </a:lnTo>
                  <a:lnTo>
                    <a:pt x="55" y="6"/>
                  </a:lnTo>
                  <a:lnTo>
                    <a:pt x="48" y="11"/>
                  </a:lnTo>
                  <a:lnTo>
                    <a:pt x="40" y="15"/>
                  </a:lnTo>
                  <a:lnTo>
                    <a:pt x="33" y="21"/>
                  </a:lnTo>
                  <a:lnTo>
                    <a:pt x="27" y="26"/>
                  </a:lnTo>
                  <a:lnTo>
                    <a:pt x="20" y="33"/>
                  </a:lnTo>
                  <a:lnTo>
                    <a:pt x="16" y="40"/>
                  </a:lnTo>
                  <a:lnTo>
                    <a:pt x="11" y="48"/>
                  </a:lnTo>
                  <a:lnTo>
                    <a:pt x="7" y="55"/>
                  </a:lnTo>
                  <a:lnTo>
                    <a:pt x="3" y="64"/>
                  </a:lnTo>
                  <a:lnTo>
                    <a:pt x="1" y="73"/>
                  </a:lnTo>
                  <a:lnTo>
                    <a:pt x="0" y="82"/>
                  </a:lnTo>
                  <a:lnTo>
                    <a:pt x="0" y="91"/>
                  </a:lnTo>
                  <a:lnTo>
                    <a:pt x="0" y="101"/>
                  </a:lnTo>
                  <a:lnTo>
                    <a:pt x="1" y="110"/>
                  </a:lnTo>
                  <a:lnTo>
                    <a:pt x="3" y="119"/>
                  </a:lnTo>
                  <a:lnTo>
                    <a:pt x="7" y="126"/>
                  </a:lnTo>
                  <a:lnTo>
                    <a:pt x="11" y="134"/>
                  </a:lnTo>
                  <a:lnTo>
                    <a:pt x="16" y="142"/>
                  </a:lnTo>
                  <a:lnTo>
                    <a:pt x="20" y="150"/>
                  </a:lnTo>
                  <a:lnTo>
                    <a:pt x="27" y="155"/>
                  </a:lnTo>
                  <a:lnTo>
                    <a:pt x="33" y="162"/>
                  </a:lnTo>
                  <a:lnTo>
                    <a:pt x="40" y="166"/>
                  </a:lnTo>
                  <a:lnTo>
                    <a:pt x="48" y="172"/>
                  </a:lnTo>
                  <a:lnTo>
                    <a:pt x="55" y="175"/>
                  </a:lnTo>
                  <a:lnTo>
                    <a:pt x="64" y="178"/>
                  </a:lnTo>
                  <a:lnTo>
                    <a:pt x="72"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8" name="1362898634"/>
            <p:cNvSpPr>
              <a:spLocks/>
            </p:cNvSpPr>
            <p:nvPr/>
          </p:nvSpPr>
          <p:spPr bwMode="auto">
            <a:xfrm>
              <a:off x="3282549" y="3015061"/>
              <a:ext cx="5191" cy="7532"/>
            </a:xfrm>
            <a:custGeom>
              <a:avLst/>
              <a:gdLst/>
              <a:ahLst/>
              <a:cxnLst>
                <a:cxn ang="0">
                  <a:pos x="101" y="182"/>
                </a:cxn>
                <a:cxn ang="0">
                  <a:pos x="118" y="178"/>
                </a:cxn>
                <a:cxn ang="0">
                  <a:pos x="134" y="172"/>
                </a:cxn>
                <a:cxn ang="0">
                  <a:pos x="148" y="162"/>
                </a:cxn>
                <a:cxn ang="0">
                  <a:pos x="162" y="150"/>
                </a:cxn>
                <a:cxn ang="0">
                  <a:pos x="172" y="134"/>
                </a:cxn>
                <a:cxn ang="0">
                  <a:pos x="178" y="119"/>
                </a:cxn>
                <a:cxn ang="0">
                  <a:pos x="182" y="101"/>
                </a:cxn>
                <a:cxn ang="0">
                  <a:pos x="182" y="82"/>
                </a:cxn>
                <a:cxn ang="0">
                  <a:pos x="178" y="64"/>
                </a:cxn>
                <a:cxn ang="0">
                  <a:pos x="172" y="48"/>
                </a:cxn>
                <a:cxn ang="0">
                  <a:pos x="162" y="33"/>
                </a:cxn>
                <a:cxn ang="0">
                  <a:pos x="148" y="21"/>
                </a:cxn>
                <a:cxn ang="0">
                  <a:pos x="134" y="11"/>
                </a:cxn>
                <a:cxn ang="0">
                  <a:pos x="118" y="3"/>
                </a:cxn>
                <a:cxn ang="0">
                  <a:pos x="101" y="0"/>
                </a:cxn>
                <a:cxn ang="0">
                  <a:pos x="82" y="0"/>
                </a:cxn>
                <a:cxn ang="0">
                  <a:pos x="64" y="3"/>
                </a:cxn>
                <a:cxn ang="0">
                  <a:pos x="48" y="11"/>
                </a:cxn>
                <a:cxn ang="0">
                  <a:pos x="33" y="21"/>
                </a:cxn>
                <a:cxn ang="0">
                  <a:pos x="21" y="33"/>
                </a:cxn>
                <a:cxn ang="0">
                  <a:pos x="11" y="48"/>
                </a:cxn>
                <a:cxn ang="0">
                  <a:pos x="3" y="64"/>
                </a:cxn>
                <a:cxn ang="0">
                  <a:pos x="0" y="82"/>
                </a:cxn>
                <a:cxn ang="0">
                  <a:pos x="0" y="101"/>
                </a:cxn>
                <a:cxn ang="0">
                  <a:pos x="3" y="119"/>
                </a:cxn>
                <a:cxn ang="0">
                  <a:pos x="11" y="134"/>
                </a:cxn>
                <a:cxn ang="0">
                  <a:pos x="21" y="150"/>
                </a:cxn>
                <a:cxn ang="0">
                  <a:pos x="33" y="162"/>
                </a:cxn>
                <a:cxn ang="0">
                  <a:pos x="48" y="172"/>
                </a:cxn>
                <a:cxn ang="0">
                  <a:pos x="64" y="178"/>
                </a:cxn>
                <a:cxn ang="0">
                  <a:pos x="82" y="182"/>
                </a:cxn>
              </a:cxnLst>
              <a:rect l="0" t="0" r="r" b="b"/>
              <a:pathLst>
                <a:path w="183" h="182">
                  <a:moveTo>
                    <a:pt x="91" y="182"/>
                  </a:moveTo>
                  <a:lnTo>
                    <a:pt x="101" y="182"/>
                  </a:lnTo>
                  <a:lnTo>
                    <a:pt x="110" y="181"/>
                  </a:lnTo>
                  <a:lnTo>
                    <a:pt x="118" y="178"/>
                  </a:lnTo>
                  <a:lnTo>
                    <a:pt x="126" y="175"/>
                  </a:lnTo>
                  <a:lnTo>
                    <a:pt x="134" y="172"/>
                  </a:lnTo>
                  <a:lnTo>
                    <a:pt x="142" y="166"/>
                  </a:lnTo>
                  <a:lnTo>
                    <a:pt x="148" y="162"/>
                  </a:lnTo>
                  <a:lnTo>
                    <a:pt x="155" y="155"/>
                  </a:lnTo>
                  <a:lnTo>
                    <a:pt x="162" y="150"/>
                  </a:lnTo>
                  <a:lnTo>
                    <a:pt x="166" y="142"/>
                  </a:lnTo>
                  <a:lnTo>
                    <a:pt x="172" y="134"/>
                  </a:lnTo>
                  <a:lnTo>
                    <a:pt x="175" y="126"/>
                  </a:lnTo>
                  <a:lnTo>
                    <a:pt x="178" y="119"/>
                  </a:lnTo>
                  <a:lnTo>
                    <a:pt x="181" y="110"/>
                  </a:lnTo>
                  <a:lnTo>
                    <a:pt x="182" y="101"/>
                  </a:lnTo>
                  <a:lnTo>
                    <a:pt x="183" y="91"/>
                  </a:lnTo>
                  <a:lnTo>
                    <a:pt x="182" y="82"/>
                  </a:lnTo>
                  <a:lnTo>
                    <a:pt x="181" y="73"/>
                  </a:lnTo>
                  <a:lnTo>
                    <a:pt x="178" y="64"/>
                  </a:lnTo>
                  <a:lnTo>
                    <a:pt x="175" y="55"/>
                  </a:lnTo>
                  <a:lnTo>
                    <a:pt x="172" y="48"/>
                  </a:lnTo>
                  <a:lnTo>
                    <a:pt x="166" y="40"/>
                  </a:lnTo>
                  <a:lnTo>
                    <a:pt x="162" y="33"/>
                  </a:lnTo>
                  <a:lnTo>
                    <a:pt x="155" y="26"/>
                  </a:lnTo>
                  <a:lnTo>
                    <a:pt x="148" y="21"/>
                  </a:lnTo>
                  <a:lnTo>
                    <a:pt x="142" y="15"/>
                  </a:lnTo>
                  <a:lnTo>
                    <a:pt x="134" y="11"/>
                  </a:lnTo>
                  <a:lnTo>
                    <a:pt x="126" y="6"/>
                  </a:lnTo>
                  <a:lnTo>
                    <a:pt x="118" y="3"/>
                  </a:lnTo>
                  <a:lnTo>
                    <a:pt x="110" y="1"/>
                  </a:lnTo>
                  <a:lnTo>
                    <a:pt x="101" y="0"/>
                  </a:lnTo>
                  <a:lnTo>
                    <a:pt x="91" y="0"/>
                  </a:lnTo>
                  <a:lnTo>
                    <a:pt x="82" y="0"/>
                  </a:lnTo>
                  <a:lnTo>
                    <a:pt x="73" y="1"/>
                  </a:lnTo>
                  <a:lnTo>
                    <a:pt x="64" y="3"/>
                  </a:lnTo>
                  <a:lnTo>
                    <a:pt x="55" y="6"/>
                  </a:lnTo>
                  <a:lnTo>
                    <a:pt x="48" y="11"/>
                  </a:lnTo>
                  <a:lnTo>
                    <a:pt x="40" y="15"/>
                  </a:lnTo>
                  <a:lnTo>
                    <a:pt x="33" y="21"/>
                  </a:lnTo>
                  <a:lnTo>
                    <a:pt x="26" y="26"/>
                  </a:lnTo>
                  <a:lnTo>
                    <a:pt x="21" y="33"/>
                  </a:lnTo>
                  <a:lnTo>
                    <a:pt x="15" y="40"/>
                  </a:lnTo>
                  <a:lnTo>
                    <a:pt x="11" y="48"/>
                  </a:lnTo>
                  <a:lnTo>
                    <a:pt x="6" y="55"/>
                  </a:lnTo>
                  <a:lnTo>
                    <a:pt x="3" y="64"/>
                  </a:lnTo>
                  <a:lnTo>
                    <a:pt x="1" y="73"/>
                  </a:lnTo>
                  <a:lnTo>
                    <a:pt x="0" y="82"/>
                  </a:lnTo>
                  <a:lnTo>
                    <a:pt x="0" y="91"/>
                  </a:lnTo>
                  <a:lnTo>
                    <a:pt x="0" y="101"/>
                  </a:lnTo>
                  <a:lnTo>
                    <a:pt x="1" y="110"/>
                  </a:lnTo>
                  <a:lnTo>
                    <a:pt x="3" y="119"/>
                  </a:lnTo>
                  <a:lnTo>
                    <a:pt x="6" y="126"/>
                  </a:lnTo>
                  <a:lnTo>
                    <a:pt x="11" y="134"/>
                  </a:lnTo>
                  <a:lnTo>
                    <a:pt x="15" y="142"/>
                  </a:lnTo>
                  <a:lnTo>
                    <a:pt x="21" y="150"/>
                  </a:lnTo>
                  <a:lnTo>
                    <a:pt x="26" y="155"/>
                  </a:lnTo>
                  <a:lnTo>
                    <a:pt x="33" y="162"/>
                  </a:lnTo>
                  <a:lnTo>
                    <a:pt x="40" y="166"/>
                  </a:lnTo>
                  <a:lnTo>
                    <a:pt x="48"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89" name="1751703224"/>
            <p:cNvSpPr>
              <a:spLocks/>
            </p:cNvSpPr>
            <p:nvPr/>
          </p:nvSpPr>
          <p:spPr bwMode="auto">
            <a:xfrm>
              <a:off x="3289760" y="3015061"/>
              <a:ext cx="5191" cy="7532"/>
            </a:xfrm>
            <a:custGeom>
              <a:avLst/>
              <a:gdLst/>
              <a:ahLst/>
              <a:cxnLst>
                <a:cxn ang="0">
                  <a:pos x="101" y="182"/>
                </a:cxn>
                <a:cxn ang="0">
                  <a:pos x="118" y="178"/>
                </a:cxn>
                <a:cxn ang="0">
                  <a:pos x="134" y="172"/>
                </a:cxn>
                <a:cxn ang="0">
                  <a:pos x="149" y="162"/>
                </a:cxn>
                <a:cxn ang="0">
                  <a:pos x="162" y="150"/>
                </a:cxn>
                <a:cxn ang="0">
                  <a:pos x="172" y="134"/>
                </a:cxn>
                <a:cxn ang="0">
                  <a:pos x="178" y="119"/>
                </a:cxn>
                <a:cxn ang="0">
                  <a:pos x="182" y="101"/>
                </a:cxn>
                <a:cxn ang="0">
                  <a:pos x="182" y="82"/>
                </a:cxn>
                <a:cxn ang="0">
                  <a:pos x="178" y="64"/>
                </a:cxn>
                <a:cxn ang="0">
                  <a:pos x="172" y="48"/>
                </a:cxn>
                <a:cxn ang="0">
                  <a:pos x="162" y="33"/>
                </a:cxn>
                <a:cxn ang="0">
                  <a:pos x="149" y="21"/>
                </a:cxn>
                <a:cxn ang="0">
                  <a:pos x="134" y="11"/>
                </a:cxn>
                <a:cxn ang="0">
                  <a:pos x="118" y="3"/>
                </a:cxn>
                <a:cxn ang="0">
                  <a:pos x="101" y="0"/>
                </a:cxn>
                <a:cxn ang="0">
                  <a:pos x="82" y="0"/>
                </a:cxn>
                <a:cxn ang="0">
                  <a:pos x="64" y="3"/>
                </a:cxn>
                <a:cxn ang="0">
                  <a:pos x="47" y="11"/>
                </a:cxn>
                <a:cxn ang="0">
                  <a:pos x="33" y="21"/>
                </a:cxn>
                <a:cxn ang="0">
                  <a:pos x="21" y="33"/>
                </a:cxn>
                <a:cxn ang="0">
                  <a:pos x="11" y="48"/>
                </a:cxn>
                <a:cxn ang="0">
                  <a:pos x="4" y="64"/>
                </a:cxn>
                <a:cxn ang="0">
                  <a:pos x="0" y="82"/>
                </a:cxn>
                <a:cxn ang="0">
                  <a:pos x="0" y="101"/>
                </a:cxn>
                <a:cxn ang="0">
                  <a:pos x="4" y="119"/>
                </a:cxn>
                <a:cxn ang="0">
                  <a:pos x="11" y="134"/>
                </a:cxn>
                <a:cxn ang="0">
                  <a:pos x="21" y="150"/>
                </a:cxn>
                <a:cxn ang="0">
                  <a:pos x="33" y="162"/>
                </a:cxn>
                <a:cxn ang="0">
                  <a:pos x="47" y="172"/>
                </a:cxn>
                <a:cxn ang="0">
                  <a:pos x="64" y="178"/>
                </a:cxn>
                <a:cxn ang="0">
                  <a:pos x="82" y="182"/>
                </a:cxn>
              </a:cxnLst>
              <a:rect l="0" t="0" r="r" b="b"/>
              <a:pathLst>
                <a:path w="183" h="182">
                  <a:moveTo>
                    <a:pt x="91" y="182"/>
                  </a:moveTo>
                  <a:lnTo>
                    <a:pt x="101" y="182"/>
                  </a:lnTo>
                  <a:lnTo>
                    <a:pt x="109" y="181"/>
                  </a:lnTo>
                  <a:lnTo>
                    <a:pt x="118" y="178"/>
                  </a:lnTo>
                  <a:lnTo>
                    <a:pt x="126" y="175"/>
                  </a:lnTo>
                  <a:lnTo>
                    <a:pt x="134" y="172"/>
                  </a:lnTo>
                  <a:lnTo>
                    <a:pt x="142" y="166"/>
                  </a:lnTo>
                  <a:lnTo>
                    <a:pt x="149" y="162"/>
                  </a:lnTo>
                  <a:lnTo>
                    <a:pt x="156" y="155"/>
                  </a:lnTo>
                  <a:lnTo>
                    <a:pt x="162" y="150"/>
                  </a:lnTo>
                  <a:lnTo>
                    <a:pt x="167" y="142"/>
                  </a:lnTo>
                  <a:lnTo>
                    <a:pt x="172" y="134"/>
                  </a:lnTo>
                  <a:lnTo>
                    <a:pt x="175" y="126"/>
                  </a:lnTo>
                  <a:lnTo>
                    <a:pt x="178" y="119"/>
                  </a:lnTo>
                  <a:lnTo>
                    <a:pt x="180" y="110"/>
                  </a:lnTo>
                  <a:lnTo>
                    <a:pt x="182" y="101"/>
                  </a:lnTo>
                  <a:lnTo>
                    <a:pt x="183" y="91"/>
                  </a:lnTo>
                  <a:lnTo>
                    <a:pt x="182" y="82"/>
                  </a:lnTo>
                  <a:lnTo>
                    <a:pt x="180" y="73"/>
                  </a:lnTo>
                  <a:lnTo>
                    <a:pt x="178" y="64"/>
                  </a:lnTo>
                  <a:lnTo>
                    <a:pt x="175" y="55"/>
                  </a:lnTo>
                  <a:lnTo>
                    <a:pt x="172" y="48"/>
                  </a:lnTo>
                  <a:lnTo>
                    <a:pt x="167" y="40"/>
                  </a:lnTo>
                  <a:lnTo>
                    <a:pt x="162" y="33"/>
                  </a:lnTo>
                  <a:lnTo>
                    <a:pt x="156" y="26"/>
                  </a:lnTo>
                  <a:lnTo>
                    <a:pt x="149" y="21"/>
                  </a:lnTo>
                  <a:lnTo>
                    <a:pt x="142" y="15"/>
                  </a:lnTo>
                  <a:lnTo>
                    <a:pt x="134" y="11"/>
                  </a:lnTo>
                  <a:lnTo>
                    <a:pt x="126" y="6"/>
                  </a:lnTo>
                  <a:lnTo>
                    <a:pt x="118" y="3"/>
                  </a:lnTo>
                  <a:lnTo>
                    <a:pt x="109" y="1"/>
                  </a:lnTo>
                  <a:lnTo>
                    <a:pt x="101" y="0"/>
                  </a:lnTo>
                  <a:lnTo>
                    <a:pt x="91" y="0"/>
                  </a:lnTo>
                  <a:lnTo>
                    <a:pt x="82" y="0"/>
                  </a:lnTo>
                  <a:lnTo>
                    <a:pt x="73" y="1"/>
                  </a:lnTo>
                  <a:lnTo>
                    <a:pt x="64" y="3"/>
                  </a:lnTo>
                  <a:lnTo>
                    <a:pt x="55" y="6"/>
                  </a:lnTo>
                  <a:lnTo>
                    <a:pt x="47" y="11"/>
                  </a:lnTo>
                  <a:lnTo>
                    <a:pt x="40" y="15"/>
                  </a:lnTo>
                  <a:lnTo>
                    <a:pt x="33" y="21"/>
                  </a:lnTo>
                  <a:lnTo>
                    <a:pt x="26" y="26"/>
                  </a:lnTo>
                  <a:lnTo>
                    <a:pt x="21" y="33"/>
                  </a:lnTo>
                  <a:lnTo>
                    <a:pt x="15" y="40"/>
                  </a:lnTo>
                  <a:lnTo>
                    <a:pt x="11" y="48"/>
                  </a:lnTo>
                  <a:lnTo>
                    <a:pt x="6" y="55"/>
                  </a:lnTo>
                  <a:lnTo>
                    <a:pt x="4" y="64"/>
                  </a:lnTo>
                  <a:lnTo>
                    <a:pt x="2" y="73"/>
                  </a:lnTo>
                  <a:lnTo>
                    <a:pt x="0" y="82"/>
                  </a:lnTo>
                  <a:lnTo>
                    <a:pt x="0" y="91"/>
                  </a:lnTo>
                  <a:lnTo>
                    <a:pt x="0" y="101"/>
                  </a:lnTo>
                  <a:lnTo>
                    <a:pt x="2" y="110"/>
                  </a:lnTo>
                  <a:lnTo>
                    <a:pt x="4" y="119"/>
                  </a:lnTo>
                  <a:lnTo>
                    <a:pt x="6" y="126"/>
                  </a:lnTo>
                  <a:lnTo>
                    <a:pt x="11" y="134"/>
                  </a:lnTo>
                  <a:lnTo>
                    <a:pt x="15" y="142"/>
                  </a:lnTo>
                  <a:lnTo>
                    <a:pt x="21" y="150"/>
                  </a:lnTo>
                  <a:lnTo>
                    <a:pt x="26" y="155"/>
                  </a:lnTo>
                  <a:lnTo>
                    <a:pt x="33" y="162"/>
                  </a:lnTo>
                  <a:lnTo>
                    <a:pt x="40" y="166"/>
                  </a:lnTo>
                  <a:lnTo>
                    <a:pt x="47" y="172"/>
                  </a:lnTo>
                  <a:lnTo>
                    <a:pt x="55" y="175"/>
                  </a:lnTo>
                  <a:lnTo>
                    <a:pt x="64" y="178"/>
                  </a:lnTo>
                  <a:lnTo>
                    <a:pt x="73" y="181"/>
                  </a:lnTo>
                  <a:lnTo>
                    <a:pt x="82" y="182"/>
                  </a:lnTo>
                  <a:lnTo>
                    <a:pt x="91" y="182"/>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0" name="1492567593"/>
            <p:cNvSpPr>
              <a:spLocks/>
            </p:cNvSpPr>
            <p:nvPr/>
          </p:nvSpPr>
          <p:spPr bwMode="auto">
            <a:xfrm>
              <a:off x="3372530" y="2767336"/>
              <a:ext cx="36916" cy="8788"/>
            </a:xfrm>
            <a:custGeom>
              <a:avLst/>
              <a:gdLst/>
              <a:ahLst/>
              <a:cxnLst>
                <a:cxn ang="0">
                  <a:pos x="1170" y="0"/>
                </a:cxn>
                <a:cxn ang="0">
                  <a:pos x="1192" y="2"/>
                </a:cxn>
                <a:cxn ang="0">
                  <a:pos x="1212" y="9"/>
                </a:cxn>
                <a:cxn ang="0">
                  <a:pos x="1231" y="19"/>
                </a:cxn>
                <a:cxn ang="0">
                  <a:pos x="1246" y="32"/>
                </a:cxn>
                <a:cxn ang="0">
                  <a:pos x="1259" y="48"/>
                </a:cxn>
                <a:cxn ang="0">
                  <a:pos x="1271" y="67"/>
                </a:cxn>
                <a:cxn ang="0">
                  <a:pos x="1276" y="87"/>
                </a:cxn>
                <a:cxn ang="0">
                  <a:pos x="1278" y="109"/>
                </a:cxn>
                <a:cxn ang="0">
                  <a:pos x="1276" y="131"/>
                </a:cxn>
                <a:cxn ang="0">
                  <a:pos x="1271" y="151"/>
                </a:cxn>
                <a:cxn ang="0">
                  <a:pos x="1259" y="170"/>
                </a:cxn>
                <a:cxn ang="0">
                  <a:pos x="1246" y="187"/>
                </a:cxn>
                <a:cxn ang="0">
                  <a:pos x="1231" y="200"/>
                </a:cxn>
                <a:cxn ang="0">
                  <a:pos x="1212" y="210"/>
                </a:cxn>
                <a:cxn ang="0">
                  <a:pos x="1192" y="215"/>
                </a:cxn>
                <a:cxn ang="0">
                  <a:pos x="1170" y="218"/>
                </a:cxn>
                <a:cxn ang="0">
                  <a:pos x="97" y="218"/>
                </a:cxn>
                <a:cxn ang="0">
                  <a:pos x="76" y="213"/>
                </a:cxn>
                <a:cxn ang="0">
                  <a:pos x="56" y="204"/>
                </a:cxn>
                <a:cxn ang="0">
                  <a:pos x="40" y="193"/>
                </a:cxn>
                <a:cxn ang="0">
                  <a:pos x="24" y="179"/>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2"/>
                  </a:lnTo>
                  <a:lnTo>
                    <a:pt x="1202" y="5"/>
                  </a:lnTo>
                  <a:lnTo>
                    <a:pt x="1212" y="9"/>
                  </a:lnTo>
                  <a:lnTo>
                    <a:pt x="1222" y="14"/>
                  </a:lnTo>
                  <a:lnTo>
                    <a:pt x="1231" y="19"/>
                  </a:lnTo>
                  <a:lnTo>
                    <a:pt x="1238" y="25"/>
                  </a:lnTo>
                  <a:lnTo>
                    <a:pt x="1246" y="32"/>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9"/>
                  </a:lnTo>
                  <a:lnTo>
                    <a:pt x="1246" y="187"/>
                  </a:lnTo>
                  <a:lnTo>
                    <a:pt x="1238" y="193"/>
                  </a:lnTo>
                  <a:lnTo>
                    <a:pt x="1231" y="200"/>
                  </a:lnTo>
                  <a:lnTo>
                    <a:pt x="1222" y="204"/>
                  </a:lnTo>
                  <a:lnTo>
                    <a:pt x="1212" y="210"/>
                  </a:lnTo>
                  <a:lnTo>
                    <a:pt x="1202" y="213"/>
                  </a:lnTo>
                  <a:lnTo>
                    <a:pt x="1192" y="215"/>
                  </a:lnTo>
                  <a:lnTo>
                    <a:pt x="1181" y="218"/>
                  </a:lnTo>
                  <a:lnTo>
                    <a:pt x="1170" y="218"/>
                  </a:lnTo>
                  <a:lnTo>
                    <a:pt x="108" y="218"/>
                  </a:lnTo>
                  <a:lnTo>
                    <a:pt x="97" y="218"/>
                  </a:lnTo>
                  <a:lnTo>
                    <a:pt x="86" y="215"/>
                  </a:lnTo>
                  <a:lnTo>
                    <a:pt x="76" y="213"/>
                  </a:lnTo>
                  <a:lnTo>
                    <a:pt x="66" y="210"/>
                  </a:lnTo>
                  <a:lnTo>
                    <a:pt x="56" y="204"/>
                  </a:lnTo>
                  <a:lnTo>
                    <a:pt x="47" y="200"/>
                  </a:lnTo>
                  <a:lnTo>
                    <a:pt x="40" y="193"/>
                  </a:lnTo>
                  <a:lnTo>
                    <a:pt x="32" y="187"/>
                  </a:lnTo>
                  <a:lnTo>
                    <a:pt x="24" y="179"/>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2"/>
                  </a:lnTo>
                  <a:lnTo>
                    <a:pt x="40" y="25"/>
                  </a:lnTo>
                  <a:lnTo>
                    <a:pt x="47" y="19"/>
                  </a:lnTo>
                  <a:lnTo>
                    <a:pt x="56" y="14"/>
                  </a:lnTo>
                  <a:lnTo>
                    <a:pt x="66" y="9"/>
                  </a:lnTo>
                  <a:lnTo>
                    <a:pt x="76" y="5"/>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1" name="2120555269"/>
            <p:cNvSpPr>
              <a:spLocks/>
            </p:cNvSpPr>
            <p:nvPr/>
          </p:nvSpPr>
          <p:spPr bwMode="auto">
            <a:xfrm>
              <a:off x="3260631" y="2767337"/>
              <a:ext cx="5191" cy="7951"/>
            </a:xfrm>
            <a:custGeom>
              <a:avLst/>
              <a:gdLst/>
              <a:ahLst/>
              <a:cxnLst>
                <a:cxn ang="0">
                  <a:pos x="101" y="183"/>
                </a:cxn>
                <a:cxn ang="0">
                  <a:pos x="119" y="178"/>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1"/>
                </a:cxn>
                <a:cxn ang="0">
                  <a:pos x="82" y="1"/>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8"/>
                </a:cxn>
                <a:cxn ang="0">
                  <a:pos x="82" y="183"/>
                </a:cxn>
              </a:cxnLst>
              <a:rect l="0" t="0" r="r" b="b"/>
              <a:pathLst>
                <a:path w="183" h="183">
                  <a:moveTo>
                    <a:pt x="92" y="183"/>
                  </a:moveTo>
                  <a:lnTo>
                    <a:pt x="101" y="183"/>
                  </a:lnTo>
                  <a:lnTo>
                    <a:pt x="110" y="181"/>
                  </a:lnTo>
                  <a:lnTo>
                    <a:pt x="119" y="178"/>
                  </a:lnTo>
                  <a:lnTo>
                    <a:pt x="128" y="176"/>
                  </a:lnTo>
                  <a:lnTo>
                    <a:pt x="136" y="172"/>
                  </a:lnTo>
                  <a:lnTo>
                    <a:pt x="143" y="167"/>
                  </a:lnTo>
                  <a:lnTo>
                    <a:pt x="150" y="162"/>
                  </a:lnTo>
                  <a:lnTo>
                    <a:pt x="157" y="156"/>
                  </a:lnTo>
                  <a:lnTo>
                    <a:pt x="162" y="150"/>
                  </a:lnTo>
                  <a:lnTo>
                    <a:pt x="168" y="143"/>
                  </a:lnTo>
                  <a:lnTo>
                    <a:pt x="172" y="135"/>
                  </a:lnTo>
                  <a:lnTo>
                    <a:pt x="177" y="127"/>
                  </a:lnTo>
                  <a:lnTo>
                    <a:pt x="179" y="119"/>
                  </a:lnTo>
                  <a:lnTo>
                    <a:pt x="181" y="110"/>
                  </a:lnTo>
                  <a:lnTo>
                    <a:pt x="183" y="101"/>
                  </a:lnTo>
                  <a:lnTo>
                    <a:pt x="183" y="92"/>
                  </a:lnTo>
                  <a:lnTo>
                    <a:pt x="183" y="82"/>
                  </a:lnTo>
                  <a:lnTo>
                    <a:pt x="181" y="73"/>
                  </a:lnTo>
                  <a:lnTo>
                    <a:pt x="179" y="64"/>
                  </a:lnTo>
                  <a:lnTo>
                    <a:pt x="177" y="56"/>
                  </a:lnTo>
                  <a:lnTo>
                    <a:pt x="172" y="48"/>
                  </a:lnTo>
                  <a:lnTo>
                    <a:pt x="168" y="41"/>
                  </a:lnTo>
                  <a:lnTo>
                    <a:pt x="162" y="33"/>
                  </a:lnTo>
                  <a:lnTo>
                    <a:pt x="157" y="26"/>
                  </a:lnTo>
                  <a:lnTo>
                    <a:pt x="150" y="21"/>
                  </a:lnTo>
                  <a:lnTo>
                    <a:pt x="143" y="15"/>
                  </a:lnTo>
                  <a:lnTo>
                    <a:pt x="136" y="11"/>
                  </a:lnTo>
                  <a:lnTo>
                    <a:pt x="128" y="8"/>
                  </a:lnTo>
                  <a:lnTo>
                    <a:pt x="119" y="4"/>
                  </a:lnTo>
                  <a:lnTo>
                    <a:pt x="110" y="2"/>
                  </a:lnTo>
                  <a:lnTo>
                    <a:pt x="101" y="1"/>
                  </a:lnTo>
                  <a:lnTo>
                    <a:pt x="92" y="0"/>
                  </a:lnTo>
                  <a:lnTo>
                    <a:pt x="82" y="1"/>
                  </a:lnTo>
                  <a:lnTo>
                    <a:pt x="73" y="2"/>
                  </a:lnTo>
                  <a:lnTo>
                    <a:pt x="65" y="4"/>
                  </a:lnTo>
                  <a:lnTo>
                    <a:pt x="57" y="8"/>
                  </a:lnTo>
                  <a:lnTo>
                    <a:pt x="49" y="11"/>
                  </a:lnTo>
                  <a:lnTo>
                    <a:pt x="41" y="15"/>
                  </a:lnTo>
                  <a:lnTo>
                    <a:pt x="34" y="21"/>
                  </a:lnTo>
                  <a:lnTo>
                    <a:pt x="28" y="26"/>
                  </a:lnTo>
                  <a:lnTo>
                    <a:pt x="21" y="33"/>
                  </a:lnTo>
                  <a:lnTo>
                    <a:pt x="16" y="41"/>
                  </a:lnTo>
                  <a:lnTo>
                    <a:pt x="11" y="48"/>
                  </a:lnTo>
                  <a:lnTo>
                    <a:pt x="8" y="56"/>
                  </a:lnTo>
                  <a:lnTo>
                    <a:pt x="5" y="64"/>
                  </a:lnTo>
                  <a:lnTo>
                    <a:pt x="2" y="73"/>
                  </a:lnTo>
                  <a:lnTo>
                    <a:pt x="1" y="82"/>
                  </a:lnTo>
                  <a:lnTo>
                    <a:pt x="0" y="92"/>
                  </a:lnTo>
                  <a:lnTo>
                    <a:pt x="1" y="101"/>
                  </a:lnTo>
                  <a:lnTo>
                    <a:pt x="2" y="110"/>
                  </a:lnTo>
                  <a:lnTo>
                    <a:pt x="5" y="119"/>
                  </a:lnTo>
                  <a:lnTo>
                    <a:pt x="8" y="127"/>
                  </a:lnTo>
                  <a:lnTo>
                    <a:pt x="11" y="135"/>
                  </a:lnTo>
                  <a:lnTo>
                    <a:pt x="16" y="143"/>
                  </a:lnTo>
                  <a:lnTo>
                    <a:pt x="21" y="150"/>
                  </a:lnTo>
                  <a:lnTo>
                    <a:pt x="28" y="156"/>
                  </a:lnTo>
                  <a:lnTo>
                    <a:pt x="34" y="162"/>
                  </a:lnTo>
                  <a:lnTo>
                    <a:pt x="41" y="167"/>
                  </a:lnTo>
                  <a:lnTo>
                    <a:pt x="49" y="172"/>
                  </a:lnTo>
                  <a:lnTo>
                    <a:pt x="57" y="176"/>
                  </a:lnTo>
                  <a:lnTo>
                    <a:pt x="65" y="178"/>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2" name="879687876"/>
            <p:cNvSpPr>
              <a:spLocks/>
            </p:cNvSpPr>
            <p:nvPr/>
          </p:nvSpPr>
          <p:spPr bwMode="auto">
            <a:xfrm>
              <a:off x="3267841" y="2767337"/>
              <a:ext cx="5191" cy="7951"/>
            </a:xfrm>
            <a:custGeom>
              <a:avLst/>
              <a:gdLst/>
              <a:ahLst/>
              <a:cxnLst>
                <a:cxn ang="0">
                  <a:pos x="100" y="183"/>
                </a:cxn>
                <a:cxn ang="0">
                  <a:pos x="118" y="178"/>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1"/>
                </a:cxn>
                <a:cxn ang="0">
                  <a:pos x="81" y="1"/>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8"/>
                </a:cxn>
                <a:cxn ang="0">
                  <a:pos x="81" y="183"/>
                </a:cxn>
              </a:cxnLst>
              <a:rect l="0" t="0" r="r" b="b"/>
              <a:pathLst>
                <a:path w="182" h="183">
                  <a:moveTo>
                    <a:pt x="91" y="183"/>
                  </a:moveTo>
                  <a:lnTo>
                    <a:pt x="100" y="183"/>
                  </a:lnTo>
                  <a:lnTo>
                    <a:pt x="109" y="181"/>
                  </a:lnTo>
                  <a:lnTo>
                    <a:pt x="118" y="178"/>
                  </a:lnTo>
                  <a:lnTo>
                    <a:pt x="127" y="176"/>
                  </a:lnTo>
                  <a:lnTo>
                    <a:pt x="134" y="172"/>
                  </a:lnTo>
                  <a:lnTo>
                    <a:pt x="142" y="167"/>
                  </a:lnTo>
                  <a:lnTo>
                    <a:pt x="149" y="162"/>
                  </a:lnTo>
                  <a:lnTo>
                    <a:pt x="155" y="156"/>
                  </a:lnTo>
                  <a:lnTo>
                    <a:pt x="161" y="150"/>
                  </a:lnTo>
                  <a:lnTo>
                    <a:pt x="167"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7" y="41"/>
                  </a:lnTo>
                  <a:lnTo>
                    <a:pt x="161" y="33"/>
                  </a:lnTo>
                  <a:lnTo>
                    <a:pt x="155" y="26"/>
                  </a:lnTo>
                  <a:lnTo>
                    <a:pt x="149" y="21"/>
                  </a:lnTo>
                  <a:lnTo>
                    <a:pt x="142" y="15"/>
                  </a:lnTo>
                  <a:lnTo>
                    <a:pt x="134" y="11"/>
                  </a:lnTo>
                  <a:lnTo>
                    <a:pt x="127" y="8"/>
                  </a:lnTo>
                  <a:lnTo>
                    <a:pt x="118" y="4"/>
                  </a:lnTo>
                  <a:lnTo>
                    <a:pt x="109" y="2"/>
                  </a:lnTo>
                  <a:lnTo>
                    <a:pt x="100" y="1"/>
                  </a:lnTo>
                  <a:lnTo>
                    <a:pt x="91" y="0"/>
                  </a:lnTo>
                  <a:lnTo>
                    <a:pt x="81" y="1"/>
                  </a:lnTo>
                  <a:lnTo>
                    <a:pt x="72" y="2"/>
                  </a:lnTo>
                  <a:lnTo>
                    <a:pt x="63" y="4"/>
                  </a:lnTo>
                  <a:lnTo>
                    <a:pt x="56" y="8"/>
                  </a:lnTo>
                  <a:lnTo>
                    <a:pt x="48" y="11"/>
                  </a:lnTo>
                  <a:lnTo>
                    <a:pt x="40" y="15"/>
                  </a:lnTo>
                  <a:lnTo>
                    <a:pt x="32" y="21"/>
                  </a:lnTo>
                  <a:lnTo>
                    <a:pt x="27" y="26"/>
                  </a:lnTo>
                  <a:lnTo>
                    <a:pt x="20" y="33"/>
                  </a:lnTo>
                  <a:lnTo>
                    <a:pt x="16" y="41"/>
                  </a:lnTo>
                  <a:lnTo>
                    <a:pt x="10" y="48"/>
                  </a:lnTo>
                  <a:lnTo>
                    <a:pt x="7" y="56"/>
                  </a:lnTo>
                  <a:lnTo>
                    <a:pt x="4" y="64"/>
                  </a:lnTo>
                  <a:lnTo>
                    <a:pt x="1" y="73"/>
                  </a:lnTo>
                  <a:lnTo>
                    <a:pt x="0" y="82"/>
                  </a:lnTo>
                  <a:lnTo>
                    <a:pt x="0" y="92"/>
                  </a:lnTo>
                  <a:lnTo>
                    <a:pt x="0" y="101"/>
                  </a:lnTo>
                  <a:lnTo>
                    <a:pt x="1" y="110"/>
                  </a:lnTo>
                  <a:lnTo>
                    <a:pt x="4" y="119"/>
                  </a:lnTo>
                  <a:lnTo>
                    <a:pt x="7" y="127"/>
                  </a:lnTo>
                  <a:lnTo>
                    <a:pt x="10" y="135"/>
                  </a:lnTo>
                  <a:lnTo>
                    <a:pt x="16" y="143"/>
                  </a:lnTo>
                  <a:lnTo>
                    <a:pt x="20" y="150"/>
                  </a:lnTo>
                  <a:lnTo>
                    <a:pt x="27" y="156"/>
                  </a:lnTo>
                  <a:lnTo>
                    <a:pt x="32" y="162"/>
                  </a:lnTo>
                  <a:lnTo>
                    <a:pt x="40" y="167"/>
                  </a:lnTo>
                  <a:lnTo>
                    <a:pt x="48" y="172"/>
                  </a:lnTo>
                  <a:lnTo>
                    <a:pt x="56" y="176"/>
                  </a:lnTo>
                  <a:lnTo>
                    <a:pt x="63" y="178"/>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3" name="1743720585"/>
            <p:cNvSpPr>
              <a:spLocks/>
            </p:cNvSpPr>
            <p:nvPr/>
          </p:nvSpPr>
          <p:spPr bwMode="auto">
            <a:xfrm>
              <a:off x="3275050" y="2767337"/>
              <a:ext cx="5480" cy="7951"/>
            </a:xfrm>
            <a:custGeom>
              <a:avLst/>
              <a:gdLst/>
              <a:ahLst/>
              <a:cxnLst>
                <a:cxn ang="0">
                  <a:pos x="100" y="183"/>
                </a:cxn>
                <a:cxn ang="0">
                  <a:pos x="118" y="178"/>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1"/>
                </a:cxn>
                <a:cxn ang="0">
                  <a:pos x="82" y="1"/>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8"/>
                </a:cxn>
                <a:cxn ang="0">
                  <a:pos x="82" y="183"/>
                </a:cxn>
              </a:cxnLst>
              <a:rect l="0" t="0" r="r" b="b"/>
              <a:pathLst>
                <a:path w="182" h="183">
                  <a:moveTo>
                    <a:pt x="91" y="183"/>
                  </a:moveTo>
                  <a:lnTo>
                    <a:pt x="100" y="183"/>
                  </a:lnTo>
                  <a:lnTo>
                    <a:pt x="110" y="181"/>
                  </a:lnTo>
                  <a:lnTo>
                    <a:pt x="118" y="178"/>
                  </a:lnTo>
                  <a:lnTo>
                    <a:pt x="126" y="176"/>
                  </a:lnTo>
                  <a:lnTo>
                    <a:pt x="134" y="172"/>
                  </a:lnTo>
                  <a:lnTo>
                    <a:pt x="142" y="167"/>
                  </a:lnTo>
                  <a:lnTo>
                    <a:pt x="149" y="162"/>
                  </a:lnTo>
                  <a:lnTo>
                    <a:pt x="155" y="156"/>
                  </a:lnTo>
                  <a:lnTo>
                    <a:pt x="162" y="150"/>
                  </a:lnTo>
                  <a:lnTo>
                    <a:pt x="166" y="143"/>
                  </a:lnTo>
                  <a:lnTo>
                    <a:pt x="171" y="135"/>
                  </a:lnTo>
                  <a:lnTo>
                    <a:pt x="175" y="127"/>
                  </a:lnTo>
                  <a:lnTo>
                    <a:pt x="179" y="119"/>
                  </a:lnTo>
                  <a:lnTo>
                    <a:pt x="181" y="110"/>
                  </a:lnTo>
                  <a:lnTo>
                    <a:pt x="182" y="101"/>
                  </a:lnTo>
                  <a:lnTo>
                    <a:pt x="182" y="92"/>
                  </a:lnTo>
                  <a:lnTo>
                    <a:pt x="182" y="82"/>
                  </a:lnTo>
                  <a:lnTo>
                    <a:pt x="181" y="73"/>
                  </a:lnTo>
                  <a:lnTo>
                    <a:pt x="179" y="64"/>
                  </a:lnTo>
                  <a:lnTo>
                    <a:pt x="175" y="56"/>
                  </a:lnTo>
                  <a:lnTo>
                    <a:pt x="171" y="48"/>
                  </a:lnTo>
                  <a:lnTo>
                    <a:pt x="166" y="41"/>
                  </a:lnTo>
                  <a:lnTo>
                    <a:pt x="162" y="33"/>
                  </a:lnTo>
                  <a:lnTo>
                    <a:pt x="155" y="26"/>
                  </a:lnTo>
                  <a:lnTo>
                    <a:pt x="149" y="21"/>
                  </a:lnTo>
                  <a:lnTo>
                    <a:pt x="142" y="15"/>
                  </a:lnTo>
                  <a:lnTo>
                    <a:pt x="134" y="11"/>
                  </a:lnTo>
                  <a:lnTo>
                    <a:pt x="126" y="8"/>
                  </a:lnTo>
                  <a:lnTo>
                    <a:pt x="118" y="4"/>
                  </a:lnTo>
                  <a:lnTo>
                    <a:pt x="110" y="2"/>
                  </a:lnTo>
                  <a:lnTo>
                    <a:pt x="100" y="1"/>
                  </a:lnTo>
                  <a:lnTo>
                    <a:pt x="91" y="0"/>
                  </a:lnTo>
                  <a:lnTo>
                    <a:pt x="82" y="1"/>
                  </a:lnTo>
                  <a:lnTo>
                    <a:pt x="72" y="2"/>
                  </a:lnTo>
                  <a:lnTo>
                    <a:pt x="64" y="4"/>
                  </a:lnTo>
                  <a:lnTo>
                    <a:pt x="55" y="8"/>
                  </a:lnTo>
                  <a:lnTo>
                    <a:pt x="48" y="11"/>
                  </a:lnTo>
                  <a:lnTo>
                    <a:pt x="40" y="15"/>
                  </a:lnTo>
                  <a:lnTo>
                    <a:pt x="33" y="21"/>
                  </a:lnTo>
                  <a:lnTo>
                    <a:pt x="27" y="26"/>
                  </a:lnTo>
                  <a:lnTo>
                    <a:pt x="20" y="33"/>
                  </a:lnTo>
                  <a:lnTo>
                    <a:pt x="16" y="41"/>
                  </a:lnTo>
                  <a:lnTo>
                    <a:pt x="11" y="48"/>
                  </a:lnTo>
                  <a:lnTo>
                    <a:pt x="7" y="56"/>
                  </a:lnTo>
                  <a:lnTo>
                    <a:pt x="3" y="64"/>
                  </a:lnTo>
                  <a:lnTo>
                    <a:pt x="1" y="73"/>
                  </a:lnTo>
                  <a:lnTo>
                    <a:pt x="0" y="82"/>
                  </a:lnTo>
                  <a:lnTo>
                    <a:pt x="0" y="92"/>
                  </a:lnTo>
                  <a:lnTo>
                    <a:pt x="0" y="101"/>
                  </a:lnTo>
                  <a:lnTo>
                    <a:pt x="1" y="110"/>
                  </a:lnTo>
                  <a:lnTo>
                    <a:pt x="3" y="119"/>
                  </a:lnTo>
                  <a:lnTo>
                    <a:pt x="7" y="127"/>
                  </a:lnTo>
                  <a:lnTo>
                    <a:pt x="11" y="135"/>
                  </a:lnTo>
                  <a:lnTo>
                    <a:pt x="16" y="143"/>
                  </a:lnTo>
                  <a:lnTo>
                    <a:pt x="20" y="150"/>
                  </a:lnTo>
                  <a:lnTo>
                    <a:pt x="27" y="156"/>
                  </a:lnTo>
                  <a:lnTo>
                    <a:pt x="33" y="162"/>
                  </a:lnTo>
                  <a:lnTo>
                    <a:pt x="40" y="167"/>
                  </a:lnTo>
                  <a:lnTo>
                    <a:pt x="48" y="172"/>
                  </a:lnTo>
                  <a:lnTo>
                    <a:pt x="55" y="176"/>
                  </a:lnTo>
                  <a:lnTo>
                    <a:pt x="64" y="178"/>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4" name="973748555"/>
            <p:cNvSpPr>
              <a:spLocks/>
            </p:cNvSpPr>
            <p:nvPr/>
          </p:nvSpPr>
          <p:spPr bwMode="auto">
            <a:xfrm>
              <a:off x="3282549" y="2767337"/>
              <a:ext cx="5191" cy="7951"/>
            </a:xfrm>
            <a:custGeom>
              <a:avLst/>
              <a:gdLst/>
              <a:ahLst/>
              <a:cxnLst>
                <a:cxn ang="0">
                  <a:pos x="101" y="183"/>
                </a:cxn>
                <a:cxn ang="0">
                  <a:pos x="118" y="178"/>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1"/>
                </a:cxn>
                <a:cxn ang="0">
                  <a:pos x="82" y="1"/>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8"/>
                </a:cxn>
                <a:cxn ang="0">
                  <a:pos x="82" y="183"/>
                </a:cxn>
              </a:cxnLst>
              <a:rect l="0" t="0" r="r" b="b"/>
              <a:pathLst>
                <a:path w="183" h="183">
                  <a:moveTo>
                    <a:pt x="91" y="183"/>
                  </a:moveTo>
                  <a:lnTo>
                    <a:pt x="101" y="183"/>
                  </a:lnTo>
                  <a:lnTo>
                    <a:pt x="110" y="181"/>
                  </a:lnTo>
                  <a:lnTo>
                    <a:pt x="118" y="178"/>
                  </a:lnTo>
                  <a:lnTo>
                    <a:pt x="126" y="176"/>
                  </a:lnTo>
                  <a:lnTo>
                    <a:pt x="134" y="172"/>
                  </a:lnTo>
                  <a:lnTo>
                    <a:pt x="142" y="167"/>
                  </a:lnTo>
                  <a:lnTo>
                    <a:pt x="148" y="162"/>
                  </a:lnTo>
                  <a:lnTo>
                    <a:pt x="155" y="156"/>
                  </a:lnTo>
                  <a:lnTo>
                    <a:pt x="162" y="150"/>
                  </a:lnTo>
                  <a:lnTo>
                    <a:pt x="166" y="143"/>
                  </a:lnTo>
                  <a:lnTo>
                    <a:pt x="172" y="135"/>
                  </a:lnTo>
                  <a:lnTo>
                    <a:pt x="175" y="127"/>
                  </a:lnTo>
                  <a:lnTo>
                    <a:pt x="178" y="119"/>
                  </a:lnTo>
                  <a:lnTo>
                    <a:pt x="181" y="110"/>
                  </a:lnTo>
                  <a:lnTo>
                    <a:pt x="182" y="101"/>
                  </a:lnTo>
                  <a:lnTo>
                    <a:pt x="183" y="92"/>
                  </a:lnTo>
                  <a:lnTo>
                    <a:pt x="182" y="82"/>
                  </a:lnTo>
                  <a:lnTo>
                    <a:pt x="181" y="73"/>
                  </a:lnTo>
                  <a:lnTo>
                    <a:pt x="178" y="64"/>
                  </a:lnTo>
                  <a:lnTo>
                    <a:pt x="175" y="56"/>
                  </a:lnTo>
                  <a:lnTo>
                    <a:pt x="172" y="48"/>
                  </a:lnTo>
                  <a:lnTo>
                    <a:pt x="166" y="41"/>
                  </a:lnTo>
                  <a:lnTo>
                    <a:pt x="162" y="33"/>
                  </a:lnTo>
                  <a:lnTo>
                    <a:pt x="155" y="26"/>
                  </a:lnTo>
                  <a:lnTo>
                    <a:pt x="148" y="21"/>
                  </a:lnTo>
                  <a:lnTo>
                    <a:pt x="142" y="15"/>
                  </a:lnTo>
                  <a:lnTo>
                    <a:pt x="134" y="11"/>
                  </a:lnTo>
                  <a:lnTo>
                    <a:pt x="126" y="8"/>
                  </a:lnTo>
                  <a:lnTo>
                    <a:pt x="118" y="4"/>
                  </a:lnTo>
                  <a:lnTo>
                    <a:pt x="110" y="2"/>
                  </a:lnTo>
                  <a:lnTo>
                    <a:pt x="101" y="1"/>
                  </a:lnTo>
                  <a:lnTo>
                    <a:pt x="91" y="0"/>
                  </a:lnTo>
                  <a:lnTo>
                    <a:pt x="82" y="1"/>
                  </a:lnTo>
                  <a:lnTo>
                    <a:pt x="73" y="2"/>
                  </a:lnTo>
                  <a:lnTo>
                    <a:pt x="64" y="4"/>
                  </a:lnTo>
                  <a:lnTo>
                    <a:pt x="55" y="8"/>
                  </a:lnTo>
                  <a:lnTo>
                    <a:pt x="48" y="11"/>
                  </a:lnTo>
                  <a:lnTo>
                    <a:pt x="40" y="15"/>
                  </a:lnTo>
                  <a:lnTo>
                    <a:pt x="33" y="21"/>
                  </a:lnTo>
                  <a:lnTo>
                    <a:pt x="26" y="26"/>
                  </a:lnTo>
                  <a:lnTo>
                    <a:pt x="21" y="33"/>
                  </a:lnTo>
                  <a:lnTo>
                    <a:pt x="15" y="41"/>
                  </a:lnTo>
                  <a:lnTo>
                    <a:pt x="11" y="48"/>
                  </a:lnTo>
                  <a:lnTo>
                    <a:pt x="6" y="56"/>
                  </a:lnTo>
                  <a:lnTo>
                    <a:pt x="3" y="64"/>
                  </a:lnTo>
                  <a:lnTo>
                    <a:pt x="1" y="73"/>
                  </a:lnTo>
                  <a:lnTo>
                    <a:pt x="0" y="82"/>
                  </a:lnTo>
                  <a:lnTo>
                    <a:pt x="0" y="92"/>
                  </a:lnTo>
                  <a:lnTo>
                    <a:pt x="0" y="101"/>
                  </a:lnTo>
                  <a:lnTo>
                    <a:pt x="1" y="110"/>
                  </a:lnTo>
                  <a:lnTo>
                    <a:pt x="3" y="119"/>
                  </a:lnTo>
                  <a:lnTo>
                    <a:pt x="6" y="127"/>
                  </a:lnTo>
                  <a:lnTo>
                    <a:pt x="11" y="135"/>
                  </a:lnTo>
                  <a:lnTo>
                    <a:pt x="15" y="143"/>
                  </a:lnTo>
                  <a:lnTo>
                    <a:pt x="21" y="150"/>
                  </a:lnTo>
                  <a:lnTo>
                    <a:pt x="26" y="156"/>
                  </a:lnTo>
                  <a:lnTo>
                    <a:pt x="33" y="162"/>
                  </a:lnTo>
                  <a:lnTo>
                    <a:pt x="40" y="167"/>
                  </a:lnTo>
                  <a:lnTo>
                    <a:pt x="48"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5" name="2116455720"/>
            <p:cNvSpPr>
              <a:spLocks/>
            </p:cNvSpPr>
            <p:nvPr/>
          </p:nvSpPr>
          <p:spPr bwMode="auto">
            <a:xfrm>
              <a:off x="3289760" y="2767337"/>
              <a:ext cx="5191" cy="7951"/>
            </a:xfrm>
            <a:custGeom>
              <a:avLst/>
              <a:gdLst/>
              <a:ahLst/>
              <a:cxnLst>
                <a:cxn ang="0">
                  <a:pos x="101" y="183"/>
                </a:cxn>
                <a:cxn ang="0">
                  <a:pos x="118" y="178"/>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1"/>
                </a:cxn>
                <a:cxn ang="0">
                  <a:pos x="82" y="1"/>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8"/>
                </a:cxn>
                <a:cxn ang="0">
                  <a:pos x="82" y="183"/>
                </a:cxn>
              </a:cxnLst>
              <a:rect l="0" t="0" r="r" b="b"/>
              <a:pathLst>
                <a:path w="183" h="183">
                  <a:moveTo>
                    <a:pt x="91" y="183"/>
                  </a:moveTo>
                  <a:lnTo>
                    <a:pt x="101" y="183"/>
                  </a:lnTo>
                  <a:lnTo>
                    <a:pt x="109" y="181"/>
                  </a:lnTo>
                  <a:lnTo>
                    <a:pt x="118" y="178"/>
                  </a:lnTo>
                  <a:lnTo>
                    <a:pt x="126" y="176"/>
                  </a:lnTo>
                  <a:lnTo>
                    <a:pt x="134" y="172"/>
                  </a:lnTo>
                  <a:lnTo>
                    <a:pt x="142" y="167"/>
                  </a:lnTo>
                  <a:lnTo>
                    <a:pt x="149" y="162"/>
                  </a:lnTo>
                  <a:lnTo>
                    <a:pt x="156" y="156"/>
                  </a:lnTo>
                  <a:lnTo>
                    <a:pt x="162" y="150"/>
                  </a:lnTo>
                  <a:lnTo>
                    <a:pt x="167" y="143"/>
                  </a:lnTo>
                  <a:lnTo>
                    <a:pt x="172" y="135"/>
                  </a:lnTo>
                  <a:lnTo>
                    <a:pt x="175" y="127"/>
                  </a:lnTo>
                  <a:lnTo>
                    <a:pt x="178" y="119"/>
                  </a:lnTo>
                  <a:lnTo>
                    <a:pt x="180" y="110"/>
                  </a:lnTo>
                  <a:lnTo>
                    <a:pt x="182" y="101"/>
                  </a:lnTo>
                  <a:lnTo>
                    <a:pt x="183" y="92"/>
                  </a:lnTo>
                  <a:lnTo>
                    <a:pt x="182" y="82"/>
                  </a:lnTo>
                  <a:lnTo>
                    <a:pt x="180" y="73"/>
                  </a:lnTo>
                  <a:lnTo>
                    <a:pt x="178" y="64"/>
                  </a:lnTo>
                  <a:lnTo>
                    <a:pt x="175" y="56"/>
                  </a:lnTo>
                  <a:lnTo>
                    <a:pt x="172" y="48"/>
                  </a:lnTo>
                  <a:lnTo>
                    <a:pt x="167" y="41"/>
                  </a:lnTo>
                  <a:lnTo>
                    <a:pt x="162" y="33"/>
                  </a:lnTo>
                  <a:lnTo>
                    <a:pt x="156" y="26"/>
                  </a:lnTo>
                  <a:lnTo>
                    <a:pt x="149" y="21"/>
                  </a:lnTo>
                  <a:lnTo>
                    <a:pt x="142" y="15"/>
                  </a:lnTo>
                  <a:lnTo>
                    <a:pt x="134" y="11"/>
                  </a:lnTo>
                  <a:lnTo>
                    <a:pt x="126" y="8"/>
                  </a:lnTo>
                  <a:lnTo>
                    <a:pt x="118" y="4"/>
                  </a:lnTo>
                  <a:lnTo>
                    <a:pt x="109" y="2"/>
                  </a:lnTo>
                  <a:lnTo>
                    <a:pt x="101" y="1"/>
                  </a:lnTo>
                  <a:lnTo>
                    <a:pt x="91" y="0"/>
                  </a:lnTo>
                  <a:lnTo>
                    <a:pt x="82" y="1"/>
                  </a:lnTo>
                  <a:lnTo>
                    <a:pt x="73" y="2"/>
                  </a:lnTo>
                  <a:lnTo>
                    <a:pt x="64" y="4"/>
                  </a:lnTo>
                  <a:lnTo>
                    <a:pt x="55" y="8"/>
                  </a:lnTo>
                  <a:lnTo>
                    <a:pt x="47" y="11"/>
                  </a:lnTo>
                  <a:lnTo>
                    <a:pt x="40" y="15"/>
                  </a:lnTo>
                  <a:lnTo>
                    <a:pt x="33" y="21"/>
                  </a:lnTo>
                  <a:lnTo>
                    <a:pt x="26" y="26"/>
                  </a:lnTo>
                  <a:lnTo>
                    <a:pt x="21" y="33"/>
                  </a:lnTo>
                  <a:lnTo>
                    <a:pt x="15" y="41"/>
                  </a:lnTo>
                  <a:lnTo>
                    <a:pt x="11" y="48"/>
                  </a:lnTo>
                  <a:lnTo>
                    <a:pt x="6" y="56"/>
                  </a:lnTo>
                  <a:lnTo>
                    <a:pt x="4" y="64"/>
                  </a:lnTo>
                  <a:lnTo>
                    <a:pt x="2" y="73"/>
                  </a:lnTo>
                  <a:lnTo>
                    <a:pt x="0" y="82"/>
                  </a:lnTo>
                  <a:lnTo>
                    <a:pt x="0" y="92"/>
                  </a:lnTo>
                  <a:lnTo>
                    <a:pt x="0" y="101"/>
                  </a:lnTo>
                  <a:lnTo>
                    <a:pt x="2" y="110"/>
                  </a:lnTo>
                  <a:lnTo>
                    <a:pt x="4" y="119"/>
                  </a:lnTo>
                  <a:lnTo>
                    <a:pt x="6" y="127"/>
                  </a:lnTo>
                  <a:lnTo>
                    <a:pt x="11" y="135"/>
                  </a:lnTo>
                  <a:lnTo>
                    <a:pt x="15" y="143"/>
                  </a:lnTo>
                  <a:lnTo>
                    <a:pt x="21" y="150"/>
                  </a:lnTo>
                  <a:lnTo>
                    <a:pt x="26" y="156"/>
                  </a:lnTo>
                  <a:lnTo>
                    <a:pt x="33" y="162"/>
                  </a:lnTo>
                  <a:lnTo>
                    <a:pt x="40" y="167"/>
                  </a:lnTo>
                  <a:lnTo>
                    <a:pt x="47" y="172"/>
                  </a:lnTo>
                  <a:lnTo>
                    <a:pt x="55" y="176"/>
                  </a:lnTo>
                  <a:lnTo>
                    <a:pt x="64" y="178"/>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6" name="792265494"/>
            <p:cNvSpPr>
              <a:spLocks/>
            </p:cNvSpPr>
            <p:nvPr/>
          </p:nvSpPr>
          <p:spPr bwMode="auto">
            <a:xfrm>
              <a:off x="3372530" y="2816714"/>
              <a:ext cx="36916" cy="9206"/>
            </a:xfrm>
            <a:custGeom>
              <a:avLst/>
              <a:gdLst/>
              <a:ahLst/>
              <a:cxnLst>
                <a:cxn ang="0">
                  <a:pos x="1170" y="0"/>
                </a:cxn>
                <a:cxn ang="0">
                  <a:pos x="1192" y="2"/>
                </a:cxn>
                <a:cxn ang="0">
                  <a:pos x="1212" y="9"/>
                </a:cxn>
                <a:cxn ang="0">
                  <a:pos x="1231" y="19"/>
                </a:cxn>
                <a:cxn ang="0">
                  <a:pos x="1246" y="32"/>
                </a:cxn>
                <a:cxn ang="0">
                  <a:pos x="1259" y="48"/>
                </a:cxn>
                <a:cxn ang="0">
                  <a:pos x="1271" y="66"/>
                </a:cxn>
                <a:cxn ang="0">
                  <a:pos x="1276" y="86"/>
                </a:cxn>
                <a:cxn ang="0">
                  <a:pos x="1278" y="109"/>
                </a:cxn>
                <a:cxn ang="0">
                  <a:pos x="1276" y="131"/>
                </a:cxn>
                <a:cxn ang="0">
                  <a:pos x="1271" y="151"/>
                </a:cxn>
                <a:cxn ang="0">
                  <a:pos x="1259" y="170"/>
                </a:cxn>
                <a:cxn ang="0">
                  <a:pos x="1246" y="185"/>
                </a:cxn>
                <a:cxn ang="0">
                  <a:pos x="1231" y="198"/>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7"/>
                </a:cxn>
                <a:cxn ang="0">
                  <a:pos x="4" y="76"/>
                </a:cxn>
                <a:cxn ang="0">
                  <a:pos x="13" y="56"/>
                </a:cxn>
                <a:cxn ang="0">
                  <a:pos x="24" y="40"/>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9"/>
                  </a:lnTo>
                  <a:lnTo>
                    <a:pt x="1222" y="13"/>
                  </a:lnTo>
                  <a:lnTo>
                    <a:pt x="1231" y="19"/>
                  </a:lnTo>
                  <a:lnTo>
                    <a:pt x="1238" y="24"/>
                  </a:lnTo>
                  <a:lnTo>
                    <a:pt x="1246" y="32"/>
                  </a:lnTo>
                  <a:lnTo>
                    <a:pt x="1254" y="40"/>
                  </a:lnTo>
                  <a:lnTo>
                    <a:pt x="1259" y="48"/>
                  </a:lnTo>
                  <a:lnTo>
                    <a:pt x="1265" y="56"/>
                  </a:lnTo>
                  <a:lnTo>
                    <a:pt x="1271" y="66"/>
                  </a:lnTo>
                  <a:lnTo>
                    <a:pt x="1274" y="76"/>
                  </a:lnTo>
                  <a:lnTo>
                    <a:pt x="1276" y="86"/>
                  </a:lnTo>
                  <a:lnTo>
                    <a:pt x="1278" y="97"/>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8"/>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8"/>
                  </a:lnTo>
                  <a:lnTo>
                    <a:pt x="40" y="193"/>
                  </a:lnTo>
                  <a:lnTo>
                    <a:pt x="32" y="185"/>
                  </a:lnTo>
                  <a:lnTo>
                    <a:pt x="24" y="177"/>
                  </a:lnTo>
                  <a:lnTo>
                    <a:pt x="19" y="170"/>
                  </a:lnTo>
                  <a:lnTo>
                    <a:pt x="13" y="161"/>
                  </a:lnTo>
                  <a:lnTo>
                    <a:pt x="9" y="151"/>
                  </a:lnTo>
                  <a:lnTo>
                    <a:pt x="4" y="141"/>
                  </a:lnTo>
                  <a:lnTo>
                    <a:pt x="2" y="131"/>
                  </a:lnTo>
                  <a:lnTo>
                    <a:pt x="0" y="120"/>
                  </a:lnTo>
                  <a:lnTo>
                    <a:pt x="0" y="109"/>
                  </a:lnTo>
                  <a:lnTo>
                    <a:pt x="0" y="97"/>
                  </a:lnTo>
                  <a:lnTo>
                    <a:pt x="2" y="86"/>
                  </a:lnTo>
                  <a:lnTo>
                    <a:pt x="4" y="76"/>
                  </a:lnTo>
                  <a:lnTo>
                    <a:pt x="9" y="66"/>
                  </a:lnTo>
                  <a:lnTo>
                    <a:pt x="13" y="56"/>
                  </a:lnTo>
                  <a:lnTo>
                    <a:pt x="19" y="48"/>
                  </a:lnTo>
                  <a:lnTo>
                    <a:pt x="24" y="40"/>
                  </a:lnTo>
                  <a:lnTo>
                    <a:pt x="32" y="32"/>
                  </a:lnTo>
                  <a:lnTo>
                    <a:pt x="40" y="24"/>
                  </a:lnTo>
                  <a:lnTo>
                    <a:pt x="47" y="19"/>
                  </a:lnTo>
                  <a:lnTo>
                    <a:pt x="56" y="13"/>
                  </a:lnTo>
                  <a:lnTo>
                    <a:pt x="66" y="9"/>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7" name="1232632172"/>
            <p:cNvSpPr>
              <a:spLocks/>
            </p:cNvSpPr>
            <p:nvPr/>
          </p:nvSpPr>
          <p:spPr bwMode="auto">
            <a:xfrm>
              <a:off x="3260631" y="2817133"/>
              <a:ext cx="5191" cy="7532"/>
            </a:xfrm>
            <a:custGeom>
              <a:avLst/>
              <a:gdLst/>
              <a:ahLst/>
              <a:cxnLst>
                <a:cxn ang="0">
                  <a:pos x="101" y="182"/>
                </a:cxn>
                <a:cxn ang="0">
                  <a:pos x="119" y="179"/>
                </a:cxn>
                <a:cxn ang="0">
                  <a:pos x="136" y="172"/>
                </a:cxn>
                <a:cxn ang="0">
                  <a:pos x="150" y="162"/>
                </a:cxn>
                <a:cxn ang="0">
                  <a:pos x="162" y="150"/>
                </a:cxn>
                <a:cxn ang="0">
                  <a:pos x="172" y="136"/>
                </a:cxn>
                <a:cxn ang="0">
                  <a:pos x="179" y="119"/>
                </a:cxn>
                <a:cxn ang="0">
                  <a:pos x="183" y="101"/>
                </a:cxn>
                <a:cxn ang="0">
                  <a:pos x="183" y="83"/>
                </a:cxn>
                <a:cxn ang="0">
                  <a:pos x="179" y="65"/>
                </a:cxn>
                <a:cxn ang="0">
                  <a:pos x="172" y="48"/>
                </a:cxn>
                <a:cxn ang="0">
                  <a:pos x="162" y="34"/>
                </a:cxn>
                <a:cxn ang="0">
                  <a:pos x="150" y="22"/>
                </a:cxn>
                <a:cxn ang="0">
                  <a:pos x="136" y="12"/>
                </a:cxn>
                <a:cxn ang="0">
                  <a:pos x="119" y="5"/>
                </a:cxn>
                <a:cxn ang="0">
                  <a:pos x="101" y="2"/>
                </a:cxn>
                <a:cxn ang="0">
                  <a:pos x="82" y="2"/>
                </a:cxn>
                <a:cxn ang="0">
                  <a:pos x="65" y="5"/>
                </a:cxn>
                <a:cxn ang="0">
                  <a:pos x="49" y="12"/>
                </a:cxn>
                <a:cxn ang="0">
                  <a:pos x="34" y="22"/>
                </a:cxn>
                <a:cxn ang="0">
                  <a:pos x="21" y="34"/>
                </a:cxn>
                <a:cxn ang="0">
                  <a:pos x="11" y="48"/>
                </a:cxn>
                <a:cxn ang="0">
                  <a:pos x="5" y="65"/>
                </a:cxn>
                <a:cxn ang="0">
                  <a:pos x="1" y="83"/>
                </a:cxn>
                <a:cxn ang="0">
                  <a:pos x="1" y="101"/>
                </a:cxn>
                <a:cxn ang="0">
                  <a:pos x="5" y="119"/>
                </a:cxn>
                <a:cxn ang="0">
                  <a:pos x="11" y="136"/>
                </a:cxn>
                <a:cxn ang="0">
                  <a:pos x="21" y="150"/>
                </a:cxn>
                <a:cxn ang="0">
                  <a:pos x="34" y="162"/>
                </a:cxn>
                <a:cxn ang="0">
                  <a:pos x="49" y="172"/>
                </a:cxn>
                <a:cxn ang="0">
                  <a:pos x="65" y="179"/>
                </a:cxn>
                <a:cxn ang="0">
                  <a:pos x="82" y="182"/>
                </a:cxn>
              </a:cxnLst>
              <a:rect l="0" t="0" r="r" b="b"/>
              <a:pathLst>
                <a:path w="183" h="184">
                  <a:moveTo>
                    <a:pt x="92" y="184"/>
                  </a:moveTo>
                  <a:lnTo>
                    <a:pt x="101" y="182"/>
                  </a:lnTo>
                  <a:lnTo>
                    <a:pt x="110" y="181"/>
                  </a:lnTo>
                  <a:lnTo>
                    <a:pt x="119" y="179"/>
                  </a:lnTo>
                  <a:lnTo>
                    <a:pt x="128" y="176"/>
                  </a:lnTo>
                  <a:lnTo>
                    <a:pt x="136" y="172"/>
                  </a:lnTo>
                  <a:lnTo>
                    <a:pt x="143" y="168"/>
                  </a:lnTo>
                  <a:lnTo>
                    <a:pt x="150" y="162"/>
                  </a:lnTo>
                  <a:lnTo>
                    <a:pt x="157" y="157"/>
                  </a:lnTo>
                  <a:lnTo>
                    <a:pt x="162" y="150"/>
                  </a:lnTo>
                  <a:lnTo>
                    <a:pt x="168" y="144"/>
                  </a:lnTo>
                  <a:lnTo>
                    <a:pt x="172" y="136"/>
                  </a:lnTo>
                  <a:lnTo>
                    <a:pt x="177" y="128"/>
                  </a:lnTo>
                  <a:lnTo>
                    <a:pt x="179" y="119"/>
                  </a:lnTo>
                  <a:lnTo>
                    <a:pt x="181" y="110"/>
                  </a:lnTo>
                  <a:lnTo>
                    <a:pt x="183" y="101"/>
                  </a:lnTo>
                  <a:lnTo>
                    <a:pt x="183" y="93"/>
                  </a:lnTo>
                  <a:lnTo>
                    <a:pt x="183" y="83"/>
                  </a:lnTo>
                  <a:lnTo>
                    <a:pt x="181" y="74"/>
                  </a:lnTo>
                  <a:lnTo>
                    <a:pt x="179" y="65"/>
                  </a:lnTo>
                  <a:lnTo>
                    <a:pt x="177" y="57"/>
                  </a:lnTo>
                  <a:lnTo>
                    <a:pt x="172" y="48"/>
                  </a:lnTo>
                  <a:lnTo>
                    <a:pt x="168" y="42"/>
                  </a:lnTo>
                  <a:lnTo>
                    <a:pt x="162" y="34"/>
                  </a:lnTo>
                  <a:lnTo>
                    <a:pt x="157" y="27"/>
                  </a:lnTo>
                  <a:lnTo>
                    <a:pt x="150" y="22"/>
                  </a:lnTo>
                  <a:lnTo>
                    <a:pt x="143" y="16"/>
                  </a:lnTo>
                  <a:lnTo>
                    <a:pt x="136" y="12"/>
                  </a:lnTo>
                  <a:lnTo>
                    <a:pt x="128" y="8"/>
                  </a:lnTo>
                  <a:lnTo>
                    <a:pt x="119" y="5"/>
                  </a:lnTo>
                  <a:lnTo>
                    <a:pt x="110" y="3"/>
                  </a:lnTo>
                  <a:lnTo>
                    <a:pt x="101" y="2"/>
                  </a:lnTo>
                  <a:lnTo>
                    <a:pt x="92" y="0"/>
                  </a:lnTo>
                  <a:lnTo>
                    <a:pt x="82" y="2"/>
                  </a:lnTo>
                  <a:lnTo>
                    <a:pt x="73" y="3"/>
                  </a:lnTo>
                  <a:lnTo>
                    <a:pt x="65" y="5"/>
                  </a:lnTo>
                  <a:lnTo>
                    <a:pt x="57" y="8"/>
                  </a:lnTo>
                  <a:lnTo>
                    <a:pt x="49" y="12"/>
                  </a:lnTo>
                  <a:lnTo>
                    <a:pt x="41" y="16"/>
                  </a:lnTo>
                  <a:lnTo>
                    <a:pt x="34" y="22"/>
                  </a:lnTo>
                  <a:lnTo>
                    <a:pt x="28" y="27"/>
                  </a:lnTo>
                  <a:lnTo>
                    <a:pt x="21" y="34"/>
                  </a:lnTo>
                  <a:lnTo>
                    <a:pt x="16" y="42"/>
                  </a:lnTo>
                  <a:lnTo>
                    <a:pt x="11" y="48"/>
                  </a:lnTo>
                  <a:lnTo>
                    <a:pt x="8" y="57"/>
                  </a:lnTo>
                  <a:lnTo>
                    <a:pt x="5" y="65"/>
                  </a:lnTo>
                  <a:lnTo>
                    <a:pt x="2" y="74"/>
                  </a:lnTo>
                  <a:lnTo>
                    <a:pt x="1" y="83"/>
                  </a:lnTo>
                  <a:lnTo>
                    <a:pt x="0" y="93"/>
                  </a:lnTo>
                  <a:lnTo>
                    <a:pt x="1" y="101"/>
                  </a:lnTo>
                  <a:lnTo>
                    <a:pt x="2" y="110"/>
                  </a:lnTo>
                  <a:lnTo>
                    <a:pt x="5" y="119"/>
                  </a:lnTo>
                  <a:lnTo>
                    <a:pt x="8" y="128"/>
                  </a:lnTo>
                  <a:lnTo>
                    <a:pt x="11" y="136"/>
                  </a:lnTo>
                  <a:lnTo>
                    <a:pt x="16" y="144"/>
                  </a:lnTo>
                  <a:lnTo>
                    <a:pt x="21" y="150"/>
                  </a:lnTo>
                  <a:lnTo>
                    <a:pt x="28" y="157"/>
                  </a:lnTo>
                  <a:lnTo>
                    <a:pt x="34" y="162"/>
                  </a:lnTo>
                  <a:lnTo>
                    <a:pt x="41" y="168"/>
                  </a:lnTo>
                  <a:lnTo>
                    <a:pt x="49" y="172"/>
                  </a:lnTo>
                  <a:lnTo>
                    <a:pt x="57" y="176"/>
                  </a:lnTo>
                  <a:lnTo>
                    <a:pt x="65" y="179"/>
                  </a:lnTo>
                  <a:lnTo>
                    <a:pt x="73" y="181"/>
                  </a:lnTo>
                  <a:lnTo>
                    <a:pt x="82" y="182"/>
                  </a:lnTo>
                  <a:lnTo>
                    <a:pt x="92"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8" name="1774114591"/>
            <p:cNvSpPr>
              <a:spLocks/>
            </p:cNvSpPr>
            <p:nvPr/>
          </p:nvSpPr>
          <p:spPr bwMode="auto">
            <a:xfrm>
              <a:off x="3267841" y="2817133"/>
              <a:ext cx="5191" cy="7532"/>
            </a:xfrm>
            <a:custGeom>
              <a:avLst/>
              <a:gdLst/>
              <a:ahLst/>
              <a:cxnLst>
                <a:cxn ang="0">
                  <a:pos x="100" y="182"/>
                </a:cxn>
                <a:cxn ang="0">
                  <a:pos x="118" y="179"/>
                </a:cxn>
                <a:cxn ang="0">
                  <a:pos x="134" y="172"/>
                </a:cxn>
                <a:cxn ang="0">
                  <a:pos x="149" y="162"/>
                </a:cxn>
                <a:cxn ang="0">
                  <a:pos x="161" y="150"/>
                </a:cxn>
                <a:cxn ang="0">
                  <a:pos x="171" y="136"/>
                </a:cxn>
                <a:cxn ang="0">
                  <a:pos x="179" y="119"/>
                </a:cxn>
                <a:cxn ang="0">
                  <a:pos x="182" y="101"/>
                </a:cxn>
                <a:cxn ang="0">
                  <a:pos x="182" y="83"/>
                </a:cxn>
                <a:cxn ang="0">
                  <a:pos x="179" y="65"/>
                </a:cxn>
                <a:cxn ang="0">
                  <a:pos x="171" y="48"/>
                </a:cxn>
                <a:cxn ang="0">
                  <a:pos x="161" y="34"/>
                </a:cxn>
                <a:cxn ang="0">
                  <a:pos x="149" y="22"/>
                </a:cxn>
                <a:cxn ang="0">
                  <a:pos x="134" y="12"/>
                </a:cxn>
                <a:cxn ang="0">
                  <a:pos x="118" y="5"/>
                </a:cxn>
                <a:cxn ang="0">
                  <a:pos x="100" y="2"/>
                </a:cxn>
                <a:cxn ang="0">
                  <a:pos x="81" y="2"/>
                </a:cxn>
                <a:cxn ang="0">
                  <a:pos x="63" y="5"/>
                </a:cxn>
                <a:cxn ang="0">
                  <a:pos x="48" y="12"/>
                </a:cxn>
                <a:cxn ang="0">
                  <a:pos x="32" y="22"/>
                </a:cxn>
                <a:cxn ang="0">
                  <a:pos x="20" y="34"/>
                </a:cxn>
                <a:cxn ang="0">
                  <a:pos x="10" y="48"/>
                </a:cxn>
                <a:cxn ang="0">
                  <a:pos x="4" y="65"/>
                </a:cxn>
                <a:cxn ang="0">
                  <a:pos x="0" y="83"/>
                </a:cxn>
                <a:cxn ang="0">
                  <a:pos x="0" y="101"/>
                </a:cxn>
                <a:cxn ang="0">
                  <a:pos x="4" y="119"/>
                </a:cxn>
                <a:cxn ang="0">
                  <a:pos x="10" y="136"/>
                </a:cxn>
                <a:cxn ang="0">
                  <a:pos x="20" y="150"/>
                </a:cxn>
                <a:cxn ang="0">
                  <a:pos x="32" y="162"/>
                </a:cxn>
                <a:cxn ang="0">
                  <a:pos x="48" y="172"/>
                </a:cxn>
                <a:cxn ang="0">
                  <a:pos x="63" y="179"/>
                </a:cxn>
                <a:cxn ang="0">
                  <a:pos x="81" y="182"/>
                </a:cxn>
              </a:cxnLst>
              <a:rect l="0" t="0" r="r" b="b"/>
              <a:pathLst>
                <a:path w="182" h="184">
                  <a:moveTo>
                    <a:pt x="91" y="184"/>
                  </a:moveTo>
                  <a:lnTo>
                    <a:pt x="100" y="182"/>
                  </a:lnTo>
                  <a:lnTo>
                    <a:pt x="109" y="181"/>
                  </a:lnTo>
                  <a:lnTo>
                    <a:pt x="118" y="179"/>
                  </a:lnTo>
                  <a:lnTo>
                    <a:pt x="127" y="176"/>
                  </a:lnTo>
                  <a:lnTo>
                    <a:pt x="134" y="172"/>
                  </a:lnTo>
                  <a:lnTo>
                    <a:pt x="142" y="168"/>
                  </a:lnTo>
                  <a:lnTo>
                    <a:pt x="149" y="162"/>
                  </a:lnTo>
                  <a:lnTo>
                    <a:pt x="155" y="157"/>
                  </a:lnTo>
                  <a:lnTo>
                    <a:pt x="161" y="150"/>
                  </a:lnTo>
                  <a:lnTo>
                    <a:pt x="167"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7" y="42"/>
                  </a:lnTo>
                  <a:lnTo>
                    <a:pt x="161" y="34"/>
                  </a:lnTo>
                  <a:lnTo>
                    <a:pt x="155" y="27"/>
                  </a:lnTo>
                  <a:lnTo>
                    <a:pt x="149" y="22"/>
                  </a:lnTo>
                  <a:lnTo>
                    <a:pt x="142" y="16"/>
                  </a:lnTo>
                  <a:lnTo>
                    <a:pt x="134" y="12"/>
                  </a:lnTo>
                  <a:lnTo>
                    <a:pt x="127" y="8"/>
                  </a:lnTo>
                  <a:lnTo>
                    <a:pt x="118" y="5"/>
                  </a:lnTo>
                  <a:lnTo>
                    <a:pt x="109" y="3"/>
                  </a:lnTo>
                  <a:lnTo>
                    <a:pt x="100" y="2"/>
                  </a:lnTo>
                  <a:lnTo>
                    <a:pt x="91" y="0"/>
                  </a:lnTo>
                  <a:lnTo>
                    <a:pt x="81" y="2"/>
                  </a:lnTo>
                  <a:lnTo>
                    <a:pt x="72" y="3"/>
                  </a:lnTo>
                  <a:lnTo>
                    <a:pt x="63" y="5"/>
                  </a:lnTo>
                  <a:lnTo>
                    <a:pt x="56" y="8"/>
                  </a:lnTo>
                  <a:lnTo>
                    <a:pt x="48" y="12"/>
                  </a:lnTo>
                  <a:lnTo>
                    <a:pt x="40" y="16"/>
                  </a:lnTo>
                  <a:lnTo>
                    <a:pt x="32" y="22"/>
                  </a:lnTo>
                  <a:lnTo>
                    <a:pt x="27" y="27"/>
                  </a:lnTo>
                  <a:lnTo>
                    <a:pt x="20" y="34"/>
                  </a:lnTo>
                  <a:lnTo>
                    <a:pt x="16" y="42"/>
                  </a:lnTo>
                  <a:lnTo>
                    <a:pt x="10" y="48"/>
                  </a:lnTo>
                  <a:lnTo>
                    <a:pt x="7" y="57"/>
                  </a:lnTo>
                  <a:lnTo>
                    <a:pt x="4" y="65"/>
                  </a:lnTo>
                  <a:lnTo>
                    <a:pt x="1" y="74"/>
                  </a:lnTo>
                  <a:lnTo>
                    <a:pt x="0" y="83"/>
                  </a:lnTo>
                  <a:lnTo>
                    <a:pt x="0" y="93"/>
                  </a:lnTo>
                  <a:lnTo>
                    <a:pt x="0" y="101"/>
                  </a:lnTo>
                  <a:lnTo>
                    <a:pt x="1" y="110"/>
                  </a:lnTo>
                  <a:lnTo>
                    <a:pt x="4" y="119"/>
                  </a:lnTo>
                  <a:lnTo>
                    <a:pt x="7" y="128"/>
                  </a:lnTo>
                  <a:lnTo>
                    <a:pt x="10" y="136"/>
                  </a:lnTo>
                  <a:lnTo>
                    <a:pt x="16" y="144"/>
                  </a:lnTo>
                  <a:lnTo>
                    <a:pt x="20" y="150"/>
                  </a:lnTo>
                  <a:lnTo>
                    <a:pt x="27" y="157"/>
                  </a:lnTo>
                  <a:lnTo>
                    <a:pt x="32" y="162"/>
                  </a:lnTo>
                  <a:lnTo>
                    <a:pt x="40" y="168"/>
                  </a:lnTo>
                  <a:lnTo>
                    <a:pt x="48" y="172"/>
                  </a:lnTo>
                  <a:lnTo>
                    <a:pt x="56" y="176"/>
                  </a:lnTo>
                  <a:lnTo>
                    <a:pt x="63" y="179"/>
                  </a:lnTo>
                  <a:lnTo>
                    <a:pt x="72" y="181"/>
                  </a:lnTo>
                  <a:lnTo>
                    <a:pt x="81"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699" name="1549173190"/>
            <p:cNvSpPr>
              <a:spLocks/>
            </p:cNvSpPr>
            <p:nvPr/>
          </p:nvSpPr>
          <p:spPr bwMode="auto">
            <a:xfrm>
              <a:off x="3275050" y="2817133"/>
              <a:ext cx="5480" cy="7532"/>
            </a:xfrm>
            <a:custGeom>
              <a:avLst/>
              <a:gdLst/>
              <a:ahLst/>
              <a:cxnLst>
                <a:cxn ang="0">
                  <a:pos x="100" y="182"/>
                </a:cxn>
                <a:cxn ang="0">
                  <a:pos x="118" y="179"/>
                </a:cxn>
                <a:cxn ang="0">
                  <a:pos x="134" y="172"/>
                </a:cxn>
                <a:cxn ang="0">
                  <a:pos x="149" y="162"/>
                </a:cxn>
                <a:cxn ang="0">
                  <a:pos x="162" y="150"/>
                </a:cxn>
                <a:cxn ang="0">
                  <a:pos x="171" y="136"/>
                </a:cxn>
                <a:cxn ang="0">
                  <a:pos x="179" y="119"/>
                </a:cxn>
                <a:cxn ang="0">
                  <a:pos x="182" y="101"/>
                </a:cxn>
                <a:cxn ang="0">
                  <a:pos x="182" y="83"/>
                </a:cxn>
                <a:cxn ang="0">
                  <a:pos x="179" y="65"/>
                </a:cxn>
                <a:cxn ang="0">
                  <a:pos x="171" y="48"/>
                </a:cxn>
                <a:cxn ang="0">
                  <a:pos x="162" y="34"/>
                </a:cxn>
                <a:cxn ang="0">
                  <a:pos x="149" y="22"/>
                </a:cxn>
                <a:cxn ang="0">
                  <a:pos x="134" y="12"/>
                </a:cxn>
                <a:cxn ang="0">
                  <a:pos x="118" y="5"/>
                </a:cxn>
                <a:cxn ang="0">
                  <a:pos x="100" y="2"/>
                </a:cxn>
                <a:cxn ang="0">
                  <a:pos x="82" y="2"/>
                </a:cxn>
                <a:cxn ang="0">
                  <a:pos x="64" y="5"/>
                </a:cxn>
                <a:cxn ang="0">
                  <a:pos x="48" y="12"/>
                </a:cxn>
                <a:cxn ang="0">
                  <a:pos x="33" y="22"/>
                </a:cxn>
                <a:cxn ang="0">
                  <a:pos x="20" y="34"/>
                </a:cxn>
                <a:cxn ang="0">
                  <a:pos x="11" y="48"/>
                </a:cxn>
                <a:cxn ang="0">
                  <a:pos x="3" y="65"/>
                </a:cxn>
                <a:cxn ang="0">
                  <a:pos x="0" y="83"/>
                </a:cxn>
                <a:cxn ang="0">
                  <a:pos x="0" y="101"/>
                </a:cxn>
                <a:cxn ang="0">
                  <a:pos x="3" y="119"/>
                </a:cxn>
                <a:cxn ang="0">
                  <a:pos x="11" y="136"/>
                </a:cxn>
                <a:cxn ang="0">
                  <a:pos x="20" y="150"/>
                </a:cxn>
                <a:cxn ang="0">
                  <a:pos x="33" y="162"/>
                </a:cxn>
                <a:cxn ang="0">
                  <a:pos x="48" y="172"/>
                </a:cxn>
                <a:cxn ang="0">
                  <a:pos x="64" y="179"/>
                </a:cxn>
                <a:cxn ang="0">
                  <a:pos x="82" y="182"/>
                </a:cxn>
              </a:cxnLst>
              <a:rect l="0" t="0" r="r" b="b"/>
              <a:pathLst>
                <a:path w="182" h="184">
                  <a:moveTo>
                    <a:pt x="91" y="184"/>
                  </a:moveTo>
                  <a:lnTo>
                    <a:pt x="100" y="182"/>
                  </a:lnTo>
                  <a:lnTo>
                    <a:pt x="110" y="181"/>
                  </a:lnTo>
                  <a:lnTo>
                    <a:pt x="118" y="179"/>
                  </a:lnTo>
                  <a:lnTo>
                    <a:pt x="126" y="176"/>
                  </a:lnTo>
                  <a:lnTo>
                    <a:pt x="134" y="172"/>
                  </a:lnTo>
                  <a:lnTo>
                    <a:pt x="142" y="168"/>
                  </a:lnTo>
                  <a:lnTo>
                    <a:pt x="149" y="162"/>
                  </a:lnTo>
                  <a:lnTo>
                    <a:pt x="155" y="157"/>
                  </a:lnTo>
                  <a:lnTo>
                    <a:pt x="162" y="150"/>
                  </a:lnTo>
                  <a:lnTo>
                    <a:pt x="166" y="144"/>
                  </a:lnTo>
                  <a:lnTo>
                    <a:pt x="171" y="136"/>
                  </a:lnTo>
                  <a:lnTo>
                    <a:pt x="175" y="128"/>
                  </a:lnTo>
                  <a:lnTo>
                    <a:pt x="179" y="119"/>
                  </a:lnTo>
                  <a:lnTo>
                    <a:pt x="181" y="110"/>
                  </a:lnTo>
                  <a:lnTo>
                    <a:pt x="182" y="101"/>
                  </a:lnTo>
                  <a:lnTo>
                    <a:pt x="182" y="93"/>
                  </a:lnTo>
                  <a:lnTo>
                    <a:pt x="182" y="83"/>
                  </a:lnTo>
                  <a:lnTo>
                    <a:pt x="181" y="74"/>
                  </a:lnTo>
                  <a:lnTo>
                    <a:pt x="179" y="65"/>
                  </a:lnTo>
                  <a:lnTo>
                    <a:pt x="175" y="57"/>
                  </a:lnTo>
                  <a:lnTo>
                    <a:pt x="171" y="48"/>
                  </a:lnTo>
                  <a:lnTo>
                    <a:pt x="166" y="42"/>
                  </a:lnTo>
                  <a:lnTo>
                    <a:pt x="162" y="34"/>
                  </a:lnTo>
                  <a:lnTo>
                    <a:pt x="155" y="27"/>
                  </a:lnTo>
                  <a:lnTo>
                    <a:pt x="149" y="22"/>
                  </a:lnTo>
                  <a:lnTo>
                    <a:pt x="142" y="16"/>
                  </a:lnTo>
                  <a:lnTo>
                    <a:pt x="134" y="12"/>
                  </a:lnTo>
                  <a:lnTo>
                    <a:pt x="126" y="8"/>
                  </a:lnTo>
                  <a:lnTo>
                    <a:pt x="118" y="5"/>
                  </a:lnTo>
                  <a:lnTo>
                    <a:pt x="110" y="3"/>
                  </a:lnTo>
                  <a:lnTo>
                    <a:pt x="100" y="2"/>
                  </a:lnTo>
                  <a:lnTo>
                    <a:pt x="91" y="0"/>
                  </a:lnTo>
                  <a:lnTo>
                    <a:pt x="82" y="2"/>
                  </a:lnTo>
                  <a:lnTo>
                    <a:pt x="72" y="3"/>
                  </a:lnTo>
                  <a:lnTo>
                    <a:pt x="64" y="5"/>
                  </a:lnTo>
                  <a:lnTo>
                    <a:pt x="55" y="8"/>
                  </a:lnTo>
                  <a:lnTo>
                    <a:pt x="48" y="12"/>
                  </a:lnTo>
                  <a:lnTo>
                    <a:pt x="40" y="16"/>
                  </a:lnTo>
                  <a:lnTo>
                    <a:pt x="33" y="22"/>
                  </a:lnTo>
                  <a:lnTo>
                    <a:pt x="27" y="27"/>
                  </a:lnTo>
                  <a:lnTo>
                    <a:pt x="20" y="34"/>
                  </a:lnTo>
                  <a:lnTo>
                    <a:pt x="16" y="42"/>
                  </a:lnTo>
                  <a:lnTo>
                    <a:pt x="11" y="48"/>
                  </a:lnTo>
                  <a:lnTo>
                    <a:pt x="7" y="57"/>
                  </a:lnTo>
                  <a:lnTo>
                    <a:pt x="3" y="65"/>
                  </a:lnTo>
                  <a:lnTo>
                    <a:pt x="1" y="74"/>
                  </a:lnTo>
                  <a:lnTo>
                    <a:pt x="0" y="83"/>
                  </a:lnTo>
                  <a:lnTo>
                    <a:pt x="0" y="93"/>
                  </a:lnTo>
                  <a:lnTo>
                    <a:pt x="0" y="101"/>
                  </a:lnTo>
                  <a:lnTo>
                    <a:pt x="1" y="110"/>
                  </a:lnTo>
                  <a:lnTo>
                    <a:pt x="3" y="119"/>
                  </a:lnTo>
                  <a:lnTo>
                    <a:pt x="7" y="128"/>
                  </a:lnTo>
                  <a:lnTo>
                    <a:pt x="11" y="136"/>
                  </a:lnTo>
                  <a:lnTo>
                    <a:pt x="16" y="144"/>
                  </a:lnTo>
                  <a:lnTo>
                    <a:pt x="20" y="150"/>
                  </a:lnTo>
                  <a:lnTo>
                    <a:pt x="27" y="157"/>
                  </a:lnTo>
                  <a:lnTo>
                    <a:pt x="33" y="162"/>
                  </a:lnTo>
                  <a:lnTo>
                    <a:pt x="40" y="168"/>
                  </a:lnTo>
                  <a:lnTo>
                    <a:pt x="48" y="172"/>
                  </a:lnTo>
                  <a:lnTo>
                    <a:pt x="55" y="176"/>
                  </a:lnTo>
                  <a:lnTo>
                    <a:pt x="64" y="179"/>
                  </a:lnTo>
                  <a:lnTo>
                    <a:pt x="72"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0" name="788472162"/>
            <p:cNvSpPr>
              <a:spLocks/>
            </p:cNvSpPr>
            <p:nvPr/>
          </p:nvSpPr>
          <p:spPr bwMode="auto">
            <a:xfrm>
              <a:off x="3282549" y="2817133"/>
              <a:ext cx="5191" cy="7532"/>
            </a:xfrm>
            <a:custGeom>
              <a:avLst/>
              <a:gdLst/>
              <a:ahLst/>
              <a:cxnLst>
                <a:cxn ang="0">
                  <a:pos x="101" y="182"/>
                </a:cxn>
                <a:cxn ang="0">
                  <a:pos x="118" y="179"/>
                </a:cxn>
                <a:cxn ang="0">
                  <a:pos x="134" y="172"/>
                </a:cxn>
                <a:cxn ang="0">
                  <a:pos x="148" y="162"/>
                </a:cxn>
                <a:cxn ang="0">
                  <a:pos x="162" y="150"/>
                </a:cxn>
                <a:cxn ang="0">
                  <a:pos x="172" y="136"/>
                </a:cxn>
                <a:cxn ang="0">
                  <a:pos x="178" y="119"/>
                </a:cxn>
                <a:cxn ang="0">
                  <a:pos x="182" y="101"/>
                </a:cxn>
                <a:cxn ang="0">
                  <a:pos x="182" y="83"/>
                </a:cxn>
                <a:cxn ang="0">
                  <a:pos x="178" y="65"/>
                </a:cxn>
                <a:cxn ang="0">
                  <a:pos x="172" y="48"/>
                </a:cxn>
                <a:cxn ang="0">
                  <a:pos x="162" y="34"/>
                </a:cxn>
                <a:cxn ang="0">
                  <a:pos x="148" y="22"/>
                </a:cxn>
                <a:cxn ang="0">
                  <a:pos x="134" y="12"/>
                </a:cxn>
                <a:cxn ang="0">
                  <a:pos x="118" y="5"/>
                </a:cxn>
                <a:cxn ang="0">
                  <a:pos x="101" y="2"/>
                </a:cxn>
                <a:cxn ang="0">
                  <a:pos x="82" y="2"/>
                </a:cxn>
                <a:cxn ang="0">
                  <a:pos x="64" y="5"/>
                </a:cxn>
                <a:cxn ang="0">
                  <a:pos x="48" y="12"/>
                </a:cxn>
                <a:cxn ang="0">
                  <a:pos x="33" y="22"/>
                </a:cxn>
                <a:cxn ang="0">
                  <a:pos x="21" y="34"/>
                </a:cxn>
                <a:cxn ang="0">
                  <a:pos x="11" y="48"/>
                </a:cxn>
                <a:cxn ang="0">
                  <a:pos x="3" y="65"/>
                </a:cxn>
                <a:cxn ang="0">
                  <a:pos x="0" y="83"/>
                </a:cxn>
                <a:cxn ang="0">
                  <a:pos x="0" y="101"/>
                </a:cxn>
                <a:cxn ang="0">
                  <a:pos x="3" y="119"/>
                </a:cxn>
                <a:cxn ang="0">
                  <a:pos x="11" y="136"/>
                </a:cxn>
                <a:cxn ang="0">
                  <a:pos x="21" y="150"/>
                </a:cxn>
                <a:cxn ang="0">
                  <a:pos x="33" y="162"/>
                </a:cxn>
                <a:cxn ang="0">
                  <a:pos x="48" y="172"/>
                </a:cxn>
                <a:cxn ang="0">
                  <a:pos x="64" y="179"/>
                </a:cxn>
                <a:cxn ang="0">
                  <a:pos x="82" y="182"/>
                </a:cxn>
              </a:cxnLst>
              <a:rect l="0" t="0" r="r" b="b"/>
              <a:pathLst>
                <a:path w="183" h="184">
                  <a:moveTo>
                    <a:pt x="91" y="184"/>
                  </a:moveTo>
                  <a:lnTo>
                    <a:pt x="101" y="182"/>
                  </a:lnTo>
                  <a:lnTo>
                    <a:pt x="110" y="181"/>
                  </a:lnTo>
                  <a:lnTo>
                    <a:pt x="118" y="179"/>
                  </a:lnTo>
                  <a:lnTo>
                    <a:pt x="126" y="176"/>
                  </a:lnTo>
                  <a:lnTo>
                    <a:pt x="134" y="172"/>
                  </a:lnTo>
                  <a:lnTo>
                    <a:pt x="142" y="168"/>
                  </a:lnTo>
                  <a:lnTo>
                    <a:pt x="148" y="162"/>
                  </a:lnTo>
                  <a:lnTo>
                    <a:pt x="155" y="157"/>
                  </a:lnTo>
                  <a:lnTo>
                    <a:pt x="162" y="150"/>
                  </a:lnTo>
                  <a:lnTo>
                    <a:pt x="166" y="144"/>
                  </a:lnTo>
                  <a:lnTo>
                    <a:pt x="172" y="136"/>
                  </a:lnTo>
                  <a:lnTo>
                    <a:pt x="175" y="128"/>
                  </a:lnTo>
                  <a:lnTo>
                    <a:pt x="178" y="119"/>
                  </a:lnTo>
                  <a:lnTo>
                    <a:pt x="181" y="110"/>
                  </a:lnTo>
                  <a:lnTo>
                    <a:pt x="182" y="101"/>
                  </a:lnTo>
                  <a:lnTo>
                    <a:pt x="183" y="93"/>
                  </a:lnTo>
                  <a:lnTo>
                    <a:pt x="182" y="83"/>
                  </a:lnTo>
                  <a:lnTo>
                    <a:pt x="181" y="74"/>
                  </a:lnTo>
                  <a:lnTo>
                    <a:pt x="178" y="65"/>
                  </a:lnTo>
                  <a:lnTo>
                    <a:pt x="175" y="57"/>
                  </a:lnTo>
                  <a:lnTo>
                    <a:pt x="172" y="48"/>
                  </a:lnTo>
                  <a:lnTo>
                    <a:pt x="166" y="42"/>
                  </a:lnTo>
                  <a:lnTo>
                    <a:pt x="162" y="34"/>
                  </a:lnTo>
                  <a:lnTo>
                    <a:pt x="155" y="27"/>
                  </a:lnTo>
                  <a:lnTo>
                    <a:pt x="148" y="22"/>
                  </a:lnTo>
                  <a:lnTo>
                    <a:pt x="142" y="16"/>
                  </a:lnTo>
                  <a:lnTo>
                    <a:pt x="134" y="12"/>
                  </a:lnTo>
                  <a:lnTo>
                    <a:pt x="126" y="8"/>
                  </a:lnTo>
                  <a:lnTo>
                    <a:pt x="118" y="5"/>
                  </a:lnTo>
                  <a:lnTo>
                    <a:pt x="110" y="3"/>
                  </a:lnTo>
                  <a:lnTo>
                    <a:pt x="101" y="2"/>
                  </a:lnTo>
                  <a:lnTo>
                    <a:pt x="91" y="0"/>
                  </a:lnTo>
                  <a:lnTo>
                    <a:pt x="82" y="2"/>
                  </a:lnTo>
                  <a:lnTo>
                    <a:pt x="73" y="3"/>
                  </a:lnTo>
                  <a:lnTo>
                    <a:pt x="64" y="5"/>
                  </a:lnTo>
                  <a:lnTo>
                    <a:pt x="55" y="8"/>
                  </a:lnTo>
                  <a:lnTo>
                    <a:pt x="48" y="12"/>
                  </a:lnTo>
                  <a:lnTo>
                    <a:pt x="40" y="16"/>
                  </a:lnTo>
                  <a:lnTo>
                    <a:pt x="33" y="22"/>
                  </a:lnTo>
                  <a:lnTo>
                    <a:pt x="26" y="27"/>
                  </a:lnTo>
                  <a:lnTo>
                    <a:pt x="21" y="34"/>
                  </a:lnTo>
                  <a:lnTo>
                    <a:pt x="15" y="42"/>
                  </a:lnTo>
                  <a:lnTo>
                    <a:pt x="11" y="48"/>
                  </a:lnTo>
                  <a:lnTo>
                    <a:pt x="6" y="57"/>
                  </a:lnTo>
                  <a:lnTo>
                    <a:pt x="3" y="65"/>
                  </a:lnTo>
                  <a:lnTo>
                    <a:pt x="1" y="74"/>
                  </a:lnTo>
                  <a:lnTo>
                    <a:pt x="0" y="83"/>
                  </a:lnTo>
                  <a:lnTo>
                    <a:pt x="0" y="93"/>
                  </a:lnTo>
                  <a:lnTo>
                    <a:pt x="0" y="101"/>
                  </a:lnTo>
                  <a:lnTo>
                    <a:pt x="1" y="110"/>
                  </a:lnTo>
                  <a:lnTo>
                    <a:pt x="3" y="119"/>
                  </a:lnTo>
                  <a:lnTo>
                    <a:pt x="6" y="128"/>
                  </a:lnTo>
                  <a:lnTo>
                    <a:pt x="11" y="136"/>
                  </a:lnTo>
                  <a:lnTo>
                    <a:pt x="15" y="144"/>
                  </a:lnTo>
                  <a:lnTo>
                    <a:pt x="21" y="150"/>
                  </a:lnTo>
                  <a:lnTo>
                    <a:pt x="26" y="157"/>
                  </a:lnTo>
                  <a:lnTo>
                    <a:pt x="33" y="162"/>
                  </a:lnTo>
                  <a:lnTo>
                    <a:pt x="40" y="168"/>
                  </a:lnTo>
                  <a:lnTo>
                    <a:pt x="48"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1" name="1013253413"/>
            <p:cNvSpPr>
              <a:spLocks/>
            </p:cNvSpPr>
            <p:nvPr/>
          </p:nvSpPr>
          <p:spPr bwMode="auto">
            <a:xfrm>
              <a:off x="3289760" y="2817133"/>
              <a:ext cx="5191" cy="7532"/>
            </a:xfrm>
            <a:custGeom>
              <a:avLst/>
              <a:gdLst/>
              <a:ahLst/>
              <a:cxnLst>
                <a:cxn ang="0">
                  <a:pos x="101" y="182"/>
                </a:cxn>
                <a:cxn ang="0">
                  <a:pos x="118" y="179"/>
                </a:cxn>
                <a:cxn ang="0">
                  <a:pos x="134" y="172"/>
                </a:cxn>
                <a:cxn ang="0">
                  <a:pos x="149" y="162"/>
                </a:cxn>
                <a:cxn ang="0">
                  <a:pos x="162" y="150"/>
                </a:cxn>
                <a:cxn ang="0">
                  <a:pos x="172" y="136"/>
                </a:cxn>
                <a:cxn ang="0">
                  <a:pos x="178" y="119"/>
                </a:cxn>
                <a:cxn ang="0">
                  <a:pos x="182" y="101"/>
                </a:cxn>
                <a:cxn ang="0">
                  <a:pos x="182" y="83"/>
                </a:cxn>
                <a:cxn ang="0">
                  <a:pos x="178" y="65"/>
                </a:cxn>
                <a:cxn ang="0">
                  <a:pos x="172" y="48"/>
                </a:cxn>
                <a:cxn ang="0">
                  <a:pos x="162" y="34"/>
                </a:cxn>
                <a:cxn ang="0">
                  <a:pos x="149" y="22"/>
                </a:cxn>
                <a:cxn ang="0">
                  <a:pos x="134" y="12"/>
                </a:cxn>
                <a:cxn ang="0">
                  <a:pos x="118" y="5"/>
                </a:cxn>
                <a:cxn ang="0">
                  <a:pos x="101" y="2"/>
                </a:cxn>
                <a:cxn ang="0">
                  <a:pos x="82" y="2"/>
                </a:cxn>
                <a:cxn ang="0">
                  <a:pos x="64" y="5"/>
                </a:cxn>
                <a:cxn ang="0">
                  <a:pos x="47" y="12"/>
                </a:cxn>
                <a:cxn ang="0">
                  <a:pos x="33" y="22"/>
                </a:cxn>
                <a:cxn ang="0">
                  <a:pos x="21" y="34"/>
                </a:cxn>
                <a:cxn ang="0">
                  <a:pos x="11" y="48"/>
                </a:cxn>
                <a:cxn ang="0">
                  <a:pos x="4" y="65"/>
                </a:cxn>
                <a:cxn ang="0">
                  <a:pos x="0" y="83"/>
                </a:cxn>
                <a:cxn ang="0">
                  <a:pos x="0" y="101"/>
                </a:cxn>
                <a:cxn ang="0">
                  <a:pos x="4" y="119"/>
                </a:cxn>
                <a:cxn ang="0">
                  <a:pos x="11" y="136"/>
                </a:cxn>
                <a:cxn ang="0">
                  <a:pos x="21" y="150"/>
                </a:cxn>
                <a:cxn ang="0">
                  <a:pos x="33" y="162"/>
                </a:cxn>
                <a:cxn ang="0">
                  <a:pos x="47" y="172"/>
                </a:cxn>
                <a:cxn ang="0">
                  <a:pos x="64" y="179"/>
                </a:cxn>
                <a:cxn ang="0">
                  <a:pos x="82" y="182"/>
                </a:cxn>
              </a:cxnLst>
              <a:rect l="0" t="0" r="r" b="b"/>
              <a:pathLst>
                <a:path w="183" h="184">
                  <a:moveTo>
                    <a:pt x="91" y="184"/>
                  </a:moveTo>
                  <a:lnTo>
                    <a:pt x="101" y="182"/>
                  </a:lnTo>
                  <a:lnTo>
                    <a:pt x="109" y="181"/>
                  </a:lnTo>
                  <a:lnTo>
                    <a:pt x="118" y="179"/>
                  </a:lnTo>
                  <a:lnTo>
                    <a:pt x="126" y="176"/>
                  </a:lnTo>
                  <a:lnTo>
                    <a:pt x="134" y="172"/>
                  </a:lnTo>
                  <a:lnTo>
                    <a:pt x="142" y="168"/>
                  </a:lnTo>
                  <a:lnTo>
                    <a:pt x="149" y="162"/>
                  </a:lnTo>
                  <a:lnTo>
                    <a:pt x="156" y="157"/>
                  </a:lnTo>
                  <a:lnTo>
                    <a:pt x="162" y="150"/>
                  </a:lnTo>
                  <a:lnTo>
                    <a:pt x="167" y="144"/>
                  </a:lnTo>
                  <a:lnTo>
                    <a:pt x="172" y="136"/>
                  </a:lnTo>
                  <a:lnTo>
                    <a:pt x="175" y="128"/>
                  </a:lnTo>
                  <a:lnTo>
                    <a:pt x="178" y="119"/>
                  </a:lnTo>
                  <a:lnTo>
                    <a:pt x="180" y="110"/>
                  </a:lnTo>
                  <a:lnTo>
                    <a:pt x="182" y="101"/>
                  </a:lnTo>
                  <a:lnTo>
                    <a:pt x="183" y="93"/>
                  </a:lnTo>
                  <a:lnTo>
                    <a:pt x="182" y="83"/>
                  </a:lnTo>
                  <a:lnTo>
                    <a:pt x="180" y="74"/>
                  </a:lnTo>
                  <a:lnTo>
                    <a:pt x="178" y="65"/>
                  </a:lnTo>
                  <a:lnTo>
                    <a:pt x="175" y="57"/>
                  </a:lnTo>
                  <a:lnTo>
                    <a:pt x="172" y="48"/>
                  </a:lnTo>
                  <a:lnTo>
                    <a:pt x="167" y="42"/>
                  </a:lnTo>
                  <a:lnTo>
                    <a:pt x="162" y="34"/>
                  </a:lnTo>
                  <a:lnTo>
                    <a:pt x="156" y="27"/>
                  </a:lnTo>
                  <a:lnTo>
                    <a:pt x="149" y="22"/>
                  </a:lnTo>
                  <a:lnTo>
                    <a:pt x="142" y="16"/>
                  </a:lnTo>
                  <a:lnTo>
                    <a:pt x="134" y="12"/>
                  </a:lnTo>
                  <a:lnTo>
                    <a:pt x="126" y="8"/>
                  </a:lnTo>
                  <a:lnTo>
                    <a:pt x="118" y="5"/>
                  </a:lnTo>
                  <a:lnTo>
                    <a:pt x="109" y="3"/>
                  </a:lnTo>
                  <a:lnTo>
                    <a:pt x="101" y="2"/>
                  </a:lnTo>
                  <a:lnTo>
                    <a:pt x="91" y="0"/>
                  </a:lnTo>
                  <a:lnTo>
                    <a:pt x="82" y="2"/>
                  </a:lnTo>
                  <a:lnTo>
                    <a:pt x="73" y="3"/>
                  </a:lnTo>
                  <a:lnTo>
                    <a:pt x="64" y="5"/>
                  </a:lnTo>
                  <a:lnTo>
                    <a:pt x="55" y="8"/>
                  </a:lnTo>
                  <a:lnTo>
                    <a:pt x="47" y="12"/>
                  </a:lnTo>
                  <a:lnTo>
                    <a:pt x="40" y="16"/>
                  </a:lnTo>
                  <a:lnTo>
                    <a:pt x="33" y="22"/>
                  </a:lnTo>
                  <a:lnTo>
                    <a:pt x="26" y="27"/>
                  </a:lnTo>
                  <a:lnTo>
                    <a:pt x="21" y="34"/>
                  </a:lnTo>
                  <a:lnTo>
                    <a:pt x="15" y="42"/>
                  </a:lnTo>
                  <a:lnTo>
                    <a:pt x="11" y="48"/>
                  </a:lnTo>
                  <a:lnTo>
                    <a:pt x="6" y="57"/>
                  </a:lnTo>
                  <a:lnTo>
                    <a:pt x="4" y="65"/>
                  </a:lnTo>
                  <a:lnTo>
                    <a:pt x="2" y="74"/>
                  </a:lnTo>
                  <a:lnTo>
                    <a:pt x="0" y="83"/>
                  </a:lnTo>
                  <a:lnTo>
                    <a:pt x="0" y="93"/>
                  </a:lnTo>
                  <a:lnTo>
                    <a:pt x="0" y="101"/>
                  </a:lnTo>
                  <a:lnTo>
                    <a:pt x="2" y="110"/>
                  </a:lnTo>
                  <a:lnTo>
                    <a:pt x="4" y="119"/>
                  </a:lnTo>
                  <a:lnTo>
                    <a:pt x="6" y="128"/>
                  </a:lnTo>
                  <a:lnTo>
                    <a:pt x="11" y="136"/>
                  </a:lnTo>
                  <a:lnTo>
                    <a:pt x="15" y="144"/>
                  </a:lnTo>
                  <a:lnTo>
                    <a:pt x="21" y="150"/>
                  </a:lnTo>
                  <a:lnTo>
                    <a:pt x="26" y="157"/>
                  </a:lnTo>
                  <a:lnTo>
                    <a:pt x="33" y="162"/>
                  </a:lnTo>
                  <a:lnTo>
                    <a:pt x="40" y="168"/>
                  </a:lnTo>
                  <a:lnTo>
                    <a:pt x="47" y="172"/>
                  </a:lnTo>
                  <a:lnTo>
                    <a:pt x="55" y="176"/>
                  </a:lnTo>
                  <a:lnTo>
                    <a:pt x="64" y="179"/>
                  </a:lnTo>
                  <a:lnTo>
                    <a:pt x="73" y="181"/>
                  </a:lnTo>
                  <a:lnTo>
                    <a:pt x="82" y="182"/>
                  </a:lnTo>
                  <a:lnTo>
                    <a:pt x="91" y="184"/>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2" name="1499279929"/>
            <p:cNvSpPr>
              <a:spLocks/>
            </p:cNvSpPr>
            <p:nvPr/>
          </p:nvSpPr>
          <p:spPr bwMode="auto">
            <a:xfrm>
              <a:off x="3372530" y="2866092"/>
              <a:ext cx="36916" cy="9206"/>
            </a:xfrm>
            <a:custGeom>
              <a:avLst/>
              <a:gdLst/>
              <a:ahLst/>
              <a:cxnLst>
                <a:cxn ang="0">
                  <a:pos x="1170" y="0"/>
                </a:cxn>
                <a:cxn ang="0">
                  <a:pos x="1192" y="3"/>
                </a:cxn>
                <a:cxn ang="0">
                  <a:pos x="1212" y="8"/>
                </a:cxn>
                <a:cxn ang="0">
                  <a:pos x="1231" y="19"/>
                </a:cxn>
                <a:cxn ang="0">
                  <a:pos x="1246" y="33"/>
                </a:cxn>
                <a:cxn ang="0">
                  <a:pos x="1259" y="48"/>
                </a:cxn>
                <a:cxn ang="0">
                  <a:pos x="1271" y="67"/>
                </a:cxn>
                <a:cxn ang="0">
                  <a:pos x="1276" y="87"/>
                </a:cxn>
                <a:cxn ang="0">
                  <a:pos x="1278" y="109"/>
                </a:cxn>
                <a:cxn ang="0">
                  <a:pos x="1276" y="131"/>
                </a:cxn>
                <a:cxn ang="0">
                  <a:pos x="1271" y="151"/>
                </a:cxn>
                <a:cxn ang="0">
                  <a:pos x="1259" y="170"/>
                </a:cxn>
                <a:cxn ang="0">
                  <a:pos x="1246" y="186"/>
                </a:cxn>
                <a:cxn ang="0">
                  <a:pos x="1231" y="199"/>
                </a:cxn>
                <a:cxn ang="0">
                  <a:pos x="1212" y="209"/>
                </a:cxn>
                <a:cxn ang="0">
                  <a:pos x="1192" y="216"/>
                </a:cxn>
                <a:cxn ang="0">
                  <a:pos x="1170" y="218"/>
                </a:cxn>
                <a:cxn ang="0">
                  <a:pos x="97" y="218"/>
                </a:cxn>
                <a:cxn ang="0">
                  <a:pos x="76" y="213"/>
                </a:cxn>
                <a:cxn ang="0">
                  <a:pos x="56" y="205"/>
                </a:cxn>
                <a:cxn ang="0">
                  <a:pos x="40" y="193"/>
                </a:cxn>
                <a:cxn ang="0">
                  <a:pos x="24" y="178"/>
                </a:cxn>
                <a:cxn ang="0">
                  <a:pos x="13" y="161"/>
                </a:cxn>
                <a:cxn ang="0">
                  <a:pos x="4" y="141"/>
                </a:cxn>
                <a:cxn ang="0">
                  <a:pos x="0" y="120"/>
                </a:cxn>
                <a:cxn ang="0">
                  <a:pos x="0" y="98"/>
                </a:cxn>
                <a:cxn ang="0">
                  <a:pos x="4" y="77"/>
                </a:cxn>
                <a:cxn ang="0">
                  <a:pos x="13" y="57"/>
                </a:cxn>
                <a:cxn ang="0">
                  <a:pos x="24" y="40"/>
                </a:cxn>
                <a:cxn ang="0">
                  <a:pos x="40" y="25"/>
                </a:cxn>
                <a:cxn ang="0">
                  <a:pos x="56" y="14"/>
                </a:cxn>
                <a:cxn ang="0">
                  <a:pos x="76" y="5"/>
                </a:cxn>
                <a:cxn ang="0">
                  <a:pos x="97" y="0"/>
                </a:cxn>
              </a:cxnLst>
              <a:rect l="0" t="0" r="r" b="b"/>
              <a:pathLst>
                <a:path w="1278" h="218">
                  <a:moveTo>
                    <a:pt x="108" y="0"/>
                  </a:moveTo>
                  <a:lnTo>
                    <a:pt x="1170" y="0"/>
                  </a:lnTo>
                  <a:lnTo>
                    <a:pt x="1181" y="0"/>
                  </a:lnTo>
                  <a:lnTo>
                    <a:pt x="1192" y="3"/>
                  </a:lnTo>
                  <a:lnTo>
                    <a:pt x="1202" y="5"/>
                  </a:lnTo>
                  <a:lnTo>
                    <a:pt x="1212" y="8"/>
                  </a:lnTo>
                  <a:lnTo>
                    <a:pt x="1222" y="14"/>
                  </a:lnTo>
                  <a:lnTo>
                    <a:pt x="1231" y="19"/>
                  </a:lnTo>
                  <a:lnTo>
                    <a:pt x="1238" y="25"/>
                  </a:lnTo>
                  <a:lnTo>
                    <a:pt x="1246" y="33"/>
                  </a:lnTo>
                  <a:lnTo>
                    <a:pt x="1254" y="40"/>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8"/>
                  </a:lnTo>
                  <a:lnTo>
                    <a:pt x="1246" y="186"/>
                  </a:lnTo>
                  <a:lnTo>
                    <a:pt x="1238" y="193"/>
                  </a:lnTo>
                  <a:lnTo>
                    <a:pt x="1231" y="199"/>
                  </a:lnTo>
                  <a:lnTo>
                    <a:pt x="1222" y="205"/>
                  </a:lnTo>
                  <a:lnTo>
                    <a:pt x="1212" y="209"/>
                  </a:lnTo>
                  <a:lnTo>
                    <a:pt x="1202" y="213"/>
                  </a:lnTo>
                  <a:lnTo>
                    <a:pt x="1192" y="216"/>
                  </a:lnTo>
                  <a:lnTo>
                    <a:pt x="1181" y="218"/>
                  </a:lnTo>
                  <a:lnTo>
                    <a:pt x="1170" y="218"/>
                  </a:lnTo>
                  <a:lnTo>
                    <a:pt x="108" y="218"/>
                  </a:lnTo>
                  <a:lnTo>
                    <a:pt x="97" y="218"/>
                  </a:lnTo>
                  <a:lnTo>
                    <a:pt x="86" y="216"/>
                  </a:lnTo>
                  <a:lnTo>
                    <a:pt x="76" y="213"/>
                  </a:lnTo>
                  <a:lnTo>
                    <a:pt x="66" y="209"/>
                  </a:lnTo>
                  <a:lnTo>
                    <a:pt x="56" y="205"/>
                  </a:lnTo>
                  <a:lnTo>
                    <a:pt x="47" y="199"/>
                  </a:lnTo>
                  <a:lnTo>
                    <a:pt x="40" y="193"/>
                  </a:lnTo>
                  <a:lnTo>
                    <a:pt x="32" y="186"/>
                  </a:lnTo>
                  <a:lnTo>
                    <a:pt x="24" y="178"/>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40"/>
                  </a:lnTo>
                  <a:lnTo>
                    <a:pt x="32" y="33"/>
                  </a:lnTo>
                  <a:lnTo>
                    <a:pt x="40" y="25"/>
                  </a:lnTo>
                  <a:lnTo>
                    <a:pt x="47" y="19"/>
                  </a:lnTo>
                  <a:lnTo>
                    <a:pt x="56" y="14"/>
                  </a:lnTo>
                  <a:lnTo>
                    <a:pt x="66" y="8"/>
                  </a:lnTo>
                  <a:lnTo>
                    <a:pt x="76" y="5"/>
                  </a:lnTo>
                  <a:lnTo>
                    <a:pt x="86" y="3"/>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3" name="659454947"/>
            <p:cNvSpPr>
              <a:spLocks/>
            </p:cNvSpPr>
            <p:nvPr/>
          </p:nvSpPr>
          <p:spPr bwMode="auto">
            <a:xfrm>
              <a:off x="3260631" y="2866510"/>
              <a:ext cx="5191" cy="7532"/>
            </a:xfrm>
            <a:custGeom>
              <a:avLst/>
              <a:gdLst/>
              <a:ahLst/>
              <a:cxnLst>
                <a:cxn ang="0">
                  <a:pos x="101" y="182"/>
                </a:cxn>
                <a:cxn ang="0">
                  <a:pos x="119" y="179"/>
                </a:cxn>
                <a:cxn ang="0">
                  <a:pos x="136" y="172"/>
                </a:cxn>
                <a:cxn ang="0">
                  <a:pos x="150" y="162"/>
                </a:cxn>
                <a:cxn ang="0">
                  <a:pos x="162" y="150"/>
                </a:cxn>
                <a:cxn ang="0">
                  <a:pos x="172" y="135"/>
                </a:cxn>
                <a:cxn ang="0">
                  <a:pos x="179" y="119"/>
                </a:cxn>
                <a:cxn ang="0">
                  <a:pos x="183" y="101"/>
                </a:cxn>
                <a:cxn ang="0">
                  <a:pos x="183" y="82"/>
                </a:cxn>
                <a:cxn ang="0">
                  <a:pos x="179" y="64"/>
                </a:cxn>
                <a:cxn ang="0">
                  <a:pos x="172" y="48"/>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8"/>
                </a:cxn>
                <a:cxn ang="0">
                  <a:pos x="5" y="64"/>
                </a:cxn>
                <a:cxn ang="0">
                  <a:pos x="1" y="82"/>
                </a:cxn>
                <a:cxn ang="0">
                  <a:pos x="1" y="101"/>
                </a:cxn>
                <a:cxn ang="0">
                  <a:pos x="5" y="119"/>
                </a:cxn>
                <a:cxn ang="0">
                  <a:pos x="11" y="135"/>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5"/>
                  </a:lnTo>
                  <a:lnTo>
                    <a:pt x="136" y="172"/>
                  </a:lnTo>
                  <a:lnTo>
                    <a:pt x="143" y="168"/>
                  </a:lnTo>
                  <a:lnTo>
                    <a:pt x="150" y="162"/>
                  </a:lnTo>
                  <a:lnTo>
                    <a:pt x="157" y="156"/>
                  </a:lnTo>
                  <a:lnTo>
                    <a:pt x="162" y="150"/>
                  </a:lnTo>
                  <a:lnTo>
                    <a:pt x="168" y="142"/>
                  </a:lnTo>
                  <a:lnTo>
                    <a:pt x="172" y="135"/>
                  </a:lnTo>
                  <a:lnTo>
                    <a:pt x="177" y="127"/>
                  </a:lnTo>
                  <a:lnTo>
                    <a:pt x="179" y="119"/>
                  </a:lnTo>
                  <a:lnTo>
                    <a:pt x="181" y="110"/>
                  </a:lnTo>
                  <a:lnTo>
                    <a:pt x="183" y="101"/>
                  </a:lnTo>
                  <a:lnTo>
                    <a:pt x="183" y="91"/>
                  </a:lnTo>
                  <a:lnTo>
                    <a:pt x="183" y="82"/>
                  </a:lnTo>
                  <a:lnTo>
                    <a:pt x="181" y="73"/>
                  </a:lnTo>
                  <a:lnTo>
                    <a:pt x="179" y="64"/>
                  </a:lnTo>
                  <a:lnTo>
                    <a:pt x="177" y="56"/>
                  </a:lnTo>
                  <a:lnTo>
                    <a:pt x="172" y="48"/>
                  </a:lnTo>
                  <a:lnTo>
                    <a:pt x="168" y="40"/>
                  </a:lnTo>
                  <a:lnTo>
                    <a:pt x="162" y="33"/>
                  </a:lnTo>
                  <a:lnTo>
                    <a:pt x="157" y="27"/>
                  </a:lnTo>
                  <a:lnTo>
                    <a:pt x="150" y="21"/>
                  </a:lnTo>
                  <a:lnTo>
                    <a:pt x="143" y="16"/>
                  </a:lnTo>
                  <a:lnTo>
                    <a:pt x="136" y="11"/>
                  </a:lnTo>
                  <a:lnTo>
                    <a:pt x="128" y="8"/>
                  </a:lnTo>
                  <a:lnTo>
                    <a:pt x="119" y="4"/>
                  </a:lnTo>
                  <a:lnTo>
                    <a:pt x="110" y="2"/>
                  </a:lnTo>
                  <a:lnTo>
                    <a:pt x="101" y="0"/>
                  </a:lnTo>
                  <a:lnTo>
                    <a:pt x="92" y="0"/>
                  </a:lnTo>
                  <a:lnTo>
                    <a:pt x="82" y="0"/>
                  </a:lnTo>
                  <a:lnTo>
                    <a:pt x="73" y="2"/>
                  </a:lnTo>
                  <a:lnTo>
                    <a:pt x="65" y="4"/>
                  </a:lnTo>
                  <a:lnTo>
                    <a:pt x="57" y="8"/>
                  </a:lnTo>
                  <a:lnTo>
                    <a:pt x="49" y="11"/>
                  </a:lnTo>
                  <a:lnTo>
                    <a:pt x="41" y="16"/>
                  </a:lnTo>
                  <a:lnTo>
                    <a:pt x="34" y="21"/>
                  </a:lnTo>
                  <a:lnTo>
                    <a:pt x="28" y="27"/>
                  </a:lnTo>
                  <a:lnTo>
                    <a:pt x="21" y="33"/>
                  </a:lnTo>
                  <a:lnTo>
                    <a:pt x="16" y="40"/>
                  </a:lnTo>
                  <a:lnTo>
                    <a:pt x="11" y="48"/>
                  </a:lnTo>
                  <a:lnTo>
                    <a:pt x="8" y="56"/>
                  </a:lnTo>
                  <a:lnTo>
                    <a:pt x="5" y="64"/>
                  </a:lnTo>
                  <a:lnTo>
                    <a:pt x="2" y="73"/>
                  </a:lnTo>
                  <a:lnTo>
                    <a:pt x="1" y="82"/>
                  </a:lnTo>
                  <a:lnTo>
                    <a:pt x="0" y="91"/>
                  </a:lnTo>
                  <a:lnTo>
                    <a:pt x="1" y="101"/>
                  </a:lnTo>
                  <a:lnTo>
                    <a:pt x="2" y="110"/>
                  </a:lnTo>
                  <a:lnTo>
                    <a:pt x="5" y="119"/>
                  </a:lnTo>
                  <a:lnTo>
                    <a:pt x="8" y="127"/>
                  </a:lnTo>
                  <a:lnTo>
                    <a:pt x="11" y="135"/>
                  </a:lnTo>
                  <a:lnTo>
                    <a:pt x="16" y="142"/>
                  </a:lnTo>
                  <a:lnTo>
                    <a:pt x="21" y="150"/>
                  </a:lnTo>
                  <a:lnTo>
                    <a:pt x="28" y="156"/>
                  </a:lnTo>
                  <a:lnTo>
                    <a:pt x="34" y="162"/>
                  </a:lnTo>
                  <a:lnTo>
                    <a:pt x="41" y="168"/>
                  </a:lnTo>
                  <a:lnTo>
                    <a:pt x="49" y="172"/>
                  </a:lnTo>
                  <a:lnTo>
                    <a:pt x="57" y="175"/>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4" name="1201548894"/>
            <p:cNvSpPr>
              <a:spLocks/>
            </p:cNvSpPr>
            <p:nvPr/>
          </p:nvSpPr>
          <p:spPr bwMode="auto">
            <a:xfrm>
              <a:off x="3267841" y="2866510"/>
              <a:ext cx="5191" cy="7532"/>
            </a:xfrm>
            <a:custGeom>
              <a:avLst/>
              <a:gdLst/>
              <a:ahLst/>
              <a:cxnLst>
                <a:cxn ang="0">
                  <a:pos x="100" y="182"/>
                </a:cxn>
                <a:cxn ang="0">
                  <a:pos x="118" y="179"/>
                </a:cxn>
                <a:cxn ang="0">
                  <a:pos x="134" y="172"/>
                </a:cxn>
                <a:cxn ang="0">
                  <a:pos x="149" y="162"/>
                </a:cxn>
                <a:cxn ang="0">
                  <a:pos x="161" y="150"/>
                </a:cxn>
                <a:cxn ang="0">
                  <a:pos x="171" y="135"/>
                </a:cxn>
                <a:cxn ang="0">
                  <a:pos x="179" y="119"/>
                </a:cxn>
                <a:cxn ang="0">
                  <a:pos x="182" y="101"/>
                </a:cxn>
                <a:cxn ang="0">
                  <a:pos x="182" y="82"/>
                </a:cxn>
                <a:cxn ang="0">
                  <a:pos x="179" y="64"/>
                </a:cxn>
                <a:cxn ang="0">
                  <a:pos x="171" y="48"/>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8"/>
                </a:cxn>
                <a:cxn ang="0">
                  <a:pos x="4" y="64"/>
                </a:cxn>
                <a:cxn ang="0">
                  <a:pos x="0" y="82"/>
                </a:cxn>
                <a:cxn ang="0">
                  <a:pos x="0" y="101"/>
                </a:cxn>
                <a:cxn ang="0">
                  <a:pos x="4" y="119"/>
                </a:cxn>
                <a:cxn ang="0">
                  <a:pos x="10" y="135"/>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5"/>
                  </a:lnTo>
                  <a:lnTo>
                    <a:pt x="134" y="172"/>
                  </a:lnTo>
                  <a:lnTo>
                    <a:pt x="142" y="168"/>
                  </a:lnTo>
                  <a:lnTo>
                    <a:pt x="149" y="162"/>
                  </a:lnTo>
                  <a:lnTo>
                    <a:pt x="155" y="156"/>
                  </a:lnTo>
                  <a:lnTo>
                    <a:pt x="161" y="150"/>
                  </a:lnTo>
                  <a:lnTo>
                    <a:pt x="167"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7" y="40"/>
                  </a:lnTo>
                  <a:lnTo>
                    <a:pt x="161" y="33"/>
                  </a:lnTo>
                  <a:lnTo>
                    <a:pt x="155" y="27"/>
                  </a:lnTo>
                  <a:lnTo>
                    <a:pt x="149" y="21"/>
                  </a:lnTo>
                  <a:lnTo>
                    <a:pt x="142" y="16"/>
                  </a:lnTo>
                  <a:lnTo>
                    <a:pt x="134" y="11"/>
                  </a:lnTo>
                  <a:lnTo>
                    <a:pt x="127" y="8"/>
                  </a:lnTo>
                  <a:lnTo>
                    <a:pt x="118" y="4"/>
                  </a:lnTo>
                  <a:lnTo>
                    <a:pt x="109" y="2"/>
                  </a:lnTo>
                  <a:lnTo>
                    <a:pt x="100" y="0"/>
                  </a:lnTo>
                  <a:lnTo>
                    <a:pt x="91" y="0"/>
                  </a:lnTo>
                  <a:lnTo>
                    <a:pt x="81" y="0"/>
                  </a:lnTo>
                  <a:lnTo>
                    <a:pt x="72" y="2"/>
                  </a:lnTo>
                  <a:lnTo>
                    <a:pt x="63" y="4"/>
                  </a:lnTo>
                  <a:lnTo>
                    <a:pt x="56" y="8"/>
                  </a:lnTo>
                  <a:lnTo>
                    <a:pt x="48" y="11"/>
                  </a:lnTo>
                  <a:lnTo>
                    <a:pt x="40" y="16"/>
                  </a:lnTo>
                  <a:lnTo>
                    <a:pt x="32" y="21"/>
                  </a:lnTo>
                  <a:lnTo>
                    <a:pt x="27" y="27"/>
                  </a:lnTo>
                  <a:lnTo>
                    <a:pt x="20" y="33"/>
                  </a:lnTo>
                  <a:lnTo>
                    <a:pt x="16" y="40"/>
                  </a:lnTo>
                  <a:lnTo>
                    <a:pt x="10" y="48"/>
                  </a:lnTo>
                  <a:lnTo>
                    <a:pt x="7" y="56"/>
                  </a:lnTo>
                  <a:lnTo>
                    <a:pt x="4" y="64"/>
                  </a:lnTo>
                  <a:lnTo>
                    <a:pt x="1" y="73"/>
                  </a:lnTo>
                  <a:lnTo>
                    <a:pt x="0" y="82"/>
                  </a:lnTo>
                  <a:lnTo>
                    <a:pt x="0" y="91"/>
                  </a:lnTo>
                  <a:lnTo>
                    <a:pt x="0" y="101"/>
                  </a:lnTo>
                  <a:lnTo>
                    <a:pt x="1" y="110"/>
                  </a:lnTo>
                  <a:lnTo>
                    <a:pt x="4" y="119"/>
                  </a:lnTo>
                  <a:lnTo>
                    <a:pt x="7" y="127"/>
                  </a:lnTo>
                  <a:lnTo>
                    <a:pt x="10" y="135"/>
                  </a:lnTo>
                  <a:lnTo>
                    <a:pt x="16" y="142"/>
                  </a:lnTo>
                  <a:lnTo>
                    <a:pt x="20" y="150"/>
                  </a:lnTo>
                  <a:lnTo>
                    <a:pt x="27" y="156"/>
                  </a:lnTo>
                  <a:lnTo>
                    <a:pt x="32" y="162"/>
                  </a:lnTo>
                  <a:lnTo>
                    <a:pt x="40" y="168"/>
                  </a:lnTo>
                  <a:lnTo>
                    <a:pt x="48" y="172"/>
                  </a:lnTo>
                  <a:lnTo>
                    <a:pt x="56" y="175"/>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5" name="247038306"/>
            <p:cNvSpPr>
              <a:spLocks/>
            </p:cNvSpPr>
            <p:nvPr/>
          </p:nvSpPr>
          <p:spPr bwMode="auto">
            <a:xfrm>
              <a:off x="3275050" y="2866510"/>
              <a:ext cx="5480" cy="7532"/>
            </a:xfrm>
            <a:custGeom>
              <a:avLst/>
              <a:gdLst/>
              <a:ahLst/>
              <a:cxnLst>
                <a:cxn ang="0">
                  <a:pos x="100" y="182"/>
                </a:cxn>
                <a:cxn ang="0">
                  <a:pos x="118" y="179"/>
                </a:cxn>
                <a:cxn ang="0">
                  <a:pos x="134" y="172"/>
                </a:cxn>
                <a:cxn ang="0">
                  <a:pos x="149" y="162"/>
                </a:cxn>
                <a:cxn ang="0">
                  <a:pos x="162" y="150"/>
                </a:cxn>
                <a:cxn ang="0">
                  <a:pos x="171" y="135"/>
                </a:cxn>
                <a:cxn ang="0">
                  <a:pos x="179" y="119"/>
                </a:cxn>
                <a:cxn ang="0">
                  <a:pos x="182" y="101"/>
                </a:cxn>
                <a:cxn ang="0">
                  <a:pos x="182" y="82"/>
                </a:cxn>
                <a:cxn ang="0">
                  <a:pos x="179" y="64"/>
                </a:cxn>
                <a:cxn ang="0">
                  <a:pos x="171" y="48"/>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8"/>
                </a:cxn>
                <a:cxn ang="0">
                  <a:pos x="3" y="64"/>
                </a:cxn>
                <a:cxn ang="0">
                  <a:pos x="0" y="82"/>
                </a:cxn>
                <a:cxn ang="0">
                  <a:pos x="0" y="101"/>
                </a:cxn>
                <a:cxn ang="0">
                  <a:pos x="3" y="119"/>
                </a:cxn>
                <a:cxn ang="0">
                  <a:pos x="11" y="135"/>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5"/>
                  </a:lnTo>
                  <a:lnTo>
                    <a:pt x="134" y="172"/>
                  </a:lnTo>
                  <a:lnTo>
                    <a:pt x="142" y="168"/>
                  </a:lnTo>
                  <a:lnTo>
                    <a:pt x="149" y="162"/>
                  </a:lnTo>
                  <a:lnTo>
                    <a:pt x="155" y="156"/>
                  </a:lnTo>
                  <a:lnTo>
                    <a:pt x="162" y="150"/>
                  </a:lnTo>
                  <a:lnTo>
                    <a:pt x="166" y="142"/>
                  </a:lnTo>
                  <a:lnTo>
                    <a:pt x="171" y="135"/>
                  </a:lnTo>
                  <a:lnTo>
                    <a:pt x="175" y="127"/>
                  </a:lnTo>
                  <a:lnTo>
                    <a:pt x="179" y="119"/>
                  </a:lnTo>
                  <a:lnTo>
                    <a:pt x="181" y="110"/>
                  </a:lnTo>
                  <a:lnTo>
                    <a:pt x="182" y="101"/>
                  </a:lnTo>
                  <a:lnTo>
                    <a:pt x="182" y="91"/>
                  </a:lnTo>
                  <a:lnTo>
                    <a:pt x="182" y="82"/>
                  </a:lnTo>
                  <a:lnTo>
                    <a:pt x="181" y="73"/>
                  </a:lnTo>
                  <a:lnTo>
                    <a:pt x="179" y="64"/>
                  </a:lnTo>
                  <a:lnTo>
                    <a:pt x="175" y="56"/>
                  </a:lnTo>
                  <a:lnTo>
                    <a:pt x="171" y="48"/>
                  </a:lnTo>
                  <a:lnTo>
                    <a:pt x="166" y="40"/>
                  </a:lnTo>
                  <a:lnTo>
                    <a:pt x="162" y="33"/>
                  </a:lnTo>
                  <a:lnTo>
                    <a:pt x="155" y="27"/>
                  </a:lnTo>
                  <a:lnTo>
                    <a:pt x="149" y="21"/>
                  </a:lnTo>
                  <a:lnTo>
                    <a:pt x="142" y="16"/>
                  </a:lnTo>
                  <a:lnTo>
                    <a:pt x="134" y="11"/>
                  </a:lnTo>
                  <a:lnTo>
                    <a:pt x="126" y="8"/>
                  </a:lnTo>
                  <a:lnTo>
                    <a:pt x="118" y="4"/>
                  </a:lnTo>
                  <a:lnTo>
                    <a:pt x="110" y="2"/>
                  </a:lnTo>
                  <a:lnTo>
                    <a:pt x="100" y="0"/>
                  </a:lnTo>
                  <a:lnTo>
                    <a:pt x="91" y="0"/>
                  </a:lnTo>
                  <a:lnTo>
                    <a:pt x="82" y="0"/>
                  </a:lnTo>
                  <a:lnTo>
                    <a:pt x="72" y="2"/>
                  </a:lnTo>
                  <a:lnTo>
                    <a:pt x="64" y="4"/>
                  </a:lnTo>
                  <a:lnTo>
                    <a:pt x="55" y="8"/>
                  </a:lnTo>
                  <a:lnTo>
                    <a:pt x="48" y="11"/>
                  </a:lnTo>
                  <a:lnTo>
                    <a:pt x="40" y="16"/>
                  </a:lnTo>
                  <a:lnTo>
                    <a:pt x="33" y="21"/>
                  </a:lnTo>
                  <a:lnTo>
                    <a:pt x="27" y="27"/>
                  </a:lnTo>
                  <a:lnTo>
                    <a:pt x="20" y="33"/>
                  </a:lnTo>
                  <a:lnTo>
                    <a:pt x="16" y="40"/>
                  </a:lnTo>
                  <a:lnTo>
                    <a:pt x="11" y="48"/>
                  </a:lnTo>
                  <a:lnTo>
                    <a:pt x="7" y="56"/>
                  </a:lnTo>
                  <a:lnTo>
                    <a:pt x="3" y="64"/>
                  </a:lnTo>
                  <a:lnTo>
                    <a:pt x="1" y="73"/>
                  </a:lnTo>
                  <a:lnTo>
                    <a:pt x="0" y="82"/>
                  </a:lnTo>
                  <a:lnTo>
                    <a:pt x="0" y="91"/>
                  </a:lnTo>
                  <a:lnTo>
                    <a:pt x="0" y="101"/>
                  </a:lnTo>
                  <a:lnTo>
                    <a:pt x="1" y="110"/>
                  </a:lnTo>
                  <a:lnTo>
                    <a:pt x="3" y="119"/>
                  </a:lnTo>
                  <a:lnTo>
                    <a:pt x="7" y="127"/>
                  </a:lnTo>
                  <a:lnTo>
                    <a:pt x="11" y="135"/>
                  </a:lnTo>
                  <a:lnTo>
                    <a:pt x="16" y="142"/>
                  </a:lnTo>
                  <a:lnTo>
                    <a:pt x="20" y="150"/>
                  </a:lnTo>
                  <a:lnTo>
                    <a:pt x="27" y="156"/>
                  </a:lnTo>
                  <a:lnTo>
                    <a:pt x="33" y="162"/>
                  </a:lnTo>
                  <a:lnTo>
                    <a:pt x="40" y="168"/>
                  </a:lnTo>
                  <a:lnTo>
                    <a:pt x="48" y="172"/>
                  </a:lnTo>
                  <a:lnTo>
                    <a:pt x="55" y="175"/>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6" name="912684596"/>
            <p:cNvSpPr>
              <a:spLocks/>
            </p:cNvSpPr>
            <p:nvPr/>
          </p:nvSpPr>
          <p:spPr bwMode="auto">
            <a:xfrm>
              <a:off x="3282549" y="2866510"/>
              <a:ext cx="5191" cy="7532"/>
            </a:xfrm>
            <a:custGeom>
              <a:avLst/>
              <a:gdLst/>
              <a:ahLst/>
              <a:cxnLst>
                <a:cxn ang="0">
                  <a:pos x="101" y="182"/>
                </a:cxn>
                <a:cxn ang="0">
                  <a:pos x="118" y="179"/>
                </a:cxn>
                <a:cxn ang="0">
                  <a:pos x="134" y="172"/>
                </a:cxn>
                <a:cxn ang="0">
                  <a:pos x="148" y="162"/>
                </a:cxn>
                <a:cxn ang="0">
                  <a:pos x="162" y="150"/>
                </a:cxn>
                <a:cxn ang="0">
                  <a:pos x="172" y="135"/>
                </a:cxn>
                <a:cxn ang="0">
                  <a:pos x="178" y="119"/>
                </a:cxn>
                <a:cxn ang="0">
                  <a:pos x="182" y="101"/>
                </a:cxn>
                <a:cxn ang="0">
                  <a:pos x="182" y="82"/>
                </a:cxn>
                <a:cxn ang="0">
                  <a:pos x="178" y="64"/>
                </a:cxn>
                <a:cxn ang="0">
                  <a:pos x="172" y="48"/>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8"/>
                </a:cxn>
                <a:cxn ang="0">
                  <a:pos x="3" y="64"/>
                </a:cxn>
                <a:cxn ang="0">
                  <a:pos x="0" y="82"/>
                </a:cxn>
                <a:cxn ang="0">
                  <a:pos x="0" y="101"/>
                </a:cxn>
                <a:cxn ang="0">
                  <a:pos x="3" y="119"/>
                </a:cxn>
                <a:cxn ang="0">
                  <a:pos x="11" y="135"/>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5"/>
                  </a:lnTo>
                  <a:lnTo>
                    <a:pt x="134" y="172"/>
                  </a:lnTo>
                  <a:lnTo>
                    <a:pt x="142" y="168"/>
                  </a:lnTo>
                  <a:lnTo>
                    <a:pt x="148" y="162"/>
                  </a:lnTo>
                  <a:lnTo>
                    <a:pt x="155" y="156"/>
                  </a:lnTo>
                  <a:lnTo>
                    <a:pt x="162" y="150"/>
                  </a:lnTo>
                  <a:lnTo>
                    <a:pt x="166" y="142"/>
                  </a:lnTo>
                  <a:lnTo>
                    <a:pt x="172" y="135"/>
                  </a:lnTo>
                  <a:lnTo>
                    <a:pt x="175" y="127"/>
                  </a:lnTo>
                  <a:lnTo>
                    <a:pt x="178" y="119"/>
                  </a:lnTo>
                  <a:lnTo>
                    <a:pt x="181" y="110"/>
                  </a:lnTo>
                  <a:lnTo>
                    <a:pt x="182" y="101"/>
                  </a:lnTo>
                  <a:lnTo>
                    <a:pt x="183" y="91"/>
                  </a:lnTo>
                  <a:lnTo>
                    <a:pt x="182" y="82"/>
                  </a:lnTo>
                  <a:lnTo>
                    <a:pt x="181" y="73"/>
                  </a:lnTo>
                  <a:lnTo>
                    <a:pt x="178" y="64"/>
                  </a:lnTo>
                  <a:lnTo>
                    <a:pt x="175" y="56"/>
                  </a:lnTo>
                  <a:lnTo>
                    <a:pt x="172" y="48"/>
                  </a:lnTo>
                  <a:lnTo>
                    <a:pt x="166" y="40"/>
                  </a:lnTo>
                  <a:lnTo>
                    <a:pt x="162" y="33"/>
                  </a:lnTo>
                  <a:lnTo>
                    <a:pt x="155" y="27"/>
                  </a:lnTo>
                  <a:lnTo>
                    <a:pt x="148" y="21"/>
                  </a:lnTo>
                  <a:lnTo>
                    <a:pt x="142" y="16"/>
                  </a:lnTo>
                  <a:lnTo>
                    <a:pt x="134" y="11"/>
                  </a:lnTo>
                  <a:lnTo>
                    <a:pt x="126" y="8"/>
                  </a:lnTo>
                  <a:lnTo>
                    <a:pt x="118" y="4"/>
                  </a:lnTo>
                  <a:lnTo>
                    <a:pt x="110" y="2"/>
                  </a:lnTo>
                  <a:lnTo>
                    <a:pt x="101" y="0"/>
                  </a:lnTo>
                  <a:lnTo>
                    <a:pt x="91" y="0"/>
                  </a:lnTo>
                  <a:lnTo>
                    <a:pt x="82" y="0"/>
                  </a:lnTo>
                  <a:lnTo>
                    <a:pt x="73" y="2"/>
                  </a:lnTo>
                  <a:lnTo>
                    <a:pt x="64" y="4"/>
                  </a:lnTo>
                  <a:lnTo>
                    <a:pt x="55" y="8"/>
                  </a:lnTo>
                  <a:lnTo>
                    <a:pt x="48" y="11"/>
                  </a:lnTo>
                  <a:lnTo>
                    <a:pt x="40" y="16"/>
                  </a:lnTo>
                  <a:lnTo>
                    <a:pt x="33" y="21"/>
                  </a:lnTo>
                  <a:lnTo>
                    <a:pt x="26" y="27"/>
                  </a:lnTo>
                  <a:lnTo>
                    <a:pt x="21" y="33"/>
                  </a:lnTo>
                  <a:lnTo>
                    <a:pt x="15" y="40"/>
                  </a:lnTo>
                  <a:lnTo>
                    <a:pt x="11" y="48"/>
                  </a:lnTo>
                  <a:lnTo>
                    <a:pt x="6" y="56"/>
                  </a:lnTo>
                  <a:lnTo>
                    <a:pt x="3" y="64"/>
                  </a:lnTo>
                  <a:lnTo>
                    <a:pt x="1" y="73"/>
                  </a:lnTo>
                  <a:lnTo>
                    <a:pt x="0" y="82"/>
                  </a:lnTo>
                  <a:lnTo>
                    <a:pt x="0" y="91"/>
                  </a:lnTo>
                  <a:lnTo>
                    <a:pt x="0" y="101"/>
                  </a:lnTo>
                  <a:lnTo>
                    <a:pt x="1" y="110"/>
                  </a:lnTo>
                  <a:lnTo>
                    <a:pt x="3" y="119"/>
                  </a:lnTo>
                  <a:lnTo>
                    <a:pt x="6" y="127"/>
                  </a:lnTo>
                  <a:lnTo>
                    <a:pt x="11" y="135"/>
                  </a:lnTo>
                  <a:lnTo>
                    <a:pt x="15" y="142"/>
                  </a:lnTo>
                  <a:lnTo>
                    <a:pt x="21" y="150"/>
                  </a:lnTo>
                  <a:lnTo>
                    <a:pt x="26" y="156"/>
                  </a:lnTo>
                  <a:lnTo>
                    <a:pt x="33" y="162"/>
                  </a:lnTo>
                  <a:lnTo>
                    <a:pt x="40" y="168"/>
                  </a:lnTo>
                  <a:lnTo>
                    <a:pt x="48"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7" name="277892671"/>
            <p:cNvSpPr>
              <a:spLocks/>
            </p:cNvSpPr>
            <p:nvPr/>
          </p:nvSpPr>
          <p:spPr bwMode="auto">
            <a:xfrm>
              <a:off x="3289760" y="2866510"/>
              <a:ext cx="5191" cy="7532"/>
            </a:xfrm>
            <a:custGeom>
              <a:avLst/>
              <a:gdLst/>
              <a:ahLst/>
              <a:cxnLst>
                <a:cxn ang="0">
                  <a:pos x="101" y="182"/>
                </a:cxn>
                <a:cxn ang="0">
                  <a:pos x="118" y="179"/>
                </a:cxn>
                <a:cxn ang="0">
                  <a:pos x="134" y="172"/>
                </a:cxn>
                <a:cxn ang="0">
                  <a:pos x="149" y="162"/>
                </a:cxn>
                <a:cxn ang="0">
                  <a:pos x="162" y="150"/>
                </a:cxn>
                <a:cxn ang="0">
                  <a:pos x="172" y="135"/>
                </a:cxn>
                <a:cxn ang="0">
                  <a:pos x="178" y="119"/>
                </a:cxn>
                <a:cxn ang="0">
                  <a:pos x="182" y="101"/>
                </a:cxn>
                <a:cxn ang="0">
                  <a:pos x="182" y="82"/>
                </a:cxn>
                <a:cxn ang="0">
                  <a:pos x="178" y="64"/>
                </a:cxn>
                <a:cxn ang="0">
                  <a:pos x="172" y="48"/>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8"/>
                </a:cxn>
                <a:cxn ang="0">
                  <a:pos x="4" y="64"/>
                </a:cxn>
                <a:cxn ang="0">
                  <a:pos x="0" y="82"/>
                </a:cxn>
                <a:cxn ang="0">
                  <a:pos x="0" y="101"/>
                </a:cxn>
                <a:cxn ang="0">
                  <a:pos x="4" y="119"/>
                </a:cxn>
                <a:cxn ang="0">
                  <a:pos x="11" y="135"/>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5"/>
                  </a:lnTo>
                  <a:lnTo>
                    <a:pt x="134" y="172"/>
                  </a:lnTo>
                  <a:lnTo>
                    <a:pt x="142" y="168"/>
                  </a:lnTo>
                  <a:lnTo>
                    <a:pt x="149" y="162"/>
                  </a:lnTo>
                  <a:lnTo>
                    <a:pt x="156" y="156"/>
                  </a:lnTo>
                  <a:lnTo>
                    <a:pt x="162" y="150"/>
                  </a:lnTo>
                  <a:lnTo>
                    <a:pt x="167" y="142"/>
                  </a:lnTo>
                  <a:lnTo>
                    <a:pt x="172" y="135"/>
                  </a:lnTo>
                  <a:lnTo>
                    <a:pt x="175" y="127"/>
                  </a:lnTo>
                  <a:lnTo>
                    <a:pt x="178" y="119"/>
                  </a:lnTo>
                  <a:lnTo>
                    <a:pt x="180" y="110"/>
                  </a:lnTo>
                  <a:lnTo>
                    <a:pt x="182" y="101"/>
                  </a:lnTo>
                  <a:lnTo>
                    <a:pt x="183" y="91"/>
                  </a:lnTo>
                  <a:lnTo>
                    <a:pt x="182" y="82"/>
                  </a:lnTo>
                  <a:lnTo>
                    <a:pt x="180" y="73"/>
                  </a:lnTo>
                  <a:lnTo>
                    <a:pt x="178" y="64"/>
                  </a:lnTo>
                  <a:lnTo>
                    <a:pt x="175" y="56"/>
                  </a:lnTo>
                  <a:lnTo>
                    <a:pt x="172" y="48"/>
                  </a:lnTo>
                  <a:lnTo>
                    <a:pt x="167" y="40"/>
                  </a:lnTo>
                  <a:lnTo>
                    <a:pt x="162" y="33"/>
                  </a:lnTo>
                  <a:lnTo>
                    <a:pt x="156" y="27"/>
                  </a:lnTo>
                  <a:lnTo>
                    <a:pt x="149" y="21"/>
                  </a:lnTo>
                  <a:lnTo>
                    <a:pt x="142" y="16"/>
                  </a:lnTo>
                  <a:lnTo>
                    <a:pt x="134" y="11"/>
                  </a:lnTo>
                  <a:lnTo>
                    <a:pt x="126" y="8"/>
                  </a:lnTo>
                  <a:lnTo>
                    <a:pt x="118" y="4"/>
                  </a:lnTo>
                  <a:lnTo>
                    <a:pt x="109" y="2"/>
                  </a:lnTo>
                  <a:lnTo>
                    <a:pt x="101" y="0"/>
                  </a:lnTo>
                  <a:lnTo>
                    <a:pt x="91" y="0"/>
                  </a:lnTo>
                  <a:lnTo>
                    <a:pt x="82" y="0"/>
                  </a:lnTo>
                  <a:lnTo>
                    <a:pt x="73" y="2"/>
                  </a:lnTo>
                  <a:lnTo>
                    <a:pt x="64" y="4"/>
                  </a:lnTo>
                  <a:lnTo>
                    <a:pt x="55" y="8"/>
                  </a:lnTo>
                  <a:lnTo>
                    <a:pt x="47" y="11"/>
                  </a:lnTo>
                  <a:lnTo>
                    <a:pt x="40" y="16"/>
                  </a:lnTo>
                  <a:lnTo>
                    <a:pt x="33" y="21"/>
                  </a:lnTo>
                  <a:lnTo>
                    <a:pt x="26" y="27"/>
                  </a:lnTo>
                  <a:lnTo>
                    <a:pt x="21" y="33"/>
                  </a:lnTo>
                  <a:lnTo>
                    <a:pt x="15" y="40"/>
                  </a:lnTo>
                  <a:lnTo>
                    <a:pt x="11" y="48"/>
                  </a:lnTo>
                  <a:lnTo>
                    <a:pt x="6" y="56"/>
                  </a:lnTo>
                  <a:lnTo>
                    <a:pt x="4" y="64"/>
                  </a:lnTo>
                  <a:lnTo>
                    <a:pt x="2" y="73"/>
                  </a:lnTo>
                  <a:lnTo>
                    <a:pt x="0" y="82"/>
                  </a:lnTo>
                  <a:lnTo>
                    <a:pt x="0" y="91"/>
                  </a:lnTo>
                  <a:lnTo>
                    <a:pt x="0" y="101"/>
                  </a:lnTo>
                  <a:lnTo>
                    <a:pt x="2" y="110"/>
                  </a:lnTo>
                  <a:lnTo>
                    <a:pt x="4" y="119"/>
                  </a:lnTo>
                  <a:lnTo>
                    <a:pt x="6" y="127"/>
                  </a:lnTo>
                  <a:lnTo>
                    <a:pt x="11" y="135"/>
                  </a:lnTo>
                  <a:lnTo>
                    <a:pt x="15" y="142"/>
                  </a:lnTo>
                  <a:lnTo>
                    <a:pt x="21" y="150"/>
                  </a:lnTo>
                  <a:lnTo>
                    <a:pt x="26" y="156"/>
                  </a:lnTo>
                  <a:lnTo>
                    <a:pt x="33" y="162"/>
                  </a:lnTo>
                  <a:lnTo>
                    <a:pt x="40" y="168"/>
                  </a:lnTo>
                  <a:lnTo>
                    <a:pt x="47" y="172"/>
                  </a:lnTo>
                  <a:lnTo>
                    <a:pt x="55" y="175"/>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8" name="297481211"/>
            <p:cNvSpPr>
              <a:spLocks/>
            </p:cNvSpPr>
            <p:nvPr/>
          </p:nvSpPr>
          <p:spPr bwMode="auto">
            <a:xfrm>
              <a:off x="3372530" y="2915469"/>
              <a:ext cx="36916" cy="9206"/>
            </a:xfrm>
            <a:custGeom>
              <a:avLst/>
              <a:gdLst/>
              <a:ahLst/>
              <a:cxnLst>
                <a:cxn ang="0">
                  <a:pos x="1170" y="0"/>
                </a:cxn>
                <a:cxn ang="0">
                  <a:pos x="1192" y="2"/>
                </a:cxn>
                <a:cxn ang="0">
                  <a:pos x="1212" y="8"/>
                </a:cxn>
                <a:cxn ang="0">
                  <a:pos x="1231" y="18"/>
                </a:cxn>
                <a:cxn ang="0">
                  <a:pos x="1246" y="31"/>
                </a:cxn>
                <a:cxn ang="0">
                  <a:pos x="1259" y="48"/>
                </a:cxn>
                <a:cxn ang="0">
                  <a:pos x="1271" y="67"/>
                </a:cxn>
                <a:cxn ang="0">
                  <a:pos x="1276" y="87"/>
                </a:cxn>
                <a:cxn ang="0">
                  <a:pos x="1278" y="109"/>
                </a:cxn>
                <a:cxn ang="0">
                  <a:pos x="1276" y="131"/>
                </a:cxn>
                <a:cxn ang="0">
                  <a:pos x="1271" y="151"/>
                </a:cxn>
                <a:cxn ang="0">
                  <a:pos x="1259" y="170"/>
                </a:cxn>
                <a:cxn ang="0">
                  <a:pos x="1246" y="185"/>
                </a:cxn>
                <a:cxn ang="0">
                  <a:pos x="1231" y="199"/>
                </a:cxn>
                <a:cxn ang="0">
                  <a:pos x="1212" y="209"/>
                </a:cxn>
                <a:cxn ang="0">
                  <a:pos x="1192" y="215"/>
                </a:cxn>
                <a:cxn ang="0">
                  <a:pos x="1170" y="217"/>
                </a:cxn>
                <a:cxn ang="0">
                  <a:pos x="97" y="217"/>
                </a:cxn>
                <a:cxn ang="0">
                  <a:pos x="76" y="213"/>
                </a:cxn>
                <a:cxn ang="0">
                  <a:pos x="56" y="204"/>
                </a:cxn>
                <a:cxn ang="0">
                  <a:pos x="40" y="193"/>
                </a:cxn>
                <a:cxn ang="0">
                  <a:pos x="24" y="177"/>
                </a:cxn>
                <a:cxn ang="0">
                  <a:pos x="13" y="161"/>
                </a:cxn>
                <a:cxn ang="0">
                  <a:pos x="4" y="141"/>
                </a:cxn>
                <a:cxn ang="0">
                  <a:pos x="0" y="120"/>
                </a:cxn>
                <a:cxn ang="0">
                  <a:pos x="0" y="98"/>
                </a:cxn>
                <a:cxn ang="0">
                  <a:pos x="4" y="77"/>
                </a:cxn>
                <a:cxn ang="0">
                  <a:pos x="13" y="57"/>
                </a:cxn>
                <a:cxn ang="0">
                  <a:pos x="24" y="39"/>
                </a:cxn>
                <a:cxn ang="0">
                  <a:pos x="40" y="24"/>
                </a:cxn>
                <a:cxn ang="0">
                  <a:pos x="56" y="13"/>
                </a:cxn>
                <a:cxn ang="0">
                  <a:pos x="76" y="4"/>
                </a:cxn>
                <a:cxn ang="0">
                  <a:pos x="97" y="0"/>
                </a:cxn>
              </a:cxnLst>
              <a:rect l="0" t="0" r="r" b="b"/>
              <a:pathLst>
                <a:path w="1278" h="217">
                  <a:moveTo>
                    <a:pt x="108" y="0"/>
                  </a:moveTo>
                  <a:lnTo>
                    <a:pt x="1170" y="0"/>
                  </a:lnTo>
                  <a:lnTo>
                    <a:pt x="1181" y="0"/>
                  </a:lnTo>
                  <a:lnTo>
                    <a:pt x="1192" y="2"/>
                  </a:lnTo>
                  <a:lnTo>
                    <a:pt x="1202" y="4"/>
                  </a:lnTo>
                  <a:lnTo>
                    <a:pt x="1212" y="8"/>
                  </a:lnTo>
                  <a:lnTo>
                    <a:pt x="1222" y="13"/>
                  </a:lnTo>
                  <a:lnTo>
                    <a:pt x="1231" y="18"/>
                  </a:lnTo>
                  <a:lnTo>
                    <a:pt x="1238" y="24"/>
                  </a:lnTo>
                  <a:lnTo>
                    <a:pt x="1246" y="31"/>
                  </a:lnTo>
                  <a:lnTo>
                    <a:pt x="1254" y="39"/>
                  </a:lnTo>
                  <a:lnTo>
                    <a:pt x="1259" y="48"/>
                  </a:lnTo>
                  <a:lnTo>
                    <a:pt x="1265" y="57"/>
                  </a:lnTo>
                  <a:lnTo>
                    <a:pt x="1271" y="67"/>
                  </a:lnTo>
                  <a:lnTo>
                    <a:pt x="1274" y="77"/>
                  </a:lnTo>
                  <a:lnTo>
                    <a:pt x="1276" y="87"/>
                  </a:lnTo>
                  <a:lnTo>
                    <a:pt x="1278" y="98"/>
                  </a:lnTo>
                  <a:lnTo>
                    <a:pt x="1278" y="109"/>
                  </a:lnTo>
                  <a:lnTo>
                    <a:pt x="1278" y="120"/>
                  </a:lnTo>
                  <a:lnTo>
                    <a:pt x="1276" y="131"/>
                  </a:lnTo>
                  <a:lnTo>
                    <a:pt x="1274" y="141"/>
                  </a:lnTo>
                  <a:lnTo>
                    <a:pt x="1271" y="151"/>
                  </a:lnTo>
                  <a:lnTo>
                    <a:pt x="1265" y="161"/>
                  </a:lnTo>
                  <a:lnTo>
                    <a:pt x="1259" y="170"/>
                  </a:lnTo>
                  <a:lnTo>
                    <a:pt x="1254" y="177"/>
                  </a:lnTo>
                  <a:lnTo>
                    <a:pt x="1246" y="185"/>
                  </a:lnTo>
                  <a:lnTo>
                    <a:pt x="1238" y="193"/>
                  </a:lnTo>
                  <a:lnTo>
                    <a:pt x="1231" y="199"/>
                  </a:lnTo>
                  <a:lnTo>
                    <a:pt x="1222" y="204"/>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4"/>
                  </a:lnTo>
                  <a:lnTo>
                    <a:pt x="47" y="199"/>
                  </a:lnTo>
                  <a:lnTo>
                    <a:pt x="40" y="193"/>
                  </a:lnTo>
                  <a:lnTo>
                    <a:pt x="32" y="185"/>
                  </a:lnTo>
                  <a:lnTo>
                    <a:pt x="24" y="177"/>
                  </a:lnTo>
                  <a:lnTo>
                    <a:pt x="19" y="170"/>
                  </a:lnTo>
                  <a:lnTo>
                    <a:pt x="13" y="161"/>
                  </a:lnTo>
                  <a:lnTo>
                    <a:pt x="9" y="151"/>
                  </a:lnTo>
                  <a:lnTo>
                    <a:pt x="4" y="141"/>
                  </a:lnTo>
                  <a:lnTo>
                    <a:pt x="2" y="131"/>
                  </a:lnTo>
                  <a:lnTo>
                    <a:pt x="0" y="120"/>
                  </a:lnTo>
                  <a:lnTo>
                    <a:pt x="0" y="109"/>
                  </a:lnTo>
                  <a:lnTo>
                    <a:pt x="0" y="98"/>
                  </a:lnTo>
                  <a:lnTo>
                    <a:pt x="2" y="87"/>
                  </a:lnTo>
                  <a:lnTo>
                    <a:pt x="4" y="77"/>
                  </a:lnTo>
                  <a:lnTo>
                    <a:pt x="9" y="67"/>
                  </a:lnTo>
                  <a:lnTo>
                    <a:pt x="13" y="57"/>
                  </a:lnTo>
                  <a:lnTo>
                    <a:pt x="19" y="48"/>
                  </a:lnTo>
                  <a:lnTo>
                    <a:pt x="24" y="39"/>
                  </a:lnTo>
                  <a:lnTo>
                    <a:pt x="32" y="31"/>
                  </a:lnTo>
                  <a:lnTo>
                    <a:pt x="40" y="24"/>
                  </a:lnTo>
                  <a:lnTo>
                    <a:pt x="47" y="18"/>
                  </a:lnTo>
                  <a:lnTo>
                    <a:pt x="56" y="13"/>
                  </a:lnTo>
                  <a:lnTo>
                    <a:pt x="66" y="8"/>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09" name="942622959"/>
            <p:cNvSpPr>
              <a:spLocks/>
            </p:cNvSpPr>
            <p:nvPr/>
          </p:nvSpPr>
          <p:spPr bwMode="auto">
            <a:xfrm>
              <a:off x="3260631" y="2915888"/>
              <a:ext cx="5191" cy="7532"/>
            </a:xfrm>
            <a:custGeom>
              <a:avLst/>
              <a:gdLst/>
              <a:ahLst/>
              <a:cxnLst>
                <a:cxn ang="0">
                  <a:pos x="101" y="182"/>
                </a:cxn>
                <a:cxn ang="0">
                  <a:pos x="119" y="178"/>
                </a:cxn>
                <a:cxn ang="0">
                  <a:pos x="136" y="172"/>
                </a:cxn>
                <a:cxn ang="0">
                  <a:pos x="150" y="162"/>
                </a:cxn>
                <a:cxn ang="0">
                  <a:pos x="162" y="149"/>
                </a:cxn>
                <a:cxn ang="0">
                  <a:pos x="172" y="135"/>
                </a:cxn>
                <a:cxn ang="0">
                  <a:pos x="179" y="118"/>
                </a:cxn>
                <a:cxn ang="0">
                  <a:pos x="183" y="101"/>
                </a:cxn>
                <a:cxn ang="0">
                  <a:pos x="183" y="82"/>
                </a:cxn>
                <a:cxn ang="0">
                  <a:pos x="179" y="64"/>
                </a:cxn>
                <a:cxn ang="0">
                  <a:pos x="172" y="47"/>
                </a:cxn>
                <a:cxn ang="0">
                  <a:pos x="162" y="33"/>
                </a:cxn>
                <a:cxn ang="0">
                  <a:pos x="150" y="21"/>
                </a:cxn>
                <a:cxn ang="0">
                  <a:pos x="136" y="11"/>
                </a:cxn>
                <a:cxn ang="0">
                  <a:pos x="119" y="4"/>
                </a:cxn>
                <a:cxn ang="0">
                  <a:pos x="101" y="0"/>
                </a:cxn>
                <a:cxn ang="0">
                  <a:pos x="82" y="0"/>
                </a:cxn>
                <a:cxn ang="0">
                  <a:pos x="65" y="4"/>
                </a:cxn>
                <a:cxn ang="0">
                  <a:pos x="49" y="11"/>
                </a:cxn>
                <a:cxn ang="0">
                  <a:pos x="34" y="21"/>
                </a:cxn>
                <a:cxn ang="0">
                  <a:pos x="21" y="33"/>
                </a:cxn>
                <a:cxn ang="0">
                  <a:pos x="11" y="47"/>
                </a:cxn>
                <a:cxn ang="0">
                  <a:pos x="5" y="64"/>
                </a:cxn>
                <a:cxn ang="0">
                  <a:pos x="1" y="82"/>
                </a:cxn>
                <a:cxn ang="0">
                  <a:pos x="1" y="101"/>
                </a:cxn>
                <a:cxn ang="0">
                  <a:pos x="5" y="118"/>
                </a:cxn>
                <a:cxn ang="0">
                  <a:pos x="11" y="135"/>
                </a:cxn>
                <a:cxn ang="0">
                  <a:pos x="21" y="149"/>
                </a:cxn>
                <a:cxn ang="0">
                  <a:pos x="34" y="162"/>
                </a:cxn>
                <a:cxn ang="0">
                  <a:pos x="49" y="172"/>
                </a:cxn>
                <a:cxn ang="0">
                  <a:pos x="65" y="178"/>
                </a:cxn>
                <a:cxn ang="0">
                  <a:pos x="82" y="182"/>
                </a:cxn>
              </a:cxnLst>
              <a:rect l="0" t="0" r="r" b="b"/>
              <a:pathLst>
                <a:path w="183" h="183">
                  <a:moveTo>
                    <a:pt x="92" y="183"/>
                  </a:moveTo>
                  <a:lnTo>
                    <a:pt x="101" y="182"/>
                  </a:lnTo>
                  <a:lnTo>
                    <a:pt x="110" y="180"/>
                  </a:lnTo>
                  <a:lnTo>
                    <a:pt x="119" y="178"/>
                  </a:lnTo>
                  <a:lnTo>
                    <a:pt x="128" y="175"/>
                  </a:lnTo>
                  <a:lnTo>
                    <a:pt x="136" y="172"/>
                  </a:lnTo>
                  <a:lnTo>
                    <a:pt x="143" y="167"/>
                  </a:lnTo>
                  <a:lnTo>
                    <a:pt x="150" y="162"/>
                  </a:lnTo>
                  <a:lnTo>
                    <a:pt x="157" y="156"/>
                  </a:lnTo>
                  <a:lnTo>
                    <a:pt x="162" y="149"/>
                  </a:lnTo>
                  <a:lnTo>
                    <a:pt x="168" y="142"/>
                  </a:lnTo>
                  <a:lnTo>
                    <a:pt x="172" y="135"/>
                  </a:lnTo>
                  <a:lnTo>
                    <a:pt x="177" y="126"/>
                  </a:lnTo>
                  <a:lnTo>
                    <a:pt x="179" y="118"/>
                  </a:lnTo>
                  <a:lnTo>
                    <a:pt x="181" y="109"/>
                  </a:lnTo>
                  <a:lnTo>
                    <a:pt x="183" y="101"/>
                  </a:lnTo>
                  <a:lnTo>
                    <a:pt x="183" y="91"/>
                  </a:lnTo>
                  <a:lnTo>
                    <a:pt x="183" y="82"/>
                  </a:lnTo>
                  <a:lnTo>
                    <a:pt x="181" y="73"/>
                  </a:lnTo>
                  <a:lnTo>
                    <a:pt x="179" y="64"/>
                  </a:lnTo>
                  <a:lnTo>
                    <a:pt x="177" y="55"/>
                  </a:lnTo>
                  <a:lnTo>
                    <a:pt x="172" y="47"/>
                  </a:lnTo>
                  <a:lnTo>
                    <a:pt x="168" y="40"/>
                  </a:lnTo>
                  <a:lnTo>
                    <a:pt x="162" y="33"/>
                  </a:lnTo>
                  <a:lnTo>
                    <a:pt x="157" y="26"/>
                  </a:lnTo>
                  <a:lnTo>
                    <a:pt x="150" y="21"/>
                  </a:lnTo>
                  <a:lnTo>
                    <a:pt x="143" y="15"/>
                  </a:lnTo>
                  <a:lnTo>
                    <a:pt x="136" y="11"/>
                  </a:lnTo>
                  <a:lnTo>
                    <a:pt x="128" y="6"/>
                  </a:lnTo>
                  <a:lnTo>
                    <a:pt x="119" y="4"/>
                  </a:lnTo>
                  <a:lnTo>
                    <a:pt x="110" y="2"/>
                  </a:lnTo>
                  <a:lnTo>
                    <a:pt x="101" y="0"/>
                  </a:lnTo>
                  <a:lnTo>
                    <a:pt x="92" y="0"/>
                  </a:lnTo>
                  <a:lnTo>
                    <a:pt x="82" y="0"/>
                  </a:lnTo>
                  <a:lnTo>
                    <a:pt x="73" y="2"/>
                  </a:lnTo>
                  <a:lnTo>
                    <a:pt x="65" y="4"/>
                  </a:lnTo>
                  <a:lnTo>
                    <a:pt x="57" y="6"/>
                  </a:lnTo>
                  <a:lnTo>
                    <a:pt x="49" y="11"/>
                  </a:lnTo>
                  <a:lnTo>
                    <a:pt x="41" y="15"/>
                  </a:lnTo>
                  <a:lnTo>
                    <a:pt x="34" y="21"/>
                  </a:lnTo>
                  <a:lnTo>
                    <a:pt x="28" y="26"/>
                  </a:lnTo>
                  <a:lnTo>
                    <a:pt x="21" y="33"/>
                  </a:lnTo>
                  <a:lnTo>
                    <a:pt x="16" y="40"/>
                  </a:lnTo>
                  <a:lnTo>
                    <a:pt x="11" y="47"/>
                  </a:lnTo>
                  <a:lnTo>
                    <a:pt x="8" y="55"/>
                  </a:lnTo>
                  <a:lnTo>
                    <a:pt x="5" y="64"/>
                  </a:lnTo>
                  <a:lnTo>
                    <a:pt x="2" y="73"/>
                  </a:lnTo>
                  <a:lnTo>
                    <a:pt x="1" y="82"/>
                  </a:lnTo>
                  <a:lnTo>
                    <a:pt x="0" y="91"/>
                  </a:lnTo>
                  <a:lnTo>
                    <a:pt x="1" y="101"/>
                  </a:lnTo>
                  <a:lnTo>
                    <a:pt x="2" y="109"/>
                  </a:lnTo>
                  <a:lnTo>
                    <a:pt x="5" y="118"/>
                  </a:lnTo>
                  <a:lnTo>
                    <a:pt x="8" y="126"/>
                  </a:lnTo>
                  <a:lnTo>
                    <a:pt x="11" y="135"/>
                  </a:lnTo>
                  <a:lnTo>
                    <a:pt x="16" y="142"/>
                  </a:lnTo>
                  <a:lnTo>
                    <a:pt x="21" y="149"/>
                  </a:lnTo>
                  <a:lnTo>
                    <a:pt x="28" y="156"/>
                  </a:lnTo>
                  <a:lnTo>
                    <a:pt x="34" y="162"/>
                  </a:lnTo>
                  <a:lnTo>
                    <a:pt x="41" y="167"/>
                  </a:lnTo>
                  <a:lnTo>
                    <a:pt x="49" y="172"/>
                  </a:lnTo>
                  <a:lnTo>
                    <a:pt x="57" y="175"/>
                  </a:lnTo>
                  <a:lnTo>
                    <a:pt x="65" y="178"/>
                  </a:lnTo>
                  <a:lnTo>
                    <a:pt x="73" y="180"/>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0" name="1325670458"/>
            <p:cNvSpPr>
              <a:spLocks/>
            </p:cNvSpPr>
            <p:nvPr/>
          </p:nvSpPr>
          <p:spPr bwMode="auto">
            <a:xfrm>
              <a:off x="3267841" y="2915888"/>
              <a:ext cx="5191" cy="7532"/>
            </a:xfrm>
            <a:custGeom>
              <a:avLst/>
              <a:gdLst/>
              <a:ahLst/>
              <a:cxnLst>
                <a:cxn ang="0">
                  <a:pos x="100" y="182"/>
                </a:cxn>
                <a:cxn ang="0">
                  <a:pos x="118" y="178"/>
                </a:cxn>
                <a:cxn ang="0">
                  <a:pos x="134" y="172"/>
                </a:cxn>
                <a:cxn ang="0">
                  <a:pos x="149" y="162"/>
                </a:cxn>
                <a:cxn ang="0">
                  <a:pos x="161" y="149"/>
                </a:cxn>
                <a:cxn ang="0">
                  <a:pos x="171" y="135"/>
                </a:cxn>
                <a:cxn ang="0">
                  <a:pos x="179" y="118"/>
                </a:cxn>
                <a:cxn ang="0">
                  <a:pos x="182" y="101"/>
                </a:cxn>
                <a:cxn ang="0">
                  <a:pos x="182" y="82"/>
                </a:cxn>
                <a:cxn ang="0">
                  <a:pos x="179" y="64"/>
                </a:cxn>
                <a:cxn ang="0">
                  <a:pos x="171" y="47"/>
                </a:cxn>
                <a:cxn ang="0">
                  <a:pos x="161" y="33"/>
                </a:cxn>
                <a:cxn ang="0">
                  <a:pos x="149" y="21"/>
                </a:cxn>
                <a:cxn ang="0">
                  <a:pos x="134" y="11"/>
                </a:cxn>
                <a:cxn ang="0">
                  <a:pos x="118" y="4"/>
                </a:cxn>
                <a:cxn ang="0">
                  <a:pos x="100" y="0"/>
                </a:cxn>
                <a:cxn ang="0">
                  <a:pos x="81" y="0"/>
                </a:cxn>
                <a:cxn ang="0">
                  <a:pos x="63" y="4"/>
                </a:cxn>
                <a:cxn ang="0">
                  <a:pos x="48" y="11"/>
                </a:cxn>
                <a:cxn ang="0">
                  <a:pos x="32" y="21"/>
                </a:cxn>
                <a:cxn ang="0">
                  <a:pos x="20" y="33"/>
                </a:cxn>
                <a:cxn ang="0">
                  <a:pos x="10" y="47"/>
                </a:cxn>
                <a:cxn ang="0">
                  <a:pos x="4" y="64"/>
                </a:cxn>
                <a:cxn ang="0">
                  <a:pos x="0" y="82"/>
                </a:cxn>
                <a:cxn ang="0">
                  <a:pos x="0" y="101"/>
                </a:cxn>
                <a:cxn ang="0">
                  <a:pos x="4" y="118"/>
                </a:cxn>
                <a:cxn ang="0">
                  <a:pos x="10" y="135"/>
                </a:cxn>
                <a:cxn ang="0">
                  <a:pos x="20" y="149"/>
                </a:cxn>
                <a:cxn ang="0">
                  <a:pos x="32" y="162"/>
                </a:cxn>
                <a:cxn ang="0">
                  <a:pos x="48" y="172"/>
                </a:cxn>
                <a:cxn ang="0">
                  <a:pos x="63" y="178"/>
                </a:cxn>
                <a:cxn ang="0">
                  <a:pos x="81" y="182"/>
                </a:cxn>
              </a:cxnLst>
              <a:rect l="0" t="0" r="r" b="b"/>
              <a:pathLst>
                <a:path w="182" h="183">
                  <a:moveTo>
                    <a:pt x="91" y="183"/>
                  </a:moveTo>
                  <a:lnTo>
                    <a:pt x="100" y="182"/>
                  </a:lnTo>
                  <a:lnTo>
                    <a:pt x="109" y="180"/>
                  </a:lnTo>
                  <a:lnTo>
                    <a:pt x="118" y="178"/>
                  </a:lnTo>
                  <a:lnTo>
                    <a:pt x="127" y="175"/>
                  </a:lnTo>
                  <a:lnTo>
                    <a:pt x="134" y="172"/>
                  </a:lnTo>
                  <a:lnTo>
                    <a:pt x="142" y="167"/>
                  </a:lnTo>
                  <a:lnTo>
                    <a:pt x="149" y="162"/>
                  </a:lnTo>
                  <a:lnTo>
                    <a:pt x="155" y="156"/>
                  </a:lnTo>
                  <a:lnTo>
                    <a:pt x="161" y="149"/>
                  </a:lnTo>
                  <a:lnTo>
                    <a:pt x="167"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7" y="40"/>
                  </a:lnTo>
                  <a:lnTo>
                    <a:pt x="161" y="33"/>
                  </a:lnTo>
                  <a:lnTo>
                    <a:pt x="155" y="26"/>
                  </a:lnTo>
                  <a:lnTo>
                    <a:pt x="149" y="21"/>
                  </a:lnTo>
                  <a:lnTo>
                    <a:pt x="142" y="15"/>
                  </a:lnTo>
                  <a:lnTo>
                    <a:pt x="134" y="11"/>
                  </a:lnTo>
                  <a:lnTo>
                    <a:pt x="127" y="6"/>
                  </a:lnTo>
                  <a:lnTo>
                    <a:pt x="118" y="4"/>
                  </a:lnTo>
                  <a:lnTo>
                    <a:pt x="109" y="2"/>
                  </a:lnTo>
                  <a:lnTo>
                    <a:pt x="100" y="0"/>
                  </a:lnTo>
                  <a:lnTo>
                    <a:pt x="91" y="0"/>
                  </a:lnTo>
                  <a:lnTo>
                    <a:pt x="81" y="0"/>
                  </a:lnTo>
                  <a:lnTo>
                    <a:pt x="72" y="2"/>
                  </a:lnTo>
                  <a:lnTo>
                    <a:pt x="63" y="4"/>
                  </a:lnTo>
                  <a:lnTo>
                    <a:pt x="56" y="6"/>
                  </a:lnTo>
                  <a:lnTo>
                    <a:pt x="48" y="11"/>
                  </a:lnTo>
                  <a:lnTo>
                    <a:pt x="40" y="15"/>
                  </a:lnTo>
                  <a:lnTo>
                    <a:pt x="32" y="21"/>
                  </a:lnTo>
                  <a:lnTo>
                    <a:pt x="27" y="26"/>
                  </a:lnTo>
                  <a:lnTo>
                    <a:pt x="20" y="33"/>
                  </a:lnTo>
                  <a:lnTo>
                    <a:pt x="16" y="40"/>
                  </a:lnTo>
                  <a:lnTo>
                    <a:pt x="10" y="47"/>
                  </a:lnTo>
                  <a:lnTo>
                    <a:pt x="7" y="55"/>
                  </a:lnTo>
                  <a:lnTo>
                    <a:pt x="4" y="64"/>
                  </a:lnTo>
                  <a:lnTo>
                    <a:pt x="1" y="73"/>
                  </a:lnTo>
                  <a:lnTo>
                    <a:pt x="0" y="82"/>
                  </a:lnTo>
                  <a:lnTo>
                    <a:pt x="0" y="91"/>
                  </a:lnTo>
                  <a:lnTo>
                    <a:pt x="0" y="101"/>
                  </a:lnTo>
                  <a:lnTo>
                    <a:pt x="1" y="109"/>
                  </a:lnTo>
                  <a:lnTo>
                    <a:pt x="4" y="118"/>
                  </a:lnTo>
                  <a:lnTo>
                    <a:pt x="7" y="126"/>
                  </a:lnTo>
                  <a:lnTo>
                    <a:pt x="10" y="135"/>
                  </a:lnTo>
                  <a:lnTo>
                    <a:pt x="16" y="142"/>
                  </a:lnTo>
                  <a:lnTo>
                    <a:pt x="20" y="149"/>
                  </a:lnTo>
                  <a:lnTo>
                    <a:pt x="27" y="156"/>
                  </a:lnTo>
                  <a:lnTo>
                    <a:pt x="32" y="162"/>
                  </a:lnTo>
                  <a:lnTo>
                    <a:pt x="40" y="167"/>
                  </a:lnTo>
                  <a:lnTo>
                    <a:pt x="48" y="172"/>
                  </a:lnTo>
                  <a:lnTo>
                    <a:pt x="56" y="175"/>
                  </a:lnTo>
                  <a:lnTo>
                    <a:pt x="63" y="178"/>
                  </a:lnTo>
                  <a:lnTo>
                    <a:pt x="72" y="180"/>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1" name="567649975"/>
            <p:cNvSpPr>
              <a:spLocks/>
            </p:cNvSpPr>
            <p:nvPr/>
          </p:nvSpPr>
          <p:spPr bwMode="auto">
            <a:xfrm>
              <a:off x="3275050" y="2915888"/>
              <a:ext cx="5480" cy="7532"/>
            </a:xfrm>
            <a:custGeom>
              <a:avLst/>
              <a:gdLst/>
              <a:ahLst/>
              <a:cxnLst>
                <a:cxn ang="0">
                  <a:pos x="100" y="182"/>
                </a:cxn>
                <a:cxn ang="0">
                  <a:pos x="118" y="178"/>
                </a:cxn>
                <a:cxn ang="0">
                  <a:pos x="134" y="172"/>
                </a:cxn>
                <a:cxn ang="0">
                  <a:pos x="149" y="162"/>
                </a:cxn>
                <a:cxn ang="0">
                  <a:pos x="162" y="149"/>
                </a:cxn>
                <a:cxn ang="0">
                  <a:pos x="171" y="135"/>
                </a:cxn>
                <a:cxn ang="0">
                  <a:pos x="179" y="118"/>
                </a:cxn>
                <a:cxn ang="0">
                  <a:pos x="182" y="101"/>
                </a:cxn>
                <a:cxn ang="0">
                  <a:pos x="182" y="82"/>
                </a:cxn>
                <a:cxn ang="0">
                  <a:pos x="179" y="64"/>
                </a:cxn>
                <a:cxn ang="0">
                  <a:pos x="171" y="47"/>
                </a:cxn>
                <a:cxn ang="0">
                  <a:pos x="162" y="33"/>
                </a:cxn>
                <a:cxn ang="0">
                  <a:pos x="149" y="21"/>
                </a:cxn>
                <a:cxn ang="0">
                  <a:pos x="134" y="11"/>
                </a:cxn>
                <a:cxn ang="0">
                  <a:pos x="118" y="4"/>
                </a:cxn>
                <a:cxn ang="0">
                  <a:pos x="100" y="0"/>
                </a:cxn>
                <a:cxn ang="0">
                  <a:pos x="82" y="0"/>
                </a:cxn>
                <a:cxn ang="0">
                  <a:pos x="64" y="4"/>
                </a:cxn>
                <a:cxn ang="0">
                  <a:pos x="48" y="11"/>
                </a:cxn>
                <a:cxn ang="0">
                  <a:pos x="33" y="21"/>
                </a:cxn>
                <a:cxn ang="0">
                  <a:pos x="20" y="33"/>
                </a:cxn>
                <a:cxn ang="0">
                  <a:pos x="11" y="47"/>
                </a:cxn>
                <a:cxn ang="0">
                  <a:pos x="3" y="64"/>
                </a:cxn>
                <a:cxn ang="0">
                  <a:pos x="0" y="82"/>
                </a:cxn>
                <a:cxn ang="0">
                  <a:pos x="0" y="101"/>
                </a:cxn>
                <a:cxn ang="0">
                  <a:pos x="3" y="118"/>
                </a:cxn>
                <a:cxn ang="0">
                  <a:pos x="11" y="135"/>
                </a:cxn>
                <a:cxn ang="0">
                  <a:pos x="20" y="149"/>
                </a:cxn>
                <a:cxn ang="0">
                  <a:pos x="33" y="162"/>
                </a:cxn>
                <a:cxn ang="0">
                  <a:pos x="48" y="172"/>
                </a:cxn>
                <a:cxn ang="0">
                  <a:pos x="64" y="178"/>
                </a:cxn>
                <a:cxn ang="0">
                  <a:pos x="82" y="182"/>
                </a:cxn>
              </a:cxnLst>
              <a:rect l="0" t="0" r="r" b="b"/>
              <a:pathLst>
                <a:path w="182" h="183">
                  <a:moveTo>
                    <a:pt x="91" y="183"/>
                  </a:moveTo>
                  <a:lnTo>
                    <a:pt x="100" y="182"/>
                  </a:lnTo>
                  <a:lnTo>
                    <a:pt x="110" y="180"/>
                  </a:lnTo>
                  <a:lnTo>
                    <a:pt x="118" y="178"/>
                  </a:lnTo>
                  <a:lnTo>
                    <a:pt x="126" y="175"/>
                  </a:lnTo>
                  <a:lnTo>
                    <a:pt x="134" y="172"/>
                  </a:lnTo>
                  <a:lnTo>
                    <a:pt x="142" y="167"/>
                  </a:lnTo>
                  <a:lnTo>
                    <a:pt x="149" y="162"/>
                  </a:lnTo>
                  <a:lnTo>
                    <a:pt x="155" y="156"/>
                  </a:lnTo>
                  <a:lnTo>
                    <a:pt x="162" y="149"/>
                  </a:lnTo>
                  <a:lnTo>
                    <a:pt x="166" y="142"/>
                  </a:lnTo>
                  <a:lnTo>
                    <a:pt x="171" y="135"/>
                  </a:lnTo>
                  <a:lnTo>
                    <a:pt x="175" y="126"/>
                  </a:lnTo>
                  <a:lnTo>
                    <a:pt x="179" y="118"/>
                  </a:lnTo>
                  <a:lnTo>
                    <a:pt x="181" y="109"/>
                  </a:lnTo>
                  <a:lnTo>
                    <a:pt x="182" y="101"/>
                  </a:lnTo>
                  <a:lnTo>
                    <a:pt x="182" y="91"/>
                  </a:lnTo>
                  <a:lnTo>
                    <a:pt x="182" y="82"/>
                  </a:lnTo>
                  <a:lnTo>
                    <a:pt x="181" y="73"/>
                  </a:lnTo>
                  <a:lnTo>
                    <a:pt x="179" y="64"/>
                  </a:lnTo>
                  <a:lnTo>
                    <a:pt x="175" y="55"/>
                  </a:lnTo>
                  <a:lnTo>
                    <a:pt x="171" y="47"/>
                  </a:lnTo>
                  <a:lnTo>
                    <a:pt x="166" y="40"/>
                  </a:lnTo>
                  <a:lnTo>
                    <a:pt x="162" y="33"/>
                  </a:lnTo>
                  <a:lnTo>
                    <a:pt x="155" y="26"/>
                  </a:lnTo>
                  <a:lnTo>
                    <a:pt x="149" y="21"/>
                  </a:lnTo>
                  <a:lnTo>
                    <a:pt x="142" y="15"/>
                  </a:lnTo>
                  <a:lnTo>
                    <a:pt x="134" y="11"/>
                  </a:lnTo>
                  <a:lnTo>
                    <a:pt x="126" y="6"/>
                  </a:lnTo>
                  <a:lnTo>
                    <a:pt x="118" y="4"/>
                  </a:lnTo>
                  <a:lnTo>
                    <a:pt x="110" y="2"/>
                  </a:lnTo>
                  <a:lnTo>
                    <a:pt x="100" y="0"/>
                  </a:lnTo>
                  <a:lnTo>
                    <a:pt x="91" y="0"/>
                  </a:lnTo>
                  <a:lnTo>
                    <a:pt x="82" y="0"/>
                  </a:lnTo>
                  <a:lnTo>
                    <a:pt x="72" y="2"/>
                  </a:lnTo>
                  <a:lnTo>
                    <a:pt x="64" y="4"/>
                  </a:lnTo>
                  <a:lnTo>
                    <a:pt x="55" y="6"/>
                  </a:lnTo>
                  <a:lnTo>
                    <a:pt x="48" y="11"/>
                  </a:lnTo>
                  <a:lnTo>
                    <a:pt x="40" y="15"/>
                  </a:lnTo>
                  <a:lnTo>
                    <a:pt x="33" y="21"/>
                  </a:lnTo>
                  <a:lnTo>
                    <a:pt x="27" y="26"/>
                  </a:lnTo>
                  <a:lnTo>
                    <a:pt x="20" y="33"/>
                  </a:lnTo>
                  <a:lnTo>
                    <a:pt x="16" y="40"/>
                  </a:lnTo>
                  <a:lnTo>
                    <a:pt x="11" y="47"/>
                  </a:lnTo>
                  <a:lnTo>
                    <a:pt x="7" y="55"/>
                  </a:lnTo>
                  <a:lnTo>
                    <a:pt x="3" y="64"/>
                  </a:lnTo>
                  <a:lnTo>
                    <a:pt x="1" y="73"/>
                  </a:lnTo>
                  <a:lnTo>
                    <a:pt x="0" y="82"/>
                  </a:lnTo>
                  <a:lnTo>
                    <a:pt x="0" y="91"/>
                  </a:lnTo>
                  <a:lnTo>
                    <a:pt x="0" y="101"/>
                  </a:lnTo>
                  <a:lnTo>
                    <a:pt x="1" y="109"/>
                  </a:lnTo>
                  <a:lnTo>
                    <a:pt x="3" y="118"/>
                  </a:lnTo>
                  <a:lnTo>
                    <a:pt x="7" y="126"/>
                  </a:lnTo>
                  <a:lnTo>
                    <a:pt x="11" y="135"/>
                  </a:lnTo>
                  <a:lnTo>
                    <a:pt x="16" y="142"/>
                  </a:lnTo>
                  <a:lnTo>
                    <a:pt x="20" y="149"/>
                  </a:lnTo>
                  <a:lnTo>
                    <a:pt x="27" y="156"/>
                  </a:lnTo>
                  <a:lnTo>
                    <a:pt x="33" y="162"/>
                  </a:lnTo>
                  <a:lnTo>
                    <a:pt x="40" y="167"/>
                  </a:lnTo>
                  <a:lnTo>
                    <a:pt x="48" y="172"/>
                  </a:lnTo>
                  <a:lnTo>
                    <a:pt x="55" y="175"/>
                  </a:lnTo>
                  <a:lnTo>
                    <a:pt x="64" y="178"/>
                  </a:lnTo>
                  <a:lnTo>
                    <a:pt x="72"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2" name="515092649"/>
            <p:cNvSpPr>
              <a:spLocks/>
            </p:cNvSpPr>
            <p:nvPr/>
          </p:nvSpPr>
          <p:spPr bwMode="auto">
            <a:xfrm>
              <a:off x="3282549" y="2915888"/>
              <a:ext cx="5191" cy="7532"/>
            </a:xfrm>
            <a:custGeom>
              <a:avLst/>
              <a:gdLst/>
              <a:ahLst/>
              <a:cxnLst>
                <a:cxn ang="0">
                  <a:pos x="101" y="182"/>
                </a:cxn>
                <a:cxn ang="0">
                  <a:pos x="118" y="178"/>
                </a:cxn>
                <a:cxn ang="0">
                  <a:pos x="134" y="172"/>
                </a:cxn>
                <a:cxn ang="0">
                  <a:pos x="148" y="162"/>
                </a:cxn>
                <a:cxn ang="0">
                  <a:pos x="162" y="149"/>
                </a:cxn>
                <a:cxn ang="0">
                  <a:pos x="172" y="135"/>
                </a:cxn>
                <a:cxn ang="0">
                  <a:pos x="178" y="118"/>
                </a:cxn>
                <a:cxn ang="0">
                  <a:pos x="182" y="101"/>
                </a:cxn>
                <a:cxn ang="0">
                  <a:pos x="182" y="82"/>
                </a:cxn>
                <a:cxn ang="0">
                  <a:pos x="178" y="64"/>
                </a:cxn>
                <a:cxn ang="0">
                  <a:pos x="172" y="47"/>
                </a:cxn>
                <a:cxn ang="0">
                  <a:pos x="162" y="33"/>
                </a:cxn>
                <a:cxn ang="0">
                  <a:pos x="148" y="21"/>
                </a:cxn>
                <a:cxn ang="0">
                  <a:pos x="134" y="11"/>
                </a:cxn>
                <a:cxn ang="0">
                  <a:pos x="118" y="4"/>
                </a:cxn>
                <a:cxn ang="0">
                  <a:pos x="101" y="0"/>
                </a:cxn>
                <a:cxn ang="0">
                  <a:pos x="82" y="0"/>
                </a:cxn>
                <a:cxn ang="0">
                  <a:pos x="64" y="4"/>
                </a:cxn>
                <a:cxn ang="0">
                  <a:pos x="48" y="11"/>
                </a:cxn>
                <a:cxn ang="0">
                  <a:pos x="33" y="21"/>
                </a:cxn>
                <a:cxn ang="0">
                  <a:pos x="21" y="33"/>
                </a:cxn>
                <a:cxn ang="0">
                  <a:pos x="11" y="47"/>
                </a:cxn>
                <a:cxn ang="0">
                  <a:pos x="3" y="64"/>
                </a:cxn>
                <a:cxn ang="0">
                  <a:pos x="0" y="82"/>
                </a:cxn>
                <a:cxn ang="0">
                  <a:pos x="0" y="101"/>
                </a:cxn>
                <a:cxn ang="0">
                  <a:pos x="3" y="118"/>
                </a:cxn>
                <a:cxn ang="0">
                  <a:pos x="11" y="135"/>
                </a:cxn>
                <a:cxn ang="0">
                  <a:pos x="21" y="149"/>
                </a:cxn>
                <a:cxn ang="0">
                  <a:pos x="33" y="162"/>
                </a:cxn>
                <a:cxn ang="0">
                  <a:pos x="48" y="172"/>
                </a:cxn>
                <a:cxn ang="0">
                  <a:pos x="64" y="178"/>
                </a:cxn>
                <a:cxn ang="0">
                  <a:pos x="82" y="182"/>
                </a:cxn>
              </a:cxnLst>
              <a:rect l="0" t="0" r="r" b="b"/>
              <a:pathLst>
                <a:path w="183" h="183">
                  <a:moveTo>
                    <a:pt x="91" y="183"/>
                  </a:moveTo>
                  <a:lnTo>
                    <a:pt x="101" y="182"/>
                  </a:lnTo>
                  <a:lnTo>
                    <a:pt x="110" y="180"/>
                  </a:lnTo>
                  <a:lnTo>
                    <a:pt x="118" y="178"/>
                  </a:lnTo>
                  <a:lnTo>
                    <a:pt x="126" y="175"/>
                  </a:lnTo>
                  <a:lnTo>
                    <a:pt x="134" y="172"/>
                  </a:lnTo>
                  <a:lnTo>
                    <a:pt x="142" y="167"/>
                  </a:lnTo>
                  <a:lnTo>
                    <a:pt x="148" y="162"/>
                  </a:lnTo>
                  <a:lnTo>
                    <a:pt x="155" y="156"/>
                  </a:lnTo>
                  <a:lnTo>
                    <a:pt x="162" y="149"/>
                  </a:lnTo>
                  <a:lnTo>
                    <a:pt x="166" y="142"/>
                  </a:lnTo>
                  <a:lnTo>
                    <a:pt x="172" y="135"/>
                  </a:lnTo>
                  <a:lnTo>
                    <a:pt x="175" y="126"/>
                  </a:lnTo>
                  <a:lnTo>
                    <a:pt x="178" y="118"/>
                  </a:lnTo>
                  <a:lnTo>
                    <a:pt x="181" y="109"/>
                  </a:lnTo>
                  <a:lnTo>
                    <a:pt x="182" y="101"/>
                  </a:lnTo>
                  <a:lnTo>
                    <a:pt x="183" y="91"/>
                  </a:lnTo>
                  <a:lnTo>
                    <a:pt x="182" y="82"/>
                  </a:lnTo>
                  <a:lnTo>
                    <a:pt x="181" y="73"/>
                  </a:lnTo>
                  <a:lnTo>
                    <a:pt x="178" y="64"/>
                  </a:lnTo>
                  <a:lnTo>
                    <a:pt x="175" y="55"/>
                  </a:lnTo>
                  <a:lnTo>
                    <a:pt x="172" y="47"/>
                  </a:lnTo>
                  <a:lnTo>
                    <a:pt x="166" y="40"/>
                  </a:lnTo>
                  <a:lnTo>
                    <a:pt x="162" y="33"/>
                  </a:lnTo>
                  <a:lnTo>
                    <a:pt x="155" y="26"/>
                  </a:lnTo>
                  <a:lnTo>
                    <a:pt x="148" y="21"/>
                  </a:lnTo>
                  <a:lnTo>
                    <a:pt x="142" y="15"/>
                  </a:lnTo>
                  <a:lnTo>
                    <a:pt x="134" y="11"/>
                  </a:lnTo>
                  <a:lnTo>
                    <a:pt x="126" y="6"/>
                  </a:lnTo>
                  <a:lnTo>
                    <a:pt x="118" y="4"/>
                  </a:lnTo>
                  <a:lnTo>
                    <a:pt x="110" y="2"/>
                  </a:lnTo>
                  <a:lnTo>
                    <a:pt x="101" y="0"/>
                  </a:lnTo>
                  <a:lnTo>
                    <a:pt x="91" y="0"/>
                  </a:lnTo>
                  <a:lnTo>
                    <a:pt x="82" y="0"/>
                  </a:lnTo>
                  <a:lnTo>
                    <a:pt x="73" y="2"/>
                  </a:lnTo>
                  <a:lnTo>
                    <a:pt x="64" y="4"/>
                  </a:lnTo>
                  <a:lnTo>
                    <a:pt x="55" y="6"/>
                  </a:lnTo>
                  <a:lnTo>
                    <a:pt x="48" y="11"/>
                  </a:lnTo>
                  <a:lnTo>
                    <a:pt x="40" y="15"/>
                  </a:lnTo>
                  <a:lnTo>
                    <a:pt x="33" y="21"/>
                  </a:lnTo>
                  <a:lnTo>
                    <a:pt x="26" y="26"/>
                  </a:lnTo>
                  <a:lnTo>
                    <a:pt x="21" y="33"/>
                  </a:lnTo>
                  <a:lnTo>
                    <a:pt x="15" y="40"/>
                  </a:lnTo>
                  <a:lnTo>
                    <a:pt x="11" y="47"/>
                  </a:lnTo>
                  <a:lnTo>
                    <a:pt x="6" y="55"/>
                  </a:lnTo>
                  <a:lnTo>
                    <a:pt x="3" y="64"/>
                  </a:lnTo>
                  <a:lnTo>
                    <a:pt x="1" y="73"/>
                  </a:lnTo>
                  <a:lnTo>
                    <a:pt x="0" y="82"/>
                  </a:lnTo>
                  <a:lnTo>
                    <a:pt x="0" y="91"/>
                  </a:lnTo>
                  <a:lnTo>
                    <a:pt x="0" y="101"/>
                  </a:lnTo>
                  <a:lnTo>
                    <a:pt x="1" y="109"/>
                  </a:lnTo>
                  <a:lnTo>
                    <a:pt x="3" y="118"/>
                  </a:lnTo>
                  <a:lnTo>
                    <a:pt x="6" y="126"/>
                  </a:lnTo>
                  <a:lnTo>
                    <a:pt x="11" y="135"/>
                  </a:lnTo>
                  <a:lnTo>
                    <a:pt x="15" y="142"/>
                  </a:lnTo>
                  <a:lnTo>
                    <a:pt x="21" y="149"/>
                  </a:lnTo>
                  <a:lnTo>
                    <a:pt x="26" y="156"/>
                  </a:lnTo>
                  <a:lnTo>
                    <a:pt x="33" y="162"/>
                  </a:lnTo>
                  <a:lnTo>
                    <a:pt x="40" y="167"/>
                  </a:lnTo>
                  <a:lnTo>
                    <a:pt x="48"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3" name="416489236"/>
            <p:cNvSpPr>
              <a:spLocks/>
            </p:cNvSpPr>
            <p:nvPr/>
          </p:nvSpPr>
          <p:spPr bwMode="auto">
            <a:xfrm>
              <a:off x="3289760" y="2915888"/>
              <a:ext cx="5191" cy="7532"/>
            </a:xfrm>
            <a:custGeom>
              <a:avLst/>
              <a:gdLst/>
              <a:ahLst/>
              <a:cxnLst>
                <a:cxn ang="0">
                  <a:pos x="101" y="182"/>
                </a:cxn>
                <a:cxn ang="0">
                  <a:pos x="118" y="178"/>
                </a:cxn>
                <a:cxn ang="0">
                  <a:pos x="134" y="172"/>
                </a:cxn>
                <a:cxn ang="0">
                  <a:pos x="149" y="162"/>
                </a:cxn>
                <a:cxn ang="0">
                  <a:pos x="162" y="149"/>
                </a:cxn>
                <a:cxn ang="0">
                  <a:pos x="172" y="135"/>
                </a:cxn>
                <a:cxn ang="0">
                  <a:pos x="178" y="118"/>
                </a:cxn>
                <a:cxn ang="0">
                  <a:pos x="182" y="101"/>
                </a:cxn>
                <a:cxn ang="0">
                  <a:pos x="182" y="82"/>
                </a:cxn>
                <a:cxn ang="0">
                  <a:pos x="178" y="64"/>
                </a:cxn>
                <a:cxn ang="0">
                  <a:pos x="172" y="47"/>
                </a:cxn>
                <a:cxn ang="0">
                  <a:pos x="162" y="33"/>
                </a:cxn>
                <a:cxn ang="0">
                  <a:pos x="149" y="21"/>
                </a:cxn>
                <a:cxn ang="0">
                  <a:pos x="134" y="11"/>
                </a:cxn>
                <a:cxn ang="0">
                  <a:pos x="118" y="4"/>
                </a:cxn>
                <a:cxn ang="0">
                  <a:pos x="101" y="0"/>
                </a:cxn>
                <a:cxn ang="0">
                  <a:pos x="82" y="0"/>
                </a:cxn>
                <a:cxn ang="0">
                  <a:pos x="64" y="4"/>
                </a:cxn>
                <a:cxn ang="0">
                  <a:pos x="47" y="11"/>
                </a:cxn>
                <a:cxn ang="0">
                  <a:pos x="33" y="21"/>
                </a:cxn>
                <a:cxn ang="0">
                  <a:pos x="21" y="33"/>
                </a:cxn>
                <a:cxn ang="0">
                  <a:pos x="11" y="47"/>
                </a:cxn>
                <a:cxn ang="0">
                  <a:pos x="4" y="64"/>
                </a:cxn>
                <a:cxn ang="0">
                  <a:pos x="0" y="82"/>
                </a:cxn>
                <a:cxn ang="0">
                  <a:pos x="0" y="101"/>
                </a:cxn>
                <a:cxn ang="0">
                  <a:pos x="4" y="118"/>
                </a:cxn>
                <a:cxn ang="0">
                  <a:pos x="11" y="135"/>
                </a:cxn>
                <a:cxn ang="0">
                  <a:pos x="21" y="149"/>
                </a:cxn>
                <a:cxn ang="0">
                  <a:pos x="33" y="162"/>
                </a:cxn>
                <a:cxn ang="0">
                  <a:pos x="47" y="172"/>
                </a:cxn>
                <a:cxn ang="0">
                  <a:pos x="64" y="178"/>
                </a:cxn>
                <a:cxn ang="0">
                  <a:pos x="82" y="182"/>
                </a:cxn>
              </a:cxnLst>
              <a:rect l="0" t="0" r="r" b="b"/>
              <a:pathLst>
                <a:path w="183" h="183">
                  <a:moveTo>
                    <a:pt x="91" y="183"/>
                  </a:moveTo>
                  <a:lnTo>
                    <a:pt x="101" y="182"/>
                  </a:lnTo>
                  <a:lnTo>
                    <a:pt x="109" y="180"/>
                  </a:lnTo>
                  <a:lnTo>
                    <a:pt x="118" y="178"/>
                  </a:lnTo>
                  <a:lnTo>
                    <a:pt x="126" y="175"/>
                  </a:lnTo>
                  <a:lnTo>
                    <a:pt x="134" y="172"/>
                  </a:lnTo>
                  <a:lnTo>
                    <a:pt x="142" y="167"/>
                  </a:lnTo>
                  <a:lnTo>
                    <a:pt x="149" y="162"/>
                  </a:lnTo>
                  <a:lnTo>
                    <a:pt x="156" y="156"/>
                  </a:lnTo>
                  <a:lnTo>
                    <a:pt x="162" y="149"/>
                  </a:lnTo>
                  <a:lnTo>
                    <a:pt x="167" y="142"/>
                  </a:lnTo>
                  <a:lnTo>
                    <a:pt x="172" y="135"/>
                  </a:lnTo>
                  <a:lnTo>
                    <a:pt x="175" y="126"/>
                  </a:lnTo>
                  <a:lnTo>
                    <a:pt x="178" y="118"/>
                  </a:lnTo>
                  <a:lnTo>
                    <a:pt x="180" y="109"/>
                  </a:lnTo>
                  <a:lnTo>
                    <a:pt x="182" y="101"/>
                  </a:lnTo>
                  <a:lnTo>
                    <a:pt x="183" y="91"/>
                  </a:lnTo>
                  <a:lnTo>
                    <a:pt x="182" y="82"/>
                  </a:lnTo>
                  <a:lnTo>
                    <a:pt x="180" y="73"/>
                  </a:lnTo>
                  <a:lnTo>
                    <a:pt x="178" y="64"/>
                  </a:lnTo>
                  <a:lnTo>
                    <a:pt x="175" y="55"/>
                  </a:lnTo>
                  <a:lnTo>
                    <a:pt x="172" y="47"/>
                  </a:lnTo>
                  <a:lnTo>
                    <a:pt x="167" y="40"/>
                  </a:lnTo>
                  <a:lnTo>
                    <a:pt x="162" y="33"/>
                  </a:lnTo>
                  <a:lnTo>
                    <a:pt x="156" y="26"/>
                  </a:lnTo>
                  <a:lnTo>
                    <a:pt x="149" y="21"/>
                  </a:lnTo>
                  <a:lnTo>
                    <a:pt x="142" y="15"/>
                  </a:lnTo>
                  <a:lnTo>
                    <a:pt x="134" y="11"/>
                  </a:lnTo>
                  <a:lnTo>
                    <a:pt x="126" y="6"/>
                  </a:lnTo>
                  <a:lnTo>
                    <a:pt x="118" y="4"/>
                  </a:lnTo>
                  <a:lnTo>
                    <a:pt x="109" y="2"/>
                  </a:lnTo>
                  <a:lnTo>
                    <a:pt x="101" y="0"/>
                  </a:lnTo>
                  <a:lnTo>
                    <a:pt x="91" y="0"/>
                  </a:lnTo>
                  <a:lnTo>
                    <a:pt x="82" y="0"/>
                  </a:lnTo>
                  <a:lnTo>
                    <a:pt x="73" y="2"/>
                  </a:lnTo>
                  <a:lnTo>
                    <a:pt x="64" y="4"/>
                  </a:lnTo>
                  <a:lnTo>
                    <a:pt x="55" y="6"/>
                  </a:lnTo>
                  <a:lnTo>
                    <a:pt x="47" y="11"/>
                  </a:lnTo>
                  <a:lnTo>
                    <a:pt x="40" y="15"/>
                  </a:lnTo>
                  <a:lnTo>
                    <a:pt x="33" y="21"/>
                  </a:lnTo>
                  <a:lnTo>
                    <a:pt x="26" y="26"/>
                  </a:lnTo>
                  <a:lnTo>
                    <a:pt x="21" y="33"/>
                  </a:lnTo>
                  <a:lnTo>
                    <a:pt x="15" y="40"/>
                  </a:lnTo>
                  <a:lnTo>
                    <a:pt x="11" y="47"/>
                  </a:lnTo>
                  <a:lnTo>
                    <a:pt x="6" y="55"/>
                  </a:lnTo>
                  <a:lnTo>
                    <a:pt x="4" y="64"/>
                  </a:lnTo>
                  <a:lnTo>
                    <a:pt x="2" y="73"/>
                  </a:lnTo>
                  <a:lnTo>
                    <a:pt x="0" y="82"/>
                  </a:lnTo>
                  <a:lnTo>
                    <a:pt x="0" y="91"/>
                  </a:lnTo>
                  <a:lnTo>
                    <a:pt x="0" y="101"/>
                  </a:lnTo>
                  <a:lnTo>
                    <a:pt x="2" y="109"/>
                  </a:lnTo>
                  <a:lnTo>
                    <a:pt x="4" y="118"/>
                  </a:lnTo>
                  <a:lnTo>
                    <a:pt x="6" y="126"/>
                  </a:lnTo>
                  <a:lnTo>
                    <a:pt x="11" y="135"/>
                  </a:lnTo>
                  <a:lnTo>
                    <a:pt x="15" y="142"/>
                  </a:lnTo>
                  <a:lnTo>
                    <a:pt x="21" y="149"/>
                  </a:lnTo>
                  <a:lnTo>
                    <a:pt x="26" y="156"/>
                  </a:lnTo>
                  <a:lnTo>
                    <a:pt x="33" y="162"/>
                  </a:lnTo>
                  <a:lnTo>
                    <a:pt x="40" y="167"/>
                  </a:lnTo>
                  <a:lnTo>
                    <a:pt x="47" y="172"/>
                  </a:lnTo>
                  <a:lnTo>
                    <a:pt x="55" y="175"/>
                  </a:lnTo>
                  <a:lnTo>
                    <a:pt x="64" y="178"/>
                  </a:lnTo>
                  <a:lnTo>
                    <a:pt x="73" y="180"/>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4" name="1909835235"/>
            <p:cNvSpPr>
              <a:spLocks/>
            </p:cNvSpPr>
            <p:nvPr/>
          </p:nvSpPr>
          <p:spPr bwMode="auto">
            <a:xfrm>
              <a:off x="3372530" y="2965265"/>
              <a:ext cx="36916" cy="8788"/>
            </a:xfrm>
            <a:custGeom>
              <a:avLst/>
              <a:gdLst/>
              <a:ahLst/>
              <a:cxnLst>
                <a:cxn ang="0">
                  <a:pos x="1170" y="0"/>
                </a:cxn>
                <a:cxn ang="0">
                  <a:pos x="1192" y="2"/>
                </a:cxn>
                <a:cxn ang="0">
                  <a:pos x="1212" y="7"/>
                </a:cxn>
                <a:cxn ang="0">
                  <a:pos x="1231" y="17"/>
                </a:cxn>
                <a:cxn ang="0">
                  <a:pos x="1246" y="31"/>
                </a:cxn>
                <a:cxn ang="0">
                  <a:pos x="1259" y="47"/>
                </a:cxn>
                <a:cxn ang="0">
                  <a:pos x="1271" y="66"/>
                </a:cxn>
                <a:cxn ang="0">
                  <a:pos x="1276" y="86"/>
                </a:cxn>
                <a:cxn ang="0">
                  <a:pos x="1278" y="108"/>
                </a:cxn>
                <a:cxn ang="0">
                  <a:pos x="1276" y="130"/>
                </a:cxn>
                <a:cxn ang="0">
                  <a:pos x="1271" y="150"/>
                </a:cxn>
                <a:cxn ang="0">
                  <a:pos x="1259" y="169"/>
                </a:cxn>
                <a:cxn ang="0">
                  <a:pos x="1246" y="185"/>
                </a:cxn>
                <a:cxn ang="0">
                  <a:pos x="1231" y="198"/>
                </a:cxn>
                <a:cxn ang="0">
                  <a:pos x="1212" y="208"/>
                </a:cxn>
                <a:cxn ang="0">
                  <a:pos x="1192" y="215"/>
                </a:cxn>
                <a:cxn ang="0">
                  <a:pos x="1170" y="217"/>
                </a:cxn>
                <a:cxn ang="0">
                  <a:pos x="97" y="216"/>
                </a:cxn>
                <a:cxn ang="0">
                  <a:pos x="76" y="213"/>
                </a:cxn>
                <a:cxn ang="0">
                  <a:pos x="56" y="204"/>
                </a:cxn>
                <a:cxn ang="0">
                  <a:pos x="40" y="192"/>
                </a:cxn>
                <a:cxn ang="0">
                  <a:pos x="24" y="177"/>
                </a:cxn>
                <a:cxn ang="0">
                  <a:pos x="13" y="159"/>
                </a:cxn>
                <a:cxn ang="0">
                  <a:pos x="4" y="140"/>
                </a:cxn>
                <a:cxn ang="0">
                  <a:pos x="0" y="119"/>
                </a:cxn>
                <a:cxn ang="0">
                  <a:pos x="0" y="97"/>
                </a:cxn>
                <a:cxn ang="0">
                  <a:pos x="4" y="76"/>
                </a:cxn>
                <a:cxn ang="0">
                  <a:pos x="13" y="56"/>
                </a:cxn>
                <a:cxn ang="0">
                  <a:pos x="24" y="38"/>
                </a:cxn>
                <a:cxn ang="0">
                  <a:pos x="40" y="24"/>
                </a:cxn>
                <a:cxn ang="0">
                  <a:pos x="56" y="12"/>
                </a:cxn>
                <a:cxn ang="0">
                  <a:pos x="76" y="4"/>
                </a:cxn>
                <a:cxn ang="0">
                  <a:pos x="97" y="0"/>
                </a:cxn>
              </a:cxnLst>
              <a:rect l="0" t="0" r="r" b="b"/>
              <a:pathLst>
                <a:path w="1278" h="217">
                  <a:moveTo>
                    <a:pt x="108" y="0"/>
                  </a:moveTo>
                  <a:lnTo>
                    <a:pt x="1170" y="0"/>
                  </a:lnTo>
                  <a:lnTo>
                    <a:pt x="1181" y="0"/>
                  </a:lnTo>
                  <a:lnTo>
                    <a:pt x="1192" y="2"/>
                  </a:lnTo>
                  <a:lnTo>
                    <a:pt x="1202" y="4"/>
                  </a:lnTo>
                  <a:lnTo>
                    <a:pt x="1212" y="7"/>
                  </a:lnTo>
                  <a:lnTo>
                    <a:pt x="1222" y="12"/>
                  </a:lnTo>
                  <a:lnTo>
                    <a:pt x="1231" y="17"/>
                  </a:lnTo>
                  <a:lnTo>
                    <a:pt x="1238" y="24"/>
                  </a:lnTo>
                  <a:lnTo>
                    <a:pt x="1246" y="31"/>
                  </a:lnTo>
                  <a:lnTo>
                    <a:pt x="1254" y="38"/>
                  </a:lnTo>
                  <a:lnTo>
                    <a:pt x="1259" y="47"/>
                  </a:lnTo>
                  <a:lnTo>
                    <a:pt x="1265" y="56"/>
                  </a:lnTo>
                  <a:lnTo>
                    <a:pt x="1271" y="66"/>
                  </a:lnTo>
                  <a:lnTo>
                    <a:pt x="1274" y="76"/>
                  </a:lnTo>
                  <a:lnTo>
                    <a:pt x="1276" y="86"/>
                  </a:lnTo>
                  <a:lnTo>
                    <a:pt x="1278" y="97"/>
                  </a:lnTo>
                  <a:lnTo>
                    <a:pt x="1278" y="108"/>
                  </a:lnTo>
                  <a:lnTo>
                    <a:pt x="1278" y="119"/>
                  </a:lnTo>
                  <a:lnTo>
                    <a:pt x="1276" y="130"/>
                  </a:lnTo>
                  <a:lnTo>
                    <a:pt x="1274" y="140"/>
                  </a:lnTo>
                  <a:lnTo>
                    <a:pt x="1271" y="150"/>
                  </a:lnTo>
                  <a:lnTo>
                    <a:pt x="1265" y="159"/>
                  </a:lnTo>
                  <a:lnTo>
                    <a:pt x="1259" y="169"/>
                  </a:lnTo>
                  <a:lnTo>
                    <a:pt x="1254" y="177"/>
                  </a:lnTo>
                  <a:lnTo>
                    <a:pt x="1246" y="185"/>
                  </a:lnTo>
                  <a:lnTo>
                    <a:pt x="1238" y="192"/>
                  </a:lnTo>
                  <a:lnTo>
                    <a:pt x="1231" y="198"/>
                  </a:lnTo>
                  <a:lnTo>
                    <a:pt x="1222" y="204"/>
                  </a:lnTo>
                  <a:lnTo>
                    <a:pt x="1212" y="208"/>
                  </a:lnTo>
                  <a:lnTo>
                    <a:pt x="1202" y="213"/>
                  </a:lnTo>
                  <a:lnTo>
                    <a:pt x="1192" y="215"/>
                  </a:lnTo>
                  <a:lnTo>
                    <a:pt x="1181" y="216"/>
                  </a:lnTo>
                  <a:lnTo>
                    <a:pt x="1170" y="217"/>
                  </a:lnTo>
                  <a:lnTo>
                    <a:pt x="108" y="217"/>
                  </a:lnTo>
                  <a:lnTo>
                    <a:pt x="97" y="216"/>
                  </a:lnTo>
                  <a:lnTo>
                    <a:pt x="86" y="215"/>
                  </a:lnTo>
                  <a:lnTo>
                    <a:pt x="76" y="213"/>
                  </a:lnTo>
                  <a:lnTo>
                    <a:pt x="66" y="208"/>
                  </a:lnTo>
                  <a:lnTo>
                    <a:pt x="56" y="204"/>
                  </a:lnTo>
                  <a:lnTo>
                    <a:pt x="47" y="198"/>
                  </a:lnTo>
                  <a:lnTo>
                    <a:pt x="40" y="192"/>
                  </a:lnTo>
                  <a:lnTo>
                    <a:pt x="32" y="185"/>
                  </a:lnTo>
                  <a:lnTo>
                    <a:pt x="24" y="177"/>
                  </a:lnTo>
                  <a:lnTo>
                    <a:pt x="19" y="169"/>
                  </a:lnTo>
                  <a:lnTo>
                    <a:pt x="13" y="159"/>
                  </a:lnTo>
                  <a:lnTo>
                    <a:pt x="9" y="150"/>
                  </a:lnTo>
                  <a:lnTo>
                    <a:pt x="4" y="140"/>
                  </a:lnTo>
                  <a:lnTo>
                    <a:pt x="2" y="130"/>
                  </a:lnTo>
                  <a:lnTo>
                    <a:pt x="0" y="119"/>
                  </a:lnTo>
                  <a:lnTo>
                    <a:pt x="0" y="108"/>
                  </a:lnTo>
                  <a:lnTo>
                    <a:pt x="0" y="97"/>
                  </a:lnTo>
                  <a:lnTo>
                    <a:pt x="2" y="86"/>
                  </a:lnTo>
                  <a:lnTo>
                    <a:pt x="4" y="76"/>
                  </a:lnTo>
                  <a:lnTo>
                    <a:pt x="9" y="66"/>
                  </a:lnTo>
                  <a:lnTo>
                    <a:pt x="13" y="56"/>
                  </a:lnTo>
                  <a:lnTo>
                    <a:pt x="19" y="47"/>
                  </a:lnTo>
                  <a:lnTo>
                    <a:pt x="24" y="38"/>
                  </a:lnTo>
                  <a:lnTo>
                    <a:pt x="32" y="31"/>
                  </a:lnTo>
                  <a:lnTo>
                    <a:pt x="40" y="24"/>
                  </a:lnTo>
                  <a:lnTo>
                    <a:pt x="47" y="17"/>
                  </a:lnTo>
                  <a:lnTo>
                    <a:pt x="56" y="12"/>
                  </a:lnTo>
                  <a:lnTo>
                    <a:pt x="66" y="7"/>
                  </a:lnTo>
                  <a:lnTo>
                    <a:pt x="76" y="4"/>
                  </a:lnTo>
                  <a:lnTo>
                    <a:pt x="86" y="2"/>
                  </a:lnTo>
                  <a:lnTo>
                    <a:pt x="97" y="0"/>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5" name="278534390"/>
            <p:cNvSpPr>
              <a:spLocks/>
            </p:cNvSpPr>
            <p:nvPr/>
          </p:nvSpPr>
          <p:spPr bwMode="auto">
            <a:xfrm>
              <a:off x="3260631" y="2965266"/>
              <a:ext cx="5191" cy="7951"/>
            </a:xfrm>
            <a:custGeom>
              <a:avLst/>
              <a:gdLst/>
              <a:ahLst/>
              <a:cxnLst>
                <a:cxn ang="0">
                  <a:pos x="101" y="182"/>
                </a:cxn>
                <a:cxn ang="0">
                  <a:pos x="119" y="179"/>
                </a:cxn>
                <a:cxn ang="0">
                  <a:pos x="136" y="172"/>
                </a:cxn>
                <a:cxn ang="0">
                  <a:pos x="150" y="162"/>
                </a:cxn>
                <a:cxn ang="0">
                  <a:pos x="162" y="150"/>
                </a:cxn>
                <a:cxn ang="0">
                  <a:pos x="172" y="134"/>
                </a:cxn>
                <a:cxn ang="0">
                  <a:pos x="179" y="119"/>
                </a:cxn>
                <a:cxn ang="0">
                  <a:pos x="183" y="101"/>
                </a:cxn>
                <a:cxn ang="0">
                  <a:pos x="183" y="82"/>
                </a:cxn>
                <a:cxn ang="0">
                  <a:pos x="179" y="65"/>
                </a:cxn>
                <a:cxn ang="0">
                  <a:pos x="172" y="48"/>
                </a:cxn>
                <a:cxn ang="0">
                  <a:pos x="162" y="34"/>
                </a:cxn>
                <a:cxn ang="0">
                  <a:pos x="150" y="21"/>
                </a:cxn>
                <a:cxn ang="0">
                  <a:pos x="136" y="11"/>
                </a:cxn>
                <a:cxn ang="0">
                  <a:pos x="119" y="5"/>
                </a:cxn>
                <a:cxn ang="0">
                  <a:pos x="101" y="0"/>
                </a:cxn>
                <a:cxn ang="0">
                  <a:pos x="82" y="0"/>
                </a:cxn>
                <a:cxn ang="0">
                  <a:pos x="65" y="5"/>
                </a:cxn>
                <a:cxn ang="0">
                  <a:pos x="49" y="11"/>
                </a:cxn>
                <a:cxn ang="0">
                  <a:pos x="34" y="21"/>
                </a:cxn>
                <a:cxn ang="0">
                  <a:pos x="21" y="34"/>
                </a:cxn>
                <a:cxn ang="0">
                  <a:pos x="11" y="48"/>
                </a:cxn>
                <a:cxn ang="0">
                  <a:pos x="5" y="65"/>
                </a:cxn>
                <a:cxn ang="0">
                  <a:pos x="1" y="82"/>
                </a:cxn>
                <a:cxn ang="0">
                  <a:pos x="1" y="101"/>
                </a:cxn>
                <a:cxn ang="0">
                  <a:pos x="5" y="119"/>
                </a:cxn>
                <a:cxn ang="0">
                  <a:pos x="11" y="134"/>
                </a:cxn>
                <a:cxn ang="0">
                  <a:pos x="21" y="150"/>
                </a:cxn>
                <a:cxn ang="0">
                  <a:pos x="34" y="162"/>
                </a:cxn>
                <a:cxn ang="0">
                  <a:pos x="49" y="172"/>
                </a:cxn>
                <a:cxn ang="0">
                  <a:pos x="65" y="179"/>
                </a:cxn>
                <a:cxn ang="0">
                  <a:pos x="82" y="182"/>
                </a:cxn>
              </a:cxnLst>
              <a:rect l="0" t="0" r="r" b="b"/>
              <a:pathLst>
                <a:path w="183" h="183">
                  <a:moveTo>
                    <a:pt x="92" y="183"/>
                  </a:moveTo>
                  <a:lnTo>
                    <a:pt x="101" y="182"/>
                  </a:lnTo>
                  <a:lnTo>
                    <a:pt x="110" y="181"/>
                  </a:lnTo>
                  <a:lnTo>
                    <a:pt x="119" y="179"/>
                  </a:lnTo>
                  <a:lnTo>
                    <a:pt x="128" y="176"/>
                  </a:lnTo>
                  <a:lnTo>
                    <a:pt x="136" y="172"/>
                  </a:lnTo>
                  <a:lnTo>
                    <a:pt x="143" y="168"/>
                  </a:lnTo>
                  <a:lnTo>
                    <a:pt x="150" y="162"/>
                  </a:lnTo>
                  <a:lnTo>
                    <a:pt x="157" y="156"/>
                  </a:lnTo>
                  <a:lnTo>
                    <a:pt x="162" y="150"/>
                  </a:lnTo>
                  <a:lnTo>
                    <a:pt x="168" y="142"/>
                  </a:lnTo>
                  <a:lnTo>
                    <a:pt x="172" y="134"/>
                  </a:lnTo>
                  <a:lnTo>
                    <a:pt x="177" y="127"/>
                  </a:lnTo>
                  <a:lnTo>
                    <a:pt x="179" y="119"/>
                  </a:lnTo>
                  <a:lnTo>
                    <a:pt x="181" y="110"/>
                  </a:lnTo>
                  <a:lnTo>
                    <a:pt x="183" y="101"/>
                  </a:lnTo>
                  <a:lnTo>
                    <a:pt x="183" y="91"/>
                  </a:lnTo>
                  <a:lnTo>
                    <a:pt x="183" y="82"/>
                  </a:lnTo>
                  <a:lnTo>
                    <a:pt x="181" y="73"/>
                  </a:lnTo>
                  <a:lnTo>
                    <a:pt x="179" y="65"/>
                  </a:lnTo>
                  <a:lnTo>
                    <a:pt x="177" y="56"/>
                  </a:lnTo>
                  <a:lnTo>
                    <a:pt x="172" y="48"/>
                  </a:lnTo>
                  <a:lnTo>
                    <a:pt x="168" y="40"/>
                  </a:lnTo>
                  <a:lnTo>
                    <a:pt x="162" y="34"/>
                  </a:lnTo>
                  <a:lnTo>
                    <a:pt x="157" y="27"/>
                  </a:lnTo>
                  <a:lnTo>
                    <a:pt x="150" y="21"/>
                  </a:lnTo>
                  <a:lnTo>
                    <a:pt x="143" y="16"/>
                  </a:lnTo>
                  <a:lnTo>
                    <a:pt x="136" y="11"/>
                  </a:lnTo>
                  <a:lnTo>
                    <a:pt x="128" y="7"/>
                  </a:lnTo>
                  <a:lnTo>
                    <a:pt x="119" y="5"/>
                  </a:lnTo>
                  <a:lnTo>
                    <a:pt x="110" y="2"/>
                  </a:lnTo>
                  <a:lnTo>
                    <a:pt x="101" y="0"/>
                  </a:lnTo>
                  <a:lnTo>
                    <a:pt x="92" y="0"/>
                  </a:lnTo>
                  <a:lnTo>
                    <a:pt x="82" y="0"/>
                  </a:lnTo>
                  <a:lnTo>
                    <a:pt x="73" y="2"/>
                  </a:lnTo>
                  <a:lnTo>
                    <a:pt x="65" y="5"/>
                  </a:lnTo>
                  <a:lnTo>
                    <a:pt x="57" y="7"/>
                  </a:lnTo>
                  <a:lnTo>
                    <a:pt x="49" y="11"/>
                  </a:lnTo>
                  <a:lnTo>
                    <a:pt x="41" y="16"/>
                  </a:lnTo>
                  <a:lnTo>
                    <a:pt x="34" y="21"/>
                  </a:lnTo>
                  <a:lnTo>
                    <a:pt x="28" y="27"/>
                  </a:lnTo>
                  <a:lnTo>
                    <a:pt x="21" y="34"/>
                  </a:lnTo>
                  <a:lnTo>
                    <a:pt x="16" y="40"/>
                  </a:lnTo>
                  <a:lnTo>
                    <a:pt x="11" y="48"/>
                  </a:lnTo>
                  <a:lnTo>
                    <a:pt x="8" y="56"/>
                  </a:lnTo>
                  <a:lnTo>
                    <a:pt x="5" y="65"/>
                  </a:lnTo>
                  <a:lnTo>
                    <a:pt x="2" y="73"/>
                  </a:lnTo>
                  <a:lnTo>
                    <a:pt x="1" y="82"/>
                  </a:lnTo>
                  <a:lnTo>
                    <a:pt x="0" y="91"/>
                  </a:lnTo>
                  <a:lnTo>
                    <a:pt x="1" y="101"/>
                  </a:lnTo>
                  <a:lnTo>
                    <a:pt x="2" y="110"/>
                  </a:lnTo>
                  <a:lnTo>
                    <a:pt x="5" y="119"/>
                  </a:lnTo>
                  <a:lnTo>
                    <a:pt x="8" y="127"/>
                  </a:lnTo>
                  <a:lnTo>
                    <a:pt x="11" y="134"/>
                  </a:lnTo>
                  <a:lnTo>
                    <a:pt x="16" y="142"/>
                  </a:lnTo>
                  <a:lnTo>
                    <a:pt x="21" y="150"/>
                  </a:lnTo>
                  <a:lnTo>
                    <a:pt x="28" y="156"/>
                  </a:lnTo>
                  <a:lnTo>
                    <a:pt x="34" y="162"/>
                  </a:lnTo>
                  <a:lnTo>
                    <a:pt x="41" y="168"/>
                  </a:lnTo>
                  <a:lnTo>
                    <a:pt x="49" y="172"/>
                  </a:lnTo>
                  <a:lnTo>
                    <a:pt x="57" y="176"/>
                  </a:lnTo>
                  <a:lnTo>
                    <a:pt x="65" y="179"/>
                  </a:lnTo>
                  <a:lnTo>
                    <a:pt x="73" y="181"/>
                  </a:lnTo>
                  <a:lnTo>
                    <a:pt x="82" y="182"/>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6" name="1745859260"/>
            <p:cNvSpPr>
              <a:spLocks/>
            </p:cNvSpPr>
            <p:nvPr/>
          </p:nvSpPr>
          <p:spPr bwMode="auto">
            <a:xfrm>
              <a:off x="3267841" y="2965266"/>
              <a:ext cx="5191" cy="7951"/>
            </a:xfrm>
            <a:custGeom>
              <a:avLst/>
              <a:gdLst/>
              <a:ahLst/>
              <a:cxnLst>
                <a:cxn ang="0">
                  <a:pos x="100" y="182"/>
                </a:cxn>
                <a:cxn ang="0">
                  <a:pos x="118" y="179"/>
                </a:cxn>
                <a:cxn ang="0">
                  <a:pos x="134" y="172"/>
                </a:cxn>
                <a:cxn ang="0">
                  <a:pos x="149" y="162"/>
                </a:cxn>
                <a:cxn ang="0">
                  <a:pos x="161" y="150"/>
                </a:cxn>
                <a:cxn ang="0">
                  <a:pos x="171" y="134"/>
                </a:cxn>
                <a:cxn ang="0">
                  <a:pos x="179" y="119"/>
                </a:cxn>
                <a:cxn ang="0">
                  <a:pos x="182" y="101"/>
                </a:cxn>
                <a:cxn ang="0">
                  <a:pos x="182" y="82"/>
                </a:cxn>
                <a:cxn ang="0">
                  <a:pos x="179" y="65"/>
                </a:cxn>
                <a:cxn ang="0">
                  <a:pos x="171" y="48"/>
                </a:cxn>
                <a:cxn ang="0">
                  <a:pos x="161" y="34"/>
                </a:cxn>
                <a:cxn ang="0">
                  <a:pos x="149" y="21"/>
                </a:cxn>
                <a:cxn ang="0">
                  <a:pos x="134" y="11"/>
                </a:cxn>
                <a:cxn ang="0">
                  <a:pos x="118" y="5"/>
                </a:cxn>
                <a:cxn ang="0">
                  <a:pos x="100" y="0"/>
                </a:cxn>
                <a:cxn ang="0">
                  <a:pos x="81" y="0"/>
                </a:cxn>
                <a:cxn ang="0">
                  <a:pos x="63" y="5"/>
                </a:cxn>
                <a:cxn ang="0">
                  <a:pos x="48" y="11"/>
                </a:cxn>
                <a:cxn ang="0">
                  <a:pos x="32" y="21"/>
                </a:cxn>
                <a:cxn ang="0">
                  <a:pos x="20" y="34"/>
                </a:cxn>
                <a:cxn ang="0">
                  <a:pos x="10" y="48"/>
                </a:cxn>
                <a:cxn ang="0">
                  <a:pos x="4" y="65"/>
                </a:cxn>
                <a:cxn ang="0">
                  <a:pos x="0" y="82"/>
                </a:cxn>
                <a:cxn ang="0">
                  <a:pos x="0" y="101"/>
                </a:cxn>
                <a:cxn ang="0">
                  <a:pos x="4" y="119"/>
                </a:cxn>
                <a:cxn ang="0">
                  <a:pos x="10" y="134"/>
                </a:cxn>
                <a:cxn ang="0">
                  <a:pos x="20" y="150"/>
                </a:cxn>
                <a:cxn ang="0">
                  <a:pos x="32" y="162"/>
                </a:cxn>
                <a:cxn ang="0">
                  <a:pos x="48" y="172"/>
                </a:cxn>
                <a:cxn ang="0">
                  <a:pos x="63" y="179"/>
                </a:cxn>
                <a:cxn ang="0">
                  <a:pos x="81" y="182"/>
                </a:cxn>
              </a:cxnLst>
              <a:rect l="0" t="0" r="r" b="b"/>
              <a:pathLst>
                <a:path w="182" h="183">
                  <a:moveTo>
                    <a:pt x="91" y="183"/>
                  </a:moveTo>
                  <a:lnTo>
                    <a:pt x="100" y="182"/>
                  </a:lnTo>
                  <a:lnTo>
                    <a:pt x="109" y="181"/>
                  </a:lnTo>
                  <a:lnTo>
                    <a:pt x="118" y="179"/>
                  </a:lnTo>
                  <a:lnTo>
                    <a:pt x="127" y="176"/>
                  </a:lnTo>
                  <a:lnTo>
                    <a:pt x="134" y="172"/>
                  </a:lnTo>
                  <a:lnTo>
                    <a:pt x="142" y="168"/>
                  </a:lnTo>
                  <a:lnTo>
                    <a:pt x="149" y="162"/>
                  </a:lnTo>
                  <a:lnTo>
                    <a:pt x="155" y="156"/>
                  </a:lnTo>
                  <a:lnTo>
                    <a:pt x="161" y="150"/>
                  </a:lnTo>
                  <a:lnTo>
                    <a:pt x="167"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7" y="40"/>
                  </a:lnTo>
                  <a:lnTo>
                    <a:pt x="161" y="34"/>
                  </a:lnTo>
                  <a:lnTo>
                    <a:pt x="155" y="27"/>
                  </a:lnTo>
                  <a:lnTo>
                    <a:pt x="149" y="21"/>
                  </a:lnTo>
                  <a:lnTo>
                    <a:pt x="142" y="16"/>
                  </a:lnTo>
                  <a:lnTo>
                    <a:pt x="134" y="11"/>
                  </a:lnTo>
                  <a:lnTo>
                    <a:pt x="127" y="7"/>
                  </a:lnTo>
                  <a:lnTo>
                    <a:pt x="118" y="5"/>
                  </a:lnTo>
                  <a:lnTo>
                    <a:pt x="109" y="2"/>
                  </a:lnTo>
                  <a:lnTo>
                    <a:pt x="100" y="0"/>
                  </a:lnTo>
                  <a:lnTo>
                    <a:pt x="91" y="0"/>
                  </a:lnTo>
                  <a:lnTo>
                    <a:pt x="81" y="0"/>
                  </a:lnTo>
                  <a:lnTo>
                    <a:pt x="72" y="2"/>
                  </a:lnTo>
                  <a:lnTo>
                    <a:pt x="63" y="5"/>
                  </a:lnTo>
                  <a:lnTo>
                    <a:pt x="56" y="7"/>
                  </a:lnTo>
                  <a:lnTo>
                    <a:pt x="48" y="11"/>
                  </a:lnTo>
                  <a:lnTo>
                    <a:pt x="40" y="16"/>
                  </a:lnTo>
                  <a:lnTo>
                    <a:pt x="32" y="21"/>
                  </a:lnTo>
                  <a:lnTo>
                    <a:pt x="27" y="27"/>
                  </a:lnTo>
                  <a:lnTo>
                    <a:pt x="20" y="34"/>
                  </a:lnTo>
                  <a:lnTo>
                    <a:pt x="16" y="40"/>
                  </a:lnTo>
                  <a:lnTo>
                    <a:pt x="10" y="48"/>
                  </a:lnTo>
                  <a:lnTo>
                    <a:pt x="7" y="56"/>
                  </a:lnTo>
                  <a:lnTo>
                    <a:pt x="4" y="65"/>
                  </a:lnTo>
                  <a:lnTo>
                    <a:pt x="1" y="73"/>
                  </a:lnTo>
                  <a:lnTo>
                    <a:pt x="0" y="82"/>
                  </a:lnTo>
                  <a:lnTo>
                    <a:pt x="0" y="91"/>
                  </a:lnTo>
                  <a:lnTo>
                    <a:pt x="0" y="101"/>
                  </a:lnTo>
                  <a:lnTo>
                    <a:pt x="1" y="110"/>
                  </a:lnTo>
                  <a:lnTo>
                    <a:pt x="4" y="119"/>
                  </a:lnTo>
                  <a:lnTo>
                    <a:pt x="7" y="127"/>
                  </a:lnTo>
                  <a:lnTo>
                    <a:pt x="10" y="134"/>
                  </a:lnTo>
                  <a:lnTo>
                    <a:pt x="16" y="142"/>
                  </a:lnTo>
                  <a:lnTo>
                    <a:pt x="20" y="150"/>
                  </a:lnTo>
                  <a:lnTo>
                    <a:pt x="27" y="156"/>
                  </a:lnTo>
                  <a:lnTo>
                    <a:pt x="32" y="162"/>
                  </a:lnTo>
                  <a:lnTo>
                    <a:pt x="40" y="168"/>
                  </a:lnTo>
                  <a:lnTo>
                    <a:pt x="48" y="172"/>
                  </a:lnTo>
                  <a:lnTo>
                    <a:pt x="56" y="176"/>
                  </a:lnTo>
                  <a:lnTo>
                    <a:pt x="63" y="179"/>
                  </a:lnTo>
                  <a:lnTo>
                    <a:pt x="72" y="181"/>
                  </a:lnTo>
                  <a:lnTo>
                    <a:pt x="81"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7" name="1047314045"/>
            <p:cNvSpPr>
              <a:spLocks/>
            </p:cNvSpPr>
            <p:nvPr/>
          </p:nvSpPr>
          <p:spPr bwMode="auto">
            <a:xfrm>
              <a:off x="3275050" y="2965266"/>
              <a:ext cx="5480" cy="7951"/>
            </a:xfrm>
            <a:custGeom>
              <a:avLst/>
              <a:gdLst/>
              <a:ahLst/>
              <a:cxnLst>
                <a:cxn ang="0">
                  <a:pos x="100" y="182"/>
                </a:cxn>
                <a:cxn ang="0">
                  <a:pos x="118" y="179"/>
                </a:cxn>
                <a:cxn ang="0">
                  <a:pos x="134" y="172"/>
                </a:cxn>
                <a:cxn ang="0">
                  <a:pos x="149" y="162"/>
                </a:cxn>
                <a:cxn ang="0">
                  <a:pos x="162" y="150"/>
                </a:cxn>
                <a:cxn ang="0">
                  <a:pos x="171" y="134"/>
                </a:cxn>
                <a:cxn ang="0">
                  <a:pos x="179" y="119"/>
                </a:cxn>
                <a:cxn ang="0">
                  <a:pos x="182" y="101"/>
                </a:cxn>
                <a:cxn ang="0">
                  <a:pos x="182" y="82"/>
                </a:cxn>
                <a:cxn ang="0">
                  <a:pos x="179" y="65"/>
                </a:cxn>
                <a:cxn ang="0">
                  <a:pos x="171" y="48"/>
                </a:cxn>
                <a:cxn ang="0">
                  <a:pos x="162" y="34"/>
                </a:cxn>
                <a:cxn ang="0">
                  <a:pos x="149" y="21"/>
                </a:cxn>
                <a:cxn ang="0">
                  <a:pos x="134" y="11"/>
                </a:cxn>
                <a:cxn ang="0">
                  <a:pos x="118" y="5"/>
                </a:cxn>
                <a:cxn ang="0">
                  <a:pos x="100" y="0"/>
                </a:cxn>
                <a:cxn ang="0">
                  <a:pos x="82" y="0"/>
                </a:cxn>
                <a:cxn ang="0">
                  <a:pos x="64" y="5"/>
                </a:cxn>
                <a:cxn ang="0">
                  <a:pos x="48" y="11"/>
                </a:cxn>
                <a:cxn ang="0">
                  <a:pos x="33" y="21"/>
                </a:cxn>
                <a:cxn ang="0">
                  <a:pos x="20" y="34"/>
                </a:cxn>
                <a:cxn ang="0">
                  <a:pos x="11" y="48"/>
                </a:cxn>
                <a:cxn ang="0">
                  <a:pos x="3" y="65"/>
                </a:cxn>
                <a:cxn ang="0">
                  <a:pos x="0" y="82"/>
                </a:cxn>
                <a:cxn ang="0">
                  <a:pos x="0" y="101"/>
                </a:cxn>
                <a:cxn ang="0">
                  <a:pos x="3" y="119"/>
                </a:cxn>
                <a:cxn ang="0">
                  <a:pos x="11" y="134"/>
                </a:cxn>
                <a:cxn ang="0">
                  <a:pos x="20" y="150"/>
                </a:cxn>
                <a:cxn ang="0">
                  <a:pos x="33" y="162"/>
                </a:cxn>
                <a:cxn ang="0">
                  <a:pos x="48" y="172"/>
                </a:cxn>
                <a:cxn ang="0">
                  <a:pos x="64" y="179"/>
                </a:cxn>
                <a:cxn ang="0">
                  <a:pos x="82" y="182"/>
                </a:cxn>
              </a:cxnLst>
              <a:rect l="0" t="0" r="r" b="b"/>
              <a:pathLst>
                <a:path w="182" h="183">
                  <a:moveTo>
                    <a:pt x="91" y="183"/>
                  </a:moveTo>
                  <a:lnTo>
                    <a:pt x="100" y="182"/>
                  </a:lnTo>
                  <a:lnTo>
                    <a:pt x="110" y="181"/>
                  </a:lnTo>
                  <a:lnTo>
                    <a:pt x="118" y="179"/>
                  </a:lnTo>
                  <a:lnTo>
                    <a:pt x="126" y="176"/>
                  </a:lnTo>
                  <a:lnTo>
                    <a:pt x="134" y="172"/>
                  </a:lnTo>
                  <a:lnTo>
                    <a:pt x="142" y="168"/>
                  </a:lnTo>
                  <a:lnTo>
                    <a:pt x="149" y="162"/>
                  </a:lnTo>
                  <a:lnTo>
                    <a:pt x="155" y="156"/>
                  </a:lnTo>
                  <a:lnTo>
                    <a:pt x="162" y="150"/>
                  </a:lnTo>
                  <a:lnTo>
                    <a:pt x="166" y="142"/>
                  </a:lnTo>
                  <a:lnTo>
                    <a:pt x="171" y="134"/>
                  </a:lnTo>
                  <a:lnTo>
                    <a:pt x="175" y="127"/>
                  </a:lnTo>
                  <a:lnTo>
                    <a:pt x="179" y="119"/>
                  </a:lnTo>
                  <a:lnTo>
                    <a:pt x="181" y="110"/>
                  </a:lnTo>
                  <a:lnTo>
                    <a:pt x="182" y="101"/>
                  </a:lnTo>
                  <a:lnTo>
                    <a:pt x="182" y="91"/>
                  </a:lnTo>
                  <a:lnTo>
                    <a:pt x="182" y="82"/>
                  </a:lnTo>
                  <a:lnTo>
                    <a:pt x="181" y="73"/>
                  </a:lnTo>
                  <a:lnTo>
                    <a:pt x="179" y="65"/>
                  </a:lnTo>
                  <a:lnTo>
                    <a:pt x="175" y="56"/>
                  </a:lnTo>
                  <a:lnTo>
                    <a:pt x="171" y="48"/>
                  </a:lnTo>
                  <a:lnTo>
                    <a:pt x="166" y="40"/>
                  </a:lnTo>
                  <a:lnTo>
                    <a:pt x="162" y="34"/>
                  </a:lnTo>
                  <a:lnTo>
                    <a:pt x="155" y="27"/>
                  </a:lnTo>
                  <a:lnTo>
                    <a:pt x="149" y="21"/>
                  </a:lnTo>
                  <a:lnTo>
                    <a:pt x="142" y="16"/>
                  </a:lnTo>
                  <a:lnTo>
                    <a:pt x="134" y="11"/>
                  </a:lnTo>
                  <a:lnTo>
                    <a:pt x="126" y="7"/>
                  </a:lnTo>
                  <a:lnTo>
                    <a:pt x="118" y="5"/>
                  </a:lnTo>
                  <a:lnTo>
                    <a:pt x="110" y="2"/>
                  </a:lnTo>
                  <a:lnTo>
                    <a:pt x="100" y="0"/>
                  </a:lnTo>
                  <a:lnTo>
                    <a:pt x="91" y="0"/>
                  </a:lnTo>
                  <a:lnTo>
                    <a:pt x="82" y="0"/>
                  </a:lnTo>
                  <a:lnTo>
                    <a:pt x="72" y="2"/>
                  </a:lnTo>
                  <a:lnTo>
                    <a:pt x="64" y="5"/>
                  </a:lnTo>
                  <a:lnTo>
                    <a:pt x="55" y="7"/>
                  </a:lnTo>
                  <a:lnTo>
                    <a:pt x="48" y="11"/>
                  </a:lnTo>
                  <a:lnTo>
                    <a:pt x="40" y="16"/>
                  </a:lnTo>
                  <a:lnTo>
                    <a:pt x="33" y="21"/>
                  </a:lnTo>
                  <a:lnTo>
                    <a:pt x="27" y="27"/>
                  </a:lnTo>
                  <a:lnTo>
                    <a:pt x="20" y="34"/>
                  </a:lnTo>
                  <a:lnTo>
                    <a:pt x="16" y="40"/>
                  </a:lnTo>
                  <a:lnTo>
                    <a:pt x="11" y="48"/>
                  </a:lnTo>
                  <a:lnTo>
                    <a:pt x="7" y="56"/>
                  </a:lnTo>
                  <a:lnTo>
                    <a:pt x="3" y="65"/>
                  </a:lnTo>
                  <a:lnTo>
                    <a:pt x="1" y="73"/>
                  </a:lnTo>
                  <a:lnTo>
                    <a:pt x="0" y="82"/>
                  </a:lnTo>
                  <a:lnTo>
                    <a:pt x="0" y="91"/>
                  </a:lnTo>
                  <a:lnTo>
                    <a:pt x="0" y="101"/>
                  </a:lnTo>
                  <a:lnTo>
                    <a:pt x="1" y="110"/>
                  </a:lnTo>
                  <a:lnTo>
                    <a:pt x="3" y="119"/>
                  </a:lnTo>
                  <a:lnTo>
                    <a:pt x="7" y="127"/>
                  </a:lnTo>
                  <a:lnTo>
                    <a:pt x="11" y="134"/>
                  </a:lnTo>
                  <a:lnTo>
                    <a:pt x="16" y="142"/>
                  </a:lnTo>
                  <a:lnTo>
                    <a:pt x="20" y="150"/>
                  </a:lnTo>
                  <a:lnTo>
                    <a:pt x="27" y="156"/>
                  </a:lnTo>
                  <a:lnTo>
                    <a:pt x="33" y="162"/>
                  </a:lnTo>
                  <a:lnTo>
                    <a:pt x="40" y="168"/>
                  </a:lnTo>
                  <a:lnTo>
                    <a:pt x="48" y="172"/>
                  </a:lnTo>
                  <a:lnTo>
                    <a:pt x="55" y="176"/>
                  </a:lnTo>
                  <a:lnTo>
                    <a:pt x="64" y="179"/>
                  </a:lnTo>
                  <a:lnTo>
                    <a:pt x="72"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8" name="1959099436"/>
            <p:cNvSpPr>
              <a:spLocks/>
            </p:cNvSpPr>
            <p:nvPr/>
          </p:nvSpPr>
          <p:spPr bwMode="auto">
            <a:xfrm>
              <a:off x="3282549" y="2965266"/>
              <a:ext cx="5191" cy="7951"/>
            </a:xfrm>
            <a:custGeom>
              <a:avLst/>
              <a:gdLst/>
              <a:ahLst/>
              <a:cxnLst>
                <a:cxn ang="0">
                  <a:pos x="101" y="182"/>
                </a:cxn>
                <a:cxn ang="0">
                  <a:pos x="118" y="179"/>
                </a:cxn>
                <a:cxn ang="0">
                  <a:pos x="134" y="172"/>
                </a:cxn>
                <a:cxn ang="0">
                  <a:pos x="148" y="162"/>
                </a:cxn>
                <a:cxn ang="0">
                  <a:pos x="162" y="150"/>
                </a:cxn>
                <a:cxn ang="0">
                  <a:pos x="172" y="134"/>
                </a:cxn>
                <a:cxn ang="0">
                  <a:pos x="178" y="119"/>
                </a:cxn>
                <a:cxn ang="0">
                  <a:pos x="182" y="101"/>
                </a:cxn>
                <a:cxn ang="0">
                  <a:pos x="182" y="82"/>
                </a:cxn>
                <a:cxn ang="0">
                  <a:pos x="178" y="65"/>
                </a:cxn>
                <a:cxn ang="0">
                  <a:pos x="172" y="48"/>
                </a:cxn>
                <a:cxn ang="0">
                  <a:pos x="162" y="34"/>
                </a:cxn>
                <a:cxn ang="0">
                  <a:pos x="148" y="21"/>
                </a:cxn>
                <a:cxn ang="0">
                  <a:pos x="134" y="11"/>
                </a:cxn>
                <a:cxn ang="0">
                  <a:pos x="118" y="5"/>
                </a:cxn>
                <a:cxn ang="0">
                  <a:pos x="101" y="0"/>
                </a:cxn>
                <a:cxn ang="0">
                  <a:pos x="82" y="0"/>
                </a:cxn>
                <a:cxn ang="0">
                  <a:pos x="64" y="5"/>
                </a:cxn>
                <a:cxn ang="0">
                  <a:pos x="48" y="11"/>
                </a:cxn>
                <a:cxn ang="0">
                  <a:pos x="33" y="21"/>
                </a:cxn>
                <a:cxn ang="0">
                  <a:pos x="21" y="34"/>
                </a:cxn>
                <a:cxn ang="0">
                  <a:pos x="11" y="48"/>
                </a:cxn>
                <a:cxn ang="0">
                  <a:pos x="3" y="65"/>
                </a:cxn>
                <a:cxn ang="0">
                  <a:pos x="0" y="82"/>
                </a:cxn>
                <a:cxn ang="0">
                  <a:pos x="0" y="101"/>
                </a:cxn>
                <a:cxn ang="0">
                  <a:pos x="3" y="119"/>
                </a:cxn>
                <a:cxn ang="0">
                  <a:pos x="11" y="134"/>
                </a:cxn>
                <a:cxn ang="0">
                  <a:pos x="21" y="150"/>
                </a:cxn>
                <a:cxn ang="0">
                  <a:pos x="33" y="162"/>
                </a:cxn>
                <a:cxn ang="0">
                  <a:pos x="48" y="172"/>
                </a:cxn>
                <a:cxn ang="0">
                  <a:pos x="64" y="179"/>
                </a:cxn>
                <a:cxn ang="0">
                  <a:pos x="82" y="182"/>
                </a:cxn>
              </a:cxnLst>
              <a:rect l="0" t="0" r="r" b="b"/>
              <a:pathLst>
                <a:path w="183" h="183">
                  <a:moveTo>
                    <a:pt x="91" y="183"/>
                  </a:moveTo>
                  <a:lnTo>
                    <a:pt x="101" y="182"/>
                  </a:lnTo>
                  <a:lnTo>
                    <a:pt x="110" y="181"/>
                  </a:lnTo>
                  <a:lnTo>
                    <a:pt x="118" y="179"/>
                  </a:lnTo>
                  <a:lnTo>
                    <a:pt x="126" y="176"/>
                  </a:lnTo>
                  <a:lnTo>
                    <a:pt x="134" y="172"/>
                  </a:lnTo>
                  <a:lnTo>
                    <a:pt x="142" y="168"/>
                  </a:lnTo>
                  <a:lnTo>
                    <a:pt x="148" y="162"/>
                  </a:lnTo>
                  <a:lnTo>
                    <a:pt x="155" y="156"/>
                  </a:lnTo>
                  <a:lnTo>
                    <a:pt x="162" y="150"/>
                  </a:lnTo>
                  <a:lnTo>
                    <a:pt x="166" y="142"/>
                  </a:lnTo>
                  <a:lnTo>
                    <a:pt x="172" y="134"/>
                  </a:lnTo>
                  <a:lnTo>
                    <a:pt x="175" y="127"/>
                  </a:lnTo>
                  <a:lnTo>
                    <a:pt x="178" y="119"/>
                  </a:lnTo>
                  <a:lnTo>
                    <a:pt x="181" y="110"/>
                  </a:lnTo>
                  <a:lnTo>
                    <a:pt x="182" y="101"/>
                  </a:lnTo>
                  <a:lnTo>
                    <a:pt x="183" y="91"/>
                  </a:lnTo>
                  <a:lnTo>
                    <a:pt x="182" y="82"/>
                  </a:lnTo>
                  <a:lnTo>
                    <a:pt x="181" y="73"/>
                  </a:lnTo>
                  <a:lnTo>
                    <a:pt x="178" y="65"/>
                  </a:lnTo>
                  <a:lnTo>
                    <a:pt x="175" y="56"/>
                  </a:lnTo>
                  <a:lnTo>
                    <a:pt x="172" y="48"/>
                  </a:lnTo>
                  <a:lnTo>
                    <a:pt x="166" y="40"/>
                  </a:lnTo>
                  <a:lnTo>
                    <a:pt x="162" y="34"/>
                  </a:lnTo>
                  <a:lnTo>
                    <a:pt x="155" y="27"/>
                  </a:lnTo>
                  <a:lnTo>
                    <a:pt x="148" y="21"/>
                  </a:lnTo>
                  <a:lnTo>
                    <a:pt x="142" y="16"/>
                  </a:lnTo>
                  <a:lnTo>
                    <a:pt x="134" y="11"/>
                  </a:lnTo>
                  <a:lnTo>
                    <a:pt x="126" y="7"/>
                  </a:lnTo>
                  <a:lnTo>
                    <a:pt x="118" y="5"/>
                  </a:lnTo>
                  <a:lnTo>
                    <a:pt x="110" y="2"/>
                  </a:lnTo>
                  <a:lnTo>
                    <a:pt x="101" y="0"/>
                  </a:lnTo>
                  <a:lnTo>
                    <a:pt x="91" y="0"/>
                  </a:lnTo>
                  <a:lnTo>
                    <a:pt x="82" y="0"/>
                  </a:lnTo>
                  <a:lnTo>
                    <a:pt x="73" y="2"/>
                  </a:lnTo>
                  <a:lnTo>
                    <a:pt x="64" y="5"/>
                  </a:lnTo>
                  <a:lnTo>
                    <a:pt x="55" y="7"/>
                  </a:lnTo>
                  <a:lnTo>
                    <a:pt x="48" y="11"/>
                  </a:lnTo>
                  <a:lnTo>
                    <a:pt x="40" y="16"/>
                  </a:lnTo>
                  <a:lnTo>
                    <a:pt x="33" y="21"/>
                  </a:lnTo>
                  <a:lnTo>
                    <a:pt x="26" y="27"/>
                  </a:lnTo>
                  <a:lnTo>
                    <a:pt x="21" y="34"/>
                  </a:lnTo>
                  <a:lnTo>
                    <a:pt x="15" y="40"/>
                  </a:lnTo>
                  <a:lnTo>
                    <a:pt x="11" y="48"/>
                  </a:lnTo>
                  <a:lnTo>
                    <a:pt x="6" y="56"/>
                  </a:lnTo>
                  <a:lnTo>
                    <a:pt x="3" y="65"/>
                  </a:lnTo>
                  <a:lnTo>
                    <a:pt x="1" y="73"/>
                  </a:lnTo>
                  <a:lnTo>
                    <a:pt x="0" y="82"/>
                  </a:lnTo>
                  <a:lnTo>
                    <a:pt x="0" y="91"/>
                  </a:lnTo>
                  <a:lnTo>
                    <a:pt x="0" y="101"/>
                  </a:lnTo>
                  <a:lnTo>
                    <a:pt x="1" y="110"/>
                  </a:lnTo>
                  <a:lnTo>
                    <a:pt x="3" y="119"/>
                  </a:lnTo>
                  <a:lnTo>
                    <a:pt x="6" y="127"/>
                  </a:lnTo>
                  <a:lnTo>
                    <a:pt x="11" y="134"/>
                  </a:lnTo>
                  <a:lnTo>
                    <a:pt x="15" y="142"/>
                  </a:lnTo>
                  <a:lnTo>
                    <a:pt x="21" y="150"/>
                  </a:lnTo>
                  <a:lnTo>
                    <a:pt x="26" y="156"/>
                  </a:lnTo>
                  <a:lnTo>
                    <a:pt x="33" y="162"/>
                  </a:lnTo>
                  <a:lnTo>
                    <a:pt x="40" y="168"/>
                  </a:lnTo>
                  <a:lnTo>
                    <a:pt x="48"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19" name="136148924"/>
            <p:cNvSpPr>
              <a:spLocks/>
            </p:cNvSpPr>
            <p:nvPr/>
          </p:nvSpPr>
          <p:spPr bwMode="auto">
            <a:xfrm>
              <a:off x="3289760" y="2965266"/>
              <a:ext cx="5191" cy="7951"/>
            </a:xfrm>
            <a:custGeom>
              <a:avLst/>
              <a:gdLst/>
              <a:ahLst/>
              <a:cxnLst>
                <a:cxn ang="0">
                  <a:pos x="101" y="182"/>
                </a:cxn>
                <a:cxn ang="0">
                  <a:pos x="118" y="179"/>
                </a:cxn>
                <a:cxn ang="0">
                  <a:pos x="134" y="172"/>
                </a:cxn>
                <a:cxn ang="0">
                  <a:pos x="149" y="162"/>
                </a:cxn>
                <a:cxn ang="0">
                  <a:pos x="162" y="150"/>
                </a:cxn>
                <a:cxn ang="0">
                  <a:pos x="172" y="134"/>
                </a:cxn>
                <a:cxn ang="0">
                  <a:pos x="178" y="119"/>
                </a:cxn>
                <a:cxn ang="0">
                  <a:pos x="182" y="101"/>
                </a:cxn>
                <a:cxn ang="0">
                  <a:pos x="182" y="82"/>
                </a:cxn>
                <a:cxn ang="0">
                  <a:pos x="178" y="65"/>
                </a:cxn>
                <a:cxn ang="0">
                  <a:pos x="172" y="48"/>
                </a:cxn>
                <a:cxn ang="0">
                  <a:pos x="162" y="34"/>
                </a:cxn>
                <a:cxn ang="0">
                  <a:pos x="149" y="21"/>
                </a:cxn>
                <a:cxn ang="0">
                  <a:pos x="134" y="11"/>
                </a:cxn>
                <a:cxn ang="0">
                  <a:pos x="118" y="5"/>
                </a:cxn>
                <a:cxn ang="0">
                  <a:pos x="101" y="0"/>
                </a:cxn>
                <a:cxn ang="0">
                  <a:pos x="82" y="0"/>
                </a:cxn>
                <a:cxn ang="0">
                  <a:pos x="64" y="5"/>
                </a:cxn>
                <a:cxn ang="0">
                  <a:pos x="47" y="11"/>
                </a:cxn>
                <a:cxn ang="0">
                  <a:pos x="33" y="21"/>
                </a:cxn>
                <a:cxn ang="0">
                  <a:pos x="21" y="34"/>
                </a:cxn>
                <a:cxn ang="0">
                  <a:pos x="11" y="48"/>
                </a:cxn>
                <a:cxn ang="0">
                  <a:pos x="4" y="65"/>
                </a:cxn>
                <a:cxn ang="0">
                  <a:pos x="0" y="82"/>
                </a:cxn>
                <a:cxn ang="0">
                  <a:pos x="0" y="101"/>
                </a:cxn>
                <a:cxn ang="0">
                  <a:pos x="4" y="119"/>
                </a:cxn>
                <a:cxn ang="0">
                  <a:pos x="11" y="134"/>
                </a:cxn>
                <a:cxn ang="0">
                  <a:pos x="21" y="150"/>
                </a:cxn>
                <a:cxn ang="0">
                  <a:pos x="33" y="162"/>
                </a:cxn>
                <a:cxn ang="0">
                  <a:pos x="47" y="172"/>
                </a:cxn>
                <a:cxn ang="0">
                  <a:pos x="64" y="179"/>
                </a:cxn>
                <a:cxn ang="0">
                  <a:pos x="82" y="182"/>
                </a:cxn>
              </a:cxnLst>
              <a:rect l="0" t="0" r="r" b="b"/>
              <a:pathLst>
                <a:path w="183" h="183">
                  <a:moveTo>
                    <a:pt x="91" y="183"/>
                  </a:moveTo>
                  <a:lnTo>
                    <a:pt x="101" y="182"/>
                  </a:lnTo>
                  <a:lnTo>
                    <a:pt x="109" y="181"/>
                  </a:lnTo>
                  <a:lnTo>
                    <a:pt x="118" y="179"/>
                  </a:lnTo>
                  <a:lnTo>
                    <a:pt x="126" y="176"/>
                  </a:lnTo>
                  <a:lnTo>
                    <a:pt x="134" y="172"/>
                  </a:lnTo>
                  <a:lnTo>
                    <a:pt x="142" y="168"/>
                  </a:lnTo>
                  <a:lnTo>
                    <a:pt x="149" y="162"/>
                  </a:lnTo>
                  <a:lnTo>
                    <a:pt x="156" y="156"/>
                  </a:lnTo>
                  <a:lnTo>
                    <a:pt x="162" y="150"/>
                  </a:lnTo>
                  <a:lnTo>
                    <a:pt x="167" y="142"/>
                  </a:lnTo>
                  <a:lnTo>
                    <a:pt x="172" y="134"/>
                  </a:lnTo>
                  <a:lnTo>
                    <a:pt x="175" y="127"/>
                  </a:lnTo>
                  <a:lnTo>
                    <a:pt x="178" y="119"/>
                  </a:lnTo>
                  <a:lnTo>
                    <a:pt x="180" y="110"/>
                  </a:lnTo>
                  <a:lnTo>
                    <a:pt x="182" y="101"/>
                  </a:lnTo>
                  <a:lnTo>
                    <a:pt x="183" y="91"/>
                  </a:lnTo>
                  <a:lnTo>
                    <a:pt x="182" y="82"/>
                  </a:lnTo>
                  <a:lnTo>
                    <a:pt x="180" y="73"/>
                  </a:lnTo>
                  <a:lnTo>
                    <a:pt x="178" y="65"/>
                  </a:lnTo>
                  <a:lnTo>
                    <a:pt x="175" y="56"/>
                  </a:lnTo>
                  <a:lnTo>
                    <a:pt x="172" y="48"/>
                  </a:lnTo>
                  <a:lnTo>
                    <a:pt x="167" y="40"/>
                  </a:lnTo>
                  <a:lnTo>
                    <a:pt x="162" y="34"/>
                  </a:lnTo>
                  <a:lnTo>
                    <a:pt x="156" y="27"/>
                  </a:lnTo>
                  <a:lnTo>
                    <a:pt x="149" y="21"/>
                  </a:lnTo>
                  <a:lnTo>
                    <a:pt x="142" y="16"/>
                  </a:lnTo>
                  <a:lnTo>
                    <a:pt x="134" y="11"/>
                  </a:lnTo>
                  <a:lnTo>
                    <a:pt x="126" y="7"/>
                  </a:lnTo>
                  <a:lnTo>
                    <a:pt x="118" y="5"/>
                  </a:lnTo>
                  <a:lnTo>
                    <a:pt x="109" y="2"/>
                  </a:lnTo>
                  <a:lnTo>
                    <a:pt x="101" y="0"/>
                  </a:lnTo>
                  <a:lnTo>
                    <a:pt x="91" y="0"/>
                  </a:lnTo>
                  <a:lnTo>
                    <a:pt x="82" y="0"/>
                  </a:lnTo>
                  <a:lnTo>
                    <a:pt x="73" y="2"/>
                  </a:lnTo>
                  <a:lnTo>
                    <a:pt x="64" y="5"/>
                  </a:lnTo>
                  <a:lnTo>
                    <a:pt x="55" y="7"/>
                  </a:lnTo>
                  <a:lnTo>
                    <a:pt x="47" y="11"/>
                  </a:lnTo>
                  <a:lnTo>
                    <a:pt x="40" y="16"/>
                  </a:lnTo>
                  <a:lnTo>
                    <a:pt x="33" y="21"/>
                  </a:lnTo>
                  <a:lnTo>
                    <a:pt x="26" y="27"/>
                  </a:lnTo>
                  <a:lnTo>
                    <a:pt x="21" y="34"/>
                  </a:lnTo>
                  <a:lnTo>
                    <a:pt x="15" y="40"/>
                  </a:lnTo>
                  <a:lnTo>
                    <a:pt x="11" y="48"/>
                  </a:lnTo>
                  <a:lnTo>
                    <a:pt x="6" y="56"/>
                  </a:lnTo>
                  <a:lnTo>
                    <a:pt x="4" y="65"/>
                  </a:lnTo>
                  <a:lnTo>
                    <a:pt x="2" y="73"/>
                  </a:lnTo>
                  <a:lnTo>
                    <a:pt x="0" y="82"/>
                  </a:lnTo>
                  <a:lnTo>
                    <a:pt x="0" y="91"/>
                  </a:lnTo>
                  <a:lnTo>
                    <a:pt x="0" y="101"/>
                  </a:lnTo>
                  <a:lnTo>
                    <a:pt x="2" y="110"/>
                  </a:lnTo>
                  <a:lnTo>
                    <a:pt x="4" y="119"/>
                  </a:lnTo>
                  <a:lnTo>
                    <a:pt x="6" y="127"/>
                  </a:lnTo>
                  <a:lnTo>
                    <a:pt x="11" y="134"/>
                  </a:lnTo>
                  <a:lnTo>
                    <a:pt x="15" y="142"/>
                  </a:lnTo>
                  <a:lnTo>
                    <a:pt x="21" y="150"/>
                  </a:lnTo>
                  <a:lnTo>
                    <a:pt x="26" y="156"/>
                  </a:lnTo>
                  <a:lnTo>
                    <a:pt x="33" y="162"/>
                  </a:lnTo>
                  <a:lnTo>
                    <a:pt x="40" y="168"/>
                  </a:lnTo>
                  <a:lnTo>
                    <a:pt x="47" y="172"/>
                  </a:lnTo>
                  <a:lnTo>
                    <a:pt x="55" y="176"/>
                  </a:lnTo>
                  <a:lnTo>
                    <a:pt x="64" y="179"/>
                  </a:lnTo>
                  <a:lnTo>
                    <a:pt x="73" y="181"/>
                  </a:lnTo>
                  <a:lnTo>
                    <a:pt x="82" y="182"/>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0" name="329554987"/>
            <p:cNvSpPr>
              <a:spLocks/>
            </p:cNvSpPr>
            <p:nvPr/>
          </p:nvSpPr>
          <p:spPr bwMode="auto">
            <a:xfrm>
              <a:off x="3372530" y="2717541"/>
              <a:ext cx="36916" cy="9206"/>
            </a:xfrm>
            <a:custGeom>
              <a:avLst/>
              <a:gdLst/>
              <a:ahLst/>
              <a:cxnLst>
                <a:cxn ang="0">
                  <a:pos x="1170" y="0"/>
                </a:cxn>
                <a:cxn ang="0">
                  <a:pos x="1192" y="2"/>
                </a:cxn>
                <a:cxn ang="0">
                  <a:pos x="1212" y="8"/>
                </a:cxn>
                <a:cxn ang="0">
                  <a:pos x="1231" y="18"/>
                </a:cxn>
                <a:cxn ang="0">
                  <a:pos x="1246" y="32"/>
                </a:cxn>
                <a:cxn ang="0">
                  <a:pos x="1259" y="47"/>
                </a:cxn>
                <a:cxn ang="0">
                  <a:pos x="1271" y="66"/>
                </a:cxn>
                <a:cxn ang="0">
                  <a:pos x="1276" y="87"/>
                </a:cxn>
                <a:cxn ang="0">
                  <a:pos x="1278" y="108"/>
                </a:cxn>
                <a:cxn ang="0">
                  <a:pos x="1276" y="131"/>
                </a:cxn>
                <a:cxn ang="0">
                  <a:pos x="1271" y="150"/>
                </a:cxn>
                <a:cxn ang="0">
                  <a:pos x="1259" y="169"/>
                </a:cxn>
                <a:cxn ang="0">
                  <a:pos x="1246" y="186"/>
                </a:cxn>
                <a:cxn ang="0">
                  <a:pos x="1231" y="199"/>
                </a:cxn>
                <a:cxn ang="0">
                  <a:pos x="1212" y="209"/>
                </a:cxn>
                <a:cxn ang="0">
                  <a:pos x="1192" y="215"/>
                </a:cxn>
                <a:cxn ang="0">
                  <a:pos x="1170" y="217"/>
                </a:cxn>
                <a:cxn ang="0">
                  <a:pos x="97" y="217"/>
                </a:cxn>
                <a:cxn ang="0">
                  <a:pos x="76" y="213"/>
                </a:cxn>
                <a:cxn ang="0">
                  <a:pos x="56" y="205"/>
                </a:cxn>
                <a:cxn ang="0">
                  <a:pos x="40" y="193"/>
                </a:cxn>
                <a:cxn ang="0">
                  <a:pos x="24" y="178"/>
                </a:cxn>
                <a:cxn ang="0">
                  <a:pos x="13" y="160"/>
                </a:cxn>
                <a:cxn ang="0">
                  <a:pos x="4" y="141"/>
                </a:cxn>
                <a:cxn ang="0">
                  <a:pos x="0" y="119"/>
                </a:cxn>
                <a:cxn ang="0">
                  <a:pos x="0" y="97"/>
                </a:cxn>
                <a:cxn ang="0">
                  <a:pos x="4" y="76"/>
                </a:cxn>
                <a:cxn ang="0">
                  <a:pos x="13" y="57"/>
                </a:cxn>
                <a:cxn ang="0">
                  <a:pos x="24" y="40"/>
                </a:cxn>
                <a:cxn ang="0">
                  <a:pos x="40" y="25"/>
                </a:cxn>
                <a:cxn ang="0">
                  <a:pos x="56" y="13"/>
                </a:cxn>
                <a:cxn ang="0">
                  <a:pos x="76" y="4"/>
                </a:cxn>
                <a:cxn ang="0">
                  <a:pos x="97" y="1"/>
                </a:cxn>
              </a:cxnLst>
              <a:rect l="0" t="0" r="r" b="b"/>
              <a:pathLst>
                <a:path w="1278" h="217">
                  <a:moveTo>
                    <a:pt x="108" y="0"/>
                  </a:moveTo>
                  <a:lnTo>
                    <a:pt x="1170" y="0"/>
                  </a:lnTo>
                  <a:lnTo>
                    <a:pt x="1181" y="1"/>
                  </a:lnTo>
                  <a:lnTo>
                    <a:pt x="1192" y="2"/>
                  </a:lnTo>
                  <a:lnTo>
                    <a:pt x="1202" y="4"/>
                  </a:lnTo>
                  <a:lnTo>
                    <a:pt x="1212" y="8"/>
                  </a:lnTo>
                  <a:lnTo>
                    <a:pt x="1222" y="13"/>
                  </a:lnTo>
                  <a:lnTo>
                    <a:pt x="1231" y="18"/>
                  </a:lnTo>
                  <a:lnTo>
                    <a:pt x="1238" y="25"/>
                  </a:lnTo>
                  <a:lnTo>
                    <a:pt x="1246" y="32"/>
                  </a:lnTo>
                  <a:lnTo>
                    <a:pt x="1254" y="40"/>
                  </a:lnTo>
                  <a:lnTo>
                    <a:pt x="1259" y="47"/>
                  </a:lnTo>
                  <a:lnTo>
                    <a:pt x="1265" y="57"/>
                  </a:lnTo>
                  <a:lnTo>
                    <a:pt x="1271" y="66"/>
                  </a:lnTo>
                  <a:lnTo>
                    <a:pt x="1274" y="76"/>
                  </a:lnTo>
                  <a:lnTo>
                    <a:pt x="1276" y="87"/>
                  </a:lnTo>
                  <a:lnTo>
                    <a:pt x="1278" y="97"/>
                  </a:lnTo>
                  <a:lnTo>
                    <a:pt x="1278" y="108"/>
                  </a:lnTo>
                  <a:lnTo>
                    <a:pt x="1278" y="119"/>
                  </a:lnTo>
                  <a:lnTo>
                    <a:pt x="1276" y="131"/>
                  </a:lnTo>
                  <a:lnTo>
                    <a:pt x="1274" y="141"/>
                  </a:lnTo>
                  <a:lnTo>
                    <a:pt x="1271" y="150"/>
                  </a:lnTo>
                  <a:lnTo>
                    <a:pt x="1265" y="160"/>
                  </a:lnTo>
                  <a:lnTo>
                    <a:pt x="1259" y="169"/>
                  </a:lnTo>
                  <a:lnTo>
                    <a:pt x="1254" y="178"/>
                  </a:lnTo>
                  <a:lnTo>
                    <a:pt x="1246" y="186"/>
                  </a:lnTo>
                  <a:lnTo>
                    <a:pt x="1238" y="193"/>
                  </a:lnTo>
                  <a:lnTo>
                    <a:pt x="1231" y="199"/>
                  </a:lnTo>
                  <a:lnTo>
                    <a:pt x="1222" y="205"/>
                  </a:lnTo>
                  <a:lnTo>
                    <a:pt x="1212" y="209"/>
                  </a:lnTo>
                  <a:lnTo>
                    <a:pt x="1202" y="213"/>
                  </a:lnTo>
                  <a:lnTo>
                    <a:pt x="1192" y="215"/>
                  </a:lnTo>
                  <a:lnTo>
                    <a:pt x="1181" y="217"/>
                  </a:lnTo>
                  <a:lnTo>
                    <a:pt x="1170" y="217"/>
                  </a:lnTo>
                  <a:lnTo>
                    <a:pt x="108" y="217"/>
                  </a:lnTo>
                  <a:lnTo>
                    <a:pt x="97" y="217"/>
                  </a:lnTo>
                  <a:lnTo>
                    <a:pt x="86" y="215"/>
                  </a:lnTo>
                  <a:lnTo>
                    <a:pt x="76" y="213"/>
                  </a:lnTo>
                  <a:lnTo>
                    <a:pt x="66" y="209"/>
                  </a:lnTo>
                  <a:lnTo>
                    <a:pt x="56" y="205"/>
                  </a:lnTo>
                  <a:lnTo>
                    <a:pt x="47" y="199"/>
                  </a:lnTo>
                  <a:lnTo>
                    <a:pt x="40" y="193"/>
                  </a:lnTo>
                  <a:lnTo>
                    <a:pt x="32" y="186"/>
                  </a:lnTo>
                  <a:lnTo>
                    <a:pt x="24" y="178"/>
                  </a:lnTo>
                  <a:lnTo>
                    <a:pt x="19" y="169"/>
                  </a:lnTo>
                  <a:lnTo>
                    <a:pt x="13" y="160"/>
                  </a:lnTo>
                  <a:lnTo>
                    <a:pt x="9" y="150"/>
                  </a:lnTo>
                  <a:lnTo>
                    <a:pt x="4" y="141"/>
                  </a:lnTo>
                  <a:lnTo>
                    <a:pt x="2" y="131"/>
                  </a:lnTo>
                  <a:lnTo>
                    <a:pt x="0" y="119"/>
                  </a:lnTo>
                  <a:lnTo>
                    <a:pt x="0" y="108"/>
                  </a:lnTo>
                  <a:lnTo>
                    <a:pt x="0" y="97"/>
                  </a:lnTo>
                  <a:lnTo>
                    <a:pt x="2" y="87"/>
                  </a:lnTo>
                  <a:lnTo>
                    <a:pt x="4" y="76"/>
                  </a:lnTo>
                  <a:lnTo>
                    <a:pt x="9" y="66"/>
                  </a:lnTo>
                  <a:lnTo>
                    <a:pt x="13" y="57"/>
                  </a:lnTo>
                  <a:lnTo>
                    <a:pt x="19" y="47"/>
                  </a:lnTo>
                  <a:lnTo>
                    <a:pt x="24" y="40"/>
                  </a:lnTo>
                  <a:lnTo>
                    <a:pt x="32" y="32"/>
                  </a:lnTo>
                  <a:lnTo>
                    <a:pt x="40" y="25"/>
                  </a:lnTo>
                  <a:lnTo>
                    <a:pt x="47" y="18"/>
                  </a:lnTo>
                  <a:lnTo>
                    <a:pt x="56" y="13"/>
                  </a:lnTo>
                  <a:lnTo>
                    <a:pt x="66" y="8"/>
                  </a:lnTo>
                  <a:lnTo>
                    <a:pt x="76" y="4"/>
                  </a:lnTo>
                  <a:lnTo>
                    <a:pt x="86" y="2"/>
                  </a:lnTo>
                  <a:lnTo>
                    <a:pt x="97" y="1"/>
                  </a:lnTo>
                  <a:lnTo>
                    <a:pt x="108" y="0"/>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1" name="759405085"/>
            <p:cNvSpPr>
              <a:spLocks/>
            </p:cNvSpPr>
            <p:nvPr/>
          </p:nvSpPr>
          <p:spPr bwMode="auto">
            <a:xfrm>
              <a:off x="3260631" y="2717959"/>
              <a:ext cx="5191" cy="7532"/>
            </a:xfrm>
            <a:custGeom>
              <a:avLst/>
              <a:gdLst/>
              <a:ahLst/>
              <a:cxnLst>
                <a:cxn ang="0">
                  <a:pos x="101" y="183"/>
                </a:cxn>
                <a:cxn ang="0">
                  <a:pos x="119" y="179"/>
                </a:cxn>
                <a:cxn ang="0">
                  <a:pos x="136" y="172"/>
                </a:cxn>
                <a:cxn ang="0">
                  <a:pos x="150" y="162"/>
                </a:cxn>
                <a:cxn ang="0">
                  <a:pos x="162" y="150"/>
                </a:cxn>
                <a:cxn ang="0">
                  <a:pos x="172" y="136"/>
                </a:cxn>
                <a:cxn ang="0">
                  <a:pos x="179" y="119"/>
                </a:cxn>
                <a:cxn ang="0">
                  <a:pos x="183" y="101"/>
                </a:cxn>
                <a:cxn ang="0">
                  <a:pos x="183" y="82"/>
                </a:cxn>
                <a:cxn ang="0">
                  <a:pos x="179" y="65"/>
                </a:cxn>
                <a:cxn ang="0">
                  <a:pos x="172" y="49"/>
                </a:cxn>
                <a:cxn ang="0">
                  <a:pos x="162" y="34"/>
                </a:cxn>
                <a:cxn ang="0">
                  <a:pos x="150" y="21"/>
                </a:cxn>
                <a:cxn ang="0">
                  <a:pos x="136" y="11"/>
                </a:cxn>
                <a:cxn ang="0">
                  <a:pos x="119" y="5"/>
                </a:cxn>
                <a:cxn ang="0">
                  <a:pos x="101" y="1"/>
                </a:cxn>
                <a:cxn ang="0">
                  <a:pos x="82" y="1"/>
                </a:cxn>
                <a:cxn ang="0">
                  <a:pos x="65" y="5"/>
                </a:cxn>
                <a:cxn ang="0">
                  <a:pos x="49" y="11"/>
                </a:cxn>
                <a:cxn ang="0">
                  <a:pos x="34" y="21"/>
                </a:cxn>
                <a:cxn ang="0">
                  <a:pos x="21" y="34"/>
                </a:cxn>
                <a:cxn ang="0">
                  <a:pos x="11" y="49"/>
                </a:cxn>
                <a:cxn ang="0">
                  <a:pos x="5" y="65"/>
                </a:cxn>
                <a:cxn ang="0">
                  <a:pos x="1" y="82"/>
                </a:cxn>
                <a:cxn ang="0">
                  <a:pos x="1" y="101"/>
                </a:cxn>
                <a:cxn ang="0">
                  <a:pos x="5" y="119"/>
                </a:cxn>
                <a:cxn ang="0">
                  <a:pos x="11" y="136"/>
                </a:cxn>
                <a:cxn ang="0">
                  <a:pos x="21" y="150"/>
                </a:cxn>
                <a:cxn ang="0">
                  <a:pos x="34" y="162"/>
                </a:cxn>
                <a:cxn ang="0">
                  <a:pos x="49" y="172"/>
                </a:cxn>
                <a:cxn ang="0">
                  <a:pos x="65" y="179"/>
                </a:cxn>
                <a:cxn ang="0">
                  <a:pos x="82" y="183"/>
                </a:cxn>
              </a:cxnLst>
              <a:rect l="0" t="0" r="r" b="b"/>
              <a:pathLst>
                <a:path w="183" h="183">
                  <a:moveTo>
                    <a:pt x="92" y="183"/>
                  </a:moveTo>
                  <a:lnTo>
                    <a:pt x="101" y="183"/>
                  </a:lnTo>
                  <a:lnTo>
                    <a:pt x="110" y="181"/>
                  </a:lnTo>
                  <a:lnTo>
                    <a:pt x="119" y="179"/>
                  </a:lnTo>
                  <a:lnTo>
                    <a:pt x="128" y="177"/>
                  </a:lnTo>
                  <a:lnTo>
                    <a:pt x="136" y="172"/>
                  </a:lnTo>
                  <a:lnTo>
                    <a:pt x="143" y="168"/>
                  </a:lnTo>
                  <a:lnTo>
                    <a:pt x="150" y="162"/>
                  </a:lnTo>
                  <a:lnTo>
                    <a:pt x="157" y="157"/>
                  </a:lnTo>
                  <a:lnTo>
                    <a:pt x="162" y="150"/>
                  </a:lnTo>
                  <a:lnTo>
                    <a:pt x="168" y="143"/>
                  </a:lnTo>
                  <a:lnTo>
                    <a:pt x="172" y="136"/>
                  </a:lnTo>
                  <a:lnTo>
                    <a:pt x="177" y="128"/>
                  </a:lnTo>
                  <a:lnTo>
                    <a:pt x="179" y="119"/>
                  </a:lnTo>
                  <a:lnTo>
                    <a:pt x="181" y="110"/>
                  </a:lnTo>
                  <a:lnTo>
                    <a:pt x="183" y="101"/>
                  </a:lnTo>
                  <a:lnTo>
                    <a:pt x="183" y="92"/>
                  </a:lnTo>
                  <a:lnTo>
                    <a:pt x="183" y="82"/>
                  </a:lnTo>
                  <a:lnTo>
                    <a:pt x="181" y="73"/>
                  </a:lnTo>
                  <a:lnTo>
                    <a:pt x="179" y="65"/>
                  </a:lnTo>
                  <a:lnTo>
                    <a:pt x="177" y="57"/>
                  </a:lnTo>
                  <a:lnTo>
                    <a:pt x="172" y="49"/>
                  </a:lnTo>
                  <a:lnTo>
                    <a:pt x="168" y="41"/>
                  </a:lnTo>
                  <a:lnTo>
                    <a:pt x="162" y="34"/>
                  </a:lnTo>
                  <a:lnTo>
                    <a:pt x="157" y="28"/>
                  </a:lnTo>
                  <a:lnTo>
                    <a:pt x="150" y="21"/>
                  </a:lnTo>
                  <a:lnTo>
                    <a:pt x="143" y="16"/>
                  </a:lnTo>
                  <a:lnTo>
                    <a:pt x="136" y="11"/>
                  </a:lnTo>
                  <a:lnTo>
                    <a:pt x="128" y="8"/>
                  </a:lnTo>
                  <a:lnTo>
                    <a:pt x="119" y="5"/>
                  </a:lnTo>
                  <a:lnTo>
                    <a:pt x="110" y="2"/>
                  </a:lnTo>
                  <a:lnTo>
                    <a:pt x="101" y="1"/>
                  </a:lnTo>
                  <a:lnTo>
                    <a:pt x="92" y="0"/>
                  </a:lnTo>
                  <a:lnTo>
                    <a:pt x="82" y="1"/>
                  </a:lnTo>
                  <a:lnTo>
                    <a:pt x="73" y="2"/>
                  </a:lnTo>
                  <a:lnTo>
                    <a:pt x="65" y="5"/>
                  </a:lnTo>
                  <a:lnTo>
                    <a:pt x="57" y="8"/>
                  </a:lnTo>
                  <a:lnTo>
                    <a:pt x="49" y="11"/>
                  </a:lnTo>
                  <a:lnTo>
                    <a:pt x="41" y="16"/>
                  </a:lnTo>
                  <a:lnTo>
                    <a:pt x="34" y="21"/>
                  </a:lnTo>
                  <a:lnTo>
                    <a:pt x="28" y="28"/>
                  </a:lnTo>
                  <a:lnTo>
                    <a:pt x="21" y="34"/>
                  </a:lnTo>
                  <a:lnTo>
                    <a:pt x="16" y="41"/>
                  </a:lnTo>
                  <a:lnTo>
                    <a:pt x="11" y="49"/>
                  </a:lnTo>
                  <a:lnTo>
                    <a:pt x="8" y="57"/>
                  </a:lnTo>
                  <a:lnTo>
                    <a:pt x="5" y="65"/>
                  </a:lnTo>
                  <a:lnTo>
                    <a:pt x="2" y="73"/>
                  </a:lnTo>
                  <a:lnTo>
                    <a:pt x="1" y="82"/>
                  </a:lnTo>
                  <a:lnTo>
                    <a:pt x="0" y="92"/>
                  </a:lnTo>
                  <a:lnTo>
                    <a:pt x="1" y="101"/>
                  </a:lnTo>
                  <a:lnTo>
                    <a:pt x="2" y="110"/>
                  </a:lnTo>
                  <a:lnTo>
                    <a:pt x="5" y="119"/>
                  </a:lnTo>
                  <a:lnTo>
                    <a:pt x="8" y="128"/>
                  </a:lnTo>
                  <a:lnTo>
                    <a:pt x="11" y="136"/>
                  </a:lnTo>
                  <a:lnTo>
                    <a:pt x="16" y="143"/>
                  </a:lnTo>
                  <a:lnTo>
                    <a:pt x="21" y="150"/>
                  </a:lnTo>
                  <a:lnTo>
                    <a:pt x="28" y="157"/>
                  </a:lnTo>
                  <a:lnTo>
                    <a:pt x="34" y="162"/>
                  </a:lnTo>
                  <a:lnTo>
                    <a:pt x="41" y="168"/>
                  </a:lnTo>
                  <a:lnTo>
                    <a:pt x="49" y="172"/>
                  </a:lnTo>
                  <a:lnTo>
                    <a:pt x="57" y="177"/>
                  </a:lnTo>
                  <a:lnTo>
                    <a:pt x="65" y="179"/>
                  </a:lnTo>
                  <a:lnTo>
                    <a:pt x="73" y="181"/>
                  </a:lnTo>
                  <a:lnTo>
                    <a:pt x="82" y="183"/>
                  </a:lnTo>
                  <a:lnTo>
                    <a:pt x="92"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2" name="1764848542"/>
            <p:cNvSpPr>
              <a:spLocks/>
            </p:cNvSpPr>
            <p:nvPr/>
          </p:nvSpPr>
          <p:spPr bwMode="auto">
            <a:xfrm>
              <a:off x="3267841" y="2717959"/>
              <a:ext cx="5191" cy="7532"/>
            </a:xfrm>
            <a:custGeom>
              <a:avLst/>
              <a:gdLst/>
              <a:ahLst/>
              <a:cxnLst>
                <a:cxn ang="0">
                  <a:pos x="100" y="183"/>
                </a:cxn>
                <a:cxn ang="0">
                  <a:pos x="118" y="179"/>
                </a:cxn>
                <a:cxn ang="0">
                  <a:pos x="134" y="172"/>
                </a:cxn>
                <a:cxn ang="0">
                  <a:pos x="149" y="162"/>
                </a:cxn>
                <a:cxn ang="0">
                  <a:pos x="161" y="150"/>
                </a:cxn>
                <a:cxn ang="0">
                  <a:pos x="171" y="136"/>
                </a:cxn>
                <a:cxn ang="0">
                  <a:pos x="179" y="119"/>
                </a:cxn>
                <a:cxn ang="0">
                  <a:pos x="182" y="101"/>
                </a:cxn>
                <a:cxn ang="0">
                  <a:pos x="182" y="82"/>
                </a:cxn>
                <a:cxn ang="0">
                  <a:pos x="179" y="65"/>
                </a:cxn>
                <a:cxn ang="0">
                  <a:pos x="171" y="49"/>
                </a:cxn>
                <a:cxn ang="0">
                  <a:pos x="161" y="34"/>
                </a:cxn>
                <a:cxn ang="0">
                  <a:pos x="149" y="21"/>
                </a:cxn>
                <a:cxn ang="0">
                  <a:pos x="134" y="11"/>
                </a:cxn>
                <a:cxn ang="0">
                  <a:pos x="118" y="5"/>
                </a:cxn>
                <a:cxn ang="0">
                  <a:pos x="100" y="1"/>
                </a:cxn>
                <a:cxn ang="0">
                  <a:pos x="81" y="1"/>
                </a:cxn>
                <a:cxn ang="0">
                  <a:pos x="63" y="5"/>
                </a:cxn>
                <a:cxn ang="0">
                  <a:pos x="48" y="11"/>
                </a:cxn>
                <a:cxn ang="0">
                  <a:pos x="32" y="21"/>
                </a:cxn>
                <a:cxn ang="0">
                  <a:pos x="20" y="34"/>
                </a:cxn>
                <a:cxn ang="0">
                  <a:pos x="10" y="49"/>
                </a:cxn>
                <a:cxn ang="0">
                  <a:pos x="4" y="65"/>
                </a:cxn>
                <a:cxn ang="0">
                  <a:pos x="0" y="82"/>
                </a:cxn>
                <a:cxn ang="0">
                  <a:pos x="0" y="101"/>
                </a:cxn>
                <a:cxn ang="0">
                  <a:pos x="4" y="119"/>
                </a:cxn>
                <a:cxn ang="0">
                  <a:pos x="10" y="136"/>
                </a:cxn>
                <a:cxn ang="0">
                  <a:pos x="20" y="150"/>
                </a:cxn>
                <a:cxn ang="0">
                  <a:pos x="32" y="162"/>
                </a:cxn>
                <a:cxn ang="0">
                  <a:pos x="48" y="172"/>
                </a:cxn>
                <a:cxn ang="0">
                  <a:pos x="63" y="179"/>
                </a:cxn>
                <a:cxn ang="0">
                  <a:pos x="81" y="183"/>
                </a:cxn>
              </a:cxnLst>
              <a:rect l="0" t="0" r="r" b="b"/>
              <a:pathLst>
                <a:path w="182" h="183">
                  <a:moveTo>
                    <a:pt x="91" y="183"/>
                  </a:moveTo>
                  <a:lnTo>
                    <a:pt x="100" y="183"/>
                  </a:lnTo>
                  <a:lnTo>
                    <a:pt x="109" y="181"/>
                  </a:lnTo>
                  <a:lnTo>
                    <a:pt x="118" y="179"/>
                  </a:lnTo>
                  <a:lnTo>
                    <a:pt x="127" y="177"/>
                  </a:lnTo>
                  <a:lnTo>
                    <a:pt x="134" y="172"/>
                  </a:lnTo>
                  <a:lnTo>
                    <a:pt x="142" y="168"/>
                  </a:lnTo>
                  <a:lnTo>
                    <a:pt x="149" y="162"/>
                  </a:lnTo>
                  <a:lnTo>
                    <a:pt x="155" y="157"/>
                  </a:lnTo>
                  <a:lnTo>
                    <a:pt x="161" y="150"/>
                  </a:lnTo>
                  <a:lnTo>
                    <a:pt x="167"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7" y="41"/>
                  </a:lnTo>
                  <a:lnTo>
                    <a:pt x="161" y="34"/>
                  </a:lnTo>
                  <a:lnTo>
                    <a:pt x="155" y="28"/>
                  </a:lnTo>
                  <a:lnTo>
                    <a:pt x="149" y="21"/>
                  </a:lnTo>
                  <a:lnTo>
                    <a:pt x="142" y="16"/>
                  </a:lnTo>
                  <a:lnTo>
                    <a:pt x="134" y="11"/>
                  </a:lnTo>
                  <a:lnTo>
                    <a:pt x="127" y="8"/>
                  </a:lnTo>
                  <a:lnTo>
                    <a:pt x="118" y="5"/>
                  </a:lnTo>
                  <a:lnTo>
                    <a:pt x="109" y="2"/>
                  </a:lnTo>
                  <a:lnTo>
                    <a:pt x="100" y="1"/>
                  </a:lnTo>
                  <a:lnTo>
                    <a:pt x="91" y="0"/>
                  </a:lnTo>
                  <a:lnTo>
                    <a:pt x="81" y="1"/>
                  </a:lnTo>
                  <a:lnTo>
                    <a:pt x="72" y="2"/>
                  </a:lnTo>
                  <a:lnTo>
                    <a:pt x="63" y="5"/>
                  </a:lnTo>
                  <a:lnTo>
                    <a:pt x="56" y="8"/>
                  </a:lnTo>
                  <a:lnTo>
                    <a:pt x="48" y="11"/>
                  </a:lnTo>
                  <a:lnTo>
                    <a:pt x="40" y="16"/>
                  </a:lnTo>
                  <a:lnTo>
                    <a:pt x="32" y="21"/>
                  </a:lnTo>
                  <a:lnTo>
                    <a:pt x="27" y="28"/>
                  </a:lnTo>
                  <a:lnTo>
                    <a:pt x="20" y="34"/>
                  </a:lnTo>
                  <a:lnTo>
                    <a:pt x="16" y="41"/>
                  </a:lnTo>
                  <a:lnTo>
                    <a:pt x="10" y="49"/>
                  </a:lnTo>
                  <a:lnTo>
                    <a:pt x="7" y="57"/>
                  </a:lnTo>
                  <a:lnTo>
                    <a:pt x="4" y="65"/>
                  </a:lnTo>
                  <a:lnTo>
                    <a:pt x="1" y="73"/>
                  </a:lnTo>
                  <a:lnTo>
                    <a:pt x="0" y="82"/>
                  </a:lnTo>
                  <a:lnTo>
                    <a:pt x="0" y="92"/>
                  </a:lnTo>
                  <a:lnTo>
                    <a:pt x="0" y="101"/>
                  </a:lnTo>
                  <a:lnTo>
                    <a:pt x="1" y="110"/>
                  </a:lnTo>
                  <a:lnTo>
                    <a:pt x="4" y="119"/>
                  </a:lnTo>
                  <a:lnTo>
                    <a:pt x="7" y="128"/>
                  </a:lnTo>
                  <a:lnTo>
                    <a:pt x="10" y="136"/>
                  </a:lnTo>
                  <a:lnTo>
                    <a:pt x="16" y="143"/>
                  </a:lnTo>
                  <a:lnTo>
                    <a:pt x="20" y="150"/>
                  </a:lnTo>
                  <a:lnTo>
                    <a:pt x="27" y="157"/>
                  </a:lnTo>
                  <a:lnTo>
                    <a:pt x="32" y="162"/>
                  </a:lnTo>
                  <a:lnTo>
                    <a:pt x="40" y="168"/>
                  </a:lnTo>
                  <a:lnTo>
                    <a:pt x="48" y="172"/>
                  </a:lnTo>
                  <a:lnTo>
                    <a:pt x="56" y="177"/>
                  </a:lnTo>
                  <a:lnTo>
                    <a:pt x="63" y="179"/>
                  </a:lnTo>
                  <a:lnTo>
                    <a:pt x="72" y="181"/>
                  </a:lnTo>
                  <a:lnTo>
                    <a:pt x="81"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3" name="1738905233"/>
            <p:cNvSpPr>
              <a:spLocks/>
            </p:cNvSpPr>
            <p:nvPr/>
          </p:nvSpPr>
          <p:spPr bwMode="auto">
            <a:xfrm>
              <a:off x="3275050" y="2717959"/>
              <a:ext cx="5480" cy="7532"/>
            </a:xfrm>
            <a:custGeom>
              <a:avLst/>
              <a:gdLst/>
              <a:ahLst/>
              <a:cxnLst>
                <a:cxn ang="0">
                  <a:pos x="100" y="183"/>
                </a:cxn>
                <a:cxn ang="0">
                  <a:pos x="118" y="179"/>
                </a:cxn>
                <a:cxn ang="0">
                  <a:pos x="134" y="172"/>
                </a:cxn>
                <a:cxn ang="0">
                  <a:pos x="149" y="162"/>
                </a:cxn>
                <a:cxn ang="0">
                  <a:pos x="162" y="150"/>
                </a:cxn>
                <a:cxn ang="0">
                  <a:pos x="171" y="136"/>
                </a:cxn>
                <a:cxn ang="0">
                  <a:pos x="179" y="119"/>
                </a:cxn>
                <a:cxn ang="0">
                  <a:pos x="182" y="101"/>
                </a:cxn>
                <a:cxn ang="0">
                  <a:pos x="182" y="82"/>
                </a:cxn>
                <a:cxn ang="0">
                  <a:pos x="179" y="65"/>
                </a:cxn>
                <a:cxn ang="0">
                  <a:pos x="171" y="49"/>
                </a:cxn>
                <a:cxn ang="0">
                  <a:pos x="162" y="34"/>
                </a:cxn>
                <a:cxn ang="0">
                  <a:pos x="149" y="21"/>
                </a:cxn>
                <a:cxn ang="0">
                  <a:pos x="134" y="11"/>
                </a:cxn>
                <a:cxn ang="0">
                  <a:pos x="118" y="5"/>
                </a:cxn>
                <a:cxn ang="0">
                  <a:pos x="100" y="1"/>
                </a:cxn>
                <a:cxn ang="0">
                  <a:pos x="82" y="1"/>
                </a:cxn>
                <a:cxn ang="0">
                  <a:pos x="64" y="5"/>
                </a:cxn>
                <a:cxn ang="0">
                  <a:pos x="48" y="11"/>
                </a:cxn>
                <a:cxn ang="0">
                  <a:pos x="33" y="21"/>
                </a:cxn>
                <a:cxn ang="0">
                  <a:pos x="20" y="34"/>
                </a:cxn>
                <a:cxn ang="0">
                  <a:pos x="11" y="49"/>
                </a:cxn>
                <a:cxn ang="0">
                  <a:pos x="3" y="65"/>
                </a:cxn>
                <a:cxn ang="0">
                  <a:pos x="0" y="82"/>
                </a:cxn>
                <a:cxn ang="0">
                  <a:pos x="0" y="101"/>
                </a:cxn>
                <a:cxn ang="0">
                  <a:pos x="3" y="119"/>
                </a:cxn>
                <a:cxn ang="0">
                  <a:pos x="11" y="136"/>
                </a:cxn>
                <a:cxn ang="0">
                  <a:pos x="20" y="150"/>
                </a:cxn>
                <a:cxn ang="0">
                  <a:pos x="33" y="162"/>
                </a:cxn>
                <a:cxn ang="0">
                  <a:pos x="48" y="172"/>
                </a:cxn>
                <a:cxn ang="0">
                  <a:pos x="64" y="179"/>
                </a:cxn>
                <a:cxn ang="0">
                  <a:pos x="82" y="183"/>
                </a:cxn>
              </a:cxnLst>
              <a:rect l="0" t="0" r="r" b="b"/>
              <a:pathLst>
                <a:path w="182" h="183">
                  <a:moveTo>
                    <a:pt x="91" y="183"/>
                  </a:moveTo>
                  <a:lnTo>
                    <a:pt x="100" y="183"/>
                  </a:lnTo>
                  <a:lnTo>
                    <a:pt x="110" y="181"/>
                  </a:lnTo>
                  <a:lnTo>
                    <a:pt x="118" y="179"/>
                  </a:lnTo>
                  <a:lnTo>
                    <a:pt x="126" y="177"/>
                  </a:lnTo>
                  <a:lnTo>
                    <a:pt x="134" y="172"/>
                  </a:lnTo>
                  <a:lnTo>
                    <a:pt x="142" y="168"/>
                  </a:lnTo>
                  <a:lnTo>
                    <a:pt x="149" y="162"/>
                  </a:lnTo>
                  <a:lnTo>
                    <a:pt x="155" y="157"/>
                  </a:lnTo>
                  <a:lnTo>
                    <a:pt x="162" y="150"/>
                  </a:lnTo>
                  <a:lnTo>
                    <a:pt x="166" y="143"/>
                  </a:lnTo>
                  <a:lnTo>
                    <a:pt x="171" y="136"/>
                  </a:lnTo>
                  <a:lnTo>
                    <a:pt x="175" y="128"/>
                  </a:lnTo>
                  <a:lnTo>
                    <a:pt x="179" y="119"/>
                  </a:lnTo>
                  <a:lnTo>
                    <a:pt x="181" y="110"/>
                  </a:lnTo>
                  <a:lnTo>
                    <a:pt x="182" y="101"/>
                  </a:lnTo>
                  <a:lnTo>
                    <a:pt x="182" y="92"/>
                  </a:lnTo>
                  <a:lnTo>
                    <a:pt x="182" y="82"/>
                  </a:lnTo>
                  <a:lnTo>
                    <a:pt x="181" y="73"/>
                  </a:lnTo>
                  <a:lnTo>
                    <a:pt x="179" y="65"/>
                  </a:lnTo>
                  <a:lnTo>
                    <a:pt x="175" y="57"/>
                  </a:lnTo>
                  <a:lnTo>
                    <a:pt x="171" y="49"/>
                  </a:lnTo>
                  <a:lnTo>
                    <a:pt x="166" y="41"/>
                  </a:lnTo>
                  <a:lnTo>
                    <a:pt x="162" y="34"/>
                  </a:lnTo>
                  <a:lnTo>
                    <a:pt x="155" y="28"/>
                  </a:lnTo>
                  <a:lnTo>
                    <a:pt x="149" y="21"/>
                  </a:lnTo>
                  <a:lnTo>
                    <a:pt x="142" y="16"/>
                  </a:lnTo>
                  <a:lnTo>
                    <a:pt x="134" y="11"/>
                  </a:lnTo>
                  <a:lnTo>
                    <a:pt x="126" y="8"/>
                  </a:lnTo>
                  <a:lnTo>
                    <a:pt x="118" y="5"/>
                  </a:lnTo>
                  <a:lnTo>
                    <a:pt x="110" y="2"/>
                  </a:lnTo>
                  <a:lnTo>
                    <a:pt x="100" y="1"/>
                  </a:lnTo>
                  <a:lnTo>
                    <a:pt x="91" y="0"/>
                  </a:lnTo>
                  <a:lnTo>
                    <a:pt x="82" y="1"/>
                  </a:lnTo>
                  <a:lnTo>
                    <a:pt x="72" y="2"/>
                  </a:lnTo>
                  <a:lnTo>
                    <a:pt x="64" y="5"/>
                  </a:lnTo>
                  <a:lnTo>
                    <a:pt x="55" y="8"/>
                  </a:lnTo>
                  <a:lnTo>
                    <a:pt x="48" y="11"/>
                  </a:lnTo>
                  <a:lnTo>
                    <a:pt x="40" y="16"/>
                  </a:lnTo>
                  <a:lnTo>
                    <a:pt x="33" y="21"/>
                  </a:lnTo>
                  <a:lnTo>
                    <a:pt x="27" y="28"/>
                  </a:lnTo>
                  <a:lnTo>
                    <a:pt x="20" y="34"/>
                  </a:lnTo>
                  <a:lnTo>
                    <a:pt x="16" y="41"/>
                  </a:lnTo>
                  <a:lnTo>
                    <a:pt x="11" y="49"/>
                  </a:lnTo>
                  <a:lnTo>
                    <a:pt x="7" y="57"/>
                  </a:lnTo>
                  <a:lnTo>
                    <a:pt x="3" y="65"/>
                  </a:lnTo>
                  <a:lnTo>
                    <a:pt x="1" y="73"/>
                  </a:lnTo>
                  <a:lnTo>
                    <a:pt x="0" y="82"/>
                  </a:lnTo>
                  <a:lnTo>
                    <a:pt x="0" y="92"/>
                  </a:lnTo>
                  <a:lnTo>
                    <a:pt x="0" y="101"/>
                  </a:lnTo>
                  <a:lnTo>
                    <a:pt x="1" y="110"/>
                  </a:lnTo>
                  <a:lnTo>
                    <a:pt x="3" y="119"/>
                  </a:lnTo>
                  <a:lnTo>
                    <a:pt x="7" y="128"/>
                  </a:lnTo>
                  <a:lnTo>
                    <a:pt x="11" y="136"/>
                  </a:lnTo>
                  <a:lnTo>
                    <a:pt x="16" y="143"/>
                  </a:lnTo>
                  <a:lnTo>
                    <a:pt x="20" y="150"/>
                  </a:lnTo>
                  <a:lnTo>
                    <a:pt x="27" y="157"/>
                  </a:lnTo>
                  <a:lnTo>
                    <a:pt x="33" y="162"/>
                  </a:lnTo>
                  <a:lnTo>
                    <a:pt x="40" y="168"/>
                  </a:lnTo>
                  <a:lnTo>
                    <a:pt x="48" y="172"/>
                  </a:lnTo>
                  <a:lnTo>
                    <a:pt x="55" y="177"/>
                  </a:lnTo>
                  <a:lnTo>
                    <a:pt x="64" y="179"/>
                  </a:lnTo>
                  <a:lnTo>
                    <a:pt x="72"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4" name="222274187"/>
            <p:cNvSpPr>
              <a:spLocks/>
            </p:cNvSpPr>
            <p:nvPr/>
          </p:nvSpPr>
          <p:spPr bwMode="auto">
            <a:xfrm>
              <a:off x="3282549" y="2717959"/>
              <a:ext cx="5191" cy="7532"/>
            </a:xfrm>
            <a:custGeom>
              <a:avLst/>
              <a:gdLst/>
              <a:ahLst/>
              <a:cxnLst>
                <a:cxn ang="0">
                  <a:pos x="101" y="183"/>
                </a:cxn>
                <a:cxn ang="0">
                  <a:pos x="118" y="179"/>
                </a:cxn>
                <a:cxn ang="0">
                  <a:pos x="134" y="172"/>
                </a:cxn>
                <a:cxn ang="0">
                  <a:pos x="148" y="162"/>
                </a:cxn>
                <a:cxn ang="0">
                  <a:pos x="162" y="150"/>
                </a:cxn>
                <a:cxn ang="0">
                  <a:pos x="172" y="136"/>
                </a:cxn>
                <a:cxn ang="0">
                  <a:pos x="178" y="119"/>
                </a:cxn>
                <a:cxn ang="0">
                  <a:pos x="182" y="101"/>
                </a:cxn>
                <a:cxn ang="0">
                  <a:pos x="182" y="82"/>
                </a:cxn>
                <a:cxn ang="0">
                  <a:pos x="178" y="65"/>
                </a:cxn>
                <a:cxn ang="0">
                  <a:pos x="172" y="49"/>
                </a:cxn>
                <a:cxn ang="0">
                  <a:pos x="162" y="34"/>
                </a:cxn>
                <a:cxn ang="0">
                  <a:pos x="148" y="21"/>
                </a:cxn>
                <a:cxn ang="0">
                  <a:pos x="134" y="11"/>
                </a:cxn>
                <a:cxn ang="0">
                  <a:pos x="118" y="5"/>
                </a:cxn>
                <a:cxn ang="0">
                  <a:pos x="101" y="1"/>
                </a:cxn>
                <a:cxn ang="0">
                  <a:pos x="82" y="1"/>
                </a:cxn>
                <a:cxn ang="0">
                  <a:pos x="64" y="5"/>
                </a:cxn>
                <a:cxn ang="0">
                  <a:pos x="48" y="11"/>
                </a:cxn>
                <a:cxn ang="0">
                  <a:pos x="33" y="21"/>
                </a:cxn>
                <a:cxn ang="0">
                  <a:pos x="21" y="34"/>
                </a:cxn>
                <a:cxn ang="0">
                  <a:pos x="11" y="49"/>
                </a:cxn>
                <a:cxn ang="0">
                  <a:pos x="3" y="65"/>
                </a:cxn>
                <a:cxn ang="0">
                  <a:pos x="0" y="82"/>
                </a:cxn>
                <a:cxn ang="0">
                  <a:pos x="0" y="101"/>
                </a:cxn>
                <a:cxn ang="0">
                  <a:pos x="3" y="119"/>
                </a:cxn>
                <a:cxn ang="0">
                  <a:pos x="11" y="136"/>
                </a:cxn>
                <a:cxn ang="0">
                  <a:pos x="21" y="150"/>
                </a:cxn>
                <a:cxn ang="0">
                  <a:pos x="33" y="162"/>
                </a:cxn>
                <a:cxn ang="0">
                  <a:pos x="48" y="172"/>
                </a:cxn>
                <a:cxn ang="0">
                  <a:pos x="64" y="179"/>
                </a:cxn>
                <a:cxn ang="0">
                  <a:pos x="82" y="183"/>
                </a:cxn>
              </a:cxnLst>
              <a:rect l="0" t="0" r="r" b="b"/>
              <a:pathLst>
                <a:path w="183" h="183">
                  <a:moveTo>
                    <a:pt x="91" y="183"/>
                  </a:moveTo>
                  <a:lnTo>
                    <a:pt x="101" y="183"/>
                  </a:lnTo>
                  <a:lnTo>
                    <a:pt x="110" y="181"/>
                  </a:lnTo>
                  <a:lnTo>
                    <a:pt x="118" y="179"/>
                  </a:lnTo>
                  <a:lnTo>
                    <a:pt x="126" y="177"/>
                  </a:lnTo>
                  <a:lnTo>
                    <a:pt x="134" y="172"/>
                  </a:lnTo>
                  <a:lnTo>
                    <a:pt x="142" y="168"/>
                  </a:lnTo>
                  <a:lnTo>
                    <a:pt x="148" y="162"/>
                  </a:lnTo>
                  <a:lnTo>
                    <a:pt x="155" y="157"/>
                  </a:lnTo>
                  <a:lnTo>
                    <a:pt x="162" y="150"/>
                  </a:lnTo>
                  <a:lnTo>
                    <a:pt x="166" y="143"/>
                  </a:lnTo>
                  <a:lnTo>
                    <a:pt x="172" y="136"/>
                  </a:lnTo>
                  <a:lnTo>
                    <a:pt x="175" y="128"/>
                  </a:lnTo>
                  <a:lnTo>
                    <a:pt x="178" y="119"/>
                  </a:lnTo>
                  <a:lnTo>
                    <a:pt x="181" y="110"/>
                  </a:lnTo>
                  <a:lnTo>
                    <a:pt x="182" y="101"/>
                  </a:lnTo>
                  <a:lnTo>
                    <a:pt x="183" y="92"/>
                  </a:lnTo>
                  <a:lnTo>
                    <a:pt x="182" y="82"/>
                  </a:lnTo>
                  <a:lnTo>
                    <a:pt x="181" y="73"/>
                  </a:lnTo>
                  <a:lnTo>
                    <a:pt x="178" y="65"/>
                  </a:lnTo>
                  <a:lnTo>
                    <a:pt x="175" y="57"/>
                  </a:lnTo>
                  <a:lnTo>
                    <a:pt x="172" y="49"/>
                  </a:lnTo>
                  <a:lnTo>
                    <a:pt x="166" y="41"/>
                  </a:lnTo>
                  <a:lnTo>
                    <a:pt x="162" y="34"/>
                  </a:lnTo>
                  <a:lnTo>
                    <a:pt x="155" y="28"/>
                  </a:lnTo>
                  <a:lnTo>
                    <a:pt x="148" y="21"/>
                  </a:lnTo>
                  <a:lnTo>
                    <a:pt x="142" y="16"/>
                  </a:lnTo>
                  <a:lnTo>
                    <a:pt x="134" y="11"/>
                  </a:lnTo>
                  <a:lnTo>
                    <a:pt x="126" y="8"/>
                  </a:lnTo>
                  <a:lnTo>
                    <a:pt x="118" y="5"/>
                  </a:lnTo>
                  <a:lnTo>
                    <a:pt x="110" y="2"/>
                  </a:lnTo>
                  <a:lnTo>
                    <a:pt x="101" y="1"/>
                  </a:lnTo>
                  <a:lnTo>
                    <a:pt x="91" y="0"/>
                  </a:lnTo>
                  <a:lnTo>
                    <a:pt x="82" y="1"/>
                  </a:lnTo>
                  <a:lnTo>
                    <a:pt x="73" y="2"/>
                  </a:lnTo>
                  <a:lnTo>
                    <a:pt x="64" y="5"/>
                  </a:lnTo>
                  <a:lnTo>
                    <a:pt x="55" y="8"/>
                  </a:lnTo>
                  <a:lnTo>
                    <a:pt x="48" y="11"/>
                  </a:lnTo>
                  <a:lnTo>
                    <a:pt x="40" y="16"/>
                  </a:lnTo>
                  <a:lnTo>
                    <a:pt x="33" y="21"/>
                  </a:lnTo>
                  <a:lnTo>
                    <a:pt x="26" y="28"/>
                  </a:lnTo>
                  <a:lnTo>
                    <a:pt x="21" y="34"/>
                  </a:lnTo>
                  <a:lnTo>
                    <a:pt x="15" y="41"/>
                  </a:lnTo>
                  <a:lnTo>
                    <a:pt x="11" y="49"/>
                  </a:lnTo>
                  <a:lnTo>
                    <a:pt x="6" y="57"/>
                  </a:lnTo>
                  <a:lnTo>
                    <a:pt x="3" y="65"/>
                  </a:lnTo>
                  <a:lnTo>
                    <a:pt x="1" y="73"/>
                  </a:lnTo>
                  <a:lnTo>
                    <a:pt x="0" y="82"/>
                  </a:lnTo>
                  <a:lnTo>
                    <a:pt x="0" y="92"/>
                  </a:lnTo>
                  <a:lnTo>
                    <a:pt x="0" y="101"/>
                  </a:lnTo>
                  <a:lnTo>
                    <a:pt x="1" y="110"/>
                  </a:lnTo>
                  <a:lnTo>
                    <a:pt x="3" y="119"/>
                  </a:lnTo>
                  <a:lnTo>
                    <a:pt x="6" y="128"/>
                  </a:lnTo>
                  <a:lnTo>
                    <a:pt x="11" y="136"/>
                  </a:lnTo>
                  <a:lnTo>
                    <a:pt x="15" y="143"/>
                  </a:lnTo>
                  <a:lnTo>
                    <a:pt x="21" y="150"/>
                  </a:lnTo>
                  <a:lnTo>
                    <a:pt x="26" y="157"/>
                  </a:lnTo>
                  <a:lnTo>
                    <a:pt x="33" y="162"/>
                  </a:lnTo>
                  <a:lnTo>
                    <a:pt x="40" y="168"/>
                  </a:lnTo>
                  <a:lnTo>
                    <a:pt x="48"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5" name="1004103609"/>
            <p:cNvSpPr>
              <a:spLocks/>
            </p:cNvSpPr>
            <p:nvPr/>
          </p:nvSpPr>
          <p:spPr bwMode="auto">
            <a:xfrm>
              <a:off x="3289760" y="2717959"/>
              <a:ext cx="5191" cy="7532"/>
            </a:xfrm>
            <a:custGeom>
              <a:avLst/>
              <a:gdLst/>
              <a:ahLst/>
              <a:cxnLst>
                <a:cxn ang="0">
                  <a:pos x="101" y="183"/>
                </a:cxn>
                <a:cxn ang="0">
                  <a:pos x="118" y="179"/>
                </a:cxn>
                <a:cxn ang="0">
                  <a:pos x="134" y="172"/>
                </a:cxn>
                <a:cxn ang="0">
                  <a:pos x="149" y="162"/>
                </a:cxn>
                <a:cxn ang="0">
                  <a:pos x="162" y="150"/>
                </a:cxn>
                <a:cxn ang="0">
                  <a:pos x="172" y="136"/>
                </a:cxn>
                <a:cxn ang="0">
                  <a:pos x="178" y="119"/>
                </a:cxn>
                <a:cxn ang="0">
                  <a:pos x="182" y="101"/>
                </a:cxn>
                <a:cxn ang="0">
                  <a:pos x="182" y="82"/>
                </a:cxn>
                <a:cxn ang="0">
                  <a:pos x="178" y="65"/>
                </a:cxn>
                <a:cxn ang="0">
                  <a:pos x="172" y="49"/>
                </a:cxn>
                <a:cxn ang="0">
                  <a:pos x="162" y="34"/>
                </a:cxn>
                <a:cxn ang="0">
                  <a:pos x="149" y="21"/>
                </a:cxn>
                <a:cxn ang="0">
                  <a:pos x="134" y="11"/>
                </a:cxn>
                <a:cxn ang="0">
                  <a:pos x="118" y="5"/>
                </a:cxn>
                <a:cxn ang="0">
                  <a:pos x="101" y="1"/>
                </a:cxn>
                <a:cxn ang="0">
                  <a:pos x="82" y="1"/>
                </a:cxn>
                <a:cxn ang="0">
                  <a:pos x="64" y="5"/>
                </a:cxn>
                <a:cxn ang="0">
                  <a:pos x="47" y="11"/>
                </a:cxn>
                <a:cxn ang="0">
                  <a:pos x="33" y="21"/>
                </a:cxn>
                <a:cxn ang="0">
                  <a:pos x="21" y="34"/>
                </a:cxn>
                <a:cxn ang="0">
                  <a:pos x="11" y="49"/>
                </a:cxn>
                <a:cxn ang="0">
                  <a:pos x="4" y="65"/>
                </a:cxn>
                <a:cxn ang="0">
                  <a:pos x="0" y="82"/>
                </a:cxn>
                <a:cxn ang="0">
                  <a:pos x="0" y="101"/>
                </a:cxn>
                <a:cxn ang="0">
                  <a:pos x="4" y="119"/>
                </a:cxn>
                <a:cxn ang="0">
                  <a:pos x="11" y="136"/>
                </a:cxn>
                <a:cxn ang="0">
                  <a:pos x="21" y="150"/>
                </a:cxn>
                <a:cxn ang="0">
                  <a:pos x="33" y="162"/>
                </a:cxn>
                <a:cxn ang="0">
                  <a:pos x="47" y="172"/>
                </a:cxn>
                <a:cxn ang="0">
                  <a:pos x="64" y="179"/>
                </a:cxn>
                <a:cxn ang="0">
                  <a:pos x="82" y="183"/>
                </a:cxn>
              </a:cxnLst>
              <a:rect l="0" t="0" r="r" b="b"/>
              <a:pathLst>
                <a:path w="183" h="183">
                  <a:moveTo>
                    <a:pt x="91" y="183"/>
                  </a:moveTo>
                  <a:lnTo>
                    <a:pt x="101" y="183"/>
                  </a:lnTo>
                  <a:lnTo>
                    <a:pt x="109" y="181"/>
                  </a:lnTo>
                  <a:lnTo>
                    <a:pt x="118" y="179"/>
                  </a:lnTo>
                  <a:lnTo>
                    <a:pt x="126" y="177"/>
                  </a:lnTo>
                  <a:lnTo>
                    <a:pt x="134" y="172"/>
                  </a:lnTo>
                  <a:lnTo>
                    <a:pt x="142" y="168"/>
                  </a:lnTo>
                  <a:lnTo>
                    <a:pt x="149" y="162"/>
                  </a:lnTo>
                  <a:lnTo>
                    <a:pt x="156" y="157"/>
                  </a:lnTo>
                  <a:lnTo>
                    <a:pt x="162" y="150"/>
                  </a:lnTo>
                  <a:lnTo>
                    <a:pt x="167" y="143"/>
                  </a:lnTo>
                  <a:lnTo>
                    <a:pt x="172" y="136"/>
                  </a:lnTo>
                  <a:lnTo>
                    <a:pt x="175" y="128"/>
                  </a:lnTo>
                  <a:lnTo>
                    <a:pt x="178" y="119"/>
                  </a:lnTo>
                  <a:lnTo>
                    <a:pt x="180" y="110"/>
                  </a:lnTo>
                  <a:lnTo>
                    <a:pt x="182" y="101"/>
                  </a:lnTo>
                  <a:lnTo>
                    <a:pt x="183" y="92"/>
                  </a:lnTo>
                  <a:lnTo>
                    <a:pt x="182" y="82"/>
                  </a:lnTo>
                  <a:lnTo>
                    <a:pt x="180" y="73"/>
                  </a:lnTo>
                  <a:lnTo>
                    <a:pt x="178" y="65"/>
                  </a:lnTo>
                  <a:lnTo>
                    <a:pt x="175" y="57"/>
                  </a:lnTo>
                  <a:lnTo>
                    <a:pt x="172" y="49"/>
                  </a:lnTo>
                  <a:lnTo>
                    <a:pt x="167" y="41"/>
                  </a:lnTo>
                  <a:lnTo>
                    <a:pt x="162" y="34"/>
                  </a:lnTo>
                  <a:lnTo>
                    <a:pt x="156" y="28"/>
                  </a:lnTo>
                  <a:lnTo>
                    <a:pt x="149" y="21"/>
                  </a:lnTo>
                  <a:lnTo>
                    <a:pt x="142" y="16"/>
                  </a:lnTo>
                  <a:lnTo>
                    <a:pt x="134" y="11"/>
                  </a:lnTo>
                  <a:lnTo>
                    <a:pt x="126" y="8"/>
                  </a:lnTo>
                  <a:lnTo>
                    <a:pt x="118" y="5"/>
                  </a:lnTo>
                  <a:lnTo>
                    <a:pt x="109" y="2"/>
                  </a:lnTo>
                  <a:lnTo>
                    <a:pt x="101" y="1"/>
                  </a:lnTo>
                  <a:lnTo>
                    <a:pt x="91" y="0"/>
                  </a:lnTo>
                  <a:lnTo>
                    <a:pt x="82" y="1"/>
                  </a:lnTo>
                  <a:lnTo>
                    <a:pt x="73" y="2"/>
                  </a:lnTo>
                  <a:lnTo>
                    <a:pt x="64" y="5"/>
                  </a:lnTo>
                  <a:lnTo>
                    <a:pt x="55" y="8"/>
                  </a:lnTo>
                  <a:lnTo>
                    <a:pt x="47" y="11"/>
                  </a:lnTo>
                  <a:lnTo>
                    <a:pt x="40" y="16"/>
                  </a:lnTo>
                  <a:lnTo>
                    <a:pt x="33" y="21"/>
                  </a:lnTo>
                  <a:lnTo>
                    <a:pt x="26" y="28"/>
                  </a:lnTo>
                  <a:lnTo>
                    <a:pt x="21" y="34"/>
                  </a:lnTo>
                  <a:lnTo>
                    <a:pt x="15" y="41"/>
                  </a:lnTo>
                  <a:lnTo>
                    <a:pt x="11" y="49"/>
                  </a:lnTo>
                  <a:lnTo>
                    <a:pt x="6" y="57"/>
                  </a:lnTo>
                  <a:lnTo>
                    <a:pt x="4" y="65"/>
                  </a:lnTo>
                  <a:lnTo>
                    <a:pt x="2" y="73"/>
                  </a:lnTo>
                  <a:lnTo>
                    <a:pt x="0" y="82"/>
                  </a:lnTo>
                  <a:lnTo>
                    <a:pt x="0" y="92"/>
                  </a:lnTo>
                  <a:lnTo>
                    <a:pt x="0" y="101"/>
                  </a:lnTo>
                  <a:lnTo>
                    <a:pt x="2" y="110"/>
                  </a:lnTo>
                  <a:lnTo>
                    <a:pt x="4" y="119"/>
                  </a:lnTo>
                  <a:lnTo>
                    <a:pt x="6" y="128"/>
                  </a:lnTo>
                  <a:lnTo>
                    <a:pt x="11" y="136"/>
                  </a:lnTo>
                  <a:lnTo>
                    <a:pt x="15" y="143"/>
                  </a:lnTo>
                  <a:lnTo>
                    <a:pt x="21" y="150"/>
                  </a:lnTo>
                  <a:lnTo>
                    <a:pt x="26" y="157"/>
                  </a:lnTo>
                  <a:lnTo>
                    <a:pt x="33" y="162"/>
                  </a:lnTo>
                  <a:lnTo>
                    <a:pt x="40" y="168"/>
                  </a:lnTo>
                  <a:lnTo>
                    <a:pt x="47" y="172"/>
                  </a:lnTo>
                  <a:lnTo>
                    <a:pt x="55" y="177"/>
                  </a:lnTo>
                  <a:lnTo>
                    <a:pt x="64" y="179"/>
                  </a:lnTo>
                  <a:lnTo>
                    <a:pt x="73" y="181"/>
                  </a:lnTo>
                  <a:lnTo>
                    <a:pt x="82" y="183"/>
                  </a:lnTo>
                  <a:lnTo>
                    <a:pt x="91" y="183"/>
                  </a:lnTo>
                  <a:close/>
                </a:path>
              </a:pathLst>
            </a:custGeom>
            <a:solidFill>
              <a:srgbClr val="0099CC"/>
            </a:solidFill>
            <a:ln w="9525">
              <a:noFill/>
              <a:miter lim="800000"/>
              <a:headEnd/>
              <a:tailEnd/>
            </a:ln>
          </p:spPr>
          <p:txBody>
            <a:bodyPr wrap="none" anchor="ctr"/>
            <a:lstStyle/>
            <a:p>
              <a:pPr fontAlgn="ctr">
                <a:defRPr/>
              </a:pPr>
              <a:endParaRPr lang="en-US" altLang="zh-CN" sz="1200">
                <a:latin typeface="+mn-lt"/>
                <a:ea typeface="华文细黑" panose="02010600040101010101" pitchFamily="2" charset="-122"/>
                <a:cs typeface="Arial" pitchFamily="34" charset="0"/>
              </a:endParaRPr>
            </a:p>
          </p:txBody>
        </p:sp>
        <p:sp>
          <p:nvSpPr>
            <p:cNvPr id="726" name="1473148193"/>
            <p:cNvSpPr>
              <a:spLocks noEditPoints="1"/>
            </p:cNvSpPr>
            <p:nvPr/>
          </p:nvSpPr>
          <p:spPr bwMode="auto">
            <a:xfrm>
              <a:off x="3230059" y="2517101"/>
              <a:ext cx="211400" cy="742756"/>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cs typeface="Arial" pitchFamily="34" charset="0"/>
              </a:endParaRPr>
            </a:p>
          </p:txBody>
        </p:sp>
        <p:sp>
          <p:nvSpPr>
            <p:cNvPr id="602" name="273770247"/>
            <p:cNvSpPr/>
            <p:nvPr/>
          </p:nvSpPr>
          <p:spPr bwMode="auto">
            <a:xfrm>
              <a:off x="3502403" y="2960850"/>
              <a:ext cx="1679235" cy="206339"/>
            </a:xfrm>
            <a:prstGeom prst="rect">
              <a:avLst/>
            </a:prstGeom>
            <a:solidFill>
              <a:srgbClr val="FFC5B7"/>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lnSpc>
                  <a:spcPct val="90000"/>
                </a:lnSpc>
                <a:spcBef>
                  <a:spcPts val="0"/>
                </a:spcBef>
              </a:pPr>
              <a:r>
                <a:rPr lang="en-US" altLang="zh-CN" sz="1200" dirty="0">
                  <a:latin typeface="+mn-lt"/>
                  <a:ea typeface="华文细黑" panose="02010600040101010101" pitchFamily="2" charset="-122"/>
                  <a:cs typeface="Arial" pitchFamily="34" charset="0"/>
                </a:rPr>
                <a:t>Data plane</a:t>
              </a:r>
              <a:endParaRPr lang="en-US" sz="1200" dirty="0">
                <a:latin typeface="+mn-lt"/>
                <a:ea typeface="华文细黑" panose="02010600040101010101" pitchFamily="2" charset="-122"/>
                <a:cs typeface="Arial" pitchFamily="34" charset="0"/>
              </a:endParaRPr>
            </a:p>
          </p:txBody>
        </p:sp>
        <p:sp>
          <p:nvSpPr>
            <p:cNvPr id="603" name="1502703473"/>
            <p:cNvSpPr/>
            <p:nvPr/>
          </p:nvSpPr>
          <p:spPr bwMode="auto">
            <a:xfrm>
              <a:off x="3502404" y="2633276"/>
              <a:ext cx="684329" cy="304721"/>
            </a:xfrm>
            <a:prstGeom prst="rect">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lnSpc>
                  <a:spcPct val="90000"/>
                </a:lnSpc>
                <a:spcBef>
                  <a:spcPts val="0"/>
                </a:spcBef>
              </a:pPr>
              <a:r>
                <a:rPr lang="en-US" altLang="zh-CN" sz="1200" dirty="0">
                  <a:latin typeface="+mn-lt"/>
                  <a:ea typeface="华文细黑" panose="02010600040101010101" pitchFamily="2" charset="-122"/>
                  <a:cs typeface="Arial" pitchFamily="34" charset="0"/>
                </a:rPr>
                <a:t>Control plane</a:t>
              </a:r>
              <a:endParaRPr lang="en-US" sz="1200" dirty="0">
                <a:latin typeface="+mn-lt"/>
                <a:ea typeface="华文细黑" panose="02010600040101010101" pitchFamily="2" charset="-122"/>
                <a:cs typeface="Arial" pitchFamily="34" charset="0"/>
              </a:endParaRPr>
            </a:p>
          </p:txBody>
        </p:sp>
        <p:sp>
          <p:nvSpPr>
            <p:cNvPr id="604" name="259591729"/>
            <p:cNvSpPr/>
            <p:nvPr/>
          </p:nvSpPr>
          <p:spPr bwMode="auto">
            <a:xfrm>
              <a:off x="4202758" y="2633276"/>
              <a:ext cx="978881" cy="304721"/>
            </a:xfrm>
            <a:prstGeom prst="rect">
              <a:avLst/>
            </a:prstGeom>
            <a:solidFill>
              <a:srgbClr val="AED6EA"/>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lnSpc>
                  <a:spcPct val="90000"/>
                </a:lnSpc>
                <a:spcBef>
                  <a:spcPts val="0"/>
                </a:spcBef>
              </a:pPr>
              <a:r>
                <a:rPr lang="en-US" altLang="zh-CN" sz="1200" dirty="0">
                  <a:latin typeface="+mn-lt"/>
                  <a:ea typeface="华文细黑" panose="02010600040101010101" pitchFamily="2" charset="-122"/>
                  <a:cs typeface="Arial" pitchFamily="34" charset="0"/>
                </a:rPr>
                <a:t>Management plane</a:t>
              </a:r>
              <a:endParaRPr lang="en-US" sz="1200" dirty="0">
                <a:latin typeface="+mn-lt"/>
                <a:ea typeface="华文细黑" panose="02010600040101010101" pitchFamily="2" charset="-122"/>
                <a:cs typeface="Arial" pitchFamily="34" charset="0"/>
              </a:endParaRPr>
            </a:p>
          </p:txBody>
        </p:sp>
        <p:sp>
          <p:nvSpPr>
            <p:cNvPr id="601" name="164054850"/>
            <p:cNvSpPr txBox="1"/>
            <p:nvPr/>
          </p:nvSpPr>
          <p:spPr>
            <a:xfrm>
              <a:off x="3034283" y="3252222"/>
              <a:ext cx="466794" cy="276999"/>
            </a:xfrm>
            <a:prstGeom prst="rect">
              <a:avLst/>
            </a:prstGeom>
            <a:noFill/>
          </p:spPr>
          <p:txBody>
            <a:bodyPr wrap="none" rtlCol="0">
              <a:spAutoFit/>
            </a:bodyPr>
            <a:lstStyle/>
            <a:p>
              <a:pPr fontAlgn="ctr"/>
              <a:r>
                <a:rPr lang="en-US" sz="1200" dirty="0">
                  <a:latin typeface="+mn-lt"/>
                  <a:ea typeface="华文细黑" panose="02010600040101010101" pitchFamily="2" charset="-122"/>
                  <a:cs typeface="Arial" pitchFamily="34" charset="0"/>
                </a:rPr>
                <a:t>PEC</a:t>
              </a:r>
            </a:p>
          </p:txBody>
        </p:sp>
        <p:cxnSp>
          <p:nvCxnSpPr>
            <p:cNvPr id="727" name="1965067969"/>
            <p:cNvCxnSpPr/>
            <p:nvPr/>
          </p:nvCxnSpPr>
          <p:spPr bwMode="auto">
            <a:xfrm flipH="1">
              <a:off x="2382227" y="3479400"/>
              <a:ext cx="905513" cy="531431"/>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728" name="388860638"/>
            <p:cNvCxnSpPr/>
            <p:nvPr/>
          </p:nvCxnSpPr>
          <p:spPr bwMode="auto">
            <a:xfrm>
              <a:off x="3276583" y="3478064"/>
              <a:ext cx="1592018" cy="986467"/>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729" name="689228554"/>
            <p:cNvCxnSpPr>
              <a:stCxn id="472" idx="2"/>
              <a:endCxn id="343" idx="2"/>
            </p:cNvCxnSpPr>
            <p:nvPr/>
          </p:nvCxnSpPr>
          <p:spPr bwMode="auto">
            <a:xfrm flipH="1" flipV="1">
              <a:off x="2553586" y="5040994"/>
              <a:ext cx="2283867" cy="539918"/>
            </a:xfrm>
            <a:prstGeom prst="line">
              <a:avLst/>
            </a:prstGeom>
            <a:solidFill>
              <a:schemeClr val="accent1"/>
            </a:solidFill>
            <a:ln w="38100" cap="flat" cmpd="sng" algn="ctr">
              <a:solidFill>
                <a:schemeClr val="tx1"/>
              </a:solidFill>
              <a:prstDash val="solid"/>
              <a:round/>
              <a:headEnd type="none" w="med" len="med"/>
              <a:tailEnd type="none" w="med" len="med"/>
            </a:ln>
            <a:effectLst/>
          </p:spPr>
        </p:cxnSp>
        <p:sp>
          <p:nvSpPr>
            <p:cNvPr id="731" name="234843359"/>
            <p:cNvSpPr/>
            <p:nvPr/>
          </p:nvSpPr>
          <p:spPr bwMode="auto">
            <a:xfrm>
              <a:off x="6101652" y="1909433"/>
              <a:ext cx="2173564" cy="894173"/>
            </a:xfrm>
            <a:prstGeom prst="cube">
              <a:avLst>
                <a:gd name="adj" fmla="val 39493"/>
              </a:avLst>
            </a:prstGeom>
            <a:solidFill>
              <a:srgbClr val="AAFCB2"/>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solidFill>
                    <a:srgbClr val="C00000"/>
                  </a:solidFill>
                  <a:latin typeface="+mn-lt"/>
                  <a:ea typeface="华文细黑" panose="02010600040101010101" pitchFamily="2" charset="-122"/>
                  <a:cs typeface="Arial" pitchFamily="34" charset="0"/>
                </a:rPr>
                <a:t>Control plane</a:t>
              </a:r>
              <a:endParaRPr lang="en-US" sz="1200" dirty="0">
                <a:solidFill>
                  <a:srgbClr val="C00000"/>
                </a:solidFill>
                <a:latin typeface="+mn-lt"/>
                <a:ea typeface="华文细黑" panose="02010600040101010101" pitchFamily="2" charset="-122"/>
                <a:cs typeface="Arial" pitchFamily="34" charset="0"/>
              </a:endParaRPr>
            </a:p>
          </p:txBody>
        </p:sp>
        <p:sp>
          <p:nvSpPr>
            <p:cNvPr id="732" name="34420170"/>
            <p:cNvSpPr txBox="1"/>
            <p:nvPr/>
          </p:nvSpPr>
          <p:spPr>
            <a:xfrm>
              <a:off x="6096001" y="1888145"/>
              <a:ext cx="1903865" cy="590931"/>
            </a:xfrm>
            <a:prstGeom prst="rect">
              <a:avLst/>
            </a:prstGeom>
            <a:noFill/>
          </p:spPr>
          <p:txBody>
            <a:bodyPr wrap="square" rtlCol="0">
              <a:spAutoFit/>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Forwarding tables, </a:t>
              </a:r>
            </a:p>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protocols, and algorithms</a:t>
              </a:r>
              <a:endParaRPr lang="en-US" sz="1200" dirty="0">
                <a:latin typeface="+mn-lt"/>
                <a:ea typeface="华文细黑" panose="02010600040101010101" pitchFamily="2" charset="-122"/>
                <a:cs typeface="Arial" pitchFamily="34" charset="0"/>
              </a:endParaRPr>
            </a:p>
          </p:txBody>
        </p:sp>
        <p:sp>
          <p:nvSpPr>
            <p:cNvPr id="734" name="1571063459"/>
            <p:cNvSpPr/>
            <p:nvPr/>
          </p:nvSpPr>
          <p:spPr bwMode="auto">
            <a:xfrm>
              <a:off x="6096001" y="3138821"/>
              <a:ext cx="2134983" cy="560695"/>
            </a:xfrm>
            <a:prstGeom prst="cube">
              <a:avLst>
                <a:gd name="adj" fmla="val 39493"/>
              </a:avLst>
            </a:prstGeom>
            <a:solidFill>
              <a:schemeClr val="tx2">
                <a:lumMod val="20000"/>
                <a:lumOff val="80000"/>
              </a:schemeClr>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altLang="zh-CN" sz="1200" dirty="0">
                  <a:solidFill>
                    <a:srgbClr val="C00000"/>
                  </a:solidFill>
                  <a:latin typeface="+mn-lt"/>
                  <a:ea typeface="华文细黑" panose="02010600040101010101" pitchFamily="2" charset="-122"/>
                  <a:cs typeface="Arial" pitchFamily="34" charset="0"/>
                </a:rPr>
                <a:t>Data plane</a:t>
              </a:r>
              <a:endParaRPr lang="en-US" sz="1200" dirty="0">
                <a:solidFill>
                  <a:srgbClr val="C00000"/>
                </a:solidFill>
                <a:latin typeface="+mn-lt"/>
                <a:ea typeface="华文细黑" panose="02010600040101010101" pitchFamily="2" charset="-122"/>
                <a:cs typeface="Arial" pitchFamily="34" charset="0"/>
              </a:endParaRPr>
            </a:p>
          </p:txBody>
        </p:sp>
        <p:sp>
          <p:nvSpPr>
            <p:cNvPr id="735" name="1155472431"/>
            <p:cNvSpPr txBox="1"/>
            <p:nvPr/>
          </p:nvSpPr>
          <p:spPr>
            <a:xfrm>
              <a:off x="6816080" y="3129524"/>
              <a:ext cx="1025922"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cs typeface="Arial" pitchFamily="34" charset="0"/>
                </a:rPr>
                <a:t>Forwarding</a:t>
              </a:r>
              <a:endParaRPr lang="en-US" sz="1200" dirty="0">
                <a:latin typeface="+mn-lt"/>
                <a:ea typeface="华文细黑" panose="02010600040101010101" pitchFamily="2" charset="-122"/>
                <a:cs typeface="Arial" pitchFamily="34" charset="0"/>
              </a:endParaRPr>
            </a:p>
          </p:txBody>
        </p:sp>
        <p:sp>
          <p:nvSpPr>
            <p:cNvPr id="736" name="63266936"/>
            <p:cNvSpPr/>
            <p:nvPr/>
          </p:nvSpPr>
          <p:spPr bwMode="auto">
            <a:xfrm rot="16200000" flipH="1">
              <a:off x="7988025" y="2527479"/>
              <a:ext cx="1932832" cy="654168"/>
            </a:xfrm>
            <a:prstGeom prst="cube">
              <a:avLst>
                <a:gd name="adj" fmla="val 39493"/>
              </a:avLst>
            </a:prstGeom>
            <a:solidFill>
              <a:srgbClr val="AED6EA"/>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endParaRPr lang="en-US" sz="1200" dirty="0">
                <a:solidFill>
                  <a:srgbClr val="FF0000"/>
                </a:solidFill>
                <a:latin typeface="+mn-lt"/>
                <a:ea typeface="华文细黑" panose="02010600040101010101" pitchFamily="2" charset="-122"/>
                <a:cs typeface="Arial" pitchFamily="34" charset="0"/>
              </a:endParaRPr>
            </a:p>
          </p:txBody>
        </p:sp>
        <p:cxnSp>
          <p:nvCxnSpPr>
            <p:cNvPr id="737" name="1722177982"/>
            <p:cNvCxnSpPr/>
            <p:nvPr/>
          </p:nvCxnSpPr>
          <p:spPr bwMode="auto">
            <a:xfrm>
              <a:off x="8109334" y="2615611"/>
              <a:ext cx="563978" cy="0"/>
            </a:xfrm>
            <a:prstGeom prst="straightConnector1">
              <a:avLst/>
            </a:prstGeom>
            <a:solidFill>
              <a:schemeClr val="accent1"/>
            </a:solidFill>
            <a:ln w="38100" cap="flat" cmpd="sng" algn="ctr">
              <a:solidFill>
                <a:schemeClr val="tx1"/>
              </a:solidFill>
              <a:prstDash val="solid"/>
              <a:round/>
              <a:headEnd type="arrow" w="med" len="med"/>
              <a:tailEnd type="arrow" w="med" len="med"/>
            </a:ln>
            <a:effectLst/>
          </p:spPr>
        </p:cxnSp>
        <p:cxnSp>
          <p:nvCxnSpPr>
            <p:cNvPr id="738" name="907546098"/>
            <p:cNvCxnSpPr/>
            <p:nvPr/>
          </p:nvCxnSpPr>
          <p:spPr bwMode="auto">
            <a:xfrm>
              <a:off x="8090903" y="3238569"/>
              <a:ext cx="563978" cy="0"/>
            </a:xfrm>
            <a:prstGeom prst="straightConnector1">
              <a:avLst/>
            </a:prstGeom>
            <a:solidFill>
              <a:schemeClr val="accent1"/>
            </a:solidFill>
            <a:ln w="38100" cap="flat" cmpd="sng" algn="ctr">
              <a:solidFill>
                <a:schemeClr val="tx1"/>
              </a:solidFill>
              <a:prstDash val="solid"/>
              <a:round/>
              <a:headEnd type="arrow" w="med" len="med"/>
              <a:tailEnd type="arrow" w="med" len="med"/>
            </a:ln>
            <a:effectLst/>
          </p:spPr>
        </p:cxnSp>
        <p:sp>
          <p:nvSpPr>
            <p:cNvPr id="739" name="68075233"/>
            <p:cNvSpPr txBox="1"/>
            <p:nvPr/>
          </p:nvSpPr>
          <p:spPr>
            <a:xfrm rot="16200000">
              <a:off x="8051755" y="2573224"/>
              <a:ext cx="2058577" cy="258532"/>
            </a:xfrm>
            <a:prstGeom prst="rect">
              <a:avLst/>
            </a:prstGeom>
            <a:noFill/>
          </p:spPr>
          <p:txBody>
            <a:bodyPr wrap="none" rtlCol="0">
              <a:spAutoFit/>
            </a:bodyPr>
            <a:lstStyle/>
            <a:p>
              <a:pPr fontAlgn="ctr">
                <a:lnSpc>
                  <a:spcPct val="90000"/>
                </a:lnSpc>
                <a:spcBef>
                  <a:spcPts val="0"/>
                </a:spcBef>
              </a:pPr>
              <a:r>
                <a:rPr lang="en-US" altLang="zh-CN" sz="1200" dirty="0">
                  <a:latin typeface="+mn-lt"/>
                  <a:ea typeface="华文细黑" panose="02010600040101010101" pitchFamily="2" charset="-122"/>
                  <a:cs typeface="Arial" pitchFamily="34" charset="0"/>
                </a:rPr>
                <a:t>Configuration commands</a:t>
              </a:r>
              <a:endParaRPr lang="en-US" sz="1200" dirty="0">
                <a:latin typeface="+mn-lt"/>
                <a:ea typeface="华文细黑" panose="02010600040101010101" pitchFamily="2" charset="-122"/>
                <a:cs typeface="Arial" pitchFamily="34" charset="0"/>
              </a:endParaRPr>
            </a:p>
          </p:txBody>
        </p:sp>
        <p:cxnSp>
          <p:nvCxnSpPr>
            <p:cNvPr id="740" name="1420443139"/>
            <p:cNvCxnSpPr>
              <a:stCxn id="734" idx="4"/>
            </p:cNvCxnSpPr>
            <p:nvPr/>
          </p:nvCxnSpPr>
          <p:spPr bwMode="auto">
            <a:xfrm>
              <a:off x="8009548" y="3529886"/>
              <a:ext cx="285258" cy="291093"/>
            </a:xfrm>
            <a:prstGeom prst="bentConnector2">
              <a:avLst/>
            </a:prstGeom>
            <a:solidFill>
              <a:schemeClr val="accent1"/>
            </a:solidFill>
            <a:ln w="38100" cap="flat" cmpd="sng" algn="ctr">
              <a:solidFill>
                <a:schemeClr val="tx1"/>
              </a:solidFill>
              <a:prstDash val="solid"/>
              <a:round/>
              <a:headEnd type="none" w="med" len="med"/>
              <a:tailEnd type="arrow"/>
            </a:ln>
            <a:effectLst/>
          </p:spPr>
        </p:cxnSp>
        <p:cxnSp>
          <p:nvCxnSpPr>
            <p:cNvPr id="741" name="420275675"/>
            <p:cNvCxnSpPr/>
            <p:nvPr/>
          </p:nvCxnSpPr>
          <p:spPr bwMode="auto">
            <a:xfrm rot="16200000">
              <a:off x="5803104" y="3478626"/>
              <a:ext cx="157251" cy="284526"/>
            </a:xfrm>
            <a:prstGeom prst="bentConnector2">
              <a:avLst/>
            </a:prstGeom>
            <a:solidFill>
              <a:schemeClr val="accent1"/>
            </a:solidFill>
            <a:ln w="38100" cap="flat" cmpd="sng" algn="ctr">
              <a:solidFill>
                <a:schemeClr val="tx1"/>
              </a:solidFill>
              <a:prstDash val="solid"/>
              <a:round/>
              <a:headEnd type="none" w="med" len="med"/>
              <a:tailEnd type="arrow"/>
            </a:ln>
            <a:effectLst/>
          </p:spPr>
        </p:cxnSp>
        <p:sp>
          <p:nvSpPr>
            <p:cNvPr id="742" name="426032766"/>
            <p:cNvSpPr txBox="1"/>
            <p:nvPr/>
          </p:nvSpPr>
          <p:spPr>
            <a:xfrm>
              <a:off x="5701682" y="3856191"/>
              <a:ext cx="1281889"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cs typeface="Arial" pitchFamily="34" charset="0"/>
                </a:rPr>
                <a:t>Receive frames</a:t>
              </a:r>
              <a:endParaRPr lang="en-US" sz="1200" dirty="0">
                <a:latin typeface="+mn-lt"/>
                <a:ea typeface="华文细黑" panose="02010600040101010101" pitchFamily="2" charset="-122"/>
                <a:cs typeface="Arial" pitchFamily="34" charset="0"/>
              </a:endParaRPr>
            </a:p>
          </p:txBody>
        </p:sp>
        <p:sp>
          <p:nvSpPr>
            <p:cNvPr id="743" name="924917618"/>
            <p:cNvSpPr txBox="1"/>
            <p:nvPr/>
          </p:nvSpPr>
          <p:spPr>
            <a:xfrm>
              <a:off x="7960023" y="3879196"/>
              <a:ext cx="1095172"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cs typeface="Arial" pitchFamily="34" charset="0"/>
                </a:rPr>
                <a:t>Send frames</a:t>
              </a:r>
              <a:endParaRPr lang="en-US" sz="1200" dirty="0">
                <a:latin typeface="+mn-lt"/>
                <a:ea typeface="华文细黑" panose="02010600040101010101" pitchFamily="2" charset="-122"/>
                <a:cs typeface="Arial" pitchFamily="34" charset="0"/>
              </a:endParaRPr>
            </a:p>
          </p:txBody>
        </p:sp>
        <p:cxnSp>
          <p:nvCxnSpPr>
            <p:cNvPr id="744" name="1605462620"/>
            <p:cNvCxnSpPr/>
            <p:nvPr/>
          </p:nvCxnSpPr>
          <p:spPr bwMode="auto">
            <a:xfrm flipV="1">
              <a:off x="6483753" y="2836780"/>
              <a:ext cx="0" cy="265402"/>
            </a:xfrm>
            <a:prstGeom prst="straightConnector1">
              <a:avLst/>
            </a:prstGeom>
            <a:solidFill>
              <a:schemeClr val="accent1"/>
            </a:solidFill>
            <a:ln w="38100" cap="flat" cmpd="sng" algn="ctr">
              <a:solidFill>
                <a:schemeClr val="tx1"/>
              </a:solidFill>
              <a:prstDash val="solid"/>
              <a:round/>
              <a:headEnd type="none" w="med" len="med"/>
              <a:tailEnd type="arrow"/>
            </a:ln>
            <a:effectLst/>
          </p:spPr>
        </p:cxnSp>
        <p:cxnSp>
          <p:nvCxnSpPr>
            <p:cNvPr id="745" name="463198640"/>
            <p:cNvCxnSpPr/>
            <p:nvPr/>
          </p:nvCxnSpPr>
          <p:spPr bwMode="auto">
            <a:xfrm>
              <a:off x="7500156" y="2851525"/>
              <a:ext cx="0" cy="265402"/>
            </a:xfrm>
            <a:prstGeom prst="straightConnector1">
              <a:avLst/>
            </a:prstGeom>
            <a:solidFill>
              <a:schemeClr val="accent1"/>
            </a:solidFill>
            <a:ln w="38100" cap="flat" cmpd="sng" algn="ctr">
              <a:solidFill>
                <a:schemeClr val="tx1"/>
              </a:solidFill>
              <a:prstDash val="solid"/>
              <a:round/>
              <a:headEnd type="none" w="med" len="med"/>
              <a:tailEnd type="arrow"/>
            </a:ln>
            <a:effectLst/>
          </p:spPr>
        </p:cxnSp>
        <p:sp>
          <p:nvSpPr>
            <p:cNvPr id="746" name="1981368997"/>
            <p:cNvSpPr txBox="1"/>
            <p:nvPr/>
          </p:nvSpPr>
          <p:spPr>
            <a:xfrm>
              <a:off x="7508940" y="2780928"/>
              <a:ext cx="999329" cy="424732"/>
            </a:xfrm>
            <a:prstGeom prst="rect">
              <a:avLst/>
            </a:prstGeom>
            <a:noFill/>
          </p:spPr>
          <p:txBody>
            <a:bodyPr wrap="square" rtlCol="0">
              <a:spAutoFit/>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Forwarding behavior</a:t>
              </a:r>
              <a:endParaRPr lang="en-US" sz="1200" dirty="0">
                <a:latin typeface="+mn-lt"/>
                <a:ea typeface="华文细黑" panose="02010600040101010101" pitchFamily="2" charset="-122"/>
                <a:cs typeface="Arial" pitchFamily="34" charset="0"/>
              </a:endParaRPr>
            </a:p>
          </p:txBody>
        </p:sp>
        <p:sp>
          <p:nvSpPr>
            <p:cNvPr id="747" name="695214165"/>
            <p:cNvSpPr txBox="1"/>
            <p:nvPr/>
          </p:nvSpPr>
          <p:spPr>
            <a:xfrm>
              <a:off x="6427842" y="2755146"/>
              <a:ext cx="999329" cy="590931"/>
            </a:xfrm>
            <a:prstGeom prst="rect">
              <a:avLst/>
            </a:prstGeom>
            <a:noFill/>
          </p:spPr>
          <p:txBody>
            <a:bodyPr wrap="square" rtlCol="0">
              <a:spAutoFit/>
            </a:bodyPr>
            <a:lstStyle/>
            <a:p>
              <a:pPr algn="ctr" fontAlgn="ctr">
                <a:lnSpc>
                  <a:spcPct val="90000"/>
                </a:lnSpc>
                <a:spcBef>
                  <a:spcPts val="0"/>
                </a:spcBef>
              </a:pPr>
              <a:r>
                <a:rPr lang="en-US" altLang="zh-CN" sz="1200" dirty="0">
                  <a:latin typeface="+mn-lt"/>
                  <a:ea typeface="华文细黑" panose="02010600040101010101" pitchFamily="2" charset="-122"/>
                  <a:cs typeface="Arial" pitchFamily="34" charset="0"/>
                </a:rPr>
                <a:t>Unknown data frames</a:t>
              </a:r>
              <a:endParaRPr lang="en-US" sz="1200" dirty="0">
                <a:latin typeface="+mn-lt"/>
                <a:ea typeface="华文细黑" panose="02010600040101010101" pitchFamily="2" charset="-122"/>
                <a:cs typeface="Arial" pitchFamily="34" charset="0"/>
              </a:endParaRPr>
            </a:p>
          </p:txBody>
        </p:sp>
        <p:sp>
          <p:nvSpPr>
            <p:cNvPr id="469" name="68075233"/>
            <p:cNvSpPr txBox="1"/>
            <p:nvPr/>
          </p:nvSpPr>
          <p:spPr>
            <a:xfrm rot="16200000">
              <a:off x="7934670" y="2692750"/>
              <a:ext cx="1617751" cy="276999"/>
            </a:xfrm>
            <a:prstGeom prst="rect">
              <a:avLst/>
            </a:prstGeom>
            <a:noFill/>
          </p:spPr>
          <p:txBody>
            <a:bodyPr wrap="none" rtlCol="0">
              <a:spAutoFit/>
            </a:bodyPr>
            <a:lstStyle/>
            <a:p>
              <a:pPr algn="ctr" defTabSz="685617" fontAlgn="ctr"/>
              <a:r>
                <a:rPr lang="en-US" altLang="zh-CN" sz="1200" dirty="0">
                  <a:solidFill>
                    <a:srgbClr val="C00000"/>
                  </a:solidFill>
                  <a:latin typeface="+mn-lt"/>
                  <a:ea typeface="华文细黑" panose="02010600040101010101" pitchFamily="2" charset="-122"/>
                  <a:cs typeface="Arial" pitchFamily="34" charset="0"/>
                </a:rPr>
                <a:t>Management plane</a:t>
              </a:r>
            </a:p>
          </p:txBody>
        </p:sp>
      </p:grpSp>
    </p:spTree>
    <p:extLst>
      <p:ext uri="{BB962C8B-B14F-4D97-AF65-F5344CB8AC3E}">
        <p14:creationId xmlns:p14="http://schemas.microsoft.com/office/powerpoint/2010/main" val="30345430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2"/>
          </p:nvPr>
        </p:nvSpPr>
        <p:spPr/>
        <p:txBody>
          <a:bodyPr/>
          <a:lstStyle/>
          <a:p>
            <a:r>
              <a:rPr lang="en-US" altLang="zh-CN"/>
              <a:t>Problems Faced by Traditional Networks</a:t>
            </a:r>
            <a:endParaRPr lang="zh-CN" altLang="en-US" dirty="0"/>
          </a:p>
        </p:txBody>
      </p:sp>
      <p:grpSp>
        <p:nvGrpSpPr>
          <p:cNvPr id="6" name="组合 5"/>
          <p:cNvGrpSpPr/>
          <p:nvPr/>
        </p:nvGrpSpPr>
        <p:grpSpPr>
          <a:xfrm>
            <a:off x="1541494" y="2384884"/>
            <a:ext cx="9109012" cy="2231941"/>
            <a:chOff x="2586524" y="2768379"/>
            <a:chExt cx="7018952" cy="1848445"/>
          </a:xfrm>
        </p:grpSpPr>
        <p:sp>
          <p:nvSpPr>
            <p:cNvPr id="48" name="1892435096"/>
            <p:cNvSpPr>
              <a:spLocks noChangeArrowheads="1"/>
            </p:cNvSpPr>
            <p:nvPr/>
          </p:nvSpPr>
          <p:spPr bwMode="auto">
            <a:xfrm>
              <a:off x="5144418" y="2779369"/>
              <a:ext cx="1815759" cy="1837455"/>
            </a:xfrm>
            <a:prstGeom prst="hexagon">
              <a:avLst>
                <a:gd name="adj" fmla="val 26697"/>
                <a:gd name="vf" fmla="val 115470"/>
              </a:avLst>
            </a:prstGeom>
            <a:solidFill>
              <a:schemeClr val="accent2"/>
            </a:solidFill>
            <a:ln>
              <a:headEnd/>
              <a:tailEnd/>
            </a:ln>
          </p:spPr>
          <p:style>
            <a:lnRef idx="0">
              <a:schemeClr val="accent3"/>
            </a:lnRef>
            <a:fillRef idx="3">
              <a:schemeClr val="accent3"/>
            </a:fillRef>
            <a:effectRef idx="3">
              <a:schemeClr val="accent3"/>
            </a:effectRef>
            <a:fontRef idx="minor">
              <a:schemeClr val="lt1"/>
            </a:fontRef>
          </p:style>
          <p:txBody>
            <a:bodyPr/>
            <a:lstStyle/>
            <a:p>
              <a:pPr fontAlgn="ctr"/>
              <a:endParaRPr lang="en-US" altLang="zh-CN" sz="1400" b="1" spc="75">
                <a:ln w="18000">
                  <a:solidFill>
                    <a:schemeClr val="accent1">
                      <a:satMod val="200000"/>
                      <a:tint val="72000"/>
                    </a:schemeClr>
                  </a:solidFill>
                  <a:prstDash val="solid"/>
                </a:ln>
                <a:solidFill>
                  <a:schemeClr val="accent1">
                    <a:satMod val="280000"/>
                    <a:tint val="100000"/>
                    <a:alpha val="5700"/>
                  </a:schemeClr>
                </a:solidFill>
                <a:effectLst>
                  <a:outerShdw blurRad="25000" dist="20000" dir="16020000" algn="tl">
                    <a:schemeClr val="accent1">
                      <a:satMod val="200000"/>
                      <a:shade val="1000"/>
                      <a:alpha val="60000"/>
                    </a:schemeClr>
                  </a:outerShdw>
                </a:effectLst>
                <a:latin typeface="+mn-ea"/>
              </a:endParaRPr>
            </a:p>
          </p:txBody>
        </p:sp>
        <p:sp>
          <p:nvSpPr>
            <p:cNvPr id="49" name="1421016383"/>
            <p:cNvSpPr>
              <a:spLocks/>
            </p:cNvSpPr>
            <p:nvPr/>
          </p:nvSpPr>
          <p:spPr bwMode="auto">
            <a:xfrm>
              <a:off x="2586524" y="2779074"/>
              <a:ext cx="2764042" cy="643480"/>
            </a:xfrm>
            <a:custGeom>
              <a:avLst/>
              <a:gdLst>
                <a:gd name="T0" fmla="*/ 0 w 1814"/>
                <a:gd name="T1" fmla="*/ 306 h 466"/>
                <a:gd name="T2" fmla="*/ 1366 w 1814"/>
                <a:gd name="T3" fmla="*/ 306 h 466"/>
                <a:gd name="T4" fmla="*/ 1574 w 1814"/>
                <a:gd name="T5" fmla="*/ 410 h 466"/>
                <a:gd name="T6" fmla="*/ 1534 w 1814"/>
                <a:gd name="T7" fmla="*/ 466 h 466"/>
                <a:gd name="T8" fmla="*/ 1814 w 1814"/>
                <a:gd name="T9" fmla="*/ 378 h 466"/>
                <a:gd name="T10" fmla="*/ 1750 w 1814"/>
                <a:gd name="T11" fmla="*/ 82 h 466"/>
                <a:gd name="T12" fmla="*/ 1726 w 1814"/>
                <a:gd name="T13" fmla="*/ 146 h 466"/>
                <a:gd name="T14" fmla="*/ 1438 w 1814"/>
                <a:gd name="T15" fmla="*/ 2 h 466"/>
                <a:gd name="T16" fmla="*/ 0 w 1814"/>
                <a:gd name="T17" fmla="*/ 0 h 466"/>
                <a:gd name="T18" fmla="*/ 0 w 1814"/>
                <a:gd name="T19" fmla="*/ 306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4"/>
                <a:gd name="T31" fmla="*/ 0 h 466"/>
                <a:gd name="T32" fmla="*/ 1814 w 1814"/>
                <a:gd name="T33" fmla="*/ 466 h 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noFill/>
            <a:ln w="19050" cap="flat" cmpd="sng">
              <a:solidFill>
                <a:schemeClr val="bg1">
                  <a:lumMod val="50000"/>
                </a:schemeClr>
              </a:solidFill>
              <a:prstDash val="solid"/>
              <a:round/>
              <a:headEnd type="none" w="med" len="med"/>
              <a:tailEnd type="none" w="med" len="med"/>
            </a:ln>
          </p:spPr>
          <p:txBody>
            <a:bodyPr lIns="0" tIns="0" rIns="0" bIns="0" anchor="ctr"/>
            <a:lstStyle/>
            <a:p>
              <a:pPr fontAlgn="ctr">
                <a:defRPr/>
              </a:pPr>
              <a:endParaRPr lang="en-US" altLang="zh-CN" sz="1400">
                <a:latin typeface="+mn-ea"/>
                <a:ea typeface="+mn-ea"/>
              </a:endParaRPr>
            </a:p>
          </p:txBody>
        </p:sp>
        <p:sp>
          <p:nvSpPr>
            <p:cNvPr id="50" name="1637965667"/>
            <p:cNvSpPr>
              <a:spLocks/>
            </p:cNvSpPr>
            <p:nvPr/>
          </p:nvSpPr>
          <p:spPr bwMode="auto">
            <a:xfrm flipH="1">
              <a:off x="6754027" y="2779074"/>
              <a:ext cx="2762392" cy="643480"/>
            </a:xfrm>
            <a:custGeom>
              <a:avLst/>
              <a:gdLst>
                <a:gd name="T0" fmla="*/ 0 w 1814"/>
                <a:gd name="T1" fmla="*/ 306 h 466"/>
                <a:gd name="T2" fmla="*/ 1366 w 1814"/>
                <a:gd name="T3" fmla="*/ 306 h 466"/>
                <a:gd name="T4" fmla="*/ 1574 w 1814"/>
                <a:gd name="T5" fmla="*/ 410 h 466"/>
                <a:gd name="T6" fmla="*/ 1534 w 1814"/>
                <a:gd name="T7" fmla="*/ 466 h 466"/>
                <a:gd name="T8" fmla="*/ 1814 w 1814"/>
                <a:gd name="T9" fmla="*/ 378 h 466"/>
                <a:gd name="T10" fmla="*/ 1750 w 1814"/>
                <a:gd name="T11" fmla="*/ 82 h 466"/>
                <a:gd name="T12" fmla="*/ 1726 w 1814"/>
                <a:gd name="T13" fmla="*/ 146 h 466"/>
                <a:gd name="T14" fmla="*/ 1438 w 1814"/>
                <a:gd name="T15" fmla="*/ 2 h 466"/>
                <a:gd name="T16" fmla="*/ 0 w 1814"/>
                <a:gd name="T17" fmla="*/ 0 h 466"/>
                <a:gd name="T18" fmla="*/ 0 w 1814"/>
                <a:gd name="T19" fmla="*/ 306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4"/>
                <a:gd name="T31" fmla="*/ 0 h 466"/>
                <a:gd name="T32" fmla="*/ 1814 w 1814"/>
                <a:gd name="T33" fmla="*/ 466 h 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noFill/>
            <a:ln w="19050" cap="flat" cmpd="sng">
              <a:solidFill>
                <a:schemeClr val="bg1">
                  <a:lumMod val="50000"/>
                </a:schemeClr>
              </a:solidFill>
              <a:prstDash val="solid"/>
              <a:round/>
              <a:headEnd/>
              <a:tailEnd/>
            </a:ln>
          </p:spPr>
          <p:txBody>
            <a:bodyPr lIns="0" tIns="0" rIns="0" bIns="0" anchor="ctr"/>
            <a:lstStyle/>
            <a:p>
              <a:pPr fontAlgn="ctr">
                <a:defRPr/>
              </a:pPr>
              <a:endParaRPr lang="en-US" altLang="zh-CN" sz="1400">
                <a:latin typeface="+mn-ea"/>
                <a:ea typeface="+mn-ea"/>
              </a:endParaRPr>
            </a:p>
          </p:txBody>
        </p:sp>
        <p:sp>
          <p:nvSpPr>
            <p:cNvPr id="51" name="1219618203"/>
            <p:cNvSpPr>
              <a:spLocks/>
            </p:cNvSpPr>
            <p:nvPr/>
          </p:nvSpPr>
          <p:spPr bwMode="auto">
            <a:xfrm flipV="1">
              <a:off x="2626105" y="4046427"/>
              <a:ext cx="2764042" cy="570397"/>
            </a:xfrm>
            <a:custGeom>
              <a:avLst/>
              <a:gdLst>
                <a:gd name="T0" fmla="*/ 0 w 1814"/>
                <a:gd name="T1" fmla="*/ 306 h 466"/>
                <a:gd name="T2" fmla="*/ 1366 w 1814"/>
                <a:gd name="T3" fmla="*/ 306 h 466"/>
                <a:gd name="T4" fmla="*/ 1574 w 1814"/>
                <a:gd name="T5" fmla="*/ 410 h 466"/>
                <a:gd name="T6" fmla="*/ 1534 w 1814"/>
                <a:gd name="T7" fmla="*/ 466 h 466"/>
                <a:gd name="T8" fmla="*/ 1814 w 1814"/>
                <a:gd name="T9" fmla="*/ 378 h 466"/>
                <a:gd name="T10" fmla="*/ 1750 w 1814"/>
                <a:gd name="T11" fmla="*/ 82 h 466"/>
                <a:gd name="T12" fmla="*/ 1726 w 1814"/>
                <a:gd name="T13" fmla="*/ 146 h 466"/>
                <a:gd name="T14" fmla="*/ 1438 w 1814"/>
                <a:gd name="T15" fmla="*/ 2 h 466"/>
                <a:gd name="T16" fmla="*/ 0 w 1814"/>
                <a:gd name="T17" fmla="*/ 0 h 466"/>
                <a:gd name="T18" fmla="*/ 0 w 1814"/>
                <a:gd name="T19" fmla="*/ 306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4"/>
                <a:gd name="T31" fmla="*/ 0 h 466"/>
                <a:gd name="T32" fmla="*/ 1814 w 1814"/>
                <a:gd name="T33" fmla="*/ 466 h 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noFill/>
            <a:ln w="19050" cap="flat" cmpd="sng">
              <a:solidFill>
                <a:schemeClr val="bg1">
                  <a:lumMod val="50000"/>
                </a:schemeClr>
              </a:solidFill>
              <a:prstDash val="solid"/>
              <a:round/>
              <a:headEnd/>
              <a:tailEnd/>
            </a:ln>
          </p:spPr>
          <p:txBody>
            <a:bodyPr lIns="0" tIns="0" rIns="0" bIns="0" anchor="ctr"/>
            <a:lstStyle/>
            <a:p>
              <a:pPr fontAlgn="ctr">
                <a:defRPr/>
              </a:pPr>
              <a:endParaRPr lang="en-US" altLang="zh-CN" sz="1400">
                <a:latin typeface="+mn-ea"/>
                <a:ea typeface="+mn-ea"/>
              </a:endParaRPr>
            </a:p>
          </p:txBody>
        </p:sp>
        <p:sp>
          <p:nvSpPr>
            <p:cNvPr id="52" name="29067077"/>
            <p:cNvSpPr>
              <a:spLocks/>
            </p:cNvSpPr>
            <p:nvPr/>
          </p:nvSpPr>
          <p:spPr bwMode="auto">
            <a:xfrm flipH="1" flipV="1">
              <a:off x="6724342" y="4046427"/>
              <a:ext cx="2762392" cy="570397"/>
            </a:xfrm>
            <a:custGeom>
              <a:avLst/>
              <a:gdLst>
                <a:gd name="T0" fmla="*/ 0 w 1814"/>
                <a:gd name="T1" fmla="*/ 306 h 466"/>
                <a:gd name="T2" fmla="*/ 1366 w 1814"/>
                <a:gd name="T3" fmla="*/ 306 h 466"/>
                <a:gd name="T4" fmla="*/ 1574 w 1814"/>
                <a:gd name="T5" fmla="*/ 410 h 466"/>
                <a:gd name="T6" fmla="*/ 1534 w 1814"/>
                <a:gd name="T7" fmla="*/ 466 h 466"/>
                <a:gd name="T8" fmla="*/ 1814 w 1814"/>
                <a:gd name="T9" fmla="*/ 378 h 466"/>
                <a:gd name="T10" fmla="*/ 1750 w 1814"/>
                <a:gd name="T11" fmla="*/ 82 h 466"/>
                <a:gd name="T12" fmla="*/ 1726 w 1814"/>
                <a:gd name="T13" fmla="*/ 146 h 466"/>
                <a:gd name="T14" fmla="*/ 1438 w 1814"/>
                <a:gd name="T15" fmla="*/ 2 h 466"/>
                <a:gd name="T16" fmla="*/ 0 w 1814"/>
                <a:gd name="T17" fmla="*/ 0 h 466"/>
                <a:gd name="T18" fmla="*/ 0 w 1814"/>
                <a:gd name="T19" fmla="*/ 306 h 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4"/>
                <a:gd name="T31" fmla="*/ 0 h 466"/>
                <a:gd name="T32" fmla="*/ 1814 w 1814"/>
                <a:gd name="T33" fmla="*/ 466 h 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4" h="466">
                  <a:moveTo>
                    <a:pt x="0" y="306"/>
                  </a:moveTo>
                  <a:lnTo>
                    <a:pt x="1366" y="306"/>
                  </a:lnTo>
                  <a:lnTo>
                    <a:pt x="1574" y="410"/>
                  </a:lnTo>
                  <a:lnTo>
                    <a:pt x="1534" y="466"/>
                  </a:lnTo>
                  <a:lnTo>
                    <a:pt x="1814" y="378"/>
                  </a:lnTo>
                  <a:lnTo>
                    <a:pt x="1750" y="82"/>
                  </a:lnTo>
                  <a:lnTo>
                    <a:pt x="1726" y="146"/>
                  </a:lnTo>
                  <a:lnTo>
                    <a:pt x="1438" y="2"/>
                  </a:lnTo>
                  <a:lnTo>
                    <a:pt x="0" y="0"/>
                  </a:lnTo>
                  <a:lnTo>
                    <a:pt x="0" y="306"/>
                  </a:lnTo>
                  <a:close/>
                </a:path>
              </a:pathLst>
            </a:custGeom>
            <a:noFill/>
            <a:ln w="19050" cap="flat" cmpd="sng">
              <a:solidFill>
                <a:schemeClr val="bg1">
                  <a:lumMod val="50000"/>
                </a:schemeClr>
              </a:solidFill>
              <a:prstDash val="solid"/>
              <a:round/>
              <a:headEnd/>
              <a:tailEnd/>
            </a:ln>
          </p:spPr>
          <p:txBody>
            <a:bodyPr lIns="0" tIns="0" rIns="0" bIns="0" anchor="ctr"/>
            <a:lstStyle/>
            <a:p>
              <a:pPr fontAlgn="ctr">
                <a:defRPr/>
              </a:pPr>
              <a:endParaRPr lang="en-US" altLang="zh-CN" sz="1400">
                <a:latin typeface="+mn-ea"/>
                <a:ea typeface="+mn-ea"/>
              </a:endParaRPr>
            </a:p>
          </p:txBody>
        </p:sp>
        <p:sp>
          <p:nvSpPr>
            <p:cNvPr id="53" name="1395888518"/>
            <p:cNvSpPr txBox="1">
              <a:spLocks noChangeArrowheads="1"/>
            </p:cNvSpPr>
            <p:nvPr/>
          </p:nvSpPr>
          <p:spPr bwMode="auto">
            <a:xfrm>
              <a:off x="5284880" y="3595620"/>
              <a:ext cx="1525501" cy="204953"/>
            </a:xfrm>
            <a:prstGeom prst="rect">
              <a:avLst/>
            </a:prstGeom>
            <a:noFill/>
            <a:ln w="6350">
              <a:noFill/>
              <a:miter lim="800000"/>
              <a:headEnd/>
              <a:tailEnd/>
            </a:ln>
          </p:spPr>
          <p:txBody>
            <a:bodyPr lIns="0" tIns="0" rIns="0" bIns="0" anchor="ctr"/>
            <a:lstStyle/>
            <a:p>
              <a:pPr algn="ctr" eaLnBrk="0" fontAlgn="ctr" hangingPunct="0"/>
              <a:r>
                <a:rPr kumimoji="1" lang="en-US" altLang="zh-CN" sz="1400" b="1" dirty="0">
                  <a:latin typeface="+mn-ea"/>
                  <a:ea typeface="+mn-ea"/>
                </a:rPr>
                <a:t>?</a:t>
              </a:r>
            </a:p>
          </p:txBody>
        </p:sp>
        <p:sp>
          <p:nvSpPr>
            <p:cNvPr id="54" name="1907858343"/>
            <p:cNvSpPr>
              <a:spLocks noChangeArrowheads="1"/>
            </p:cNvSpPr>
            <p:nvPr/>
          </p:nvSpPr>
          <p:spPr bwMode="auto">
            <a:xfrm>
              <a:off x="2586524" y="2768379"/>
              <a:ext cx="2068084" cy="385548"/>
            </a:xfrm>
            <a:prstGeom prst="rect">
              <a:avLst/>
            </a:prstGeom>
            <a:noFill/>
            <a:ln w="6350">
              <a:noFill/>
              <a:miter lim="800000"/>
              <a:headEnd/>
              <a:tailEnd/>
            </a:ln>
          </p:spPr>
          <p:txBody>
            <a:bodyPr lIns="0" tIns="0" rIns="0" bIns="0" anchor="ctr"/>
            <a:lstStyle/>
            <a:p>
              <a:pPr marL="257106" indent="-257106" fontAlgn="ctr">
                <a:lnSpc>
                  <a:spcPct val="140000"/>
                </a:lnSpc>
                <a:buClr>
                  <a:schemeClr val="bg2"/>
                </a:buClr>
                <a:buSzPct val="60000"/>
                <a:tabLst>
                  <a:tab pos="6389571" algn="r"/>
                </a:tabLst>
              </a:pPr>
              <a:r>
                <a:rPr lang="en-US" altLang="zh-CN" sz="1400">
                  <a:latin typeface="+mn-ea"/>
                  <a:ea typeface="+mn-ea"/>
                </a:rPr>
                <a:t>	</a:t>
              </a:r>
              <a:r>
                <a:rPr lang="en-US" altLang="zh-CN" sz="1400" b="1">
                  <a:latin typeface="+mn-ea"/>
                  <a:ea typeface="+mn-ea"/>
                </a:rPr>
                <a:t>Congested</a:t>
              </a:r>
              <a:r>
                <a:rPr lang="en-US" altLang="zh-CN" sz="1400">
                  <a:latin typeface="+mn-ea"/>
                  <a:ea typeface="+mn-ea"/>
                </a:rPr>
                <a:t> networks</a:t>
              </a:r>
              <a:endParaRPr lang="en-US" altLang="zh-CN" sz="1400" b="1" dirty="0">
                <a:latin typeface="+mn-ea"/>
                <a:ea typeface="+mn-ea"/>
              </a:endParaRPr>
            </a:p>
          </p:txBody>
        </p:sp>
        <p:sp>
          <p:nvSpPr>
            <p:cNvPr id="55" name="437180760"/>
            <p:cNvSpPr>
              <a:spLocks noChangeArrowheads="1"/>
            </p:cNvSpPr>
            <p:nvPr/>
          </p:nvSpPr>
          <p:spPr bwMode="auto">
            <a:xfrm>
              <a:off x="2606314" y="4220878"/>
              <a:ext cx="2068084" cy="385548"/>
            </a:xfrm>
            <a:prstGeom prst="rect">
              <a:avLst/>
            </a:prstGeom>
            <a:noFill/>
            <a:ln w="6350">
              <a:noFill/>
              <a:miter lim="800000"/>
              <a:headEnd/>
              <a:tailEnd/>
            </a:ln>
          </p:spPr>
          <p:txBody>
            <a:bodyPr lIns="0" tIns="0" rIns="0" bIns="0" anchor="ctr"/>
            <a:lstStyle/>
            <a:p>
              <a:pPr marL="257106" indent="-257106" fontAlgn="ctr">
                <a:lnSpc>
                  <a:spcPct val="140000"/>
                </a:lnSpc>
                <a:buClr>
                  <a:schemeClr val="bg2"/>
                </a:buClr>
                <a:buSzPct val="60000"/>
                <a:tabLst>
                  <a:tab pos="6389571" algn="r"/>
                </a:tabLst>
              </a:pPr>
              <a:r>
                <a:rPr lang="en-US" altLang="zh-CN" sz="1400" dirty="0">
                  <a:latin typeface="+mn-ea"/>
                  <a:ea typeface="+mn-ea"/>
                </a:rPr>
                <a:t>	</a:t>
              </a:r>
              <a:r>
                <a:rPr lang="en-US" altLang="zh-CN" sz="1400" b="1" dirty="0">
                  <a:latin typeface="+mn-ea"/>
                  <a:ea typeface="+mn-ea"/>
                </a:rPr>
                <a:t>Difficult</a:t>
              </a:r>
              <a:r>
                <a:rPr lang="en-US" altLang="zh-CN" sz="1400" dirty="0">
                  <a:latin typeface="+mn-ea"/>
                  <a:ea typeface="+mn-ea"/>
                </a:rPr>
                <a:t> O&amp;M</a:t>
              </a:r>
              <a:endParaRPr lang="en-US" altLang="zh-CN" sz="1400" b="1" dirty="0">
                <a:latin typeface="+mn-ea"/>
                <a:ea typeface="+mn-ea"/>
              </a:endParaRPr>
            </a:p>
          </p:txBody>
        </p:sp>
        <p:sp>
          <p:nvSpPr>
            <p:cNvPr id="56" name="197445285"/>
            <p:cNvSpPr>
              <a:spLocks noChangeArrowheads="1"/>
            </p:cNvSpPr>
            <p:nvPr/>
          </p:nvSpPr>
          <p:spPr bwMode="auto">
            <a:xfrm>
              <a:off x="7537392" y="2768379"/>
              <a:ext cx="2068084" cy="385548"/>
            </a:xfrm>
            <a:prstGeom prst="rect">
              <a:avLst/>
            </a:prstGeom>
            <a:noFill/>
            <a:ln w="6350">
              <a:noFill/>
              <a:miter lim="800000"/>
              <a:headEnd/>
              <a:tailEnd/>
            </a:ln>
          </p:spPr>
          <p:txBody>
            <a:bodyPr lIns="0" tIns="0" rIns="0" bIns="0" anchor="ctr"/>
            <a:lstStyle/>
            <a:p>
              <a:pPr marL="257106" indent="-257106" algn="ctr" fontAlgn="ctr">
                <a:lnSpc>
                  <a:spcPct val="140000"/>
                </a:lnSpc>
                <a:buClr>
                  <a:schemeClr val="bg2"/>
                </a:buClr>
                <a:buSzPct val="60000"/>
                <a:tabLst>
                  <a:tab pos="6389571" algn="r"/>
                </a:tabLst>
              </a:pPr>
              <a:r>
                <a:rPr lang="en-US" altLang="zh-CN" sz="1400" b="1">
                  <a:latin typeface="+mn-ea"/>
                  <a:ea typeface="+mn-ea"/>
                </a:rPr>
                <a:t>Complex</a:t>
              </a:r>
              <a:r>
                <a:rPr lang="en-US" altLang="zh-CN" sz="1400">
                  <a:latin typeface="+mn-ea"/>
                  <a:ea typeface="+mn-ea"/>
                </a:rPr>
                <a:t> devices</a:t>
              </a:r>
              <a:endParaRPr lang="en-US" altLang="zh-CN" sz="1400" b="1" dirty="0">
                <a:latin typeface="+mn-ea"/>
                <a:ea typeface="+mn-ea"/>
              </a:endParaRPr>
            </a:p>
          </p:txBody>
        </p:sp>
        <p:sp>
          <p:nvSpPr>
            <p:cNvPr id="57" name="921373760"/>
            <p:cNvSpPr>
              <a:spLocks noChangeArrowheads="1"/>
            </p:cNvSpPr>
            <p:nvPr/>
          </p:nvSpPr>
          <p:spPr bwMode="auto">
            <a:xfrm>
              <a:off x="7190121" y="4204626"/>
              <a:ext cx="2286484" cy="406016"/>
            </a:xfrm>
            <a:prstGeom prst="rect">
              <a:avLst/>
            </a:prstGeom>
            <a:noFill/>
            <a:ln w="6350">
              <a:noFill/>
              <a:miter lim="800000"/>
              <a:headEnd/>
              <a:tailEnd/>
            </a:ln>
          </p:spPr>
          <p:txBody>
            <a:bodyPr lIns="0" tIns="0" rIns="0" bIns="0" anchor="ctr"/>
            <a:lstStyle/>
            <a:p>
              <a:pPr marL="257106" indent="-257106" algn="ctr" fontAlgn="ctr">
                <a:lnSpc>
                  <a:spcPct val="90000"/>
                </a:lnSpc>
                <a:buClr>
                  <a:schemeClr val="bg2"/>
                </a:buClr>
                <a:buSzPct val="60000"/>
                <a:tabLst>
                  <a:tab pos="6389571" algn="r"/>
                </a:tabLst>
              </a:pPr>
              <a:r>
                <a:rPr lang="en-US" altLang="zh-CN" sz="1400" dirty="0">
                  <a:latin typeface="+mn-ea"/>
                  <a:ea typeface="+mn-ea"/>
                </a:rPr>
                <a:t>	</a:t>
              </a:r>
              <a:r>
                <a:rPr lang="en-US" altLang="zh-CN" sz="1400" b="1" dirty="0">
                  <a:latin typeface="+mn-ea"/>
                  <a:ea typeface="+mn-ea"/>
                </a:rPr>
                <a:t>Slow</a:t>
              </a:r>
              <a:r>
                <a:rPr lang="en-US" altLang="zh-CN" sz="1400" dirty="0">
                  <a:latin typeface="+mn-ea"/>
                  <a:ea typeface="+mn-ea"/>
                </a:rPr>
                <a:t> service provisioning</a:t>
              </a:r>
              <a:endParaRPr lang="en-US" altLang="zh-CN" sz="1400" b="1" dirty="0">
                <a:latin typeface="+mn-ea"/>
                <a:ea typeface="+mn-ea"/>
              </a:endParaRPr>
            </a:p>
          </p:txBody>
        </p:sp>
      </p:grpSp>
    </p:spTree>
    <p:extLst>
      <p:ext uri="{BB962C8B-B14F-4D97-AF65-F5344CB8AC3E}">
        <p14:creationId xmlns:p14="http://schemas.microsoft.com/office/powerpoint/2010/main" val="26940205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2"/>
          </p:nvPr>
        </p:nvSpPr>
        <p:spPr/>
        <p:txBody>
          <a:bodyPr/>
          <a:lstStyle/>
          <a:p>
            <a:r>
              <a:rPr lang="en-US" altLang="zh-CN" dirty="0"/>
              <a:t>Congested Networks</a:t>
            </a:r>
            <a:endParaRPr lang="zh-CN" altLang="en-US" dirty="0"/>
          </a:p>
        </p:txBody>
      </p:sp>
      <p:grpSp>
        <p:nvGrpSpPr>
          <p:cNvPr id="7" name="组合 6"/>
          <p:cNvGrpSpPr/>
          <p:nvPr/>
        </p:nvGrpSpPr>
        <p:grpSpPr>
          <a:xfrm>
            <a:off x="1271464" y="1242124"/>
            <a:ext cx="10020485" cy="4980446"/>
            <a:chOff x="2262573" y="1676262"/>
            <a:chExt cx="7828831" cy="4537672"/>
          </a:xfrm>
        </p:grpSpPr>
        <p:sp>
          <p:nvSpPr>
            <p:cNvPr id="194" name="922672845"/>
            <p:cNvSpPr txBox="1"/>
            <p:nvPr/>
          </p:nvSpPr>
          <p:spPr>
            <a:xfrm>
              <a:off x="2334046" y="4673865"/>
              <a:ext cx="3437918" cy="1536793"/>
            </a:xfrm>
            <a:prstGeom prst="rect">
              <a:avLst/>
            </a:prstGeom>
            <a:noFill/>
            <a:ln>
              <a:solidFill>
                <a:schemeClr val="tx1"/>
              </a:solidFill>
            </a:ln>
          </p:spPr>
          <p:txBody>
            <a:bodyPr wrap="square" lIns="54000" tIns="54000" rIns="0" bIns="0" rtlCol="0">
              <a:noAutofit/>
            </a:bodyPr>
            <a:lstStyle/>
            <a:p>
              <a:pPr indent="-257106" fontAlgn="ctr">
                <a:defRPr/>
              </a:pPr>
              <a:r>
                <a:rPr lang="en-US" altLang="zh-CN" sz="1200" dirty="0">
                  <a:latin typeface="+mn-lt"/>
                  <a:ea typeface="华文细黑" panose="02010600040101010101" pitchFamily="2" charset="-122"/>
                  <a:cs typeface="Arial" pitchFamily="34" charset="0"/>
                </a:rPr>
                <a:t>Question 1: The link between router A and router B is the shortest path. Packet loss is going to occur on this link. However, other links are idle. Why not adjust traffic to the path from router A to router C and then to router B?</a:t>
              </a:r>
            </a:p>
          </p:txBody>
        </p:sp>
        <p:sp>
          <p:nvSpPr>
            <p:cNvPr id="274" name="Freeform 81"/>
            <p:cNvSpPr>
              <a:spLocks noEditPoints="1"/>
            </p:cNvSpPr>
            <p:nvPr/>
          </p:nvSpPr>
          <p:spPr bwMode="auto">
            <a:xfrm>
              <a:off x="4833311" y="3073957"/>
              <a:ext cx="160637" cy="34997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75" name="37889482"/>
            <p:cNvSpPr>
              <a:spLocks noEditPoints="1"/>
            </p:cNvSpPr>
            <p:nvPr/>
          </p:nvSpPr>
          <p:spPr bwMode="auto">
            <a:xfrm>
              <a:off x="4993948" y="3073957"/>
              <a:ext cx="160637" cy="34997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cxnSp>
          <p:nvCxnSpPr>
            <p:cNvPr id="276" name="778568109"/>
            <p:cNvCxnSpPr>
              <a:stCxn id="303" idx="1"/>
            </p:cNvCxnSpPr>
            <p:nvPr/>
          </p:nvCxnSpPr>
          <p:spPr bwMode="auto">
            <a:xfrm flipV="1">
              <a:off x="2918720" y="2589716"/>
              <a:ext cx="460817" cy="429306"/>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77" name="1508086136"/>
            <p:cNvCxnSpPr/>
            <p:nvPr/>
          </p:nvCxnSpPr>
          <p:spPr bwMode="auto">
            <a:xfrm>
              <a:off x="2935082" y="3368903"/>
              <a:ext cx="1032069" cy="554676"/>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78" name="178789337"/>
            <p:cNvCxnSpPr/>
            <p:nvPr/>
          </p:nvCxnSpPr>
          <p:spPr bwMode="auto">
            <a:xfrm flipH="1">
              <a:off x="3668073" y="2501673"/>
              <a:ext cx="621460" cy="66033"/>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79" name="1973347742"/>
            <p:cNvCxnSpPr>
              <a:stCxn id="275" idx="0"/>
            </p:cNvCxnSpPr>
            <p:nvPr/>
          </p:nvCxnSpPr>
          <p:spPr bwMode="auto">
            <a:xfrm flipH="1" flipV="1">
              <a:off x="4589166" y="2578711"/>
              <a:ext cx="411141" cy="51059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80" name="181645877"/>
            <p:cNvCxnSpPr/>
            <p:nvPr/>
          </p:nvCxnSpPr>
          <p:spPr bwMode="auto">
            <a:xfrm flipV="1">
              <a:off x="4340027" y="3448143"/>
              <a:ext cx="615357" cy="435816"/>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81" name="1875415065"/>
            <p:cNvCxnSpPr>
              <a:stCxn id="306" idx="57"/>
            </p:cNvCxnSpPr>
            <p:nvPr/>
          </p:nvCxnSpPr>
          <p:spPr bwMode="auto">
            <a:xfrm flipH="1" flipV="1">
              <a:off x="3512707" y="2754798"/>
              <a:ext cx="632716" cy="980070"/>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82" name="854954578"/>
            <p:cNvSpPr txBox="1"/>
            <p:nvPr/>
          </p:nvSpPr>
          <p:spPr>
            <a:xfrm>
              <a:off x="2795469" y="3322681"/>
              <a:ext cx="29367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A</a:t>
              </a:r>
            </a:p>
          </p:txBody>
        </p:sp>
        <p:sp>
          <p:nvSpPr>
            <p:cNvPr id="283" name="590386829"/>
            <p:cNvSpPr txBox="1"/>
            <p:nvPr/>
          </p:nvSpPr>
          <p:spPr>
            <a:xfrm>
              <a:off x="4038392" y="4082059"/>
              <a:ext cx="28084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B</a:t>
              </a:r>
            </a:p>
          </p:txBody>
        </p:sp>
        <p:sp>
          <p:nvSpPr>
            <p:cNvPr id="284" name="984047109"/>
            <p:cNvSpPr txBox="1"/>
            <p:nvPr/>
          </p:nvSpPr>
          <p:spPr>
            <a:xfrm>
              <a:off x="3394735" y="2200123"/>
              <a:ext cx="287258"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C</a:t>
              </a:r>
            </a:p>
          </p:txBody>
        </p:sp>
        <p:sp>
          <p:nvSpPr>
            <p:cNvPr id="285" name="236921454"/>
            <p:cNvSpPr txBox="1"/>
            <p:nvPr/>
          </p:nvSpPr>
          <p:spPr>
            <a:xfrm>
              <a:off x="4304730" y="2189117"/>
              <a:ext cx="30168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D</a:t>
              </a:r>
            </a:p>
          </p:txBody>
        </p:sp>
        <p:sp>
          <p:nvSpPr>
            <p:cNvPr id="286" name="1376086473"/>
            <p:cNvSpPr txBox="1"/>
            <p:nvPr/>
          </p:nvSpPr>
          <p:spPr>
            <a:xfrm>
              <a:off x="4915094" y="3388714"/>
              <a:ext cx="26962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E</a:t>
              </a:r>
            </a:p>
          </p:txBody>
        </p:sp>
        <p:sp>
          <p:nvSpPr>
            <p:cNvPr id="287" name="261479754"/>
            <p:cNvSpPr/>
            <p:nvPr/>
          </p:nvSpPr>
          <p:spPr bwMode="auto">
            <a:xfrm>
              <a:off x="2728667" y="3459148"/>
              <a:ext cx="1553652" cy="526428"/>
            </a:xfrm>
            <a:custGeom>
              <a:avLst/>
              <a:gdLst>
                <a:gd name="connsiteX0" fmla="*/ 0 w 1778000"/>
                <a:gd name="connsiteY0" fmla="*/ 0 h 607483"/>
                <a:gd name="connsiteX1" fmla="*/ 596900 w 1778000"/>
                <a:gd name="connsiteY1" fmla="*/ 508000 h 607483"/>
                <a:gd name="connsiteX2" fmla="*/ 1778000 w 1778000"/>
                <a:gd name="connsiteY2" fmla="*/ 596900 h 607483"/>
              </a:gdLst>
              <a:ahLst/>
              <a:cxnLst>
                <a:cxn ang="0">
                  <a:pos x="connsiteX0" y="connsiteY0"/>
                </a:cxn>
                <a:cxn ang="0">
                  <a:pos x="connsiteX1" y="connsiteY1"/>
                </a:cxn>
                <a:cxn ang="0">
                  <a:pos x="connsiteX2" y="connsiteY2"/>
                </a:cxn>
              </a:cxnLst>
              <a:rect l="l" t="t" r="r" b="b"/>
              <a:pathLst>
                <a:path w="1778000" h="607483">
                  <a:moveTo>
                    <a:pt x="0" y="0"/>
                  </a:moveTo>
                  <a:cubicBezTo>
                    <a:pt x="150283" y="204258"/>
                    <a:pt x="300567" y="408517"/>
                    <a:pt x="596900" y="508000"/>
                  </a:cubicBezTo>
                  <a:cubicBezTo>
                    <a:pt x="893233" y="607483"/>
                    <a:pt x="1778000" y="596900"/>
                    <a:pt x="1778000" y="596900"/>
                  </a:cubicBezTo>
                </a:path>
              </a:pathLst>
            </a:custGeom>
            <a:noFill/>
            <a:ln w="57150" cap="flat" cmpd="sng" algn="ctr">
              <a:solidFill>
                <a:srgbClr val="FF0000"/>
              </a:solidFill>
              <a:prstDash val="sysDash"/>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288" name="1486445593"/>
            <p:cNvSpPr txBox="1"/>
            <p:nvPr/>
          </p:nvSpPr>
          <p:spPr>
            <a:xfrm>
              <a:off x="3150373" y="3646242"/>
              <a:ext cx="657552" cy="276999"/>
            </a:xfrm>
            <a:prstGeom prst="rect">
              <a:avLst/>
            </a:prstGeom>
            <a:noFill/>
          </p:spPr>
          <p:txBody>
            <a:bodyPr wrap="none" rtlCol="0">
              <a:spAutoFit/>
            </a:bodyPr>
            <a:lstStyle/>
            <a:p>
              <a:pPr fontAlgn="ctr"/>
              <a:r>
                <a:rPr lang="en-US" sz="1200" dirty="0">
                  <a:solidFill>
                    <a:srgbClr val="C00000"/>
                  </a:solidFill>
                  <a:latin typeface="+mn-lt"/>
                  <a:ea typeface="华文细黑" panose="02010600040101010101" pitchFamily="2" charset="-122"/>
                </a:rPr>
                <a:t>6G</a:t>
              </a:r>
              <a:r>
                <a:rPr lang="en-US" sz="1200" dirty="0">
                  <a:latin typeface="+mn-lt"/>
                  <a:ea typeface="华文细黑" panose="02010600040101010101" pitchFamily="2" charset="-122"/>
                </a:rPr>
                <a:t>/5G</a:t>
              </a:r>
            </a:p>
          </p:txBody>
        </p:sp>
        <p:sp>
          <p:nvSpPr>
            <p:cNvPr id="289" name="1344572867"/>
            <p:cNvSpPr txBox="1"/>
            <p:nvPr/>
          </p:nvSpPr>
          <p:spPr>
            <a:xfrm>
              <a:off x="2573415" y="2521482"/>
              <a:ext cx="657552" cy="276999"/>
            </a:xfrm>
            <a:prstGeom prst="rect">
              <a:avLst/>
            </a:prstGeom>
            <a:noFill/>
          </p:spPr>
          <p:txBody>
            <a:bodyPr wrap="none" rtlCol="0">
              <a:spAutoFit/>
            </a:bodyPr>
            <a:lstStyle/>
            <a:p>
              <a:pPr fontAlgn="ctr"/>
              <a:r>
                <a:rPr lang="en-US" sz="1200" dirty="0">
                  <a:solidFill>
                    <a:srgbClr val="00B050"/>
                  </a:solidFill>
                  <a:latin typeface="+mn-lt"/>
                  <a:ea typeface="华文细黑" panose="02010600040101010101" pitchFamily="2" charset="-122"/>
                </a:rPr>
                <a:t>1G</a:t>
              </a:r>
              <a:r>
                <a:rPr lang="en-US" sz="1200" dirty="0">
                  <a:latin typeface="+mn-lt"/>
                  <a:ea typeface="华文细黑" panose="02010600040101010101" pitchFamily="2" charset="-122"/>
                </a:rPr>
                <a:t>/5G</a:t>
              </a:r>
            </a:p>
          </p:txBody>
        </p:sp>
        <p:sp>
          <p:nvSpPr>
            <p:cNvPr id="290" name="1312872467"/>
            <p:cNvSpPr txBox="1"/>
            <p:nvPr/>
          </p:nvSpPr>
          <p:spPr>
            <a:xfrm>
              <a:off x="3217531" y="3152907"/>
              <a:ext cx="747320" cy="276999"/>
            </a:xfrm>
            <a:prstGeom prst="rect">
              <a:avLst/>
            </a:prstGeom>
            <a:noFill/>
          </p:spPr>
          <p:txBody>
            <a:bodyPr wrap="none" rtlCol="0">
              <a:spAutoFit/>
            </a:bodyPr>
            <a:lstStyle/>
            <a:p>
              <a:pPr fontAlgn="ctr"/>
              <a:r>
                <a:rPr lang="en-US" sz="1200" dirty="0">
                  <a:solidFill>
                    <a:srgbClr val="00B050"/>
                  </a:solidFill>
                  <a:latin typeface="+mn-lt"/>
                  <a:ea typeface="华文细黑" panose="02010600040101010101" pitchFamily="2" charset="-122"/>
                </a:rPr>
                <a:t>2G</a:t>
              </a:r>
              <a:r>
                <a:rPr lang="en-US" sz="1200" dirty="0">
                  <a:latin typeface="+mn-lt"/>
                  <a:ea typeface="华文细黑" panose="02010600040101010101" pitchFamily="2" charset="-122"/>
                </a:rPr>
                <a:t>/10G</a:t>
              </a:r>
            </a:p>
          </p:txBody>
        </p:sp>
        <p:cxnSp>
          <p:nvCxnSpPr>
            <p:cNvPr id="291" name="1444840216"/>
            <p:cNvCxnSpPr/>
            <p:nvPr/>
          </p:nvCxnSpPr>
          <p:spPr bwMode="auto">
            <a:xfrm flipV="1">
              <a:off x="2684277" y="3822330"/>
              <a:ext cx="355120" cy="275137"/>
            </a:xfrm>
            <a:prstGeom prst="straightConnector1">
              <a:avLst/>
            </a:prstGeom>
            <a:solidFill>
              <a:schemeClr val="accent1"/>
            </a:solidFill>
            <a:ln w="38100" cap="flat" cmpd="sng" algn="ctr">
              <a:solidFill>
                <a:schemeClr val="tx1"/>
              </a:solidFill>
              <a:prstDash val="solid"/>
              <a:round/>
              <a:headEnd type="none" w="med" len="med"/>
              <a:tailEnd type="arrow"/>
            </a:ln>
            <a:effectLst/>
          </p:spPr>
        </p:cxnSp>
        <p:sp>
          <p:nvSpPr>
            <p:cNvPr id="292" name="1546124636"/>
            <p:cNvSpPr txBox="1"/>
            <p:nvPr/>
          </p:nvSpPr>
          <p:spPr>
            <a:xfrm>
              <a:off x="2262573" y="4042440"/>
              <a:ext cx="975267"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rPr>
                <a:t>Congested</a:t>
              </a:r>
              <a:endParaRPr lang="en-US" sz="1200" dirty="0">
                <a:latin typeface="+mn-lt"/>
                <a:ea typeface="华文细黑" panose="02010600040101010101" pitchFamily="2" charset="-122"/>
              </a:endParaRPr>
            </a:p>
          </p:txBody>
        </p:sp>
        <p:cxnSp>
          <p:nvCxnSpPr>
            <p:cNvPr id="293" name="1009949553"/>
            <p:cNvCxnSpPr/>
            <p:nvPr/>
          </p:nvCxnSpPr>
          <p:spPr bwMode="auto">
            <a:xfrm>
              <a:off x="2893361" y="2246466"/>
              <a:ext cx="232598" cy="365261"/>
            </a:xfrm>
            <a:prstGeom prst="straightConnector1">
              <a:avLst/>
            </a:prstGeom>
            <a:solidFill>
              <a:schemeClr val="accent1"/>
            </a:solidFill>
            <a:ln w="38100" cap="flat" cmpd="sng" algn="ctr">
              <a:solidFill>
                <a:schemeClr val="tx1"/>
              </a:solidFill>
              <a:prstDash val="solid"/>
              <a:round/>
              <a:headEnd type="none" w="med" len="med"/>
              <a:tailEnd type="arrow"/>
            </a:ln>
            <a:effectLst/>
          </p:spPr>
        </p:cxnSp>
        <p:sp>
          <p:nvSpPr>
            <p:cNvPr id="294" name="439884897"/>
            <p:cNvSpPr txBox="1"/>
            <p:nvPr/>
          </p:nvSpPr>
          <p:spPr>
            <a:xfrm>
              <a:off x="2383312" y="2018089"/>
              <a:ext cx="1622301" cy="276999"/>
            </a:xfrm>
            <a:prstGeom prst="rect">
              <a:avLst/>
            </a:prstGeom>
            <a:noFill/>
          </p:spPr>
          <p:txBody>
            <a:bodyPr wrap="square" rtlCol="0">
              <a:spAutoFit/>
            </a:bodyPr>
            <a:lstStyle/>
            <a:p>
              <a:pPr fontAlgn="ctr"/>
              <a:r>
                <a:rPr lang="en-US" altLang="zh-CN" sz="1200" dirty="0">
                  <a:latin typeface="+mn-lt"/>
                  <a:ea typeface="华文细黑" panose="02010600040101010101" pitchFamily="2" charset="-122"/>
                </a:rPr>
                <a:t>Not congested</a:t>
              </a:r>
              <a:endParaRPr lang="en-US" sz="1200" dirty="0">
                <a:latin typeface="+mn-lt"/>
                <a:ea typeface="华文细黑" panose="02010600040101010101" pitchFamily="2" charset="-122"/>
              </a:endParaRPr>
            </a:p>
          </p:txBody>
        </p:sp>
        <p:sp>
          <p:nvSpPr>
            <p:cNvPr id="296" name="807489308"/>
            <p:cNvSpPr>
              <a:spLocks noEditPoints="1"/>
            </p:cNvSpPr>
            <p:nvPr/>
          </p:nvSpPr>
          <p:spPr bwMode="auto">
            <a:xfrm>
              <a:off x="4289533" y="2391617"/>
              <a:ext cx="160637" cy="34997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97" name="2036478916"/>
            <p:cNvSpPr>
              <a:spLocks noEditPoints="1"/>
            </p:cNvSpPr>
            <p:nvPr/>
          </p:nvSpPr>
          <p:spPr bwMode="auto">
            <a:xfrm>
              <a:off x="4450170" y="2391617"/>
              <a:ext cx="160637" cy="34997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99" name="419103401"/>
            <p:cNvSpPr>
              <a:spLocks noEditPoints="1"/>
            </p:cNvSpPr>
            <p:nvPr/>
          </p:nvSpPr>
          <p:spPr bwMode="auto">
            <a:xfrm>
              <a:off x="3357342" y="2402623"/>
              <a:ext cx="160637" cy="34997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0" name="544051586"/>
            <p:cNvSpPr>
              <a:spLocks noEditPoints="1"/>
            </p:cNvSpPr>
            <p:nvPr/>
          </p:nvSpPr>
          <p:spPr bwMode="auto">
            <a:xfrm>
              <a:off x="3517979" y="2402623"/>
              <a:ext cx="160637" cy="34997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2" name="898378618"/>
            <p:cNvSpPr>
              <a:spLocks noEditPoints="1"/>
            </p:cNvSpPr>
            <p:nvPr/>
          </p:nvSpPr>
          <p:spPr bwMode="auto">
            <a:xfrm>
              <a:off x="2758076" y="3018929"/>
              <a:ext cx="160637" cy="34997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3" name="1617093998"/>
            <p:cNvSpPr>
              <a:spLocks noEditPoints="1"/>
            </p:cNvSpPr>
            <p:nvPr/>
          </p:nvSpPr>
          <p:spPr bwMode="auto">
            <a:xfrm>
              <a:off x="2918713" y="3018929"/>
              <a:ext cx="160637" cy="34997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5" name="205776282"/>
            <p:cNvSpPr>
              <a:spLocks noEditPoints="1"/>
            </p:cNvSpPr>
            <p:nvPr/>
          </p:nvSpPr>
          <p:spPr bwMode="auto">
            <a:xfrm>
              <a:off x="3978803" y="3734285"/>
              <a:ext cx="160637" cy="34997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6" name="786015299"/>
            <p:cNvSpPr>
              <a:spLocks noEditPoints="1"/>
            </p:cNvSpPr>
            <p:nvPr/>
          </p:nvSpPr>
          <p:spPr bwMode="auto">
            <a:xfrm>
              <a:off x="4139440" y="3734285"/>
              <a:ext cx="160637" cy="34997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307" name="1810688763"/>
            <p:cNvSpPr/>
            <p:nvPr/>
          </p:nvSpPr>
          <p:spPr bwMode="auto">
            <a:xfrm>
              <a:off x="2758076" y="2442976"/>
              <a:ext cx="1398286" cy="1445386"/>
            </a:xfrm>
            <a:custGeom>
              <a:avLst/>
              <a:gdLst>
                <a:gd name="connsiteX0" fmla="*/ 0 w 1600200"/>
                <a:gd name="connsiteY0" fmla="*/ 880533 h 1667933"/>
                <a:gd name="connsiteX1" fmla="*/ 876300 w 1600200"/>
                <a:gd name="connsiteY1" fmla="*/ 131233 h 1667933"/>
                <a:gd name="connsiteX2" fmla="*/ 1600200 w 1600200"/>
                <a:gd name="connsiteY2" fmla="*/ 1667933 h 1667933"/>
              </a:gdLst>
              <a:ahLst/>
              <a:cxnLst>
                <a:cxn ang="0">
                  <a:pos x="connsiteX0" y="connsiteY0"/>
                </a:cxn>
                <a:cxn ang="0">
                  <a:pos x="connsiteX1" y="connsiteY1"/>
                </a:cxn>
                <a:cxn ang="0">
                  <a:pos x="connsiteX2" y="connsiteY2"/>
                </a:cxn>
              </a:cxnLst>
              <a:rect l="l" t="t" r="r" b="b"/>
              <a:pathLst>
                <a:path w="1600200" h="1667933">
                  <a:moveTo>
                    <a:pt x="0" y="880533"/>
                  </a:moveTo>
                  <a:cubicBezTo>
                    <a:pt x="304800" y="440266"/>
                    <a:pt x="609600" y="0"/>
                    <a:pt x="876300" y="131233"/>
                  </a:cubicBezTo>
                  <a:cubicBezTo>
                    <a:pt x="1143000" y="262466"/>
                    <a:pt x="1600200" y="1667933"/>
                    <a:pt x="1600200" y="1667933"/>
                  </a:cubicBezTo>
                </a:path>
              </a:pathLst>
            </a:custGeom>
            <a:noFill/>
            <a:ln w="57150" cap="flat" cmpd="sng" algn="ctr">
              <a:solidFill>
                <a:srgbClr val="00B050"/>
              </a:solidFill>
              <a:prstDash val="dashDot"/>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08" name="718291671"/>
            <p:cNvSpPr txBox="1"/>
            <p:nvPr/>
          </p:nvSpPr>
          <p:spPr>
            <a:xfrm>
              <a:off x="2341006" y="4346864"/>
              <a:ext cx="2963632"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rPr>
                <a:t>Occupied bandwidth/Total bandwidth</a:t>
              </a:r>
            </a:p>
          </p:txBody>
        </p:sp>
        <p:cxnSp>
          <p:nvCxnSpPr>
            <p:cNvPr id="196" name="Straight Connector 205"/>
            <p:cNvCxnSpPr>
              <a:stCxn id="228" idx="0"/>
            </p:cNvCxnSpPr>
            <p:nvPr/>
          </p:nvCxnSpPr>
          <p:spPr bwMode="auto">
            <a:xfrm flipV="1">
              <a:off x="6648663" y="2215530"/>
              <a:ext cx="479156" cy="272881"/>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27" name="Freeform 81"/>
            <p:cNvSpPr>
              <a:spLocks noEditPoints="1"/>
            </p:cNvSpPr>
            <p:nvPr/>
          </p:nvSpPr>
          <p:spPr bwMode="auto">
            <a:xfrm>
              <a:off x="6536878" y="2473059"/>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8" name="2013305298"/>
            <p:cNvSpPr>
              <a:spLocks noEditPoints="1"/>
            </p:cNvSpPr>
            <p:nvPr/>
          </p:nvSpPr>
          <p:spPr bwMode="auto">
            <a:xfrm>
              <a:off x="6642305" y="2473059"/>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5" name="Freeform 81"/>
            <p:cNvSpPr>
              <a:spLocks noEditPoints="1"/>
            </p:cNvSpPr>
            <p:nvPr/>
          </p:nvSpPr>
          <p:spPr bwMode="auto">
            <a:xfrm>
              <a:off x="7125046" y="209337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6" name="800804222"/>
            <p:cNvSpPr>
              <a:spLocks noEditPoints="1"/>
            </p:cNvSpPr>
            <p:nvPr/>
          </p:nvSpPr>
          <p:spPr bwMode="auto">
            <a:xfrm>
              <a:off x="7230473" y="209337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3" name="Freeform 81"/>
            <p:cNvSpPr>
              <a:spLocks noEditPoints="1"/>
            </p:cNvSpPr>
            <p:nvPr/>
          </p:nvSpPr>
          <p:spPr bwMode="auto">
            <a:xfrm>
              <a:off x="7125046" y="2808726"/>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4" name="268631749"/>
            <p:cNvSpPr>
              <a:spLocks noEditPoints="1"/>
            </p:cNvSpPr>
            <p:nvPr/>
          </p:nvSpPr>
          <p:spPr bwMode="auto">
            <a:xfrm>
              <a:off x="7230473" y="2808726"/>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1" name="Freeform 81"/>
            <p:cNvSpPr>
              <a:spLocks noEditPoints="1"/>
            </p:cNvSpPr>
            <p:nvPr/>
          </p:nvSpPr>
          <p:spPr bwMode="auto">
            <a:xfrm>
              <a:off x="7746506" y="209337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2" name="1292886035"/>
            <p:cNvSpPr>
              <a:spLocks noEditPoints="1"/>
            </p:cNvSpPr>
            <p:nvPr/>
          </p:nvSpPr>
          <p:spPr bwMode="auto">
            <a:xfrm>
              <a:off x="7851933" y="209337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9" name="Freeform 81"/>
            <p:cNvSpPr>
              <a:spLocks noEditPoints="1"/>
            </p:cNvSpPr>
            <p:nvPr/>
          </p:nvSpPr>
          <p:spPr bwMode="auto">
            <a:xfrm>
              <a:off x="7746506" y="2808726"/>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20" name="1382553657"/>
            <p:cNvSpPr>
              <a:spLocks noEditPoints="1"/>
            </p:cNvSpPr>
            <p:nvPr/>
          </p:nvSpPr>
          <p:spPr bwMode="auto">
            <a:xfrm>
              <a:off x="7851933" y="2808726"/>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7" name="Freeform 81"/>
            <p:cNvSpPr>
              <a:spLocks noEditPoints="1"/>
            </p:cNvSpPr>
            <p:nvPr/>
          </p:nvSpPr>
          <p:spPr bwMode="auto">
            <a:xfrm>
              <a:off x="8367967" y="209337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8" name="1789191213"/>
            <p:cNvSpPr>
              <a:spLocks noEditPoints="1"/>
            </p:cNvSpPr>
            <p:nvPr/>
          </p:nvSpPr>
          <p:spPr bwMode="auto">
            <a:xfrm>
              <a:off x="8473394" y="209337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5" name="Freeform 81"/>
            <p:cNvSpPr>
              <a:spLocks noEditPoints="1"/>
            </p:cNvSpPr>
            <p:nvPr/>
          </p:nvSpPr>
          <p:spPr bwMode="auto">
            <a:xfrm>
              <a:off x="8367967" y="2808726"/>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6" name="1065430277"/>
            <p:cNvSpPr>
              <a:spLocks noEditPoints="1"/>
            </p:cNvSpPr>
            <p:nvPr/>
          </p:nvSpPr>
          <p:spPr bwMode="auto">
            <a:xfrm>
              <a:off x="8473394" y="2808726"/>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3" name="Freeform 81"/>
            <p:cNvSpPr>
              <a:spLocks noEditPoints="1"/>
            </p:cNvSpPr>
            <p:nvPr/>
          </p:nvSpPr>
          <p:spPr bwMode="auto">
            <a:xfrm>
              <a:off x="8922842" y="2473059"/>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14" name="746128281"/>
            <p:cNvSpPr>
              <a:spLocks noEditPoints="1"/>
            </p:cNvSpPr>
            <p:nvPr/>
          </p:nvSpPr>
          <p:spPr bwMode="auto">
            <a:xfrm>
              <a:off x="9028269" y="2473059"/>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cxnSp>
          <p:nvCxnSpPr>
            <p:cNvPr id="205" name="1779598525"/>
            <p:cNvCxnSpPr/>
            <p:nvPr/>
          </p:nvCxnSpPr>
          <p:spPr bwMode="auto">
            <a:xfrm>
              <a:off x="6632594" y="2714904"/>
              <a:ext cx="491065" cy="222861"/>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06" name="281552763"/>
            <p:cNvCxnSpPr/>
            <p:nvPr/>
          </p:nvCxnSpPr>
          <p:spPr bwMode="auto">
            <a:xfrm flipV="1">
              <a:off x="7331737" y="2215530"/>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07" name="105953932"/>
            <p:cNvCxnSpPr/>
            <p:nvPr/>
          </p:nvCxnSpPr>
          <p:spPr bwMode="auto">
            <a:xfrm flipV="1">
              <a:off x="7340061" y="2913003"/>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08" name="1987743234"/>
            <p:cNvCxnSpPr/>
            <p:nvPr/>
          </p:nvCxnSpPr>
          <p:spPr bwMode="auto">
            <a:xfrm flipV="1">
              <a:off x="7960133" y="2207276"/>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09" name="1927693278"/>
            <p:cNvCxnSpPr/>
            <p:nvPr/>
          </p:nvCxnSpPr>
          <p:spPr bwMode="auto">
            <a:xfrm flipV="1">
              <a:off x="7955972" y="2896494"/>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10" name="908387987"/>
            <p:cNvCxnSpPr>
              <a:stCxn id="214" idx="57"/>
            </p:cNvCxnSpPr>
            <p:nvPr/>
          </p:nvCxnSpPr>
          <p:spPr bwMode="auto">
            <a:xfrm flipH="1" flipV="1">
              <a:off x="8580207" y="2219657"/>
              <a:ext cx="454047" cy="253984"/>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11" name="1184094929"/>
            <p:cNvCxnSpPr/>
            <p:nvPr/>
          </p:nvCxnSpPr>
          <p:spPr bwMode="auto">
            <a:xfrm flipV="1">
              <a:off x="8576045" y="2714904"/>
              <a:ext cx="466095" cy="222861"/>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12" name="261879194"/>
            <p:cNvCxnSpPr>
              <a:stCxn id="220" idx="5"/>
            </p:cNvCxnSpPr>
            <p:nvPr/>
          </p:nvCxnSpPr>
          <p:spPr bwMode="auto">
            <a:xfrm flipV="1">
              <a:off x="7852314" y="2339342"/>
              <a:ext cx="16264" cy="479829"/>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30" name="958138449"/>
            <p:cNvCxnSpPr>
              <a:stCxn id="262" idx="0"/>
            </p:cNvCxnSpPr>
            <p:nvPr/>
          </p:nvCxnSpPr>
          <p:spPr bwMode="auto">
            <a:xfrm flipV="1">
              <a:off x="6681955" y="3569204"/>
              <a:ext cx="479156" cy="272881"/>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61" name="690105131"/>
            <p:cNvSpPr>
              <a:spLocks noEditPoints="1"/>
            </p:cNvSpPr>
            <p:nvPr/>
          </p:nvSpPr>
          <p:spPr bwMode="auto">
            <a:xfrm>
              <a:off x="6570170" y="3826733"/>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62" name="51315651"/>
            <p:cNvSpPr>
              <a:spLocks noEditPoints="1"/>
            </p:cNvSpPr>
            <p:nvPr/>
          </p:nvSpPr>
          <p:spPr bwMode="auto">
            <a:xfrm>
              <a:off x="6675597" y="3826733"/>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9" name="594985876"/>
            <p:cNvSpPr>
              <a:spLocks noEditPoints="1"/>
            </p:cNvSpPr>
            <p:nvPr/>
          </p:nvSpPr>
          <p:spPr bwMode="auto">
            <a:xfrm>
              <a:off x="7158338" y="3447044"/>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60" name="1139824191"/>
            <p:cNvSpPr>
              <a:spLocks noEditPoints="1"/>
            </p:cNvSpPr>
            <p:nvPr/>
          </p:nvSpPr>
          <p:spPr bwMode="auto">
            <a:xfrm>
              <a:off x="7263765" y="3447044"/>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7" name="798804296"/>
            <p:cNvSpPr>
              <a:spLocks noEditPoints="1"/>
            </p:cNvSpPr>
            <p:nvPr/>
          </p:nvSpPr>
          <p:spPr bwMode="auto">
            <a:xfrm>
              <a:off x="7158338" y="416240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8" name="2058907854"/>
            <p:cNvSpPr>
              <a:spLocks noEditPoints="1"/>
            </p:cNvSpPr>
            <p:nvPr/>
          </p:nvSpPr>
          <p:spPr bwMode="auto">
            <a:xfrm>
              <a:off x="7263765" y="416240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5" name="199029452"/>
            <p:cNvSpPr>
              <a:spLocks noEditPoints="1"/>
            </p:cNvSpPr>
            <p:nvPr/>
          </p:nvSpPr>
          <p:spPr bwMode="auto">
            <a:xfrm>
              <a:off x="7779798" y="3447044"/>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6" name="115183537"/>
            <p:cNvSpPr>
              <a:spLocks noEditPoints="1"/>
            </p:cNvSpPr>
            <p:nvPr/>
          </p:nvSpPr>
          <p:spPr bwMode="auto">
            <a:xfrm>
              <a:off x="7885225" y="3447044"/>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3" name="148894213"/>
            <p:cNvSpPr>
              <a:spLocks noEditPoints="1"/>
            </p:cNvSpPr>
            <p:nvPr/>
          </p:nvSpPr>
          <p:spPr bwMode="auto">
            <a:xfrm>
              <a:off x="7779798" y="416240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4" name="359464708"/>
            <p:cNvSpPr>
              <a:spLocks noEditPoints="1"/>
            </p:cNvSpPr>
            <p:nvPr/>
          </p:nvSpPr>
          <p:spPr bwMode="auto">
            <a:xfrm>
              <a:off x="7885225" y="416240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1" name="964034550"/>
            <p:cNvSpPr>
              <a:spLocks noEditPoints="1"/>
            </p:cNvSpPr>
            <p:nvPr/>
          </p:nvSpPr>
          <p:spPr bwMode="auto">
            <a:xfrm>
              <a:off x="8401259" y="3447044"/>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2" name="1427894366"/>
            <p:cNvSpPr>
              <a:spLocks noEditPoints="1"/>
            </p:cNvSpPr>
            <p:nvPr/>
          </p:nvSpPr>
          <p:spPr bwMode="auto">
            <a:xfrm>
              <a:off x="8506686" y="3447044"/>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49" name="356253744"/>
            <p:cNvSpPr>
              <a:spLocks noEditPoints="1"/>
            </p:cNvSpPr>
            <p:nvPr/>
          </p:nvSpPr>
          <p:spPr bwMode="auto">
            <a:xfrm>
              <a:off x="8401259" y="4162400"/>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50" name="2123353242"/>
            <p:cNvSpPr>
              <a:spLocks noEditPoints="1"/>
            </p:cNvSpPr>
            <p:nvPr/>
          </p:nvSpPr>
          <p:spPr bwMode="auto">
            <a:xfrm>
              <a:off x="8506686" y="4162400"/>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47" name="1089399766"/>
            <p:cNvSpPr>
              <a:spLocks noEditPoints="1"/>
            </p:cNvSpPr>
            <p:nvPr/>
          </p:nvSpPr>
          <p:spPr bwMode="auto">
            <a:xfrm>
              <a:off x="8956134" y="3826733"/>
              <a:ext cx="105427" cy="232215"/>
            </a:xfrm>
            <a:custGeom>
              <a:avLst/>
              <a:gdLst/>
              <a:ahLst/>
              <a:cxnLst>
                <a:cxn ang="0">
                  <a:pos x="7277" y="17716"/>
                </a:cxn>
                <a:cxn ang="0">
                  <a:pos x="7" y="108"/>
                </a:cxn>
                <a:cxn ang="0">
                  <a:pos x="6787" y="11256"/>
                </a:cxn>
                <a:cxn ang="0">
                  <a:pos x="6874" y="12138"/>
                </a:cxn>
                <a:cxn ang="0">
                  <a:pos x="664" y="12286"/>
                </a:cxn>
                <a:cxn ang="0">
                  <a:pos x="438" y="12054"/>
                </a:cxn>
                <a:cxn ang="0">
                  <a:pos x="625" y="11218"/>
                </a:cxn>
                <a:cxn ang="0">
                  <a:pos x="6849" y="10134"/>
                </a:cxn>
                <a:cxn ang="0">
                  <a:pos x="6826" y="11025"/>
                </a:cxn>
                <a:cxn ang="0">
                  <a:pos x="578" y="11077"/>
                </a:cxn>
                <a:cxn ang="0">
                  <a:pos x="446" y="10211"/>
                </a:cxn>
                <a:cxn ang="0">
                  <a:pos x="704" y="8842"/>
                </a:cxn>
                <a:cxn ang="0">
                  <a:pos x="6887" y="9028"/>
                </a:cxn>
                <a:cxn ang="0">
                  <a:pos x="6755" y="9895"/>
                </a:cxn>
                <a:cxn ang="0">
                  <a:pos x="507" y="9842"/>
                </a:cxn>
                <a:cxn ang="0">
                  <a:pos x="483" y="8952"/>
                </a:cxn>
                <a:cxn ang="0">
                  <a:pos x="6707" y="7670"/>
                </a:cxn>
                <a:cxn ang="0">
                  <a:pos x="6895" y="8507"/>
                </a:cxn>
                <a:cxn ang="0">
                  <a:pos x="6669" y="8739"/>
                </a:cxn>
                <a:cxn ang="0">
                  <a:pos x="458" y="8590"/>
                </a:cxn>
                <a:cxn ang="0">
                  <a:pos x="544" y="7709"/>
                </a:cxn>
                <a:cxn ang="0">
                  <a:pos x="6787" y="6526"/>
                </a:cxn>
                <a:cxn ang="0">
                  <a:pos x="6874" y="7407"/>
                </a:cxn>
                <a:cxn ang="0">
                  <a:pos x="664" y="7556"/>
                </a:cxn>
                <a:cxn ang="0">
                  <a:pos x="438" y="7324"/>
                </a:cxn>
                <a:cxn ang="0">
                  <a:pos x="625" y="6488"/>
                </a:cxn>
                <a:cxn ang="0">
                  <a:pos x="6849" y="5404"/>
                </a:cxn>
                <a:cxn ang="0">
                  <a:pos x="6826" y="6296"/>
                </a:cxn>
                <a:cxn ang="0">
                  <a:pos x="578" y="6347"/>
                </a:cxn>
                <a:cxn ang="0">
                  <a:pos x="446" y="5480"/>
                </a:cxn>
                <a:cxn ang="0">
                  <a:pos x="704" y="4111"/>
                </a:cxn>
                <a:cxn ang="0">
                  <a:pos x="6887" y="4298"/>
                </a:cxn>
                <a:cxn ang="0">
                  <a:pos x="6755" y="5164"/>
                </a:cxn>
                <a:cxn ang="0">
                  <a:pos x="507" y="5113"/>
                </a:cxn>
                <a:cxn ang="0">
                  <a:pos x="483" y="4221"/>
                </a:cxn>
                <a:cxn ang="0">
                  <a:pos x="3868" y="13193"/>
                </a:cxn>
                <a:cxn ang="0">
                  <a:pos x="4226" y="13800"/>
                </a:cxn>
                <a:cxn ang="0">
                  <a:pos x="3706" y="14270"/>
                </a:cxn>
                <a:cxn ang="0">
                  <a:pos x="3139" y="13854"/>
                </a:cxn>
                <a:cxn ang="0">
                  <a:pos x="3436" y="13214"/>
                </a:cxn>
                <a:cxn ang="0">
                  <a:pos x="5725" y="15090"/>
                </a:cxn>
                <a:cxn ang="0">
                  <a:pos x="1624" y="15153"/>
                </a:cxn>
                <a:cxn ang="0">
                  <a:pos x="5640" y="15449"/>
                </a:cxn>
                <a:cxn ang="0">
                  <a:pos x="5600" y="15705"/>
                </a:cxn>
                <a:cxn ang="0">
                  <a:pos x="1659" y="15469"/>
                </a:cxn>
                <a:cxn ang="0">
                  <a:pos x="5722" y="16082"/>
                </a:cxn>
                <a:cxn ang="0">
                  <a:pos x="1613" y="16095"/>
                </a:cxn>
                <a:cxn ang="0">
                  <a:pos x="6707" y="2941"/>
                </a:cxn>
                <a:cxn ang="0">
                  <a:pos x="6895" y="3776"/>
                </a:cxn>
                <a:cxn ang="0">
                  <a:pos x="6669" y="4009"/>
                </a:cxn>
                <a:cxn ang="0">
                  <a:pos x="458" y="3861"/>
                </a:cxn>
                <a:cxn ang="0">
                  <a:pos x="544" y="2979"/>
                </a:cxn>
                <a:cxn ang="0">
                  <a:pos x="6787" y="1796"/>
                </a:cxn>
                <a:cxn ang="0">
                  <a:pos x="6874" y="2678"/>
                </a:cxn>
                <a:cxn ang="0">
                  <a:pos x="664" y="2827"/>
                </a:cxn>
                <a:cxn ang="0">
                  <a:pos x="438" y="2594"/>
                </a:cxn>
                <a:cxn ang="0">
                  <a:pos x="625" y="1758"/>
                </a:cxn>
                <a:cxn ang="0">
                  <a:pos x="6849" y="673"/>
                </a:cxn>
                <a:cxn ang="0">
                  <a:pos x="6826" y="1565"/>
                </a:cxn>
                <a:cxn ang="0">
                  <a:pos x="578" y="1617"/>
                </a:cxn>
                <a:cxn ang="0">
                  <a:pos x="446" y="750"/>
                </a:cxn>
              </a:cxnLst>
              <a:rect l="0" t="0" r="r" b="b"/>
              <a:pathLst>
                <a:path w="7333" h="17750">
                  <a:moveTo>
                    <a:pt x="152" y="0"/>
                  </a:moveTo>
                  <a:lnTo>
                    <a:pt x="7181" y="0"/>
                  </a:lnTo>
                  <a:lnTo>
                    <a:pt x="7196" y="1"/>
                  </a:lnTo>
                  <a:lnTo>
                    <a:pt x="7211" y="3"/>
                  </a:lnTo>
                  <a:lnTo>
                    <a:pt x="7225" y="7"/>
                  </a:lnTo>
                  <a:lnTo>
                    <a:pt x="7240" y="12"/>
                  </a:lnTo>
                  <a:lnTo>
                    <a:pt x="7253" y="19"/>
                  </a:lnTo>
                  <a:lnTo>
                    <a:pt x="7265" y="27"/>
                  </a:lnTo>
                  <a:lnTo>
                    <a:pt x="7277" y="36"/>
                  </a:lnTo>
                  <a:lnTo>
                    <a:pt x="7287" y="44"/>
                  </a:lnTo>
                  <a:lnTo>
                    <a:pt x="7297" y="55"/>
                  </a:lnTo>
                  <a:lnTo>
                    <a:pt x="7306" y="68"/>
                  </a:lnTo>
                  <a:lnTo>
                    <a:pt x="7314" y="80"/>
                  </a:lnTo>
                  <a:lnTo>
                    <a:pt x="7321" y="93"/>
                  </a:lnTo>
                  <a:lnTo>
                    <a:pt x="7325" y="108"/>
                  </a:lnTo>
                  <a:lnTo>
                    <a:pt x="7329" y="122"/>
                  </a:lnTo>
                  <a:lnTo>
                    <a:pt x="7332" y="138"/>
                  </a:lnTo>
                  <a:lnTo>
                    <a:pt x="7333" y="153"/>
                  </a:lnTo>
                  <a:lnTo>
                    <a:pt x="7333" y="17597"/>
                  </a:lnTo>
                  <a:lnTo>
                    <a:pt x="7332" y="17612"/>
                  </a:lnTo>
                  <a:lnTo>
                    <a:pt x="7329" y="17628"/>
                  </a:lnTo>
                  <a:lnTo>
                    <a:pt x="7325" y="17642"/>
                  </a:lnTo>
                  <a:lnTo>
                    <a:pt x="7321" y="17657"/>
                  </a:lnTo>
                  <a:lnTo>
                    <a:pt x="7314" y="17670"/>
                  </a:lnTo>
                  <a:lnTo>
                    <a:pt x="7306" y="17682"/>
                  </a:lnTo>
                  <a:lnTo>
                    <a:pt x="7297" y="17695"/>
                  </a:lnTo>
                  <a:lnTo>
                    <a:pt x="7287" y="17706"/>
                  </a:lnTo>
                  <a:lnTo>
                    <a:pt x="7277" y="17716"/>
                  </a:lnTo>
                  <a:lnTo>
                    <a:pt x="7265" y="17723"/>
                  </a:lnTo>
                  <a:lnTo>
                    <a:pt x="7253" y="17731"/>
                  </a:lnTo>
                  <a:lnTo>
                    <a:pt x="7240" y="17738"/>
                  </a:lnTo>
                  <a:lnTo>
                    <a:pt x="7225" y="17743"/>
                  </a:lnTo>
                  <a:lnTo>
                    <a:pt x="7211" y="17747"/>
                  </a:lnTo>
                  <a:lnTo>
                    <a:pt x="7196" y="17749"/>
                  </a:lnTo>
                  <a:lnTo>
                    <a:pt x="7181" y="17750"/>
                  </a:lnTo>
                  <a:lnTo>
                    <a:pt x="152" y="17750"/>
                  </a:lnTo>
                  <a:lnTo>
                    <a:pt x="136" y="17749"/>
                  </a:lnTo>
                  <a:lnTo>
                    <a:pt x="121" y="17747"/>
                  </a:lnTo>
                  <a:lnTo>
                    <a:pt x="106" y="17743"/>
                  </a:lnTo>
                  <a:lnTo>
                    <a:pt x="93" y="17738"/>
                  </a:lnTo>
                  <a:lnTo>
                    <a:pt x="80" y="17731"/>
                  </a:lnTo>
                  <a:lnTo>
                    <a:pt x="68" y="17723"/>
                  </a:lnTo>
                  <a:lnTo>
                    <a:pt x="55" y="17716"/>
                  </a:lnTo>
                  <a:lnTo>
                    <a:pt x="44" y="17706"/>
                  </a:lnTo>
                  <a:lnTo>
                    <a:pt x="34" y="17695"/>
                  </a:lnTo>
                  <a:lnTo>
                    <a:pt x="26" y="17682"/>
                  </a:lnTo>
                  <a:lnTo>
                    <a:pt x="19" y="17670"/>
                  </a:lnTo>
                  <a:lnTo>
                    <a:pt x="12" y="17657"/>
                  </a:lnTo>
                  <a:lnTo>
                    <a:pt x="7" y="17642"/>
                  </a:lnTo>
                  <a:lnTo>
                    <a:pt x="3" y="17628"/>
                  </a:lnTo>
                  <a:lnTo>
                    <a:pt x="1" y="17612"/>
                  </a:lnTo>
                  <a:lnTo>
                    <a:pt x="0" y="17597"/>
                  </a:lnTo>
                  <a:lnTo>
                    <a:pt x="0" y="153"/>
                  </a:lnTo>
                  <a:lnTo>
                    <a:pt x="1" y="138"/>
                  </a:lnTo>
                  <a:lnTo>
                    <a:pt x="3" y="122"/>
                  </a:lnTo>
                  <a:lnTo>
                    <a:pt x="7" y="108"/>
                  </a:lnTo>
                  <a:lnTo>
                    <a:pt x="12" y="93"/>
                  </a:lnTo>
                  <a:lnTo>
                    <a:pt x="19" y="80"/>
                  </a:lnTo>
                  <a:lnTo>
                    <a:pt x="26" y="68"/>
                  </a:lnTo>
                  <a:lnTo>
                    <a:pt x="34" y="55"/>
                  </a:lnTo>
                  <a:lnTo>
                    <a:pt x="44" y="44"/>
                  </a:lnTo>
                  <a:lnTo>
                    <a:pt x="55" y="36"/>
                  </a:lnTo>
                  <a:lnTo>
                    <a:pt x="68" y="27"/>
                  </a:lnTo>
                  <a:lnTo>
                    <a:pt x="80" y="19"/>
                  </a:lnTo>
                  <a:lnTo>
                    <a:pt x="93" y="12"/>
                  </a:lnTo>
                  <a:lnTo>
                    <a:pt x="106" y="7"/>
                  </a:lnTo>
                  <a:lnTo>
                    <a:pt x="121" y="3"/>
                  </a:lnTo>
                  <a:lnTo>
                    <a:pt x="136" y="1"/>
                  </a:lnTo>
                  <a:lnTo>
                    <a:pt x="152" y="0"/>
                  </a:lnTo>
                  <a:close/>
                  <a:moveTo>
                    <a:pt x="704" y="11207"/>
                  </a:moveTo>
                  <a:lnTo>
                    <a:pt x="6628" y="11207"/>
                  </a:lnTo>
                  <a:lnTo>
                    <a:pt x="6642" y="11207"/>
                  </a:lnTo>
                  <a:lnTo>
                    <a:pt x="6655" y="11208"/>
                  </a:lnTo>
                  <a:lnTo>
                    <a:pt x="6669" y="11209"/>
                  </a:lnTo>
                  <a:lnTo>
                    <a:pt x="6682" y="11211"/>
                  </a:lnTo>
                  <a:lnTo>
                    <a:pt x="6694" y="11215"/>
                  </a:lnTo>
                  <a:lnTo>
                    <a:pt x="6707" y="11218"/>
                  </a:lnTo>
                  <a:lnTo>
                    <a:pt x="6720" y="11221"/>
                  </a:lnTo>
                  <a:lnTo>
                    <a:pt x="6732" y="11226"/>
                  </a:lnTo>
                  <a:lnTo>
                    <a:pt x="6744" y="11231"/>
                  </a:lnTo>
                  <a:lnTo>
                    <a:pt x="6755" y="11237"/>
                  </a:lnTo>
                  <a:lnTo>
                    <a:pt x="6766" y="11242"/>
                  </a:lnTo>
                  <a:lnTo>
                    <a:pt x="6777" y="11249"/>
                  </a:lnTo>
                  <a:lnTo>
                    <a:pt x="6787" y="11256"/>
                  </a:lnTo>
                  <a:lnTo>
                    <a:pt x="6797" y="11263"/>
                  </a:lnTo>
                  <a:lnTo>
                    <a:pt x="6807" y="11271"/>
                  </a:lnTo>
                  <a:lnTo>
                    <a:pt x="6817" y="11279"/>
                  </a:lnTo>
                  <a:lnTo>
                    <a:pt x="6826" y="11288"/>
                  </a:lnTo>
                  <a:lnTo>
                    <a:pt x="6834" y="11297"/>
                  </a:lnTo>
                  <a:lnTo>
                    <a:pt x="6842" y="11307"/>
                  </a:lnTo>
                  <a:lnTo>
                    <a:pt x="6849" y="11316"/>
                  </a:lnTo>
                  <a:lnTo>
                    <a:pt x="6856" y="11327"/>
                  </a:lnTo>
                  <a:lnTo>
                    <a:pt x="6863" y="11337"/>
                  </a:lnTo>
                  <a:lnTo>
                    <a:pt x="6868" y="11348"/>
                  </a:lnTo>
                  <a:lnTo>
                    <a:pt x="6874" y="11358"/>
                  </a:lnTo>
                  <a:lnTo>
                    <a:pt x="6879" y="11370"/>
                  </a:lnTo>
                  <a:lnTo>
                    <a:pt x="6883" y="11381"/>
                  </a:lnTo>
                  <a:lnTo>
                    <a:pt x="6887" y="11392"/>
                  </a:lnTo>
                  <a:lnTo>
                    <a:pt x="6889" y="11404"/>
                  </a:lnTo>
                  <a:lnTo>
                    <a:pt x="6893" y="11417"/>
                  </a:lnTo>
                  <a:lnTo>
                    <a:pt x="6894" y="11429"/>
                  </a:lnTo>
                  <a:lnTo>
                    <a:pt x="6895" y="11442"/>
                  </a:lnTo>
                  <a:lnTo>
                    <a:pt x="6895" y="11454"/>
                  </a:lnTo>
                  <a:lnTo>
                    <a:pt x="6895" y="12041"/>
                  </a:lnTo>
                  <a:lnTo>
                    <a:pt x="6895" y="12054"/>
                  </a:lnTo>
                  <a:lnTo>
                    <a:pt x="6894" y="12067"/>
                  </a:lnTo>
                  <a:lnTo>
                    <a:pt x="6893" y="12079"/>
                  </a:lnTo>
                  <a:lnTo>
                    <a:pt x="6889" y="12091"/>
                  </a:lnTo>
                  <a:lnTo>
                    <a:pt x="6887" y="12103"/>
                  </a:lnTo>
                  <a:lnTo>
                    <a:pt x="6883" y="12115"/>
                  </a:lnTo>
                  <a:lnTo>
                    <a:pt x="6879" y="12127"/>
                  </a:lnTo>
                  <a:lnTo>
                    <a:pt x="6874" y="12138"/>
                  </a:lnTo>
                  <a:lnTo>
                    <a:pt x="6868" y="12149"/>
                  </a:lnTo>
                  <a:lnTo>
                    <a:pt x="6863" y="12160"/>
                  </a:lnTo>
                  <a:lnTo>
                    <a:pt x="6856" y="12170"/>
                  </a:lnTo>
                  <a:lnTo>
                    <a:pt x="6849" y="12180"/>
                  </a:lnTo>
                  <a:lnTo>
                    <a:pt x="6842" y="12190"/>
                  </a:lnTo>
                  <a:lnTo>
                    <a:pt x="6834" y="12199"/>
                  </a:lnTo>
                  <a:lnTo>
                    <a:pt x="6826" y="12208"/>
                  </a:lnTo>
                  <a:lnTo>
                    <a:pt x="6817" y="12216"/>
                  </a:lnTo>
                  <a:lnTo>
                    <a:pt x="6807" y="12224"/>
                  </a:lnTo>
                  <a:lnTo>
                    <a:pt x="6797" y="12232"/>
                  </a:lnTo>
                  <a:lnTo>
                    <a:pt x="6787" y="12240"/>
                  </a:lnTo>
                  <a:lnTo>
                    <a:pt x="6777" y="12246"/>
                  </a:lnTo>
                  <a:lnTo>
                    <a:pt x="6766" y="12253"/>
                  </a:lnTo>
                  <a:lnTo>
                    <a:pt x="6755" y="12260"/>
                  </a:lnTo>
                  <a:lnTo>
                    <a:pt x="6744" y="12265"/>
                  </a:lnTo>
                  <a:lnTo>
                    <a:pt x="6732" y="12270"/>
                  </a:lnTo>
                  <a:lnTo>
                    <a:pt x="6720" y="12274"/>
                  </a:lnTo>
                  <a:lnTo>
                    <a:pt x="6707" y="12279"/>
                  </a:lnTo>
                  <a:lnTo>
                    <a:pt x="6694" y="12282"/>
                  </a:lnTo>
                  <a:lnTo>
                    <a:pt x="6682" y="12284"/>
                  </a:lnTo>
                  <a:lnTo>
                    <a:pt x="6669" y="12286"/>
                  </a:lnTo>
                  <a:lnTo>
                    <a:pt x="6655" y="12287"/>
                  </a:lnTo>
                  <a:lnTo>
                    <a:pt x="6642" y="12289"/>
                  </a:lnTo>
                  <a:lnTo>
                    <a:pt x="6628" y="12290"/>
                  </a:lnTo>
                  <a:lnTo>
                    <a:pt x="704" y="12290"/>
                  </a:lnTo>
                  <a:lnTo>
                    <a:pt x="691" y="12289"/>
                  </a:lnTo>
                  <a:lnTo>
                    <a:pt x="678" y="12287"/>
                  </a:lnTo>
                  <a:lnTo>
                    <a:pt x="664" y="12286"/>
                  </a:lnTo>
                  <a:lnTo>
                    <a:pt x="651" y="12284"/>
                  </a:lnTo>
                  <a:lnTo>
                    <a:pt x="638" y="12282"/>
                  </a:lnTo>
                  <a:lnTo>
                    <a:pt x="625" y="12279"/>
                  </a:lnTo>
                  <a:lnTo>
                    <a:pt x="613" y="12274"/>
                  </a:lnTo>
                  <a:lnTo>
                    <a:pt x="601" y="12270"/>
                  </a:lnTo>
                  <a:lnTo>
                    <a:pt x="589" y="12265"/>
                  </a:lnTo>
                  <a:lnTo>
                    <a:pt x="578" y="12260"/>
                  </a:lnTo>
                  <a:lnTo>
                    <a:pt x="566" y="12253"/>
                  </a:lnTo>
                  <a:lnTo>
                    <a:pt x="556" y="12246"/>
                  </a:lnTo>
                  <a:lnTo>
                    <a:pt x="544" y="12240"/>
                  </a:lnTo>
                  <a:lnTo>
                    <a:pt x="534" y="12232"/>
                  </a:lnTo>
                  <a:lnTo>
                    <a:pt x="524" y="12224"/>
                  </a:lnTo>
                  <a:lnTo>
                    <a:pt x="516" y="12216"/>
                  </a:lnTo>
                  <a:lnTo>
                    <a:pt x="507" y="12208"/>
                  </a:lnTo>
                  <a:lnTo>
                    <a:pt x="498" y="12199"/>
                  </a:lnTo>
                  <a:lnTo>
                    <a:pt x="490" y="12190"/>
                  </a:lnTo>
                  <a:lnTo>
                    <a:pt x="483" y="12180"/>
                  </a:lnTo>
                  <a:lnTo>
                    <a:pt x="476" y="12170"/>
                  </a:lnTo>
                  <a:lnTo>
                    <a:pt x="469" y="12160"/>
                  </a:lnTo>
                  <a:lnTo>
                    <a:pt x="463" y="12149"/>
                  </a:lnTo>
                  <a:lnTo>
                    <a:pt x="458" y="12138"/>
                  </a:lnTo>
                  <a:lnTo>
                    <a:pt x="454" y="12127"/>
                  </a:lnTo>
                  <a:lnTo>
                    <a:pt x="449" y="12115"/>
                  </a:lnTo>
                  <a:lnTo>
                    <a:pt x="446" y="12103"/>
                  </a:lnTo>
                  <a:lnTo>
                    <a:pt x="442" y="12091"/>
                  </a:lnTo>
                  <a:lnTo>
                    <a:pt x="440" y="12079"/>
                  </a:lnTo>
                  <a:lnTo>
                    <a:pt x="439" y="12067"/>
                  </a:lnTo>
                  <a:lnTo>
                    <a:pt x="438" y="12054"/>
                  </a:lnTo>
                  <a:lnTo>
                    <a:pt x="437" y="12041"/>
                  </a:lnTo>
                  <a:lnTo>
                    <a:pt x="437" y="11454"/>
                  </a:lnTo>
                  <a:lnTo>
                    <a:pt x="438" y="11442"/>
                  </a:lnTo>
                  <a:lnTo>
                    <a:pt x="439" y="11429"/>
                  </a:lnTo>
                  <a:lnTo>
                    <a:pt x="440" y="11417"/>
                  </a:lnTo>
                  <a:lnTo>
                    <a:pt x="442" y="11404"/>
                  </a:lnTo>
                  <a:lnTo>
                    <a:pt x="446" y="11392"/>
                  </a:lnTo>
                  <a:lnTo>
                    <a:pt x="449" y="11381"/>
                  </a:lnTo>
                  <a:lnTo>
                    <a:pt x="454" y="11370"/>
                  </a:lnTo>
                  <a:lnTo>
                    <a:pt x="458" y="11358"/>
                  </a:lnTo>
                  <a:lnTo>
                    <a:pt x="463" y="11348"/>
                  </a:lnTo>
                  <a:lnTo>
                    <a:pt x="469" y="11337"/>
                  </a:lnTo>
                  <a:lnTo>
                    <a:pt x="476" y="11327"/>
                  </a:lnTo>
                  <a:lnTo>
                    <a:pt x="483" y="11316"/>
                  </a:lnTo>
                  <a:lnTo>
                    <a:pt x="490" y="11307"/>
                  </a:lnTo>
                  <a:lnTo>
                    <a:pt x="498" y="11297"/>
                  </a:lnTo>
                  <a:lnTo>
                    <a:pt x="507" y="11288"/>
                  </a:lnTo>
                  <a:lnTo>
                    <a:pt x="516" y="11279"/>
                  </a:lnTo>
                  <a:lnTo>
                    <a:pt x="524" y="11271"/>
                  </a:lnTo>
                  <a:lnTo>
                    <a:pt x="534" y="11263"/>
                  </a:lnTo>
                  <a:lnTo>
                    <a:pt x="544" y="11256"/>
                  </a:lnTo>
                  <a:lnTo>
                    <a:pt x="556" y="11249"/>
                  </a:lnTo>
                  <a:lnTo>
                    <a:pt x="566" y="11242"/>
                  </a:lnTo>
                  <a:lnTo>
                    <a:pt x="578" y="11237"/>
                  </a:lnTo>
                  <a:lnTo>
                    <a:pt x="589" y="11231"/>
                  </a:lnTo>
                  <a:lnTo>
                    <a:pt x="601" y="11226"/>
                  </a:lnTo>
                  <a:lnTo>
                    <a:pt x="613" y="11221"/>
                  </a:lnTo>
                  <a:lnTo>
                    <a:pt x="625" y="11218"/>
                  </a:lnTo>
                  <a:lnTo>
                    <a:pt x="638" y="11215"/>
                  </a:lnTo>
                  <a:lnTo>
                    <a:pt x="651" y="11211"/>
                  </a:lnTo>
                  <a:lnTo>
                    <a:pt x="664" y="11209"/>
                  </a:lnTo>
                  <a:lnTo>
                    <a:pt x="678" y="11208"/>
                  </a:lnTo>
                  <a:lnTo>
                    <a:pt x="691" y="11207"/>
                  </a:lnTo>
                  <a:lnTo>
                    <a:pt x="704" y="11207"/>
                  </a:lnTo>
                  <a:close/>
                  <a:moveTo>
                    <a:pt x="704" y="10024"/>
                  </a:moveTo>
                  <a:lnTo>
                    <a:pt x="6628" y="10024"/>
                  </a:lnTo>
                  <a:lnTo>
                    <a:pt x="6642" y="10024"/>
                  </a:lnTo>
                  <a:lnTo>
                    <a:pt x="6655" y="10025"/>
                  </a:lnTo>
                  <a:lnTo>
                    <a:pt x="6669" y="10027"/>
                  </a:lnTo>
                  <a:lnTo>
                    <a:pt x="6682" y="10029"/>
                  </a:lnTo>
                  <a:lnTo>
                    <a:pt x="6694" y="10032"/>
                  </a:lnTo>
                  <a:lnTo>
                    <a:pt x="6707" y="10035"/>
                  </a:lnTo>
                  <a:lnTo>
                    <a:pt x="6720" y="10039"/>
                  </a:lnTo>
                  <a:lnTo>
                    <a:pt x="6732" y="10043"/>
                  </a:lnTo>
                  <a:lnTo>
                    <a:pt x="6744" y="10049"/>
                  </a:lnTo>
                  <a:lnTo>
                    <a:pt x="6755" y="10054"/>
                  </a:lnTo>
                  <a:lnTo>
                    <a:pt x="6766" y="10060"/>
                  </a:lnTo>
                  <a:lnTo>
                    <a:pt x="6777" y="10066"/>
                  </a:lnTo>
                  <a:lnTo>
                    <a:pt x="6787" y="10073"/>
                  </a:lnTo>
                  <a:lnTo>
                    <a:pt x="6797" y="10081"/>
                  </a:lnTo>
                  <a:lnTo>
                    <a:pt x="6807" y="10089"/>
                  </a:lnTo>
                  <a:lnTo>
                    <a:pt x="6817" y="10096"/>
                  </a:lnTo>
                  <a:lnTo>
                    <a:pt x="6826" y="10105"/>
                  </a:lnTo>
                  <a:lnTo>
                    <a:pt x="6834" y="10114"/>
                  </a:lnTo>
                  <a:lnTo>
                    <a:pt x="6842" y="10124"/>
                  </a:lnTo>
                  <a:lnTo>
                    <a:pt x="6849" y="10134"/>
                  </a:lnTo>
                  <a:lnTo>
                    <a:pt x="6856" y="10144"/>
                  </a:lnTo>
                  <a:lnTo>
                    <a:pt x="6863" y="10154"/>
                  </a:lnTo>
                  <a:lnTo>
                    <a:pt x="6868" y="10165"/>
                  </a:lnTo>
                  <a:lnTo>
                    <a:pt x="6874" y="10175"/>
                  </a:lnTo>
                  <a:lnTo>
                    <a:pt x="6879" y="10187"/>
                  </a:lnTo>
                  <a:lnTo>
                    <a:pt x="6883" y="10198"/>
                  </a:lnTo>
                  <a:lnTo>
                    <a:pt x="6887" y="10211"/>
                  </a:lnTo>
                  <a:lnTo>
                    <a:pt x="6889" y="10222"/>
                  </a:lnTo>
                  <a:lnTo>
                    <a:pt x="6893" y="10234"/>
                  </a:lnTo>
                  <a:lnTo>
                    <a:pt x="6894" y="10246"/>
                  </a:lnTo>
                  <a:lnTo>
                    <a:pt x="6895" y="10260"/>
                  </a:lnTo>
                  <a:lnTo>
                    <a:pt x="6895" y="10272"/>
                  </a:lnTo>
                  <a:lnTo>
                    <a:pt x="6895" y="10859"/>
                  </a:lnTo>
                  <a:lnTo>
                    <a:pt x="6895" y="10872"/>
                  </a:lnTo>
                  <a:lnTo>
                    <a:pt x="6894" y="10884"/>
                  </a:lnTo>
                  <a:lnTo>
                    <a:pt x="6893" y="10896"/>
                  </a:lnTo>
                  <a:lnTo>
                    <a:pt x="6889" y="10908"/>
                  </a:lnTo>
                  <a:lnTo>
                    <a:pt x="6887" y="10921"/>
                  </a:lnTo>
                  <a:lnTo>
                    <a:pt x="6883" y="10933"/>
                  </a:lnTo>
                  <a:lnTo>
                    <a:pt x="6879" y="10944"/>
                  </a:lnTo>
                  <a:lnTo>
                    <a:pt x="6874" y="10955"/>
                  </a:lnTo>
                  <a:lnTo>
                    <a:pt x="6868" y="10966"/>
                  </a:lnTo>
                  <a:lnTo>
                    <a:pt x="6863" y="10977"/>
                  </a:lnTo>
                  <a:lnTo>
                    <a:pt x="6856" y="10987"/>
                  </a:lnTo>
                  <a:lnTo>
                    <a:pt x="6849" y="10997"/>
                  </a:lnTo>
                  <a:lnTo>
                    <a:pt x="6842" y="11007"/>
                  </a:lnTo>
                  <a:lnTo>
                    <a:pt x="6834" y="11016"/>
                  </a:lnTo>
                  <a:lnTo>
                    <a:pt x="6826" y="11025"/>
                  </a:lnTo>
                  <a:lnTo>
                    <a:pt x="6817" y="11034"/>
                  </a:lnTo>
                  <a:lnTo>
                    <a:pt x="6807" y="11043"/>
                  </a:lnTo>
                  <a:lnTo>
                    <a:pt x="6797" y="11050"/>
                  </a:lnTo>
                  <a:lnTo>
                    <a:pt x="6787" y="11057"/>
                  </a:lnTo>
                  <a:lnTo>
                    <a:pt x="6777" y="11064"/>
                  </a:lnTo>
                  <a:lnTo>
                    <a:pt x="6766" y="11070"/>
                  </a:lnTo>
                  <a:lnTo>
                    <a:pt x="6755" y="11077"/>
                  </a:lnTo>
                  <a:lnTo>
                    <a:pt x="6744" y="11083"/>
                  </a:lnTo>
                  <a:lnTo>
                    <a:pt x="6732" y="11087"/>
                  </a:lnTo>
                  <a:lnTo>
                    <a:pt x="6720" y="11092"/>
                  </a:lnTo>
                  <a:lnTo>
                    <a:pt x="6707" y="11096"/>
                  </a:lnTo>
                  <a:lnTo>
                    <a:pt x="6694" y="11099"/>
                  </a:lnTo>
                  <a:lnTo>
                    <a:pt x="6682" y="11102"/>
                  </a:lnTo>
                  <a:lnTo>
                    <a:pt x="6669" y="11104"/>
                  </a:lnTo>
                  <a:lnTo>
                    <a:pt x="6655" y="11106"/>
                  </a:lnTo>
                  <a:lnTo>
                    <a:pt x="6642" y="11106"/>
                  </a:lnTo>
                  <a:lnTo>
                    <a:pt x="6628" y="11107"/>
                  </a:lnTo>
                  <a:lnTo>
                    <a:pt x="704" y="11107"/>
                  </a:lnTo>
                  <a:lnTo>
                    <a:pt x="691" y="11106"/>
                  </a:lnTo>
                  <a:lnTo>
                    <a:pt x="678" y="11106"/>
                  </a:lnTo>
                  <a:lnTo>
                    <a:pt x="664" y="11104"/>
                  </a:lnTo>
                  <a:lnTo>
                    <a:pt x="651" y="11102"/>
                  </a:lnTo>
                  <a:lnTo>
                    <a:pt x="638" y="11099"/>
                  </a:lnTo>
                  <a:lnTo>
                    <a:pt x="625" y="11096"/>
                  </a:lnTo>
                  <a:lnTo>
                    <a:pt x="613" y="11092"/>
                  </a:lnTo>
                  <a:lnTo>
                    <a:pt x="601" y="11087"/>
                  </a:lnTo>
                  <a:lnTo>
                    <a:pt x="589" y="11083"/>
                  </a:lnTo>
                  <a:lnTo>
                    <a:pt x="578" y="11077"/>
                  </a:lnTo>
                  <a:lnTo>
                    <a:pt x="566" y="11070"/>
                  </a:lnTo>
                  <a:lnTo>
                    <a:pt x="556" y="11064"/>
                  </a:lnTo>
                  <a:lnTo>
                    <a:pt x="544" y="11057"/>
                  </a:lnTo>
                  <a:lnTo>
                    <a:pt x="534" y="11050"/>
                  </a:lnTo>
                  <a:lnTo>
                    <a:pt x="524" y="11043"/>
                  </a:lnTo>
                  <a:lnTo>
                    <a:pt x="516" y="11034"/>
                  </a:lnTo>
                  <a:lnTo>
                    <a:pt x="507" y="11025"/>
                  </a:lnTo>
                  <a:lnTo>
                    <a:pt x="498" y="11016"/>
                  </a:lnTo>
                  <a:lnTo>
                    <a:pt x="490" y="11007"/>
                  </a:lnTo>
                  <a:lnTo>
                    <a:pt x="483" y="10997"/>
                  </a:lnTo>
                  <a:lnTo>
                    <a:pt x="476" y="10987"/>
                  </a:lnTo>
                  <a:lnTo>
                    <a:pt x="469" y="10977"/>
                  </a:lnTo>
                  <a:lnTo>
                    <a:pt x="463" y="10966"/>
                  </a:lnTo>
                  <a:lnTo>
                    <a:pt x="458" y="10955"/>
                  </a:lnTo>
                  <a:lnTo>
                    <a:pt x="454" y="10944"/>
                  </a:lnTo>
                  <a:lnTo>
                    <a:pt x="449" y="10933"/>
                  </a:lnTo>
                  <a:lnTo>
                    <a:pt x="446" y="10921"/>
                  </a:lnTo>
                  <a:lnTo>
                    <a:pt x="442" y="10908"/>
                  </a:lnTo>
                  <a:lnTo>
                    <a:pt x="440" y="10896"/>
                  </a:lnTo>
                  <a:lnTo>
                    <a:pt x="439" y="10884"/>
                  </a:lnTo>
                  <a:lnTo>
                    <a:pt x="438" y="10872"/>
                  </a:lnTo>
                  <a:lnTo>
                    <a:pt x="437" y="10859"/>
                  </a:lnTo>
                  <a:lnTo>
                    <a:pt x="437" y="10272"/>
                  </a:lnTo>
                  <a:lnTo>
                    <a:pt x="438" y="10260"/>
                  </a:lnTo>
                  <a:lnTo>
                    <a:pt x="439" y="10246"/>
                  </a:lnTo>
                  <a:lnTo>
                    <a:pt x="440" y="10234"/>
                  </a:lnTo>
                  <a:lnTo>
                    <a:pt x="442" y="10222"/>
                  </a:lnTo>
                  <a:lnTo>
                    <a:pt x="446" y="10211"/>
                  </a:lnTo>
                  <a:lnTo>
                    <a:pt x="449" y="10198"/>
                  </a:lnTo>
                  <a:lnTo>
                    <a:pt x="454" y="10187"/>
                  </a:lnTo>
                  <a:lnTo>
                    <a:pt x="458" y="10175"/>
                  </a:lnTo>
                  <a:lnTo>
                    <a:pt x="463" y="10165"/>
                  </a:lnTo>
                  <a:lnTo>
                    <a:pt x="469" y="10154"/>
                  </a:lnTo>
                  <a:lnTo>
                    <a:pt x="476" y="10144"/>
                  </a:lnTo>
                  <a:lnTo>
                    <a:pt x="483" y="10134"/>
                  </a:lnTo>
                  <a:lnTo>
                    <a:pt x="490" y="10124"/>
                  </a:lnTo>
                  <a:lnTo>
                    <a:pt x="498" y="10114"/>
                  </a:lnTo>
                  <a:lnTo>
                    <a:pt x="507" y="10105"/>
                  </a:lnTo>
                  <a:lnTo>
                    <a:pt x="516" y="10096"/>
                  </a:lnTo>
                  <a:lnTo>
                    <a:pt x="524" y="10089"/>
                  </a:lnTo>
                  <a:lnTo>
                    <a:pt x="534" y="10081"/>
                  </a:lnTo>
                  <a:lnTo>
                    <a:pt x="544" y="10073"/>
                  </a:lnTo>
                  <a:lnTo>
                    <a:pt x="556" y="10066"/>
                  </a:lnTo>
                  <a:lnTo>
                    <a:pt x="566" y="10060"/>
                  </a:lnTo>
                  <a:lnTo>
                    <a:pt x="578" y="10054"/>
                  </a:lnTo>
                  <a:lnTo>
                    <a:pt x="589" y="10049"/>
                  </a:lnTo>
                  <a:lnTo>
                    <a:pt x="601" y="10043"/>
                  </a:lnTo>
                  <a:lnTo>
                    <a:pt x="613" y="10039"/>
                  </a:lnTo>
                  <a:lnTo>
                    <a:pt x="625" y="10035"/>
                  </a:lnTo>
                  <a:lnTo>
                    <a:pt x="638" y="10032"/>
                  </a:lnTo>
                  <a:lnTo>
                    <a:pt x="651" y="10029"/>
                  </a:lnTo>
                  <a:lnTo>
                    <a:pt x="664" y="10027"/>
                  </a:lnTo>
                  <a:lnTo>
                    <a:pt x="678" y="10025"/>
                  </a:lnTo>
                  <a:lnTo>
                    <a:pt x="691" y="10024"/>
                  </a:lnTo>
                  <a:lnTo>
                    <a:pt x="704" y="10024"/>
                  </a:lnTo>
                  <a:close/>
                  <a:moveTo>
                    <a:pt x="704" y="8842"/>
                  </a:moveTo>
                  <a:lnTo>
                    <a:pt x="6628" y="8842"/>
                  </a:lnTo>
                  <a:lnTo>
                    <a:pt x="6642" y="8842"/>
                  </a:lnTo>
                  <a:lnTo>
                    <a:pt x="6655" y="8843"/>
                  </a:lnTo>
                  <a:lnTo>
                    <a:pt x="6669" y="8845"/>
                  </a:lnTo>
                  <a:lnTo>
                    <a:pt x="6682" y="8846"/>
                  </a:lnTo>
                  <a:lnTo>
                    <a:pt x="6694" y="8849"/>
                  </a:lnTo>
                  <a:lnTo>
                    <a:pt x="6707" y="8853"/>
                  </a:lnTo>
                  <a:lnTo>
                    <a:pt x="6720" y="8857"/>
                  </a:lnTo>
                  <a:lnTo>
                    <a:pt x="6732" y="8862"/>
                  </a:lnTo>
                  <a:lnTo>
                    <a:pt x="6744" y="8866"/>
                  </a:lnTo>
                  <a:lnTo>
                    <a:pt x="6755" y="8872"/>
                  </a:lnTo>
                  <a:lnTo>
                    <a:pt x="6766" y="8877"/>
                  </a:lnTo>
                  <a:lnTo>
                    <a:pt x="6777" y="8884"/>
                  </a:lnTo>
                  <a:lnTo>
                    <a:pt x="6787" y="8891"/>
                  </a:lnTo>
                  <a:lnTo>
                    <a:pt x="6797" y="8898"/>
                  </a:lnTo>
                  <a:lnTo>
                    <a:pt x="6807" y="8906"/>
                  </a:lnTo>
                  <a:lnTo>
                    <a:pt x="6817" y="8915"/>
                  </a:lnTo>
                  <a:lnTo>
                    <a:pt x="6826" y="8923"/>
                  </a:lnTo>
                  <a:lnTo>
                    <a:pt x="6834" y="8932"/>
                  </a:lnTo>
                  <a:lnTo>
                    <a:pt x="6842" y="8942"/>
                  </a:lnTo>
                  <a:lnTo>
                    <a:pt x="6849" y="8952"/>
                  </a:lnTo>
                  <a:lnTo>
                    <a:pt x="6856" y="8962"/>
                  </a:lnTo>
                  <a:lnTo>
                    <a:pt x="6863" y="8972"/>
                  </a:lnTo>
                  <a:lnTo>
                    <a:pt x="6868" y="8983"/>
                  </a:lnTo>
                  <a:lnTo>
                    <a:pt x="6874" y="8994"/>
                  </a:lnTo>
                  <a:lnTo>
                    <a:pt x="6879" y="9005"/>
                  </a:lnTo>
                  <a:lnTo>
                    <a:pt x="6883" y="9016"/>
                  </a:lnTo>
                  <a:lnTo>
                    <a:pt x="6887" y="9028"/>
                  </a:lnTo>
                  <a:lnTo>
                    <a:pt x="6889" y="9039"/>
                  </a:lnTo>
                  <a:lnTo>
                    <a:pt x="6893" y="9051"/>
                  </a:lnTo>
                  <a:lnTo>
                    <a:pt x="6894" y="9065"/>
                  </a:lnTo>
                  <a:lnTo>
                    <a:pt x="6895" y="9077"/>
                  </a:lnTo>
                  <a:lnTo>
                    <a:pt x="6895" y="9089"/>
                  </a:lnTo>
                  <a:lnTo>
                    <a:pt x="6895" y="9676"/>
                  </a:lnTo>
                  <a:lnTo>
                    <a:pt x="6895" y="9689"/>
                  </a:lnTo>
                  <a:lnTo>
                    <a:pt x="6894" y="9701"/>
                  </a:lnTo>
                  <a:lnTo>
                    <a:pt x="6893" y="9714"/>
                  </a:lnTo>
                  <a:lnTo>
                    <a:pt x="6889" y="9726"/>
                  </a:lnTo>
                  <a:lnTo>
                    <a:pt x="6887" y="9738"/>
                  </a:lnTo>
                  <a:lnTo>
                    <a:pt x="6883" y="9750"/>
                  </a:lnTo>
                  <a:lnTo>
                    <a:pt x="6879" y="9761"/>
                  </a:lnTo>
                  <a:lnTo>
                    <a:pt x="6874" y="9772"/>
                  </a:lnTo>
                  <a:lnTo>
                    <a:pt x="6868" y="9784"/>
                  </a:lnTo>
                  <a:lnTo>
                    <a:pt x="6863" y="9795"/>
                  </a:lnTo>
                  <a:lnTo>
                    <a:pt x="6856" y="9805"/>
                  </a:lnTo>
                  <a:lnTo>
                    <a:pt x="6849" y="9815"/>
                  </a:lnTo>
                  <a:lnTo>
                    <a:pt x="6842" y="9825"/>
                  </a:lnTo>
                  <a:lnTo>
                    <a:pt x="6834" y="9834"/>
                  </a:lnTo>
                  <a:lnTo>
                    <a:pt x="6826" y="9842"/>
                  </a:lnTo>
                  <a:lnTo>
                    <a:pt x="6817" y="9851"/>
                  </a:lnTo>
                  <a:lnTo>
                    <a:pt x="6807" y="9860"/>
                  </a:lnTo>
                  <a:lnTo>
                    <a:pt x="6797" y="9868"/>
                  </a:lnTo>
                  <a:lnTo>
                    <a:pt x="6787" y="9875"/>
                  </a:lnTo>
                  <a:lnTo>
                    <a:pt x="6777" y="9882"/>
                  </a:lnTo>
                  <a:lnTo>
                    <a:pt x="6766" y="9888"/>
                  </a:lnTo>
                  <a:lnTo>
                    <a:pt x="6755" y="9895"/>
                  </a:lnTo>
                  <a:lnTo>
                    <a:pt x="6744" y="9900"/>
                  </a:lnTo>
                  <a:lnTo>
                    <a:pt x="6732" y="9905"/>
                  </a:lnTo>
                  <a:lnTo>
                    <a:pt x="6720" y="9909"/>
                  </a:lnTo>
                  <a:lnTo>
                    <a:pt x="6707" y="9913"/>
                  </a:lnTo>
                  <a:lnTo>
                    <a:pt x="6694" y="9917"/>
                  </a:lnTo>
                  <a:lnTo>
                    <a:pt x="6682" y="9919"/>
                  </a:lnTo>
                  <a:lnTo>
                    <a:pt x="6669" y="9921"/>
                  </a:lnTo>
                  <a:lnTo>
                    <a:pt x="6655" y="9923"/>
                  </a:lnTo>
                  <a:lnTo>
                    <a:pt x="6642" y="9924"/>
                  </a:lnTo>
                  <a:lnTo>
                    <a:pt x="6628" y="9924"/>
                  </a:lnTo>
                  <a:lnTo>
                    <a:pt x="704" y="9924"/>
                  </a:lnTo>
                  <a:lnTo>
                    <a:pt x="691" y="9924"/>
                  </a:lnTo>
                  <a:lnTo>
                    <a:pt x="678" y="9923"/>
                  </a:lnTo>
                  <a:lnTo>
                    <a:pt x="664" y="9921"/>
                  </a:lnTo>
                  <a:lnTo>
                    <a:pt x="651" y="9919"/>
                  </a:lnTo>
                  <a:lnTo>
                    <a:pt x="638" y="9917"/>
                  </a:lnTo>
                  <a:lnTo>
                    <a:pt x="625" y="9913"/>
                  </a:lnTo>
                  <a:lnTo>
                    <a:pt x="613" y="9909"/>
                  </a:lnTo>
                  <a:lnTo>
                    <a:pt x="601" y="9905"/>
                  </a:lnTo>
                  <a:lnTo>
                    <a:pt x="589" y="9900"/>
                  </a:lnTo>
                  <a:lnTo>
                    <a:pt x="578" y="9895"/>
                  </a:lnTo>
                  <a:lnTo>
                    <a:pt x="566" y="9888"/>
                  </a:lnTo>
                  <a:lnTo>
                    <a:pt x="556" y="9882"/>
                  </a:lnTo>
                  <a:lnTo>
                    <a:pt x="544" y="9875"/>
                  </a:lnTo>
                  <a:lnTo>
                    <a:pt x="534" y="9868"/>
                  </a:lnTo>
                  <a:lnTo>
                    <a:pt x="524" y="9860"/>
                  </a:lnTo>
                  <a:lnTo>
                    <a:pt x="516" y="9851"/>
                  </a:lnTo>
                  <a:lnTo>
                    <a:pt x="507" y="9842"/>
                  </a:lnTo>
                  <a:lnTo>
                    <a:pt x="498" y="9834"/>
                  </a:lnTo>
                  <a:lnTo>
                    <a:pt x="490" y="9825"/>
                  </a:lnTo>
                  <a:lnTo>
                    <a:pt x="483" y="9815"/>
                  </a:lnTo>
                  <a:lnTo>
                    <a:pt x="476" y="9805"/>
                  </a:lnTo>
                  <a:lnTo>
                    <a:pt x="469" y="9795"/>
                  </a:lnTo>
                  <a:lnTo>
                    <a:pt x="463" y="9784"/>
                  </a:lnTo>
                  <a:lnTo>
                    <a:pt x="458" y="9772"/>
                  </a:lnTo>
                  <a:lnTo>
                    <a:pt x="454" y="9761"/>
                  </a:lnTo>
                  <a:lnTo>
                    <a:pt x="449" y="9750"/>
                  </a:lnTo>
                  <a:lnTo>
                    <a:pt x="446" y="9738"/>
                  </a:lnTo>
                  <a:lnTo>
                    <a:pt x="442" y="9726"/>
                  </a:lnTo>
                  <a:lnTo>
                    <a:pt x="440" y="9714"/>
                  </a:lnTo>
                  <a:lnTo>
                    <a:pt x="439" y="9701"/>
                  </a:lnTo>
                  <a:lnTo>
                    <a:pt x="438" y="9689"/>
                  </a:lnTo>
                  <a:lnTo>
                    <a:pt x="437" y="9676"/>
                  </a:lnTo>
                  <a:lnTo>
                    <a:pt x="437" y="9089"/>
                  </a:lnTo>
                  <a:lnTo>
                    <a:pt x="438" y="9077"/>
                  </a:lnTo>
                  <a:lnTo>
                    <a:pt x="439" y="9065"/>
                  </a:lnTo>
                  <a:lnTo>
                    <a:pt x="440" y="9051"/>
                  </a:lnTo>
                  <a:lnTo>
                    <a:pt x="442" y="9039"/>
                  </a:lnTo>
                  <a:lnTo>
                    <a:pt x="446" y="9028"/>
                  </a:lnTo>
                  <a:lnTo>
                    <a:pt x="449" y="9016"/>
                  </a:lnTo>
                  <a:lnTo>
                    <a:pt x="454" y="9005"/>
                  </a:lnTo>
                  <a:lnTo>
                    <a:pt x="458" y="8994"/>
                  </a:lnTo>
                  <a:lnTo>
                    <a:pt x="463" y="8983"/>
                  </a:lnTo>
                  <a:lnTo>
                    <a:pt x="469" y="8972"/>
                  </a:lnTo>
                  <a:lnTo>
                    <a:pt x="476" y="8962"/>
                  </a:lnTo>
                  <a:lnTo>
                    <a:pt x="483" y="8952"/>
                  </a:lnTo>
                  <a:lnTo>
                    <a:pt x="490" y="8942"/>
                  </a:lnTo>
                  <a:lnTo>
                    <a:pt x="498" y="8932"/>
                  </a:lnTo>
                  <a:lnTo>
                    <a:pt x="507" y="8923"/>
                  </a:lnTo>
                  <a:lnTo>
                    <a:pt x="516" y="8915"/>
                  </a:lnTo>
                  <a:lnTo>
                    <a:pt x="524" y="8906"/>
                  </a:lnTo>
                  <a:lnTo>
                    <a:pt x="534" y="8898"/>
                  </a:lnTo>
                  <a:lnTo>
                    <a:pt x="544" y="8891"/>
                  </a:lnTo>
                  <a:lnTo>
                    <a:pt x="556" y="8884"/>
                  </a:lnTo>
                  <a:lnTo>
                    <a:pt x="566" y="8877"/>
                  </a:lnTo>
                  <a:lnTo>
                    <a:pt x="578" y="8872"/>
                  </a:lnTo>
                  <a:lnTo>
                    <a:pt x="589" y="8866"/>
                  </a:lnTo>
                  <a:lnTo>
                    <a:pt x="601" y="8862"/>
                  </a:lnTo>
                  <a:lnTo>
                    <a:pt x="613" y="8857"/>
                  </a:lnTo>
                  <a:lnTo>
                    <a:pt x="625" y="8853"/>
                  </a:lnTo>
                  <a:lnTo>
                    <a:pt x="638" y="8849"/>
                  </a:lnTo>
                  <a:lnTo>
                    <a:pt x="651" y="8846"/>
                  </a:lnTo>
                  <a:lnTo>
                    <a:pt x="664" y="8845"/>
                  </a:lnTo>
                  <a:lnTo>
                    <a:pt x="678" y="8843"/>
                  </a:lnTo>
                  <a:lnTo>
                    <a:pt x="691" y="8842"/>
                  </a:lnTo>
                  <a:lnTo>
                    <a:pt x="704" y="8842"/>
                  </a:lnTo>
                  <a:close/>
                  <a:moveTo>
                    <a:pt x="704" y="7659"/>
                  </a:moveTo>
                  <a:lnTo>
                    <a:pt x="6628" y="7659"/>
                  </a:lnTo>
                  <a:lnTo>
                    <a:pt x="6642" y="7659"/>
                  </a:lnTo>
                  <a:lnTo>
                    <a:pt x="6655" y="7660"/>
                  </a:lnTo>
                  <a:lnTo>
                    <a:pt x="6669" y="7662"/>
                  </a:lnTo>
                  <a:lnTo>
                    <a:pt x="6682" y="7665"/>
                  </a:lnTo>
                  <a:lnTo>
                    <a:pt x="6694" y="7667"/>
                  </a:lnTo>
                  <a:lnTo>
                    <a:pt x="6707" y="7670"/>
                  </a:lnTo>
                  <a:lnTo>
                    <a:pt x="6720" y="7675"/>
                  </a:lnTo>
                  <a:lnTo>
                    <a:pt x="6732" y="7679"/>
                  </a:lnTo>
                  <a:lnTo>
                    <a:pt x="6744" y="7684"/>
                  </a:lnTo>
                  <a:lnTo>
                    <a:pt x="6755" y="7689"/>
                  </a:lnTo>
                  <a:lnTo>
                    <a:pt x="6766" y="7696"/>
                  </a:lnTo>
                  <a:lnTo>
                    <a:pt x="6777" y="7701"/>
                  </a:lnTo>
                  <a:lnTo>
                    <a:pt x="6787" y="7709"/>
                  </a:lnTo>
                  <a:lnTo>
                    <a:pt x="6797" y="7716"/>
                  </a:lnTo>
                  <a:lnTo>
                    <a:pt x="6807" y="7723"/>
                  </a:lnTo>
                  <a:lnTo>
                    <a:pt x="6817" y="7732"/>
                  </a:lnTo>
                  <a:lnTo>
                    <a:pt x="6826" y="7740"/>
                  </a:lnTo>
                  <a:lnTo>
                    <a:pt x="6834" y="7750"/>
                  </a:lnTo>
                  <a:lnTo>
                    <a:pt x="6842" y="7759"/>
                  </a:lnTo>
                  <a:lnTo>
                    <a:pt x="6849" y="7769"/>
                  </a:lnTo>
                  <a:lnTo>
                    <a:pt x="6856" y="7779"/>
                  </a:lnTo>
                  <a:lnTo>
                    <a:pt x="6863" y="7789"/>
                  </a:lnTo>
                  <a:lnTo>
                    <a:pt x="6868" y="7800"/>
                  </a:lnTo>
                  <a:lnTo>
                    <a:pt x="6874" y="7811"/>
                  </a:lnTo>
                  <a:lnTo>
                    <a:pt x="6879" y="7822"/>
                  </a:lnTo>
                  <a:lnTo>
                    <a:pt x="6883" y="7833"/>
                  </a:lnTo>
                  <a:lnTo>
                    <a:pt x="6887" y="7846"/>
                  </a:lnTo>
                  <a:lnTo>
                    <a:pt x="6889" y="7858"/>
                  </a:lnTo>
                  <a:lnTo>
                    <a:pt x="6893" y="7870"/>
                  </a:lnTo>
                  <a:lnTo>
                    <a:pt x="6894" y="7882"/>
                  </a:lnTo>
                  <a:lnTo>
                    <a:pt x="6895" y="7894"/>
                  </a:lnTo>
                  <a:lnTo>
                    <a:pt x="6895" y="7907"/>
                  </a:lnTo>
                  <a:lnTo>
                    <a:pt x="6895" y="8494"/>
                  </a:lnTo>
                  <a:lnTo>
                    <a:pt x="6895" y="8507"/>
                  </a:lnTo>
                  <a:lnTo>
                    <a:pt x="6894" y="8519"/>
                  </a:lnTo>
                  <a:lnTo>
                    <a:pt x="6893" y="8531"/>
                  </a:lnTo>
                  <a:lnTo>
                    <a:pt x="6889" y="8543"/>
                  </a:lnTo>
                  <a:lnTo>
                    <a:pt x="6887" y="8556"/>
                  </a:lnTo>
                  <a:lnTo>
                    <a:pt x="6883" y="8568"/>
                  </a:lnTo>
                  <a:lnTo>
                    <a:pt x="6879" y="8579"/>
                  </a:lnTo>
                  <a:lnTo>
                    <a:pt x="6874" y="8590"/>
                  </a:lnTo>
                  <a:lnTo>
                    <a:pt x="6868" y="8601"/>
                  </a:lnTo>
                  <a:lnTo>
                    <a:pt x="6863" y="8612"/>
                  </a:lnTo>
                  <a:lnTo>
                    <a:pt x="6856" y="8622"/>
                  </a:lnTo>
                  <a:lnTo>
                    <a:pt x="6849" y="8632"/>
                  </a:lnTo>
                  <a:lnTo>
                    <a:pt x="6842" y="8642"/>
                  </a:lnTo>
                  <a:lnTo>
                    <a:pt x="6834" y="8651"/>
                  </a:lnTo>
                  <a:lnTo>
                    <a:pt x="6826" y="8661"/>
                  </a:lnTo>
                  <a:lnTo>
                    <a:pt x="6817" y="8669"/>
                  </a:lnTo>
                  <a:lnTo>
                    <a:pt x="6807" y="8678"/>
                  </a:lnTo>
                  <a:lnTo>
                    <a:pt x="6797" y="8685"/>
                  </a:lnTo>
                  <a:lnTo>
                    <a:pt x="6787" y="8692"/>
                  </a:lnTo>
                  <a:lnTo>
                    <a:pt x="6777" y="8700"/>
                  </a:lnTo>
                  <a:lnTo>
                    <a:pt x="6766" y="8706"/>
                  </a:lnTo>
                  <a:lnTo>
                    <a:pt x="6755" y="8712"/>
                  </a:lnTo>
                  <a:lnTo>
                    <a:pt x="6744" y="8717"/>
                  </a:lnTo>
                  <a:lnTo>
                    <a:pt x="6732" y="8722"/>
                  </a:lnTo>
                  <a:lnTo>
                    <a:pt x="6720" y="8726"/>
                  </a:lnTo>
                  <a:lnTo>
                    <a:pt x="6707" y="8731"/>
                  </a:lnTo>
                  <a:lnTo>
                    <a:pt x="6694" y="8734"/>
                  </a:lnTo>
                  <a:lnTo>
                    <a:pt x="6682" y="8736"/>
                  </a:lnTo>
                  <a:lnTo>
                    <a:pt x="6669" y="8739"/>
                  </a:lnTo>
                  <a:lnTo>
                    <a:pt x="6655" y="8741"/>
                  </a:lnTo>
                  <a:lnTo>
                    <a:pt x="6642" y="8742"/>
                  </a:lnTo>
                  <a:lnTo>
                    <a:pt x="6628" y="8742"/>
                  </a:lnTo>
                  <a:lnTo>
                    <a:pt x="704" y="8742"/>
                  </a:lnTo>
                  <a:lnTo>
                    <a:pt x="691" y="8742"/>
                  </a:lnTo>
                  <a:lnTo>
                    <a:pt x="678" y="8741"/>
                  </a:lnTo>
                  <a:lnTo>
                    <a:pt x="664" y="8739"/>
                  </a:lnTo>
                  <a:lnTo>
                    <a:pt x="651" y="8736"/>
                  </a:lnTo>
                  <a:lnTo>
                    <a:pt x="638" y="8734"/>
                  </a:lnTo>
                  <a:lnTo>
                    <a:pt x="625" y="8731"/>
                  </a:lnTo>
                  <a:lnTo>
                    <a:pt x="613" y="8726"/>
                  </a:lnTo>
                  <a:lnTo>
                    <a:pt x="601" y="8722"/>
                  </a:lnTo>
                  <a:lnTo>
                    <a:pt x="589" y="8717"/>
                  </a:lnTo>
                  <a:lnTo>
                    <a:pt x="578" y="8712"/>
                  </a:lnTo>
                  <a:lnTo>
                    <a:pt x="566" y="8706"/>
                  </a:lnTo>
                  <a:lnTo>
                    <a:pt x="556" y="8700"/>
                  </a:lnTo>
                  <a:lnTo>
                    <a:pt x="544" y="8692"/>
                  </a:lnTo>
                  <a:lnTo>
                    <a:pt x="534" y="8685"/>
                  </a:lnTo>
                  <a:lnTo>
                    <a:pt x="524" y="8678"/>
                  </a:lnTo>
                  <a:lnTo>
                    <a:pt x="516" y="8669"/>
                  </a:lnTo>
                  <a:lnTo>
                    <a:pt x="507" y="8661"/>
                  </a:lnTo>
                  <a:lnTo>
                    <a:pt x="498" y="8651"/>
                  </a:lnTo>
                  <a:lnTo>
                    <a:pt x="490" y="8642"/>
                  </a:lnTo>
                  <a:lnTo>
                    <a:pt x="483" y="8632"/>
                  </a:lnTo>
                  <a:lnTo>
                    <a:pt x="476" y="8622"/>
                  </a:lnTo>
                  <a:lnTo>
                    <a:pt x="469" y="8612"/>
                  </a:lnTo>
                  <a:lnTo>
                    <a:pt x="463" y="8601"/>
                  </a:lnTo>
                  <a:lnTo>
                    <a:pt x="458" y="8590"/>
                  </a:lnTo>
                  <a:lnTo>
                    <a:pt x="454" y="8579"/>
                  </a:lnTo>
                  <a:lnTo>
                    <a:pt x="449" y="8568"/>
                  </a:lnTo>
                  <a:lnTo>
                    <a:pt x="446" y="8556"/>
                  </a:lnTo>
                  <a:lnTo>
                    <a:pt x="442" y="8543"/>
                  </a:lnTo>
                  <a:lnTo>
                    <a:pt x="440" y="8531"/>
                  </a:lnTo>
                  <a:lnTo>
                    <a:pt x="439" y="8519"/>
                  </a:lnTo>
                  <a:lnTo>
                    <a:pt x="438" y="8507"/>
                  </a:lnTo>
                  <a:lnTo>
                    <a:pt x="437" y="8494"/>
                  </a:lnTo>
                  <a:lnTo>
                    <a:pt x="437" y="7907"/>
                  </a:lnTo>
                  <a:lnTo>
                    <a:pt x="438" y="7894"/>
                  </a:lnTo>
                  <a:lnTo>
                    <a:pt x="439" y="7882"/>
                  </a:lnTo>
                  <a:lnTo>
                    <a:pt x="440" y="7870"/>
                  </a:lnTo>
                  <a:lnTo>
                    <a:pt x="442" y="7858"/>
                  </a:lnTo>
                  <a:lnTo>
                    <a:pt x="446" y="7846"/>
                  </a:lnTo>
                  <a:lnTo>
                    <a:pt x="449" y="7833"/>
                  </a:lnTo>
                  <a:lnTo>
                    <a:pt x="454" y="7822"/>
                  </a:lnTo>
                  <a:lnTo>
                    <a:pt x="458" y="7811"/>
                  </a:lnTo>
                  <a:lnTo>
                    <a:pt x="463" y="7800"/>
                  </a:lnTo>
                  <a:lnTo>
                    <a:pt x="469" y="7789"/>
                  </a:lnTo>
                  <a:lnTo>
                    <a:pt x="476" y="7779"/>
                  </a:lnTo>
                  <a:lnTo>
                    <a:pt x="483" y="7769"/>
                  </a:lnTo>
                  <a:lnTo>
                    <a:pt x="490" y="7759"/>
                  </a:lnTo>
                  <a:lnTo>
                    <a:pt x="498" y="7750"/>
                  </a:lnTo>
                  <a:lnTo>
                    <a:pt x="507" y="7740"/>
                  </a:lnTo>
                  <a:lnTo>
                    <a:pt x="516" y="7732"/>
                  </a:lnTo>
                  <a:lnTo>
                    <a:pt x="524" y="7723"/>
                  </a:lnTo>
                  <a:lnTo>
                    <a:pt x="534" y="7716"/>
                  </a:lnTo>
                  <a:lnTo>
                    <a:pt x="544" y="7709"/>
                  </a:lnTo>
                  <a:lnTo>
                    <a:pt x="556" y="7701"/>
                  </a:lnTo>
                  <a:lnTo>
                    <a:pt x="566" y="7696"/>
                  </a:lnTo>
                  <a:lnTo>
                    <a:pt x="578" y="7689"/>
                  </a:lnTo>
                  <a:lnTo>
                    <a:pt x="589" y="7684"/>
                  </a:lnTo>
                  <a:lnTo>
                    <a:pt x="601" y="7679"/>
                  </a:lnTo>
                  <a:lnTo>
                    <a:pt x="613" y="7675"/>
                  </a:lnTo>
                  <a:lnTo>
                    <a:pt x="625" y="7670"/>
                  </a:lnTo>
                  <a:lnTo>
                    <a:pt x="638" y="7667"/>
                  </a:lnTo>
                  <a:lnTo>
                    <a:pt x="651" y="7665"/>
                  </a:lnTo>
                  <a:lnTo>
                    <a:pt x="664" y="7662"/>
                  </a:lnTo>
                  <a:lnTo>
                    <a:pt x="678" y="7660"/>
                  </a:lnTo>
                  <a:lnTo>
                    <a:pt x="691" y="7659"/>
                  </a:lnTo>
                  <a:lnTo>
                    <a:pt x="704" y="7659"/>
                  </a:lnTo>
                  <a:close/>
                  <a:moveTo>
                    <a:pt x="704" y="6477"/>
                  </a:moveTo>
                  <a:lnTo>
                    <a:pt x="6628" y="6477"/>
                  </a:lnTo>
                  <a:lnTo>
                    <a:pt x="6642" y="6477"/>
                  </a:lnTo>
                  <a:lnTo>
                    <a:pt x="6655" y="6478"/>
                  </a:lnTo>
                  <a:lnTo>
                    <a:pt x="6669" y="6480"/>
                  </a:lnTo>
                  <a:lnTo>
                    <a:pt x="6682" y="6482"/>
                  </a:lnTo>
                  <a:lnTo>
                    <a:pt x="6694" y="6484"/>
                  </a:lnTo>
                  <a:lnTo>
                    <a:pt x="6707" y="6488"/>
                  </a:lnTo>
                  <a:lnTo>
                    <a:pt x="6720" y="6492"/>
                  </a:lnTo>
                  <a:lnTo>
                    <a:pt x="6732" y="6497"/>
                  </a:lnTo>
                  <a:lnTo>
                    <a:pt x="6744" y="6501"/>
                  </a:lnTo>
                  <a:lnTo>
                    <a:pt x="6755" y="6506"/>
                  </a:lnTo>
                  <a:lnTo>
                    <a:pt x="6766" y="6513"/>
                  </a:lnTo>
                  <a:lnTo>
                    <a:pt x="6777" y="6519"/>
                  </a:lnTo>
                  <a:lnTo>
                    <a:pt x="6787" y="6526"/>
                  </a:lnTo>
                  <a:lnTo>
                    <a:pt x="6797" y="6533"/>
                  </a:lnTo>
                  <a:lnTo>
                    <a:pt x="6807" y="6541"/>
                  </a:lnTo>
                  <a:lnTo>
                    <a:pt x="6817" y="6550"/>
                  </a:lnTo>
                  <a:lnTo>
                    <a:pt x="6826" y="6559"/>
                  </a:lnTo>
                  <a:lnTo>
                    <a:pt x="6834" y="6568"/>
                  </a:lnTo>
                  <a:lnTo>
                    <a:pt x="6842" y="6576"/>
                  </a:lnTo>
                  <a:lnTo>
                    <a:pt x="6849" y="6586"/>
                  </a:lnTo>
                  <a:lnTo>
                    <a:pt x="6856" y="6596"/>
                  </a:lnTo>
                  <a:lnTo>
                    <a:pt x="6863" y="6606"/>
                  </a:lnTo>
                  <a:lnTo>
                    <a:pt x="6868" y="6617"/>
                  </a:lnTo>
                  <a:lnTo>
                    <a:pt x="6874" y="6629"/>
                  </a:lnTo>
                  <a:lnTo>
                    <a:pt x="6879" y="6640"/>
                  </a:lnTo>
                  <a:lnTo>
                    <a:pt x="6883" y="6651"/>
                  </a:lnTo>
                  <a:lnTo>
                    <a:pt x="6887" y="6663"/>
                  </a:lnTo>
                  <a:lnTo>
                    <a:pt x="6889" y="6675"/>
                  </a:lnTo>
                  <a:lnTo>
                    <a:pt x="6893" y="6687"/>
                  </a:lnTo>
                  <a:lnTo>
                    <a:pt x="6894" y="6700"/>
                  </a:lnTo>
                  <a:lnTo>
                    <a:pt x="6895" y="6712"/>
                  </a:lnTo>
                  <a:lnTo>
                    <a:pt x="6895" y="6725"/>
                  </a:lnTo>
                  <a:lnTo>
                    <a:pt x="6895" y="7312"/>
                  </a:lnTo>
                  <a:lnTo>
                    <a:pt x="6895" y="7324"/>
                  </a:lnTo>
                  <a:lnTo>
                    <a:pt x="6894" y="7336"/>
                  </a:lnTo>
                  <a:lnTo>
                    <a:pt x="6893" y="7350"/>
                  </a:lnTo>
                  <a:lnTo>
                    <a:pt x="6889" y="7362"/>
                  </a:lnTo>
                  <a:lnTo>
                    <a:pt x="6887" y="7373"/>
                  </a:lnTo>
                  <a:lnTo>
                    <a:pt x="6883" y="7385"/>
                  </a:lnTo>
                  <a:lnTo>
                    <a:pt x="6879" y="7396"/>
                  </a:lnTo>
                  <a:lnTo>
                    <a:pt x="6874" y="7407"/>
                  </a:lnTo>
                  <a:lnTo>
                    <a:pt x="6868" y="7418"/>
                  </a:lnTo>
                  <a:lnTo>
                    <a:pt x="6863" y="7429"/>
                  </a:lnTo>
                  <a:lnTo>
                    <a:pt x="6856" y="7439"/>
                  </a:lnTo>
                  <a:lnTo>
                    <a:pt x="6849" y="7449"/>
                  </a:lnTo>
                  <a:lnTo>
                    <a:pt x="6842" y="7459"/>
                  </a:lnTo>
                  <a:lnTo>
                    <a:pt x="6834" y="7469"/>
                  </a:lnTo>
                  <a:lnTo>
                    <a:pt x="6826" y="7478"/>
                  </a:lnTo>
                  <a:lnTo>
                    <a:pt x="6817" y="7486"/>
                  </a:lnTo>
                  <a:lnTo>
                    <a:pt x="6807" y="7495"/>
                  </a:lnTo>
                  <a:lnTo>
                    <a:pt x="6797" y="7503"/>
                  </a:lnTo>
                  <a:lnTo>
                    <a:pt x="6787" y="7510"/>
                  </a:lnTo>
                  <a:lnTo>
                    <a:pt x="6777" y="7517"/>
                  </a:lnTo>
                  <a:lnTo>
                    <a:pt x="6766" y="7524"/>
                  </a:lnTo>
                  <a:lnTo>
                    <a:pt x="6755" y="7529"/>
                  </a:lnTo>
                  <a:lnTo>
                    <a:pt x="6744" y="7535"/>
                  </a:lnTo>
                  <a:lnTo>
                    <a:pt x="6732" y="7539"/>
                  </a:lnTo>
                  <a:lnTo>
                    <a:pt x="6720" y="7544"/>
                  </a:lnTo>
                  <a:lnTo>
                    <a:pt x="6707" y="7548"/>
                  </a:lnTo>
                  <a:lnTo>
                    <a:pt x="6694" y="7552"/>
                  </a:lnTo>
                  <a:lnTo>
                    <a:pt x="6682" y="7554"/>
                  </a:lnTo>
                  <a:lnTo>
                    <a:pt x="6669" y="7556"/>
                  </a:lnTo>
                  <a:lnTo>
                    <a:pt x="6655" y="7558"/>
                  </a:lnTo>
                  <a:lnTo>
                    <a:pt x="6642" y="7559"/>
                  </a:lnTo>
                  <a:lnTo>
                    <a:pt x="6628" y="7559"/>
                  </a:lnTo>
                  <a:lnTo>
                    <a:pt x="704" y="7559"/>
                  </a:lnTo>
                  <a:lnTo>
                    <a:pt x="691" y="7559"/>
                  </a:lnTo>
                  <a:lnTo>
                    <a:pt x="678" y="7558"/>
                  </a:lnTo>
                  <a:lnTo>
                    <a:pt x="664" y="7556"/>
                  </a:lnTo>
                  <a:lnTo>
                    <a:pt x="651" y="7554"/>
                  </a:lnTo>
                  <a:lnTo>
                    <a:pt x="638" y="7552"/>
                  </a:lnTo>
                  <a:lnTo>
                    <a:pt x="625" y="7548"/>
                  </a:lnTo>
                  <a:lnTo>
                    <a:pt x="613" y="7544"/>
                  </a:lnTo>
                  <a:lnTo>
                    <a:pt x="601" y="7539"/>
                  </a:lnTo>
                  <a:lnTo>
                    <a:pt x="589" y="7535"/>
                  </a:lnTo>
                  <a:lnTo>
                    <a:pt x="578" y="7529"/>
                  </a:lnTo>
                  <a:lnTo>
                    <a:pt x="566" y="7524"/>
                  </a:lnTo>
                  <a:lnTo>
                    <a:pt x="556" y="7517"/>
                  </a:lnTo>
                  <a:lnTo>
                    <a:pt x="544" y="7510"/>
                  </a:lnTo>
                  <a:lnTo>
                    <a:pt x="534" y="7503"/>
                  </a:lnTo>
                  <a:lnTo>
                    <a:pt x="524" y="7495"/>
                  </a:lnTo>
                  <a:lnTo>
                    <a:pt x="516" y="7486"/>
                  </a:lnTo>
                  <a:lnTo>
                    <a:pt x="507" y="7478"/>
                  </a:lnTo>
                  <a:lnTo>
                    <a:pt x="498" y="7469"/>
                  </a:lnTo>
                  <a:lnTo>
                    <a:pt x="490" y="7459"/>
                  </a:lnTo>
                  <a:lnTo>
                    <a:pt x="483" y="7449"/>
                  </a:lnTo>
                  <a:lnTo>
                    <a:pt x="476" y="7439"/>
                  </a:lnTo>
                  <a:lnTo>
                    <a:pt x="469" y="7429"/>
                  </a:lnTo>
                  <a:lnTo>
                    <a:pt x="463" y="7418"/>
                  </a:lnTo>
                  <a:lnTo>
                    <a:pt x="458" y="7407"/>
                  </a:lnTo>
                  <a:lnTo>
                    <a:pt x="454" y="7396"/>
                  </a:lnTo>
                  <a:lnTo>
                    <a:pt x="449" y="7385"/>
                  </a:lnTo>
                  <a:lnTo>
                    <a:pt x="446" y="7373"/>
                  </a:lnTo>
                  <a:lnTo>
                    <a:pt x="442" y="7362"/>
                  </a:lnTo>
                  <a:lnTo>
                    <a:pt x="440" y="7350"/>
                  </a:lnTo>
                  <a:lnTo>
                    <a:pt x="439" y="7336"/>
                  </a:lnTo>
                  <a:lnTo>
                    <a:pt x="438" y="7324"/>
                  </a:lnTo>
                  <a:lnTo>
                    <a:pt x="437" y="7312"/>
                  </a:lnTo>
                  <a:lnTo>
                    <a:pt x="437" y="6725"/>
                  </a:lnTo>
                  <a:lnTo>
                    <a:pt x="438" y="6712"/>
                  </a:lnTo>
                  <a:lnTo>
                    <a:pt x="439" y="6700"/>
                  </a:lnTo>
                  <a:lnTo>
                    <a:pt x="440" y="6687"/>
                  </a:lnTo>
                  <a:lnTo>
                    <a:pt x="442" y="6675"/>
                  </a:lnTo>
                  <a:lnTo>
                    <a:pt x="446" y="6663"/>
                  </a:lnTo>
                  <a:lnTo>
                    <a:pt x="449" y="6651"/>
                  </a:lnTo>
                  <a:lnTo>
                    <a:pt x="454" y="6640"/>
                  </a:lnTo>
                  <a:lnTo>
                    <a:pt x="458" y="6629"/>
                  </a:lnTo>
                  <a:lnTo>
                    <a:pt x="463" y="6617"/>
                  </a:lnTo>
                  <a:lnTo>
                    <a:pt x="469" y="6606"/>
                  </a:lnTo>
                  <a:lnTo>
                    <a:pt x="476" y="6596"/>
                  </a:lnTo>
                  <a:lnTo>
                    <a:pt x="483" y="6586"/>
                  </a:lnTo>
                  <a:lnTo>
                    <a:pt x="490" y="6576"/>
                  </a:lnTo>
                  <a:lnTo>
                    <a:pt x="498" y="6568"/>
                  </a:lnTo>
                  <a:lnTo>
                    <a:pt x="507" y="6559"/>
                  </a:lnTo>
                  <a:lnTo>
                    <a:pt x="516" y="6550"/>
                  </a:lnTo>
                  <a:lnTo>
                    <a:pt x="524" y="6541"/>
                  </a:lnTo>
                  <a:lnTo>
                    <a:pt x="534" y="6533"/>
                  </a:lnTo>
                  <a:lnTo>
                    <a:pt x="544" y="6526"/>
                  </a:lnTo>
                  <a:lnTo>
                    <a:pt x="556" y="6519"/>
                  </a:lnTo>
                  <a:lnTo>
                    <a:pt x="566" y="6513"/>
                  </a:lnTo>
                  <a:lnTo>
                    <a:pt x="578" y="6506"/>
                  </a:lnTo>
                  <a:lnTo>
                    <a:pt x="589" y="6501"/>
                  </a:lnTo>
                  <a:lnTo>
                    <a:pt x="601" y="6497"/>
                  </a:lnTo>
                  <a:lnTo>
                    <a:pt x="613" y="6492"/>
                  </a:lnTo>
                  <a:lnTo>
                    <a:pt x="625" y="6488"/>
                  </a:lnTo>
                  <a:lnTo>
                    <a:pt x="638" y="6484"/>
                  </a:lnTo>
                  <a:lnTo>
                    <a:pt x="651" y="6482"/>
                  </a:lnTo>
                  <a:lnTo>
                    <a:pt x="664" y="6480"/>
                  </a:lnTo>
                  <a:lnTo>
                    <a:pt x="678" y="6478"/>
                  </a:lnTo>
                  <a:lnTo>
                    <a:pt x="691" y="6477"/>
                  </a:lnTo>
                  <a:lnTo>
                    <a:pt x="704" y="6477"/>
                  </a:lnTo>
                  <a:close/>
                  <a:moveTo>
                    <a:pt x="704" y="5294"/>
                  </a:moveTo>
                  <a:lnTo>
                    <a:pt x="6628" y="5294"/>
                  </a:lnTo>
                  <a:lnTo>
                    <a:pt x="6642" y="5295"/>
                  </a:lnTo>
                  <a:lnTo>
                    <a:pt x="6655" y="5295"/>
                  </a:lnTo>
                  <a:lnTo>
                    <a:pt x="6669" y="5297"/>
                  </a:lnTo>
                  <a:lnTo>
                    <a:pt x="6682" y="5299"/>
                  </a:lnTo>
                  <a:lnTo>
                    <a:pt x="6694" y="5302"/>
                  </a:lnTo>
                  <a:lnTo>
                    <a:pt x="6707" y="5305"/>
                  </a:lnTo>
                  <a:lnTo>
                    <a:pt x="6720" y="5309"/>
                  </a:lnTo>
                  <a:lnTo>
                    <a:pt x="6732" y="5314"/>
                  </a:lnTo>
                  <a:lnTo>
                    <a:pt x="6744" y="5318"/>
                  </a:lnTo>
                  <a:lnTo>
                    <a:pt x="6755" y="5324"/>
                  </a:lnTo>
                  <a:lnTo>
                    <a:pt x="6766" y="5331"/>
                  </a:lnTo>
                  <a:lnTo>
                    <a:pt x="6777" y="5337"/>
                  </a:lnTo>
                  <a:lnTo>
                    <a:pt x="6787" y="5344"/>
                  </a:lnTo>
                  <a:lnTo>
                    <a:pt x="6797" y="5351"/>
                  </a:lnTo>
                  <a:lnTo>
                    <a:pt x="6807" y="5358"/>
                  </a:lnTo>
                  <a:lnTo>
                    <a:pt x="6817" y="5367"/>
                  </a:lnTo>
                  <a:lnTo>
                    <a:pt x="6826" y="5376"/>
                  </a:lnTo>
                  <a:lnTo>
                    <a:pt x="6834" y="5385"/>
                  </a:lnTo>
                  <a:lnTo>
                    <a:pt x="6842" y="5394"/>
                  </a:lnTo>
                  <a:lnTo>
                    <a:pt x="6849" y="5404"/>
                  </a:lnTo>
                  <a:lnTo>
                    <a:pt x="6856" y="5414"/>
                  </a:lnTo>
                  <a:lnTo>
                    <a:pt x="6863" y="5424"/>
                  </a:lnTo>
                  <a:lnTo>
                    <a:pt x="6868" y="5435"/>
                  </a:lnTo>
                  <a:lnTo>
                    <a:pt x="6874" y="5446"/>
                  </a:lnTo>
                  <a:lnTo>
                    <a:pt x="6879" y="5457"/>
                  </a:lnTo>
                  <a:lnTo>
                    <a:pt x="6883" y="5468"/>
                  </a:lnTo>
                  <a:lnTo>
                    <a:pt x="6887" y="5480"/>
                  </a:lnTo>
                  <a:lnTo>
                    <a:pt x="6889" y="5493"/>
                  </a:lnTo>
                  <a:lnTo>
                    <a:pt x="6893" y="5505"/>
                  </a:lnTo>
                  <a:lnTo>
                    <a:pt x="6894" y="5517"/>
                  </a:lnTo>
                  <a:lnTo>
                    <a:pt x="6895" y="5529"/>
                  </a:lnTo>
                  <a:lnTo>
                    <a:pt x="6895" y="5542"/>
                  </a:lnTo>
                  <a:lnTo>
                    <a:pt x="6895" y="6129"/>
                  </a:lnTo>
                  <a:lnTo>
                    <a:pt x="6895" y="6142"/>
                  </a:lnTo>
                  <a:lnTo>
                    <a:pt x="6894" y="6155"/>
                  </a:lnTo>
                  <a:lnTo>
                    <a:pt x="6893" y="6167"/>
                  </a:lnTo>
                  <a:lnTo>
                    <a:pt x="6889" y="6179"/>
                  </a:lnTo>
                  <a:lnTo>
                    <a:pt x="6887" y="6190"/>
                  </a:lnTo>
                  <a:lnTo>
                    <a:pt x="6883" y="6203"/>
                  </a:lnTo>
                  <a:lnTo>
                    <a:pt x="6879" y="6214"/>
                  </a:lnTo>
                  <a:lnTo>
                    <a:pt x="6874" y="6226"/>
                  </a:lnTo>
                  <a:lnTo>
                    <a:pt x="6868" y="6236"/>
                  </a:lnTo>
                  <a:lnTo>
                    <a:pt x="6863" y="6247"/>
                  </a:lnTo>
                  <a:lnTo>
                    <a:pt x="6856" y="6257"/>
                  </a:lnTo>
                  <a:lnTo>
                    <a:pt x="6849" y="6267"/>
                  </a:lnTo>
                  <a:lnTo>
                    <a:pt x="6842" y="6277"/>
                  </a:lnTo>
                  <a:lnTo>
                    <a:pt x="6834" y="6287"/>
                  </a:lnTo>
                  <a:lnTo>
                    <a:pt x="6826" y="6296"/>
                  </a:lnTo>
                  <a:lnTo>
                    <a:pt x="6817" y="6305"/>
                  </a:lnTo>
                  <a:lnTo>
                    <a:pt x="6807" y="6312"/>
                  </a:lnTo>
                  <a:lnTo>
                    <a:pt x="6797" y="6320"/>
                  </a:lnTo>
                  <a:lnTo>
                    <a:pt x="6787" y="6328"/>
                  </a:lnTo>
                  <a:lnTo>
                    <a:pt x="6777" y="6335"/>
                  </a:lnTo>
                  <a:lnTo>
                    <a:pt x="6766" y="6341"/>
                  </a:lnTo>
                  <a:lnTo>
                    <a:pt x="6755" y="6347"/>
                  </a:lnTo>
                  <a:lnTo>
                    <a:pt x="6744" y="6352"/>
                  </a:lnTo>
                  <a:lnTo>
                    <a:pt x="6732" y="6358"/>
                  </a:lnTo>
                  <a:lnTo>
                    <a:pt x="6720" y="6362"/>
                  </a:lnTo>
                  <a:lnTo>
                    <a:pt x="6707" y="6366"/>
                  </a:lnTo>
                  <a:lnTo>
                    <a:pt x="6694" y="6369"/>
                  </a:lnTo>
                  <a:lnTo>
                    <a:pt x="6682" y="6372"/>
                  </a:lnTo>
                  <a:lnTo>
                    <a:pt x="6669" y="6374"/>
                  </a:lnTo>
                  <a:lnTo>
                    <a:pt x="6655" y="6376"/>
                  </a:lnTo>
                  <a:lnTo>
                    <a:pt x="6642" y="6377"/>
                  </a:lnTo>
                  <a:lnTo>
                    <a:pt x="6628" y="6377"/>
                  </a:lnTo>
                  <a:lnTo>
                    <a:pt x="704" y="6377"/>
                  </a:lnTo>
                  <a:lnTo>
                    <a:pt x="691" y="6377"/>
                  </a:lnTo>
                  <a:lnTo>
                    <a:pt x="678" y="6376"/>
                  </a:lnTo>
                  <a:lnTo>
                    <a:pt x="664" y="6374"/>
                  </a:lnTo>
                  <a:lnTo>
                    <a:pt x="651" y="6372"/>
                  </a:lnTo>
                  <a:lnTo>
                    <a:pt x="638" y="6369"/>
                  </a:lnTo>
                  <a:lnTo>
                    <a:pt x="625" y="6366"/>
                  </a:lnTo>
                  <a:lnTo>
                    <a:pt x="613" y="6362"/>
                  </a:lnTo>
                  <a:lnTo>
                    <a:pt x="601" y="6358"/>
                  </a:lnTo>
                  <a:lnTo>
                    <a:pt x="589" y="6352"/>
                  </a:lnTo>
                  <a:lnTo>
                    <a:pt x="578" y="6347"/>
                  </a:lnTo>
                  <a:lnTo>
                    <a:pt x="566" y="6341"/>
                  </a:lnTo>
                  <a:lnTo>
                    <a:pt x="556" y="6335"/>
                  </a:lnTo>
                  <a:lnTo>
                    <a:pt x="544" y="6328"/>
                  </a:lnTo>
                  <a:lnTo>
                    <a:pt x="534" y="6320"/>
                  </a:lnTo>
                  <a:lnTo>
                    <a:pt x="524" y="6312"/>
                  </a:lnTo>
                  <a:lnTo>
                    <a:pt x="516" y="6305"/>
                  </a:lnTo>
                  <a:lnTo>
                    <a:pt x="507" y="6296"/>
                  </a:lnTo>
                  <a:lnTo>
                    <a:pt x="498" y="6287"/>
                  </a:lnTo>
                  <a:lnTo>
                    <a:pt x="490" y="6277"/>
                  </a:lnTo>
                  <a:lnTo>
                    <a:pt x="483" y="6267"/>
                  </a:lnTo>
                  <a:lnTo>
                    <a:pt x="476" y="6257"/>
                  </a:lnTo>
                  <a:lnTo>
                    <a:pt x="469" y="6247"/>
                  </a:lnTo>
                  <a:lnTo>
                    <a:pt x="463" y="6236"/>
                  </a:lnTo>
                  <a:lnTo>
                    <a:pt x="458" y="6226"/>
                  </a:lnTo>
                  <a:lnTo>
                    <a:pt x="454" y="6214"/>
                  </a:lnTo>
                  <a:lnTo>
                    <a:pt x="449" y="6203"/>
                  </a:lnTo>
                  <a:lnTo>
                    <a:pt x="446" y="6190"/>
                  </a:lnTo>
                  <a:lnTo>
                    <a:pt x="442" y="6179"/>
                  </a:lnTo>
                  <a:lnTo>
                    <a:pt x="440" y="6167"/>
                  </a:lnTo>
                  <a:lnTo>
                    <a:pt x="439" y="6155"/>
                  </a:lnTo>
                  <a:lnTo>
                    <a:pt x="438" y="6142"/>
                  </a:lnTo>
                  <a:lnTo>
                    <a:pt x="437" y="6129"/>
                  </a:lnTo>
                  <a:lnTo>
                    <a:pt x="437" y="5542"/>
                  </a:lnTo>
                  <a:lnTo>
                    <a:pt x="438" y="5529"/>
                  </a:lnTo>
                  <a:lnTo>
                    <a:pt x="439" y="5517"/>
                  </a:lnTo>
                  <a:lnTo>
                    <a:pt x="440" y="5505"/>
                  </a:lnTo>
                  <a:lnTo>
                    <a:pt x="442" y="5493"/>
                  </a:lnTo>
                  <a:lnTo>
                    <a:pt x="446" y="5480"/>
                  </a:lnTo>
                  <a:lnTo>
                    <a:pt x="449" y="5468"/>
                  </a:lnTo>
                  <a:lnTo>
                    <a:pt x="454" y="5457"/>
                  </a:lnTo>
                  <a:lnTo>
                    <a:pt x="458" y="5446"/>
                  </a:lnTo>
                  <a:lnTo>
                    <a:pt x="463" y="5435"/>
                  </a:lnTo>
                  <a:lnTo>
                    <a:pt x="469" y="5424"/>
                  </a:lnTo>
                  <a:lnTo>
                    <a:pt x="476" y="5414"/>
                  </a:lnTo>
                  <a:lnTo>
                    <a:pt x="483" y="5404"/>
                  </a:lnTo>
                  <a:lnTo>
                    <a:pt x="490" y="5394"/>
                  </a:lnTo>
                  <a:lnTo>
                    <a:pt x="498" y="5385"/>
                  </a:lnTo>
                  <a:lnTo>
                    <a:pt x="507" y="5376"/>
                  </a:lnTo>
                  <a:lnTo>
                    <a:pt x="516" y="5367"/>
                  </a:lnTo>
                  <a:lnTo>
                    <a:pt x="524" y="5358"/>
                  </a:lnTo>
                  <a:lnTo>
                    <a:pt x="534" y="5351"/>
                  </a:lnTo>
                  <a:lnTo>
                    <a:pt x="544" y="5344"/>
                  </a:lnTo>
                  <a:lnTo>
                    <a:pt x="556" y="5337"/>
                  </a:lnTo>
                  <a:lnTo>
                    <a:pt x="566" y="5331"/>
                  </a:lnTo>
                  <a:lnTo>
                    <a:pt x="578" y="5324"/>
                  </a:lnTo>
                  <a:lnTo>
                    <a:pt x="589" y="5318"/>
                  </a:lnTo>
                  <a:lnTo>
                    <a:pt x="601" y="5314"/>
                  </a:lnTo>
                  <a:lnTo>
                    <a:pt x="613" y="5309"/>
                  </a:lnTo>
                  <a:lnTo>
                    <a:pt x="625" y="5305"/>
                  </a:lnTo>
                  <a:lnTo>
                    <a:pt x="638" y="5302"/>
                  </a:lnTo>
                  <a:lnTo>
                    <a:pt x="651" y="5299"/>
                  </a:lnTo>
                  <a:lnTo>
                    <a:pt x="664" y="5297"/>
                  </a:lnTo>
                  <a:lnTo>
                    <a:pt x="678" y="5295"/>
                  </a:lnTo>
                  <a:lnTo>
                    <a:pt x="691" y="5295"/>
                  </a:lnTo>
                  <a:lnTo>
                    <a:pt x="704" y="5294"/>
                  </a:lnTo>
                  <a:close/>
                  <a:moveTo>
                    <a:pt x="704" y="4111"/>
                  </a:moveTo>
                  <a:lnTo>
                    <a:pt x="6628" y="4111"/>
                  </a:lnTo>
                  <a:lnTo>
                    <a:pt x="6642" y="4112"/>
                  </a:lnTo>
                  <a:lnTo>
                    <a:pt x="6655" y="4112"/>
                  </a:lnTo>
                  <a:lnTo>
                    <a:pt x="6669" y="4115"/>
                  </a:lnTo>
                  <a:lnTo>
                    <a:pt x="6682" y="4117"/>
                  </a:lnTo>
                  <a:lnTo>
                    <a:pt x="6694" y="4119"/>
                  </a:lnTo>
                  <a:lnTo>
                    <a:pt x="6707" y="4122"/>
                  </a:lnTo>
                  <a:lnTo>
                    <a:pt x="6720" y="4127"/>
                  </a:lnTo>
                  <a:lnTo>
                    <a:pt x="6732" y="4131"/>
                  </a:lnTo>
                  <a:lnTo>
                    <a:pt x="6744" y="4136"/>
                  </a:lnTo>
                  <a:lnTo>
                    <a:pt x="6755" y="4141"/>
                  </a:lnTo>
                  <a:lnTo>
                    <a:pt x="6766" y="4148"/>
                  </a:lnTo>
                  <a:lnTo>
                    <a:pt x="6777" y="4155"/>
                  </a:lnTo>
                  <a:lnTo>
                    <a:pt x="6787" y="4161"/>
                  </a:lnTo>
                  <a:lnTo>
                    <a:pt x="6797" y="4169"/>
                  </a:lnTo>
                  <a:lnTo>
                    <a:pt x="6807" y="4177"/>
                  </a:lnTo>
                  <a:lnTo>
                    <a:pt x="6817" y="4185"/>
                  </a:lnTo>
                  <a:lnTo>
                    <a:pt x="6826" y="4193"/>
                  </a:lnTo>
                  <a:lnTo>
                    <a:pt x="6834" y="4202"/>
                  </a:lnTo>
                  <a:lnTo>
                    <a:pt x="6842" y="4211"/>
                  </a:lnTo>
                  <a:lnTo>
                    <a:pt x="6849" y="4221"/>
                  </a:lnTo>
                  <a:lnTo>
                    <a:pt x="6856" y="4231"/>
                  </a:lnTo>
                  <a:lnTo>
                    <a:pt x="6863" y="4241"/>
                  </a:lnTo>
                  <a:lnTo>
                    <a:pt x="6868" y="4252"/>
                  </a:lnTo>
                  <a:lnTo>
                    <a:pt x="6874" y="4263"/>
                  </a:lnTo>
                  <a:lnTo>
                    <a:pt x="6879" y="4274"/>
                  </a:lnTo>
                  <a:lnTo>
                    <a:pt x="6883" y="4287"/>
                  </a:lnTo>
                  <a:lnTo>
                    <a:pt x="6887" y="4298"/>
                  </a:lnTo>
                  <a:lnTo>
                    <a:pt x="6889" y="4310"/>
                  </a:lnTo>
                  <a:lnTo>
                    <a:pt x="6893" y="4322"/>
                  </a:lnTo>
                  <a:lnTo>
                    <a:pt x="6894" y="4334"/>
                  </a:lnTo>
                  <a:lnTo>
                    <a:pt x="6895" y="4347"/>
                  </a:lnTo>
                  <a:lnTo>
                    <a:pt x="6895" y="4360"/>
                  </a:lnTo>
                  <a:lnTo>
                    <a:pt x="6895" y="4947"/>
                  </a:lnTo>
                  <a:lnTo>
                    <a:pt x="6895" y="4959"/>
                  </a:lnTo>
                  <a:lnTo>
                    <a:pt x="6894" y="4972"/>
                  </a:lnTo>
                  <a:lnTo>
                    <a:pt x="6893" y="4984"/>
                  </a:lnTo>
                  <a:lnTo>
                    <a:pt x="6889" y="4997"/>
                  </a:lnTo>
                  <a:lnTo>
                    <a:pt x="6887" y="5009"/>
                  </a:lnTo>
                  <a:lnTo>
                    <a:pt x="6883" y="5020"/>
                  </a:lnTo>
                  <a:lnTo>
                    <a:pt x="6879" y="5031"/>
                  </a:lnTo>
                  <a:lnTo>
                    <a:pt x="6874" y="5043"/>
                  </a:lnTo>
                  <a:lnTo>
                    <a:pt x="6868" y="5054"/>
                  </a:lnTo>
                  <a:lnTo>
                    <a:pt x="6863" y="5064"/>
                  </a:lnTo>
                  <a:lnTo>
                    <a:pt x="6856" y="5074"/>
                  </a:lnTo>
                  <a:lnTo>
                    <a:pt x="6849" y="5085"/>
                  </a:lnTo>
                  <a:lnTo>
                    <a:pt x="6842" y="5094"/>
                  </a:lnTo>
                  <a:lnTo>
                    <a:pt x="6834" y="5104"/>
                  </a:lnTo>
                  <a:lnTo>
                    <a:pt x="6826" y="5113"/>
                  </a:lnTo>
                  <a:lnTo>
                    <a:pt x="6817" y="5122"/>
                  </a:lnTo>
                  <a:lnTo>
                    <a:pt x="6807" y="5130"/>
                  </a:lnTo>
                  <a:lnTo>
                    <a:pt x="6797" y="5138"/>
                  </a:lnTo>
                  <a:lnTo>
                    <a:pt x="6787" y="5145"/>
                  </a:lnTo>
                  <a:lnTo>
                    <a:pt x="6777" y="5152"/>
                  </a:lnTo>
                  <a:lnTo>
                    <a:pt x="6766" y="5159"/>
                  </a:lnTo>
                  <a:lnTo>
                    <a:pt x="6755" y="5164"/>
                  </a:lnTo>
                  <a:lnTo>
                    <a:pt x="6744" y="5170"/>
                  </a:lnTo>
                  <a:lnTo>
                    <a:pt x="6732" y="5175"/>
                  </a:lnTo>
                  <a:lnTo>
                    <a:pt x="6720" y="5180"/>
                  </a:lnTo>
                  <a:lnTo>
                    <a:pt x="6707" y="5183"/>
                  </a:lnTo>
                  <a:lnTo>
                    <a:pt x="6694" y="5186"/>
                  </a:lnTo>
                  <a:lnTo>
                    <a:pt x="6682" y="5190"/>
                  </a:lnTo>
                  <a:lnTo>
                    <a:pt x="6669" y="5192"/>
                  </a:lnTo>
                  <a:lnTo>
                    <a:pt x="6655" y="5193"/>
                  </a:lnTo>
                  <a:lnTo>
                    <a:pt x="6642" y="5194"/>
                  </a:lnTo>
                  <a:lnTo>
                    <a:pt x="6628" y="5194"/>
                  </a:lnTo>
                  <a:lnTo>
                    <a:pt x="704" y="5194"/>
                  </a:lnTo>
                  <a:lnTo>
                    <a:pt x="691" y="5194"/>
                  </a:lnTo>
                  <a:lnTo>
                    <a:pt x="678" y="5193"/>
                  </a:lnTo>
                  <a:lnTo>
                    <a:pt x="664" y="5192"/>
                  </a:lnTo>
                  <a:lnTo>
                    <a:pt x="651" y="5190"/>
                  </a:lnTo>
                  <a:lnTo>
                    <a:pt x="638" y="5186"/>
                  </a:lnTo>
                  <a:lnTo>
                    <a:pt x="625" y="5183"/>
                  </a:lnTo>
                  <a:lnTo>
                    <a:pt x="613" y="5180"/>
                  </a:lnTo>
                  <a:lnTo>
                    <a:pt x="601" y="5175"/>
                  </a:lnTo>
                  <a:lnTo>
                    <a:pt x="589" y="5170"/>
                  </a:lnTo>
                  <a:lnTo>
                    <a:pt x="578" y="5164"/>
                  </a:lnTo>
                  <a:lnTo>
                    <a:pt x="566" y="5159"/>
                  </a:lnTo>
                  <a:lnTo>
                    <a:pt x="556" y="5152"/>
                  </a:lnTo>
                  <a:lnTo>
                    <a:pt x="544" y="5145"/>
                  </a:lnTo>
                  <a:lnTo>
                    <a:pt x="534" y="5138"/>
                  </a:lnTo>
                  <a:lnTo>
                    <a:pt x="524" y="5130"/>
                  </a:lnTo>
                  <a:lnTo>
                    <a:pt x="516" y="5122"/>
                  </a:lnTo>
                  <a:lnTo>
                    <a:pt x="507" y="5113"/>
                  </a:lnTo>
                  <a:lnTo>
                    <a:pt x="498" y="5104"/>
                  </a:lnTo>
                  <a:lnTo>
                    <a:pt x="490" y="5094"/>
                  </a:lnTo>
                  <a:lnTo>
                    <a:pt x="483" y="5085"/>
                  </a:lnTo>
                  <a:lnTo>
                    <a:pt x="476" y="5074"/>
                  </a:lnTo>
                  <a:lnTo>
                    <a:pt x="469" y="5064"/>
                  </a:lnTo>
                  <a:lnTo>
                    <a:pt x="463" y="5054"/>
                  </a:lnTo>
                  <a:lnTo>
                    <a:pt x="458" y="5043"/>
                  </a:lnTo>
                  <a:lnTo>
                    <a:pt x="454" y="5031"/>
                  </a:lnTo>
                  <a:lnTo>
                    <a:pt x="449" y="5020"/>
                  </a:lnTo>
                  <a:lnTo>
                    <a:pt x="446" y="5009"/>
                  </a:lnTo>
                  <a:lnTo>
                    <a:pt x="442" y="4997"/>
                  </a:lnTo>
                  <a:lnTo>
                    <a:pt x="440" y="4984"/>
                  </a:lnTo>
                  <a:lnTo>
                    <a:pt x="439" y="4972"/>
                  </a:lnTo>
                  <a:lnTo>
                    <a:pt x="438" y="4959"/>
                  </a:lnTo>
                  <a:lnTo>
                    <a:pt x="437" y="4947"/>
                  </a:lnTo>
                  <a:lnTo>
                    <a:pt x="437" y="4360"/>
                  </a:lnTo>
                  <a:lnTo>
                    <a:pt x="438" y="4347"/>
                  </a:lnTo>
                  <a:lnTo>
                    <a:pt x="439" y="4334"/>
                  </a:lnTo>
                  <a:lnTo>
                    <a:pt x="440" y="4322"/>
                  </a:lnTo>
                  <a:lnTo>
                    <a:pt x="442" y="4310"/>
                  </a:lnTo>
                  <a:lnTo>
                    <a:pt x="446" y="4298"/>
                  </a:lnTo>
                  <a:lnTo>
                    <a:pt x="449" y="4287"/>
                  </a:lnTo>
                  <a:lnTo>
                    <a:pt x="454" y="4274"/>
                  </a:lnTo>
                  <a:lnTo>
                    <a:pt x="458" y="4263"/>
                  </a:lnTo>
                  <a:lnTo>
                    <a:pt x="463" y="4252"/>
                  </a:lnTo>
                  <a:lnTo>
                    <a:pt x="469" y="4241"/>
                  </a:lnTo>
                  <a:lnTo>
                    <a:pt x="476" y="4231"/>
                  </a:lnTo>
                  <a:lnTo>
                    <a:pt x="483" y="4221"/>
                  </a:lnTo>
                  <a:lnTo>
                    <a:pt x="490" y="4211"/>
                  </a:lnTo>
                  <a:lnTo>
                    <a:pt x="498" y="4202"/>
                  </a:lnTo>
                  <a:lnTo>
                    <a:pt x="507" y="4193"/>
                  </a:lnTo>
                  <a:lnTo>
                    <a:pt x="516" y="4185"/>
                  </a:lnTo>
                  <a:lnTo>
                    <a:pt x="524" y="4177"/>
                  </a:lnTo>
                  <a:lnTo>
                    <a:pt x="534" y="4169"/>
                  </a:lnTo>
                  <a:lnTo>
                    <a:pt x="544" y="4161"/>
                  </a:lnTo>
                  <a:lnTo>
                    <a:pt x="556" y="4155"/>
                  </a:lnTo>
                  <a:lnTo>
                    <a:pt x="566" y="4148"/>
                  </a:lnTo>
                  <a:lnTo>
                    <a:pt x="578" y="4141"/>
                  </a:lnTo>
                  <a:lnTo>
                    <a:pt x="589" y="4136"/>
                  </a:lnTo>
                  <a:lnTo>
                    <a:pt x="601" y="4131"/>
                  </a:lnTo>
                  <a:lnTo>
                    <a:pt x="613" y="4127"/>
                  </a:lnTo>
                  <a:lnTo>
                    <a:pt x="625" y="4122"/>
                  </a:lnTo>
                  <a:lnTo>
                    <a:pt x="638" y="4119"/>
                  </a:lnTo>
                  <a:lnTo>
                    <a:pt x="651" y="4117"/>
                  </a:lnTo>
                  <a:lnTo>
                    <a:pt x="664" y="4115"/>
                  </a:lnTo>
                  <a:lnTo>
                    <a:pt x="678" y="4112"/>
                  </a:lnTo>
                  <a:lnTo>
                    <a:pt x="691" y="4112"/>
                  </a:lnTo>
                  <a:lnTo>
                    <a:pt x="704" y="4111"/>
                  </a:lnTo>
                  <a:close/>
                  <a:moveTo>
                    <a:pt x="3677" y="13159"/>
                  </a:moveTo>
                  <a:lnTo>
                    <a:pt x="3706" y="13159"/>
                  </a:lnTo>
                  <a:lnTo>
                    <a:pt x="3733" y="13162"/>
                  </a:lnTo>
                  <a:lnTo>
                    <a:pt x="3761" y="13165"/>
                  </a:lnTo>
                  <a:lnTo>
                    <a:pt x="3789" y="13171"/>
                  </a:lnTo>
                  <a:lnTo>
                    <a:pt x="3816" y="13176"/>
                  </a:lnTo>
                  <a:lnTo>
                    <a:pt x="3842" y="13184"/>
                  </a:lnTo>
                  <a:lnTo>
                    <a:pt x="3868" y="13193"/>
                  </a:lnTo>
                  <a:lnTo>
                    <a:pt x="3893" y="13203"/>
                  </a:lnTo>
                  <a:lnTo>
                    <a:pt x="3918" y="13214"/>
                  </a:lnTo>
                  <a:lnTo>
                    <a:pt x="3941" y="13226"/>
                  </a:lnTo>
                  <a:lnTo>
                    <a:pt x="3964" y="13239"/>
                  </a:lnTo>
                  <a:lnTo>
                    <a:pt x="3987" y="13254"/>
                  </a:lnTo>
                  <a:lnTo>
                    <a:pt x="4008" y="13269"/>
                  </a:lnTo>
                  <a:lnTo>
                    <a:pt x="4030" y="13286"/>
                  </a:lnTo>
                  <a:lnTo>
                    <a:pt x="4051" y="13304"/>
                  </a:lnTo>
                  <a:lnTo>
                    <a:pt x="4069" y="13322"/>
                  </a:lnTo>
                  <a:lnTo>
                    <a:pt x="4088" y="13341"/>
                  </a:lnTo>
                  <a:lnTo>
                    <a:pt x="4105" y="13361"/>
                  </a:lnTo>
                  <a:lnTo>
                    <a:pt x="4122" y="13382"/>
                  </a:lnTo>
                  <a:lnTo>
                    <a:pt x="4137" y="13405"/>
                  </a:lnTo>
                  <a:lnTo>
                    <a:pt x="4152" y="13427"/>
                  </a:lnTo>
                  <a:lnTo>
                    <a:pt x="4165" y="13450"/>
                  </a:lnTo>
                  <a:lnTo>
                    <a:pt x="4177" y="13474"/>
                  </a:lnTo>
                  <a:lnTo>
                    <a:pt x="4189" y="13499"/>
                  </a:lnTo>
                  <a:lnTo>
                    <a:pt x="4198" y="13524"/>
                  </a:lnTo>
                  <a:lnTo>
                    <a:pt x="4207" y="13550"/>
                  </a:lnTo>
                  <a:lnTo>
                    <a:pt x="4215" y="13577"/>
                  </a:lnTo>
                  <a:lnTo>
                    <a:pt x="4221" y="13603"/>
                  </a:lnTo>
                  <a:lnTo>
                    <a:pt x="4226" y="13630"/>
                  </a:lnTo>
                  <a:lnTo>
                    <a:pt x="4229" y="13658"/>
                  </a:lnTo>
                  <a:lnTo>
                    <a:pt x="4231" y="13686"/>
                  </a:lnTo>
                  <a:lnTo>
                    <a:pt x="4232" y="13715"/>
                  </a:lnTo>
                  <a:lnTo>
                    <a:pt x="4231" y="13743"/>
                  </a:lnTo>
                  <a:lnTo>
                    <a:pt x="4229" y="13772"/>
                  </a:lnTo>
                  <a:lnTo>
                    <a:pt x="4226" y="13800"/>
                  </a:lnTo>
                  <a:lnTo>
                    <a:pt x="4221" y="13826"/>
                  </a:lnTo>
                  <a:lnTo>
                    <a:pt x="4215" y="13854"/>
                  </a:lnTo>
                  <a:lnTo>
                    <a:pt x="4207" y="13879"/>
                  </a:lnTo>
                  <a:lnTo>
                    <a:pt x="4198" y="13905"/>
                  </a:lnTo>
                  <a:lnTo>
                    <a:pt x="4189" y="13930"/>
                  </a:lnTo>
                  <a:lnTo>
                    <a:pt x="4177" y="13955"/>
                  </a:lnTo>
                  <a:lnTo>
                    <a:pt x="4165" y="13979"/>
                  </a:lnTo>
                  <a:lnTo>
                    <a:pt x="4152" y="14003"/>
                  </a:lnTo>
                  <a:lnTo>
                    <a:pt x="4137" y="14025"/>
                  </a:lnTo>
                  <a:lnTo>
                    <a:pt x="4122" y="14047"/>
                  </a:lnTo>
                  <a:lnTo>
                    <a:pt x="4105" y="14068"/>
                  </a:lnTo>
                  <a:lnTo>
                    <a:pt x="4088" y="14088"/>
                  </a:lnTo>
                  <a:lnTo>
                    <a:pt x="4069" y="14107"/>
                  </a:lnTo>
                  <a:lnTo>
                    <a:pt x="4051" y="14126"/>
                  </a:lnTo>
                  <a:lnTo>
                    <a:pt x="4030" y="14143"/>
                  </a:lnTo>
                  <a:lnTo>
                    <a:pt x="4008" y="14160"/>
                  </a:lnTo>
                  <a:lnTo>
                    <a:pt x="3987" y="14176"/>
                  </a:lnTo>
                  <a:lnTo>
                    <a:pt x="3964" y="14190"/>
                  </a:lnTo>
                  <a:lnTo>
                    <a:pt x="3941" y="14203"/>
                  </a:lnTo>
                  <a:lnTo>
                    <a:pt x="3918" y="14216"/>
                  </a:lnTo>
                  <a:lnTo>
                    <a:pt x="3893" y="14227"/>
                  </a:lnTo>
                  <a:lnTo>
                    <a:pt x="3868" y="14237"/>
                  </a:lnTo>
                  <a:lnTo>
                    <a:pt x="3842" y="14245"/>
                  </a:lnTo>
                  <a:lnTo>
                    <a:pt x="3816" y="14253"/>
                  </a:lnTo>
                  <a:lnTo>
                    <a:pt x="3789" y="14259"/>
                  </a:lnTo>
                  <a:lnTo>
                    <a:pt x="3761" y="14264"/>
                  </a:lnTo>
                  <a:lnTo>
                    <a:pt x="3733" y="14268"/>
                  </a:lnTo>
                  <a:lnTo>
                    <a:pt x="3706" y="14270"/>
                  </a:lnTo>
                  <a:lnTo>
                    <a:pt x="3677" y="14270"/>
                  </a:lnTo>
                  <a:lnTo>
                    <a:pt x="3648" y="14270"/>
                  </a:lnTo>
                  <a:lnTo>
                    <a:pt x="3620" y="14268"/>
                  </a:lnTo>
                  <a:lnTo>
                    <a:pt x="3593" y="14264"/>
                  </a:lnTo>
                  <a:lnTo>
                    <a:pt x="3565" y="14259"/>
                  </a:lnTo>
                  <a:lnTo>
                    <a:pt x="3538" y="14253"/>
                  </a:lnTo>
                  <a:lnTo>
                    <a:pt x="3512" y="14245"/>
                  </a:lnTo>
                  <a:lnTo>
                    <a:pt x="3486" y="14237"/>
                  </a:lnTo>
                  <a:lnTo>
                    <a:pt x="3461" y="14227"/>
                  </a:lnTo>
                  <a:lnTo>
                    <a:pt x="3436" y="14216"/>
                  </a:lnTo>
                  <a:lnTo>
                    <a:pt x="3413" y="14203"/>
                  </a:lnTo>
                  <a:lnTo>
                    <a:pt x="3390" y="14190"/>
                  </a:lnTo>
                  <a:lnTo>
                    <a:pt x="3366" y="14176"/>
                  </a:lnTo>
                  <a:lnTo>
                    <a:pt x="3345" y="14160"/>
                  </a:lnTo>
                  <a:lnTo>
                    <a:pt x="3324" y="14143"/>
                  </a:lnTo>
                  <a:lnTo>
                    <a:pt x="3304" y="14126"/>
                  </a:lnTo>
                  <a:lnTo>
                    <a:pt x="3284" y="14107"/>
                  </a:lnTo>
                  <a:lnTo>
                    <a:pt x="3267" y="14088"/>
                  </a:lnTo>
                  <a:lnTo>
                    <a:pt x="3249" y="14068"/>
                  </a:lnTo>
                  <a:lnTo>
                    <a:pt x="3232" y="14047"/>
                  </a:lnTo>
                  <a:lnTo>
                    <a:pt x="3217" y="14025"/>
                  </a:lnTo>
                  <a:lnTo>
                    <a:pt x="3202" y="14003"/>
                  </a:lnTo>
                  <a:lnTo>
                    <a:pt x="3189" y="13979"/>
                  </a:lnTo>
                  <a:lnTo>
                    <a:pt x="3177" y="13955"/>
                  </a:lnTo>
                  <a:lnTo>
                    <a:pt x="3166" y="13930"/>
                  </a:lnTo>
                  <a:lnTo>
                    <a:pt x="3156" y="13905"/>
                  </a:lnTo>
                  <a:lnTo>
                    <a:pt x="3147" y="13879"/>
                  </a:lnTo>
                  <a:lnTo>
                    <a:pt x="3139" y="13854"/>
                  </a:lnTo>
                  <a:lnTo>
                    <a:pt x="3132" y="13826"/>
                  </a:lnTo>
                  <a:lnTo>
                    <a:pt x="3128" y="13800"/>
                  </a:lnTo>
                  <a:lnTo>
                    <a:pt x="3125" y="13772"/>
                  </a:lnTo>
                  <a:lnTo>
                    <a:pt x="3122" y="13743"/>
                  </a:lnTo>
                  <a:lnTo>
                    <a:pt x="3121" y="13715"/>
                  </a:lnTo>
                  <a:lnTo>
                    <a:pt x="3122" y="13686"/>
                  </a:lnTo>
                  <a:lnTo>
                    <a:pt x="3125" y="13658"/>
                  </a:lnTo>
                  <a:lnTo>
                    <a:pt x="3128" y="13630"/>
                  </a:lnTo>
                  <a:lnTo>
                    <a:pt x="3132" y="13603"/>
                  </a:lnTo>
                  <a:lnTo>
                    <a:pt x="3139" y="13577"/>
                  </a:lnTo>
                  <a:lnTo>
                    <a:pt x="3147" y="13550"/>
                  </a:lnTo>
                  <a:lnTo>
                    <a:pt x="3156" y="13524"/>
                  </a:lnTo>
                  <a:lnTo>
                    <a:pt x="3166" y="13499"/>
                  </a:lnTo>
                  <a:lnTo>
                    <a:pt x="3177" y="13474"/>
                  </a:lnTo>
                  <a:lnTo>
                    <a:pt x="3189" y="13450"/>
                  </a:lnTo>
                  <a:lnTo>
                    <a:pt x="3202" y="13427"/>
                  </a:lnTo>
                  <a:lnTo>
                    <a:pt x="3217" y="13405"/>
                  </a:lnTo>
                  <a:lnTo>
                    <a:pt x="3232" y="13382"/>
                  </a:lnTo>
                  <a:lnTo>
                    <a:pt x="3249" y="13361"/>
                  </a:lnTo>
                  <a:lnTo>
                    <a:pt x="3267" y="13341"/>
                  </a:lnTo>
                  <a:lnTo>
                    <a:pt x="3284" y="13322"/>
                  </a:lnTo>
                  <a:lnTo>
                    <a:pt x="3304" y="13304"/>
                  </a:lnTo>
                  <a:lnTo>
                    <a:pt x="3324" y="13286"/>
                  </a:lnTo>
                  <a:lnTo>
                    <a:pt x="3345" y="13269"/>
                  </a:lnTo>
                  <a:lnTo>
                    <a:pt x="3366" y="13254"/>
                  </a:lnTo>
                  <a:lnTo>
                    <a:pt x="3390" y="13239"/>
                  </a:lnTo>
                  <a:lnTo>
                    <a:pt x="3413" y="13226"/>
                  </a:lnTo>
                  <a:lnTo>
                    <a:pt x="3436" y="13214"/>
                  </a:lnTo>
                  <a:lnTo>
                    <a:pt x="3461" y="13203"/>
                  </a:lnTo>
                  <a:lnTo>
                    <a:pt x="3486" y="13193"/>
                  </a:lnTo>
                  <a:lnTo>
                    <a:pt x="3512" y="13184"/>
                  </a:lnTo>
                  <a:lnTo>
                    <a:pt x="3538" y="13176"/>
                  </a:lnTo>
                  <a:lnTo>
                    <a:pt x="3565" y="13171"/>
                  </a:lnTo>
                  <a:lnTo>
                    <a:pt x="3593" y="13165"/>
                  </a:lnTo>
                  <a:lnTo>
                    <a:pt x="3620" y="13162"/>
                  </a:lnTo>
                  <a:lnTo>
                    <a:pt x="3648"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1" y="15014"/>
                  </a:lnTo>
                  <a:lnTo>
                    <a:pt x="5708" y="15025"/>
                  </a:lnTo>
                  <a:lnTo>
                    <a:pt x="5714" y="15038"/>
                  </a:lnTo>
                  <a:lnTo>
                    <a:pt x="5718" y="15050"/>
                  </a:lnTo>
                  <a:lnTo>
                    <a:pt x="5722" y="15062"/>
                  </a:lnTo>
                  <a:lnTo>
                    <a:pt x="5724" y="15075"/>
                  </a:lnTo>
                  <a:lnTo>
                    <a:pt x="5725" y="15090"/>
                  </a:lnTo>
                  <a:lnTo>
                    <a:pt x="5725" y="15090"/>
                  </a:lnTo>
                  <a:lnTo>
                    <a:pt x="5724" y="15103"/>
                  </a:lnTo>
                  <a:lnTo>
                    <a:pt x="5722" y="15116"/>
                  </a:lnTo>
                  <a:lnTo>
                    <a:pt x="5718" y="15130"/>
                  </a:lnTo>
                  <a:lnTo>
                    <a:pt x="5714" y="15142"/>
                  </a:lnTo>
                  <a:lnTo>
                    <a:pt x="5708" y="15153"/>
                  </a:lnTo>
                  <a:lnTo>
                    <a:pt x="5701"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5" y="15217"/>
                  </a:lnTo>
                  <a:lnTo>
                    <a:pt x="1693" y="15213"/>
                  </a:lnTo>
                  <a:lnTo>
                    <a:pt x="1681" y="15207"/>
                  </a:lnTo>
                  <a:lnTo>
                    <a:pt x="1669" y="15201"/>
                  </a:lnTo>
                  <a:lnTo>
                    <a:pt x="1659" y="15193"/>
                  </a:lnTo>
                  <a:lnTo>
                    <a:pt x="1649" y="15184"/>
                  </a:lnTo>
                  <a:lnTo>
                    <a:pt x="1640" y="15175"/>
                  </a:lnTo>
                  <a:lnTo>
                    <a:pt x="1631" y="15164"/>
                  </a:lnTo>
                  <a:lnTo>
                    <a:pt x="1624" y="15153"/>
                  </a:lnTo>
                  <a:lnTo>
                    <a:pt x="1619" y="15142"/>
                  </a:lnTo>
                  <a:lnTo>
                    <a:pt x="1613" y="15130"/>
                  </a:lnTo>
                  <a:lnTo>
                    <a:pt x="1610" y="15116"/>
                  </a:lnTo>
                  <a:lnTo>
                    <a:pt x="1608" y="15103"/>
                  </a:lnTo>
                  <a:lnTo>
                    <a:pt x="1608" y="15090"/>
                  </a:lnTo>
                  <a:lnTo>
                    <a:pt x="1608" y="15090"/>
                  </a:lnTo>
                  <a:lnTo>
                    <a:pt x="1608" y="15075"/>
                  </a:lnTo>
                  <a:lnTo>
                    <a:pt x="1610" y="15062"/>
                  </a:lnTo>
                  <a:lnTo>
                    <a:pt x="1613" y="15050"/>
                  </a:lnTo>
                  <a:lnTo>
                    <a:pt x="1619" y="15038"/>
                  </a:lnTo>
                  <a:lnTo>
                    <a:pt x="1624" y="15025"/>
                  </a:lnTo>
                  <a:lnTo>
                    <a:pt x="1631" y="15014"/>
                  </a:lnTo>
                  <a:lnTo>
                    <a:pt x="1640" y="15004"/>
                  </a:lnTo>
                  <a:lnTo>
                    <a:pt x="1649" y="14994"/>
                  </a:lnTo>
                  <a:lnTo>
                    <a:pt x="1659" y="14987"/>
                  </a:lnTo>
                  <a:lnTo>
                    <a:pt x="1669" y="14979"/>
                  </a:lnTo>
                  <a:lnTo>
                    <a:pt x="1681" y="14972"/>
                  </a:lnTo>
                  <a:lnTo>
                    <a:pt x="1693" y="14965"/>
                  </a:lnTo>
                  <a:lnTo>
                    <a:pt x="1705"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1" y="15497"/>
                  </a:lnTo>
                  <a:lnTo>
                    <a:pt x="5708" y="15508"/>
                  </a:lnTo>
                  <a:lnTo>
                    <a:pt x="5714" y="15520"/>
                  </a:lnTo>
                  <a:lnTo>
                    <a:pt x="5718" y="15532"/>
                  </a:lnTo>
                  <a:lnTo>
                    <a:pt x="5722" y="15546"/>
                  </a:lnTo>
                  <a:lnTo>
                    <a:pt x="5724" y="15559"/>
                  </a:lnTo>
                  <a:lnTo>
                    <a:pt x="5725" y="15572"/>
                  </a:lnTo>
                  <a:lnTo>
                    <a:pt x="5725" y="15572"/>
                  </a:lnTo>
                  <a:lnTo>
                    <a:pt x="5724" y="15586"/>
                  </a:lnTo>
                  <a:lnTo>
                    <a:pt x="5722" y="15599"/>
                  </a:lnTo>
                  <a:lnTo>
                    <a:pt x="5718" y="15612"/>
                  </a:lnTo>
                  <a:lnTo>
                    <a:pt x="5714" y="15624"/>
                  </a:lnTo>
                  <a:lnTo>
                    <a:pt x="5708" y="15636"/>
                  </a:lnTo>
                  <a:lnTo>
                    <a:pt x="5701"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5" y="15700"/>
                  </a:lnTo>
                  <a:lnTo>
                    <a:pt x="1693" y="15695"/>
                  </a:lnTo>
                  <a:lnTo>
                    <a:pt x="1681" y="15690"/>
                  </a:lnTo>
                  <a:lnTo>
                    <a:pt x="1669" y="15683"/>
                  </a:lnTo>
                  <a:lnTo>
                    <a:pt x="1659" y="15675"/>
                  </a:lnTo>
                  <a:lnTo>
                    <a:pt x="1649" y="15667"/>
                  </a:lnTo>
                  <a:lnTo>
                    <a:pt x="1640" y="15658"/>
                  </a:lnTo>
                  <a:lnTo>
                    <a:pt x="1631" y="15647"/>
                  </a:lnTo>
                  <a:lnTo>
                    <a:pt x="1624" y="15636"/>
                  </a:lnTo>
                  <a:lnTo>
                    <a:pt x="1619" y="15624"/>
                  </a:lnTo>
                  <a:lnTo>
                    <a:pt x="1613" y="15612"/>
                  </a:lnTo>
                  <a:lnTo>
                    <a:pt x="1610" y="15599"/>
                  </a:lnTo>
                  <a:lnTo>
                    <a:pt x="1608" y="15586"/>
                  </a:lnTo>
                  <a:lnTo>
                    <a:pt x="1608" y="15572"/>
                  </a:lnTo>
                  <a:lnTo>
                    <a:pt x="1608" y="15572"/>
                  </a:lnTo>
                  <a:lnTo>
                    <a:pt x="1608" y="15559"/>
                  </a:lnTo>
                  <a:lnTo>
                    <a:pt x="1610" y="15546"/>
                  </a:lnTo>
                  <a:lnTo>
                    <a:pt x="1613" y="15532"/>
                  </a:lnTo>
                  <a:lnTo>
                    <a:pt x="1619" y="15520"/>
                  </a:lnTo>
                  <a:lnTo>
                    <a:pt x="1624" y="15508"/>
                  </a:lnTo>
                  <a:lnTo>
                    <a:pt x="1631" y="15497"/>
                  </a:lnTo>
                  <a:lnTo>
                    <a:pt x="1640" y="15487"/>
                  </a:lnTo>
                  <a:lnTo>
                    <a:pt x="1649" y="15478"/>
                  </a:lnTo>
                  <a:lnTo>
                    <a:pt x="1659" y="15469"/>
                  </a:lnTo>
                  <a:lnTo>
                    <a:pt x="1669" y="15461"/>
                  </a:lnTo>
                  <a:lnTo>
                    <a:pt x="1681" y="15455"/>
                  </a:lnTo>
                  <a:lnTo>
                    <a:pt x="1693" y="15449"/>
                  </a:lnTo>
                  <a:lnTo>
                    <a:pt x="1705"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1" y="15981"/>
                  </a:lnTo>
                  <a:lnTo>
                    <a:pt x="5708" y="15992"/>
                  </a:lnTo>
                  <a:lnTo>
                    <a:pt x="5714" y="16003"/>
                  </a:lnTo>
                  <a:lnTo>
                    <a:pt x="5718" y="16015"/>
                  </a:lnTo>
                  <a:lnTo>
                    <a:pt x="5722" y="16028"/>
                  </a:lnTo>
                  <a:lnTo>
                    <a:pt x="5724" y="16042"/>
                  </a:lnTo>
                  <a:lnTo>
                    <a:pt x="5725" y="16055"/>
                  </a:lnTo>
                  <a:lnTo>
                    <a:pt x="5725" y="16055"/>
                  </a:lnTo>
                  <a:lnTo>
                    <a:pt x="5724" y="16068"/>
                  </a:lnTo>
                  <a:lnTo>
                    <a:pt x="5722" y="16082"/>
                  </a:lnTo>
                  <a:lnTo>
                    <a:pt x="5718" y="16095"/>
                  </a:lnTo>
                  <a:lnTo>
                    <a:pt x="5714" y="16107"/>
                  </a:lnTo>
                  <a:lnTo>
                    <a:pt x="5708" y="16119"/>
                  </a:lnTo>
                  <a:lnTo>
                    <a:pt x="5701"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5" y="16182"/>
                  </a:lnTo>
                  <a:lnTo>
                    <a:pt x="1693" y="16178"/>
                  </a:lnTo>
                  <a:lnTo>
                    <a:pt x="1681" y="16172"/>
                  </a:lnTo>
                  <a:lnTo>
                    <a:pt x="1669" y="16166"/>
                  </a:lnTo>
                  <a:lnTo>
                    <a:pt x="1659" y="16158"/>
                  </a:lnTo>
                  <a:lnTo>
                    <a:pt x="1649" y="16149"/>
                  </a:lnTo>
                  <a:lnTo>
                    <a:pt x="1640" y="16140"/>
                  </a:lnTo>
                  <a:lnTo>
                    <a:pt x="1631" y="16129"/>
                  </a:lnTo>
                  <a:lnTo>
                    <a:pt x="1624" y="16119"/>
                  </a:lnTo>
                  <a:lnTo>
                    <a:pt x="1619" y="16107"/>
                  </a:lnTo>
                  <a:lnTo>
                    <a:pt x="1613" y="16095"/>
                  </a:lnTo>
                  <a:lnTo>
                    <a:pt x="1610" y="16082"/>
                  </a:lnTo>
                  <a:lnTo>
                    <a:pt x="1608" y="16068"/>
                  </a:lnTo>
                  <a:lnTo>
                    <a:pt x="1608" y="16055"/>
                  </a:lnTo>
                  <a:lnTo>
                    <a:pt x="1608" y="16055"/>
                  </a:lnTo>
                  <a:lnTo>
                    <a:pt x="1608" y="16042"/>
                  </a:lnTo>
                  <a:lnTo>
                    <a:pt x="1610" y="16028"/>
                  </a:lnTo>
                  <a:lnTo>
                    <a:pt x="1613" y="16015"/>
                  </a:lnTo>
                  <a:lnTo>
                    <a:pt x="1619" y="16003"/>
                  </a:lnTo>
                  <a:lnTo>
                    <a:pt x="1624" y="15992"/>
                  </a:lnTo>
                  <a:lnTo>
                    <a:pt x="1631" y="15981"/>
                  </a:lnTo>
                  <a:lnTo>
                    <a:pt x="1640" y="15969"/>
                  </a:lnTo>
                  <a:lnTo>
                    <a:pt x="1649" y="15961"/>
                  </a:lnTo>
                  <a:lnTo>
                    <a:pt x="1659" y="15952"/>
                  </a:lnTo>
                  <a:lnTo>
                    <a:pt x="1669" y="15944"/>
                  </a:lnTo>
                  <a:lnTo>
                    <a:pt x="1681" y="15937"/>
                  </a:lnTo>
                  <a:lnTo>
                    <a:pt x="1693" y="15932"/>
                  </a:lnTo>
                  <a:lnTo>
                    <a:pt x="1705" y="15927"/>
                  </a:lnTo>
                  <a:lnTo>
                    <a:pt x="1720" y="15924"/>
                  </a:lnTo>
                  <a:lnTo>
                    <a:pt x="1733" y="15922"/>
                  </a:lnTo>
                  <a:lnTo>
                    <a:pt x="1748" y="15921"/>
                  </a:lnTo>
                  <a:close/>
                  <a:moveTo>
                    <a:pt x="704" y="2929"/>
                  </a:moveTo>
                  <a:lnTo>
                    <a:pt x="6628" y="2929"/>
                  </a:lnTo>
                  <a:lnTo>
                    <a:pt x="6642" y="2930"/>
                  </a:lnTo>
                  <a:lnTo>
                    <a:pt x="6655" y="2931"/>
                  </a:lnTo>
                  <a:lnTo>
                    <a:pt x="6669" y="2932"/>
                  </a:lnTo>
                  <a:lnTo>
                    <a:pt x="6682" y="2934"/>
                  </a:lnTo>
                  <a:lnTo>
                    <a:pt x="6694" y="2938"/>
                  </a:lnTo>
                  <a:lnTo>
                    <a:pt x="6707" y="2941"/>
                  </a:lnTo>
                  <a:lnTo>
                    <a:pt x="6720" y="2944"/>
                  </a:lnTo>
                  <a:lnTo>
                    <a:pt x="6732" y="2949"/>
                  </a:lnTo>
                  <a:lnTo>
                    <a:pt x="6744" y="2954"/>
                  </a:lnTo>
                  <a:lnTo>
                    <a:pt x="6755" y="2960"/>
                  </a:lnTo>
                  <a:lnTo>
                    <a:pt x="6766" y="2965"/>
                  </a:lnTo>
                  <a:lnTo>
                    <a:pt x="6777" y="2972"/>
                  </a:lnTo>
                  <a:lnTo>
                    <a:pt x="6787" y="2979"/>
                  </a:lnTo>
                  <a:lnTo>
                    <a:pt x="6797" y="2986"/>
                  </a:lnTo>
                  <a:lnTo>
                    <a:pt x="6807" y="2994"/>
                  </a:lnTo>
                  <a:lnTo>
                    <a:pt x="6817" y="3002"/>
                  </a:lnTo>
                  <a:lnTo>
                    <a:pt x="6826" y="3011"/>
                  </a:lnTo>
                  <a:lnTo>
                    <a:pt x="6834" y="3020"/>
                  </a:lnTo>
                  <a:lnTo>
                    <a:pt x="6842" y="3029"/>
                  </a:lnTo>
                  <a:lnTo>
                    <a:pt x="6849" y="3039"/>
                  </a:lnTo>
                  <a:lnTo>
                    <a:pt x="6856" y="3049"/>
                  </a:lnTo>
                  <a:lnTo>
                    <a:pt x="6863" y="3060"/>
                  </a:lnTo>
                  <a:lnTo>
                    <a:pt x="6868" y="3070"/>
                  </a:lnTo>
                  <a:lnTo>
                    <a:pt x="6874" y="3081"/>
                  </a:lnTo>
                  <a:lnTo>
                    <a:pt x="6879" y="3092"/>
                  </a:lnTo>
                  <a:lnTo>
                    <a:pt x="6883" y="3104"/>
                  </a:lnTo>
                  <a:lnTo>
                    <a:pt x="6887" y="3115"/>
                  </a:lnTo>
                  <a:lnTo>
                    <a:pt x="6889" y="3127"/>
                  </a:lnTo>
                  <a:lnTo>
                    <a:pt x="6893" y="3140"/>
                  </a:lnTo>
                  <a:lnTo>
                    <a:pt x="6894" y="3152"/>
                  </a:lnTo>
                  <a:lnTo>
                    <a:pt x="6895" y="3164"/>
                  </a:lnTo>
                  <a:lnTo>
                    <a:pt x="6895" y="3177"/>
                  </a:lnTo>
                  <a:lnTo>
                    <a:pt x="6895" y="3764"/>
                  </a:lnTo>
                  <a:lnTo>
                    <a:pt x="6895" y="3776"/>
                  </a:lnTo>
                  <a:lnTo>
                    <a:pt x="6894" y="3790"/>
                  </a:lnTo>
                  <a:lnTo>
                    <a:pt x="6893" y="3802"/>
                  </a:lnTo>
                  <a:lnTo>
                    <a:pt x="6889" y="3814"/>
                  </a:lnTo>
                  <a:lnTo>
                    <a:pt x="6887" y="3826"/>
                  </a:lnTo>
                  <a:lnTo>
                    <a:pt x="6883" y="3837"/>
                  </a:lnTo>
                  <a:lnTo>
                    <a:pt x="6879" y="3850"/>
                  </a:lnTo>
                  <a:lnTo>
                    <a:pt x="6874" y="3861"/>
                  </a:lnTo>
                  <a:lnTo>
                    <a:pt x="6868" y="3872"/>
                  </a:lnTo>
                  <a:lnTo>
                    <a:pt x="6863" y="3882"/>
                  </a:lnTo>
                  <a:lnTo>
                    <a:pt x="6856" y="3893"/>
                  </a:lnTo>
                  <a:lnTo>
                    <a:pt x="6849" y="3903"/>
                  </a:lnTo>
                  <a:lnTo>
                    <a:pt x="6842" y="3912"/>
                  </a:lnTo>
                  <a:lnTo>
                    <a:pt x="6834" y="3922"/>
                  </a:lnTo>
                  <a:lnTo>
                    <a:pt x="6826" y="3931"/>
                  </a:lnTo>
                  <a:lnTo>
                    <a:pt x="6817" y="3939"/>
                  </a:lnTo>
                  <a:lnTo>
                    <a:pt x="6807" y="3947"/>
                  </a:lnTo>
                  <a:lnTo>
                    <a:pt x="6797" y="3955"/>
                  </a:lnTo>
                  <a:lnTo>
                    <a:pt x="6787" y="3963"/>
                  </a:lnTo>
                  <a:lnTo>
                    <a:pt x="6777" y="3969"/>
                  </a:lnTo>
                  <a:lnTo>
                    <a:pt x="6766" y="3976"/>
                  </a:lnTo>
                  <a:lnTo>
                    <a:pt x="6755" y="3982"/>
                  </a:lnTo>
                  <a:lnTo>
                    <a:pt x="6744" y="3987"/>
                  </a:lnTo>
                  <a:lnTo>
                    <a:pt x="6732" y="3993"/>
                  </a:lnTo>
                  <a:lnTo>
                    <a:pt x="6720" y="3997"/>
                  </a:lnTo>
                  <a:lnTo>
                    <a:pt x="6707" y="4000"/>
                  </a:lnTo>
                  <a:lnTo>
                    <a:pt x="6694" y="4004"/>
                  </a:lnTo>
                  <a:lnTo>
                    <a:pt x="6682" y="4007"/>
                  </a:lnTo>
                  <a:lnTo>
                    <a:pt x="6669" y="4009"/>
                  </a:lnTo>
                  <a:lnTo>
                    <a:pt x="6655" y="4010"/>
                  </a:lnTo>
                  <a:lnTo>
                    <a:pt x="6642" y="4012"/>
                  </a:lnTo>
                  <a:lnTo>
                    <a:pt x="6628" y="4012"/>
                  </a:lnTo>
                  <a:lnTo>
                    <a:pt x="704" y="4012"/>
                  </a:lnTo>
                  <a:lnTo>
                    <a:pt x="691" y="4012"/>
                  </a:lnTo>
                  <a:lnTo>
                    <a:pt x="678" y="4010"/>
                  </a:lnTo>
                  <a:lnTo>
                    <a:pt x="664" y="4009"/>
                  </a:lnTo>
                  <a:lnTo>
                    <a:pt x="651" y="4007"/>
                  </a:lnTo>
                  <a:lnTo>
                    <a:pt x="638" y="4004"/>
                  </a:lnTo>
                  <a:lnTo>
                    <a:pt x="625" y="4000"/>
                  </a:lnTo>
                  <a:lnTo>
                    <a:pt x="613" y="3997"/>
                  </a:lnTo>
                  <a:lnTo>
                    <a:pt x="601" y="3993"/>
                  </a:lnTo>
                  <a:lnTo>
                    <a:pt x="589" y="3987"/>
                  </a:lnTo>
                  <a:lnTo>
                    <a:pt x="578" y="3982"/>
                  </a:lnTo>
                  <a:lnTo>
                    <a:pt x="566" y="3976"/>
                  </a:lnTo>
                  <a:lnTo>
                    <a:pt x="556" y="3969"/>
                  </a:lnTo>
                  <a:lnTo>
                    <a:pt x="544" y="3963"/>
                  </a:lnTo>
                  <a:lnTo>
                    <a:pt x="534" y="3955"/>
                  </a:lnTo>
                  <a:lnTo>
                    <a:pt x="524" y="3947"/>
                  </a:lnTo>
                  <a:lnTo>
                    <a:pt x="516" y="3939"/>
                  </a:lnTo>
                  <a:lnTo>
                    <a:pt x="507" y="3931"/>
                  </a:lnTo>
                  <a:lnTo>
                    <a:pt x="498" y="3922"/>
                  </a:lnTo>
                  <a:lnTo>
                    <a:pt x="490" y="3912"/>
                  </a:lnTo>
                  <a:lnTo>
                    <a:pt x="483" y="3903"/>
                  </a:lnTo>
                  <a:lnTo>
                    <a:pt x="476" y="3893"/>
                  </a:lnTo>
                  <a:lnTo>
                    <a:pt x="469" y="3882"/>
                  </a:lnTo>
                  <a:lnTo>
                    <a:pt x="463" y="3872"/>
                  </a:lnTo>
                  <a:lnTo>
                    <a:pt x="458" y="3861"/>
                  </a:lnTo>
                  <a:lnTo>
                    <a:pt x="454" y="3850"/>
                  </a:lnTo>
                  <a:lnTo>
                    <a:pt x="449" y="3837"/>
                  </a:lnTo>
                  <a:lnTo>
                    <a:pt x="446" y="3826"/>
                  </a:lnTo>
                  <a:lnTo>
                    <a:pt x="442" y="3814"/>
                  </a:lnTo>
                  <a:lnTo>
                    <a:pt x="440" y="3802"/>
                  </a:lnTo>
                  <a:lnTo>
                    <a:pt x="439" y="3790"/>
                  </a:lnTo>
                  <a:lnTo>
                    <a:pt x="438" y="3776"/>
                  </a:lnTo>
                  <a:lnTo>
                    <a:pt x="437" y="3764"/>
                  </a:lnTo>
                  <a:lnTo>
                    <a:pt x="437" y="3177"/>
                  </a:lnTo>
                  <a:lnTo>
                    <a:pt x="438" y="3164"/>
                  </a:lnTo>
                  <a:lnTo>
                    <a:pt x="439" y="3152"/>
                  </a:lnTo>
                  <a:lnTo>
                    <a:pt x="440" y="3140"/>
                  </a:lnTo>
                  <a:lnTo>
                    <a:pt x="442" y="3127"/>
                  </a:lnTo>
                  <a:lnTo>
                    <a:pt x="446" y="3115"/>
                  </a:lnTo>
                  <a:lnTo>
                    <a:pt x="449" y="3104"/>
                  </a:lnTo>
                  <a:lnTo>
                    <a:pt x="454" y="3092"/>
                  </a:lnTo>
                  <a:lnTo>
                    <a:pt x="458" y="3081"/>
                  </a:lnTo>
                  <a:lnTo>
                    <a:pt x="463" y="3070"/>
                  </a:lnTo>
                  <a:lnTo>
                    <a:pt x="469" y="3060"/>
                  </a:lnTo>
                  <a:lnTo>
                    <a:pt x="476" y="3049"/>
                  </a:lnTo>
                  <a:lnTo>
                    <a:pt x="483" y="3039"/>
                  </a:lnTo>
                  <a:lnTo>
                    <a:pt x="490" y="3029"/>
                  </a:lnTo>
                  <a:lnTo>
                    <a:pt x="498" y="3020"/>
                  </a:lnTo>
                  <a:lnTo>
                    <a:pt x="507" y="3011"/>
                  </a:lnTo>
                  <a:lnTo>
                    <a:pt x="516" y="3002"/>
                  </a:lnTo>
                  <a:lnTo>
                    <a:pt x="524" y="2994"/>
                  </a:lnTo>
                  <a:lnTo>
                    <a:pt x="534" y="2986"/>
                  </a:lnTo>
                  <a:lnTo>
                    <a:pt x="544" y="2979"/>
                  </a:lnTo>
                  <a:lnTo>
                    <a:pt x="556" y="2972"/>
                  </a:lnTo>
                  <a:lnTo>
                    <a:pt x="566" y="2965"/>
                  </a:lnTo>
                  <a:lnTo>
                    <a:pt x="578" y="2960"/>
                  </a:lnTo>
                  <a:lnTo>
                    <a:pt x="589" y="2954"/>
                  </a:lnTo>
                  <a:lnTo>
                    <a:pt x="601" y="2949"/>
                  </a:lnTo>
                  <a:lnTo>
                    <a:pt x="613" y="2944"/>
                  </a:lnTo>
                  <a:lnTo>
                    <a:pt x="625" y="2941"/>
                  </a:lnTo>
                  <a:lnTo>
                    <a:pt x="638" y="2938"/>
                  </a:lnTo>
                  <a:lnTo>
                    <a:pt x="651" y="2934"/>
                  </a:lnTo>
                  <a:lnTo>
                    <a:pt x="664" y="2932"/>
                  </a:lnTo>
                  <a:lnTo>
                    <a:pt x="678" y="2931"/>
                  </a:lnTo>
                  <a:lnTo>
                    <a:pt x="691" y="2930"/>
                  </a:lnTo>
                  <a:lnTo>
                    <a:pt x="704" y="2929"/>
                  </a:lnTo>
                  <a:close/>
                  <a:moveTo>
                    <a:pt x="704" y="1747"/>
                  </a:moveTo>
                  <a:lnTo>
                    <a:pt x="6628" y="1747"/>
                  </a:lnTo>
                  <a:lnTo>
                    <a:pt x="6642" y="1747"/>
                  </a:lnTo>
                  <a:lnTo>
                    <a:pt x="6655" y="1748"/>
                  </a:lnTo>
                  <a:lnTo>
                    <a:pt x="6669" y="1749"/>
                  </a:lnTo>
                  <a:lnTo>
                    <a:pt x="6682" y="1752"/>
                  </a:lnTo>
                  <a:lnTo>
                    <a:pt x="6694" y="1755"/>
                  </a:lnTo>
                  <a:lnTo>
                    <a:pt x="6707" y="1758"/>
                  </a:lnTo>
                  <a:lnTo>
                    <a:pt x="6720" y="1762"/>
                  </a:lnTo>
                  <a:lnTo>
                    <a:pt x="6732" y="1766"/>
                  </a:lnTo>
                  <a:lnTo>
                    <a:pt x="6744" y="1772"/>
                  </a:lnTo>
                  <a:lnTo>
                    <a:pt x="6755" y="1777"/>
                  </a:lnTo>
                  <a:lnTo>
                    <a:pt x="6766" y="1783"/>
                  </a:lnTo>
                  <a:lnTo>
                    <a:pt x="6777" y="1789"/>
                  </a:lnTo>
                  <a:lnTo>
                    <a:pt x="6787" y="1796"/>
                  </a:lnTo>
                  <a:lnTo>
                    <a:pt x="6797" y="1804"/>
                  </a:lnTo>
                  <a:lnTo>
                    <a:pt x="6807" y="1812"/>
                  </a:lnTo>
                  <a:lnTo>
                    <a:pt x="6817" y="1819"/>
                  </a:lnTo>
                  <a:lnTo>
                    <a:pt x="6826" y="1828"/>
                  </a:lnTo>
                  <a:lnTo>
                    <a:pt x="6834" y="1837"/>
                  </a:lnTo>
                  <a:lnTo>
                    <a:pt x="6842" y="1846"/>
                  </a:lnTo>
                  <a:lnTo>
                    <a:pt x="6849" y="1856"/>
                  </a:lnTo>
                  <a:lnTo>
                    <a:pt x="6856" y="1866"/>
                  </a:lnTo>
                  <a:lnTo>
                    <a:pt x="6863" y="1877"/>
                  </a:lnTo>
                  <a:lnTo>
                    <a:pt x="6868" y="1887"/>
                  </a:lnTo>
                  <a:lnTo>
                    <a:pt x="6874" y="1898"/>
                  </a:lnTo>
                  <a:lnTo>
                    <a:pt x="6879" y="1909"/>
                  </a:lnTo>
                  <a:lnTo>
                    <a:pt x="6883" y="1921"/>
                  </a:lnTo>
                  <a:lnTo>
                    <a:pt x="6887" y="1933"/>
                  </a:lnTo>
                  <a:lnTo>
                    <a:pt x="6889" y="1945"/>
                  </a:lnTo>
                  <a:lnTo>
                    <a:pt x="6893" y="1957"/>
                  </a:lnTo>
                  <a:lnTo>
                    <a:pt x="6894" y="1969"/>
                  </a:lnTo>
                  <a:lnTo>
                    <a:pt x="6895" y="1981"/>
                  </a:lnTo>
                  <a:lnTo>
                    <a:pt x="6895" y="1995"/>
                  </a:lnTo>
                  <a:lnTo>
                    <a:pt x="6895" y="2582"/>
                  </a:lnTo>
                  <a:lnTo>
                    <a:pt x="6895" y="2594"/>
                  </a:lnTo>
                  <a:lnTo>
                    <a:pt x="6894" y="2607"/>
                  </a:lnTo>
                  <a:lnTo>
                    <a:pt x="6893" y="2619"/>
                  </a:lnTo>
                  <a:lnTo>
                    <a:pt x="6889" y="2631"/>
                  </a:lnTo>
                  <a:lnTo>
                    <a:pt x="6887" y="2644"/>
                  </a:lnTo>
                  <a:lnTo>
                    <a:pt x="6883" y="2655"/>
                  </a:lnTo>
                  <a:lnTo>
                    <a:pt x="6879" y="2667"/>
                  </a:lnTo>
                  <a:lnTo>
                    <a:pt x="6874" y="2678"/>
                  </a:lnTo>
                  <a:lnTo>
                    <a:pt x="6868" y="2689"/>
                  </a:lnTo>
                  <a:lnTo>
                    <a:pt x="6863" y="2699"/>
                  </a:lnTo>
                  <a:lnTo>
                    <a:pt x="6856" y="2710"/>
                  </a:lnTo>
                  <a:lnTo>
                    <a:pt x="6849" y="2720"/>
                  </a:lnTo>
                  <a:lnTo>
                    <a:pt x="6842" y="2730"/>
                  </a:lnTo>
                  <a:lnTo>
                    <a:pt x="6834" y="2739"/>
                  </a:lnTo>
                  <a:lnTo>
                    <a:pt x="6826" y="2748"/>
                  </a:lnTo>
                  <a:lnTo>
                    <a:pt x="6817" y="2757"/>
                  </a:lnTo>
                  <a:lnTo>
                    <a:pt x="6807" y="2765"/>
                  </a:lnTo>
                  <a:lnTo>
                    <a:pt x="6797" y="2772"/>
                  </a:lnTo>
                  <a:lnTo>
                    <a:pt x="6787" y="2780"/>
                  </a:lnTo>
                  <a:lnTo>
                    <a:pt x="6777" y="2787"/>
                  </a:lnTo>
                  <a:lnTo>
                    <a:pt x="6766" y="2793"/>
                  </a:lnTo>
                  <a:lnTo>
                    <a:pt x="6755" y="2799"/>
                  </a:lnTo>
                  <a:lnTo>
                    <a:pt x="6744" y="2805"/>
                  </a:lnTo>
                  <a:lnTo>
                    <a:pt x="6732" y="2810"/>
                  </a:lnTo>
                  <a:lnTo>
                    <a:pt x="6720" y="2814"/>
                  </a:lnTo>
                  <a:lnTo>
                    <a:pt x="6707" y="2818"/>
                  </a:lnTo>
                  <a:lnTo>
                    <a:pt x="6694" y="2821"/>
                  </a:lnTo>
                  <a:lnTo>
                    <a:pt x="6682" y="2824"/>
                  </a:lnTo>
                  <a:lnTo>
                    <a:pt x="6669" y="2827"/>
                  </a:lnTo>
                  <a:lnTo>
                    <a:pt x="6655" y="2828"/>
                  </a:lnTo>
                  <a:lnTo>
                    <a:pt x="6642" y="2829"/>
                  </a:lnTo>
                  <a:lnTo>
                    <a:pt x="6628" y="2829"/>
                  </a:lnTo>
                  <a:lnTo>
                    <a:pt x="704" y="2829"/>
                  </a:lnTo>
                  <a:lnTo>
                    <a:pt x="691" y="2829"/>
                  </a:lnTo>
                  <a:lnTo>
                    <a:pt x="678" y="2828"/>
                  </a:lnTo>
                  <a:lnTo>
                    <a:pt x="664" y="2827"/>
                  </a:lnTo>
                  <a:lnTo>
                    <a:pt x="651" y="2824"/>
                  </a:lnTo>
                  <a:lnTo>
                    <a:pt x="638" y="2821"/>
                  </a:lnTo>
                  <a:lnTo>
                    <a:pt x="625" y="2818"/>
                  </a:lnTo>
                  <a:lnTo>
                    <a:pt x="613" y="2814"/>
                  </a:lnTo>
                  <a:lnTo>
                    <a:pt x="601" y="2810"/>
                  </a:lnTo>
                  <a:lnTo>
                    <a:pt x="589" y="2805"/>
                  </a:lnTo>
                  <a:lnTo>
                    <a:pt x="578" y="2799"/>
                  </a:lnTo>
                  <a:lnTo>
                    <a:pt x="566" y="2793"/>
                  </a:lnTo>
                  <a:lnTo>
                    <a:pt x="556" y="2787"/>
                  </a:lnTo>
                  <a:lnTo>
                    <a:pt x="544" y="2780"/>
                  </a:lnTo>
                  <a:lnTo>
                    <a:pt x="534" y="2772"/>
                  </a:lnTo>
                  <a:lnTo>
                    <a:pt x="524" y="2765"/>
                  </a:lnTo>
                  <a:lnTo>
                    <a:pt x="516" y="2757"/>
                  </a:lnTo>
                  <a:lnTo>
                    <a:pt x="507" y="2748"/>
                  </a:lnTo>
                  <a:lnTo>
                    <a:pt x="498" y="2739"/>
                  </a:lnTo>
                  <a:lnTo>
                    <a:pt x="490" y="2730"/>
                  </a:lnTo>
                  <a:lnTo>
                    <a:pt x="483" y="2720"/>
                  </a:lnTo>
                  <a:lnTo>
                    <a:pt x="476" y="2710"/>
                  </a:lnTo>
                  <a:lnTo>
                    <a:pt x="469" y="2699"/>
                  </a:lnTo>
                  <a:lnTo>
                    <a:pt x="463" y="2689"/>
                  </a:lnTo>
                  <a:lnTo>
                    <a:pt x="458" y="2678"/>
                  </a:lnTo>
                  <a:lnTo>
                    <a:pt x="454" y="2667"/>
                  </a:lnTo>
                  <a:lnTo>
                    <a:pt x="449" y="2655"/>
                  </a:lnTo>
                  <a:lnTo>
                    <a:pt x="446" y="2644"/>
                  </a:lnTo>
                  <a:lnTo>
                    <a:pt x="442" y="2631"/>
                  </a:lnTo>
                  <a:lnTo>
                    <a:pt x="440" y="2619"/>
                  </a:lnTo>
                  <a:lnTo>
                    <a:pt x="439" y="2607"/>
                  </a:lnTo>
                  <a:lnTo>
                    <a:pt x="438" y="2594"/>
                  </a:lnTo>
                  <a:lnTo>
                    <a:pt x="437" y="2582"/>
                  </a:lnTo>
                  <a:lnTo>
                    <a:pt x="437" y="1995"/>
                  </a:lnTo>
                  <a:lnTo>
                    <a:pt x="438" y="1981"/>
                  </a:lnTo>
                  <a:lnTo>
                    <a:pt x="439" y="1969"/>
                  </a:lnTo>
                  <a:lnTo>
                    <a:pt x="440" y="1957"/>
                  </a:lnTo>
                  <a:lnTo>
                    <a:pt x="442" y="1945"/>
                  </a:lnTo>
                  <a:lnTo>
                    <a:pt x="446" y="1933"/>
                  </a:lnTo>
                  <a:lnTo>
                    <a:pt x="449" y="1921"/>
                  </a:lnTo>
                  <a:lnTo>
                    <a:pt x="454" y="1909"/>
                  </a:lnTo>
                  <a:lnTo>
                    <a:pt x="458" y="1898"/>
                  </a:lnTo>
                  <a:lnTo>
                    <a:pt x="463" y="1887"/>
                  </a:lnTo>
                  <a:lnTo>
                    <a:pt x="469" y="1877"/>
                  </a:lnTo>
                  <a:lnTo>
                    <a:pt x="476" y="1866"/>
                  </a:lnTo>
                  <a:lnTo>
                    <a:pt x="483" y="1856"/>
                  </a:lnTo>
                  <a:lnTo>
                    <a:pt x="490" y="1846"/>
                  </a:lnTo>
                  <a:lnTo>
                    <a:pt x="498" y="1837"/>
                  </a:lnTo>
                  <a:lnTo>
                    <a:pt x="507" y="1828"/>
                  </a:lnTo>
                  <a:lnTo>
                    <a:pt x="516" y="1819"/>
                  </a:lnTo>
                  <a:lnTo>
                    <a:pt x="524" y="1812"/>
                  </a:lnTo>
                  <a:lnTo>
                    <a:pt x="534" y="1804"/>
                  </a:lnTo>
                  <a:lnTo>
                    <a:pt x="544" y="1796"/>
                  </a:lnTo>
                  <a:lnTo>
                    <a:pt x="556" y="1789"/>
                  </a:lnTo>
                  <a:lnTo>
                    <a:pt x="566" y="1783"/>
                  </a:lnTo>
                  <a:lnTo>
                    <a:pt x="578" y="1777"/>
                  </a:lnTo>
                  <a:lnTo>
                    <a:pt x="589" y="1772"/>
                  </a:lnTo>
                  <a:lnTo>
                    <a:pt x="601" y="1766"/>
                  </a:lnTo>
                  <a:lnTo>
                    <a:pt x="613" y="1762"/>
                  </a:lnTo>
                  <a:lnTo>
                    <a:pt x="625" y="1758"/>
                  </a:lnTo>
                  <a:lnTo>
                    <a:pt x="638" y="1755"/>
                  </a:lnTo>
                  <a:lnTo>
                    <a:pt x="651" y="1752"/>
                  </a:lnTo>
                  <a:lnTo>
                    <a:pt x="664" y="1749"/>
                  </a:lnTo>
                  <a:lnTo>
                    <a:pt x="678" y="1748"/>
                  </a:lnTo>
                  <a:lnTo>
                    <a:pt x="691" y="1747"/>
                  </a:lnTo>
                  <a:lnTo>
                    <a:pt x="704" y="1747"/>
                  </a:lnTo>
                  <a:close/>
                  <a:moveTo>
                    <a:pt x="704" y="565"/>
                  </a:moveTo>
                  <a:lnTo>
                    <a:pt x="6628" y="565"/>
                  </a:lnTo>
                  <a:lnTo>
                    <a:pt x="6642" y="565"/>
                  </a:lnTo>
                  <a:lnTo>
                    <a:pt x="6655" y="566"/>
                  </a:lnTo>
                  <a:lnTo>
                    <a:pt x="6669" y="567"/>
                  </a:lnTo>
                  <a:lnTo>
                    <a:pt x="6682" y="569"/>
                  </a:lnTo>
                  <a:lnTo>
                    <a:pt x="6694" y="572"/>
                  </a:lnTo>
                  <a:lnTo>
                    <a:pt x="6707" y="576"/>
                  </a:lnTo>
                  <a:lnTo>
                    <a:pt x="6720" y="579"/>
                  </a:lnTo>
                  <a:lnTo>
                    <a:pt x="6732" y="584"/>
                  </a:lnTo>
                  <a:lnTo>
                    <a:pt x="6744" y="589"/>
                  </a:lnTo>
                  <a:lnTo>
                    <a:pt x="6755" y="595"/>
                  </a:lnTo>
                  <a:lnTo>
                    <a:pt x="6766" y="600"/>
                  </a:lnTo>
                  <a:lnTo>
                    <a:pt x="6777" y="607"/>
                  </a:lnTo>
                  <a:lnTo>
                    <a:pt x="6787" y="613"/>
                  </a:lnTo>
                  <a:lnTo>
                    <a:pt x="6797" y="621"/>
                  </a:lnTo>
                  <a:lnTo>
                    <a:pt x="6807" y="629"/>
                  </a:lnTo>
                  <a:lnTo>
                    <a:pt x="6817" y="637"/>
                  </a:lnTo>
                  <a:lnTo>
                    <a:pt x="6826" y="646"/>
                  </a:lnTo>
                  <a:lnTo>
                    <a:pt x="6834" y="655"/>
                  </a:lnTo>
                  <a:lnTo>
                    <a:pt x="6842" y="665"/>
                  </a:lnTo>
                  <a:lnTo>
                    <a:pt x="6849" y="673"/>
                  </a:lnTo>
                  <a:lnTo>
                    <a:pt x="6856" y="683"/>
                  </a:lnTo>
                  <a:lnTo>
                    <a:pt x="6863" y="694"/>
                  </a:lnTo>
                  <a:lnTo>
                    <a:pt x="6868" y="704"/>
                  </a:lnTo>
                  <a:lnTo>
                    <a:pt x="6874" y="716"/>
                  </a:lnTo>
                  <a:lnTo>
                    <a:pt x="6879" y="727"/>
                  </a:lnTo>
                  <a:lnTo>
                    <a:pt x="6883" y="739"/>
                  </a:lnTo>
                  <a:lnTo>
                    <a:pt x="6887" y="750"/>
                  </a:lnTo>
                  <a:lnTo>
                    <a:pt x="6889" y="762"/>
                  </a:lnTo>
                  <a:lnTo>
                    <a:pt x="6893" y="774"/>
                  </a:lnTo>
                  <a:lnTo>
                    <a:pt x="6894" y="787"/>
                  </a:lnTo>
                  <a:lnTo>
                    <a:pt x="6895" y="800"/>
                  </a:lnTo>
                  <a:lnTo>
                    <a:pt x="6895" y="812"/>
                  </a:lnTo>
                  <a:lnTo>
                    <a:pt x="6895" y="1399"/>
                  </a:lnTo>
                  <a:lnTo>
                    <a:pt x="6895" y="1412"/>
                  </a:lnTo>
                  <a:lnTo>
                    <a:pt x="6894" y="1424"/>
                  </a:lnTo>
                  <a:lnTo>
                    <a:pt x="6893" y="1437"/>
                  </a:lnTo>
                  <a:lnTo>
                    <a:pt x="6889" y="1449"/>
                  </a:lnTo>
                  <a:lnTo>
                    <a:pt x="6887" y="1461"/>
                  </a:lnTo>
                  <a:lnTo>
                    <a:pt x="6883" y="1472"/>
                  </a:lnTo>
                  <a:lnTo>
                    <a:pt x="6879" y="1484"/>
                  </a:lnTo>
                  <a:lnTo>
                    <a:pt x="6874" y="1495"/>
                  </a:lnTo>
                  <a:lnTo>
                    <a:pt x="6868" y="1507"/>
                  </a:lnTo>
                  <a:lnTo>
                    <a:pt x="6863" y="1517"/>
                  </a:lnTo>
                  <a:lnTo>
                    <a:pt x="6856" y="1528"/>
                  </a:lnTo>
                  <a:lnTo>
                    <a:pt x="6849" y="1538"/>
                  </a:lnTo>
                  <a:lnTo>
                    <a:pt x="6842" y="1548"/>
                  </a:lnTo>
                  <a:lnTo>
                    <a:pt x="6834" y="1556"/>
                  </a:lnTo>
                  <a:lnTo>
                    <a:pt x="6826" y="1565"/>
                  </a:lnTo>
                  <a:lnTo>
                    <a:pt x="6817" y="1574"/>
                  </a:lnTo>
                  <a:lnTo>
                    <a:pt x="6807" y="1582"/>
                  </a:lnTo>
                  <a:lnTo>
                    <a:pt x="6797" y="1590"/>
                  </a:lnTo>
                  <a:lnTo>
                    <a:pt x="6787" y="1598"/>
                  </a:lnTo>
                  <a:lnTo>
                    <a:pt x="6777" y="1604"/>
                  </a:lnTo>
                  <a:lnTo>
                    <a:pt x="6766" y="1611"/>
                  </a:lnTo>
                  <a:lnTo>
                    <a:pt x="6755" y="1617"/>
                  </a:lnTo>
                  <a:lnTo>
                    <a:pt x="6744" y="1622"/>
                  </a:lnTo>
                  <a:lnTo>
                    <a:pt x="6732" y="1627"/>
                  </a:lnTo>
                  <a:lnTo>
                    <a:pt x="6720" y="1632"/>
                  </a:lnTo>
                  <a:lnTo>
                    <a:pt x="6707" y="1635"/>
                  </a:lnTo>
                  <a:lnTo>
                    <a:pt x="6694" y="1639"/>
                  </a:lnTo>
                  <a:lnTo>
                    <a:pt x="6682" y="1642"/>
                  </a:lnTo>
                  <a:lnTo>
                    <a:pt x="6669" y="1644"/>
                  </a:lnTo>
                  <a:lnTo>
                    <a:pt x="6655" y="1645"/>
                  </a:lnTo>
                  <a:lnTo>
                    <a:pt x="6642" y="1646"/>
                  </a:lnTo>
                  <a:lnTo>
                    <a:pt x="6628" y="1647"/>
                  </a:lnTo>
                  <a:lnTo>
                    <a:pt x="704" y="1647"/>
                  </a:lnTo>
                  <a:lnTo>
                    <a:pt x="691" y="1646"/>
                  </a:lnTo>
                  <a:lnTo>
                    <a:pt x="678" y="1645"/>
                  </a:lnTo>
                  <a:lnTo>
                    <a:pt x="664" y="1644"/>
                  </a:lnTo>
                  <a:lnTo>
                    <a:pt x="651" y="1642"/>
                  </a:lnTo>
                  <a:lnTo>
                    <a:pt x="638" y="1639"/>
                  </a:lnTo>
                  <a:lnTo>
                    <a:pt x="625" y="1635"/>
                  </a:lnTo>
                  <a:lnTo>
                    <a:pt x="613" y="1632"/>
                  </a:lnTo>
                  <a:lnTo>
                    <a:pt x="601" y="1627"/>
                  </a:lnTo>
                  <a:lnTo>
                    <a:pt x="589" y="1622"/>
                  </a:lnTo>
                  <a:lnTo>
                    <a:pt x="578" y="1617"/>
                  </a:lnTo>
                  <a:lnTo>
                    <a:pt x="566" y="1611"/>
                  </a:lnTo>
                  <a:lnTo>
                    <a:pt x="556" y="1604"/>
                  </a:lnTo>
                  <a:lnTo>
                    <a:pt x="544" y="1598"/>
                  </a:lnTo>
                  <a:lnTo>
                    <a:pt x="534" y="1590"/>
                  </a:lnTo>
                  <a:lnTo>
                    <a:pt x="524" y="1582"/>
                  </a:lnTo>
                  <a:lnTo>
                    <a:pt x="516" y="1574"/>
                  </a:lnTo>
                  <a:lnTo>
                    <a:pt x="507" y="1565"/>
                  </a:lnTo>
                  <a:lnTo>
                    <a:pt x="498" y="1556"/>
                  </a:lnTo>
                  <a:lnTo>
                    <a:pt x="490" y="1548"/>
                  </a:lnTo>
                  <a:lnTo>
                    <a:pt x="483" y="1538"/>
                  </a:lnTo>
                  <a:lnTo>
                    <a:pt x="476" y="1528"/>
                  </a:lnTo>
                  <a:lnTo>
                    <a:pt x="469" y="1517"/>
                  </a:lnTo>
                  <a:lnTo>
                    <a:pt x="463" y="1507"/>
                  </a:lnTo>
                  <a:lnTo>
                    <a:pt x="458" y="1495"/>
                  </a:lnTo>
                  <a:lnTo>
                    <a:pt x="454" y="1484"/>
                  </a:lnTo>
                  <a:lnTo>
                    <a:pt x="449" y="1472"/>
                  </a:lnTo>
                  <a:lnTo>
                    <a:pt x="446" y="1461"/>
                  </a:lnTo>
                  <a:lnTo>
                    <a:pt x="442" y="1449"/>
                  </a:lnTo>
                  <a:lnTo>
                    <a:pt x="440" y="1437"/>
                  </a:lnTo>
                  <a:lnTo>
                    <a:pt x="439" y="1424"/>
                  </a:lnTo>
                  <a:lnTo>
                    <a:pt x="438" y="1412"/>
                  </a:lnTo>
                  <a:lnTo>
                    <a:pt x="437" y="1399"/>
                  </a:lnTo>
                  <a:lnTo>
                    <a:pt x="437" y="812"/>
                  </a:lnTo>
                  <a:lnTo>
                    <a:pt x="438" y="800"/>
                  </a:lnTo>
                  <a:lnTo>
                    <a:pt x="439" y="787"/>
                  </a:lnTo>
                  <a:lnTo>
                    <a:pt x="440" y="774"/>
                  </a:lnTo>
                  <a:lnTo>
                    <a:pt x="442" y="762"/>
                  </a:lnTo>
                  <a:lnTo>
                    <a:pt x="446" y="750"/>
                  </a:lnTo>
                  <a:lnTo>
                    <a:pt x="449" y="739"/>
                  </a:lnTo>
                  <a:lnTo>
                    <a:pt x="454" y="727"/>
                  </a:lnTo>
                  <a:lnTo>
                    <a:pt x="458" y="716"/>
                  </a:lnTo>
                  <a:lnTo>
                    <a:pt x="463" y="704"/>
                  </a:lnTo>
                  <a:lnTo>
                    <a:pt x="469" y="694"/>
                  </a:lnTo>
                  <a:lnTo>
                    <a:pt x="476" y="683"/>
                  </a:lnTo>
                  <a:lnTo>
                    <a:pt x="483" y="673"/>
                  </a:lnTo>
                  <a:lnTo>
                    <a:pt x="490" y="665"/>
                  </a:lnTo>
                  <a:lnTo>
                    <a:pt x="498" y="655"/>
                  </a:lnTo>
                  <a:lnTo>
                    <a:pt x="507" y="646"/>
                  </a:lnTo>
                  <a:lnTo>
                    <a:pt x="516" y="637"/>
                  </a:lnTo>
                  <a:lnTo>
                    <a:pt x="524" y="629"/>
                  </a:lnTo>
                  <a:lnTo>
                    <a:pt x="534" y="621"/>
                  </a:lnTo>
                  <a:lnTo>
                    <a:pt x="544" y="613"/>
                  </a:lnTo>
                  <a:lnTo>
                    <a:pt x="556" y="607"/>
                  </a:lnTo>
                  <a:lnTo>
                    <a:pt x="566" y="600"/>
                  </a:lnTo>
                  <a:lnTo>
                    <a:pt x="578" y="595"/>
                  </a:lnTo>
                  <a:lnTo>
                    <a:pt x="589" y="589"/>
                  </a:lnTo>
                  <a:lnTo>
                    <a:pt x="601" y="584"/>
                  </a:lnTo>
                  <a:lnTo>
                    <a:pt x="613" y="579"/>
                  </a:lnTo>
                  <a:lnTo>
                    <a:pt x="625" y="576"/>
                  </a:lnTo>
                  <a:lnTo>
                    <a:pt x="638" y="572"/>
                  </a:lnTo>
                  <a:lnTo>
                    <a:pt x="651" y="569"/>
                  </a:lnTo>
                  <a:lnTo>
                    <a:pt x="664" y="567"/>
                  </a:lnTo>
                  <a:lnTo>
                    <a:pt x="678" y="566"/>
                  </a:lnTo>
                  <a:lnTo>
                    <a:pt x="691" y="565"/>
                  </a:lnTo>
                  <a:lnTo>
                    <a:pt x="704"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sp>
          <p:nvSpPr>
            <p:cNvPr id="248" name="1191749462"/>
            <p:cNvSpPr>
              <a:spLocks noEditPoints="1"/>
            </p:cNvSpPr>
            <p:nvPr/>
          </p:nvSpPr>
          <p:spPr bwMode="auto">
            <a:xfrm>
              <a:off x="9061561" y="3826733"/>
              <a:ext cx="105427" cy="232215"/>
            </a:xfrm>
            <a:custGeom>
              <a:avLst/>
              <a:gdLst/>
              <a:ahLst/>
              <a:cxnLst>
                <a:cxn ang="0">
                  <a:pos x="7278" y="17716"/>
                </a:cxn>
                <a:cxn ang="0">
                  <a:pos x="8" y="108"/>
                </a:cxn>
                <a:cxn ang="0">
                  <a:pos x="6789" y="11256"/>
                </a:cxn>
                <a:cxn ang="0">
                  <a:pos x="6875" y="12138"/>
                </a:cxn>
                <a:cxn ang="0">
                  <a:pos x="664" y="12286"/>
                </a:cxn>
                <a:cxn ang="0">
                  <a:pos x="438" y="12054"/>
                </a:cxn>
                <a:cxn ang="0">
                  <a:pos x="626" y="11218"/>
                </a:cxn>
                <a:cxn ang="0">
                  <a:pos x="6850" y="10134"/>
                </a:cxn>
                <a:cxn ang="0">
                  <a:pos x="6826" y="11025"/>
                </a:cxn>
                <a:cxn ang="0">
                  <a:pos x="578" y="11077"/>
                </a:cxn>
                <a:cxn ang="0">
                  <a:pos x="446" y="10211"/>
                </a:cxn>
                <a:cxn ang="0">
                  <a:pos x="705" y="8842"/>
                </a:cxn>
                <a:cxn ang="0">
                  <a:pos x="6887" y="9028"/>
                </a:cxn>
                <a:cxn ang="0">
                  <a:pos x="6755" y="9895"/>
                </a:cxn>
                <a:cxn ang="0">
                  <a:pos x="507" y="9842"/>
                </a:cxn>
                <a:cxn ang="0">
                  <a:pos x="484" y="8952"/>
                </a:cxn>
                <a:cxn ang="0">
                  <a:pos x="6708" y="7670"/>
                </a:cxn>
                <a:cxn ang="0">
                  <a:pos x="6895" y="8507"/>
                </a:cxn>
                <a:cxn ang="0">
                  <a:pos x="6669" y="8739"/>
                </a:cxn>
                <a:cxn ang="0">
                  <a:pos x="459" y="8590"/>
                </a:cxn>
                <a:cxn ang="0">
                  <a:pos x="546" y="7709"/>
                </a:cxn>
                <a:cxn ang="0">
                  <a:pos x="6789" y="6526"/>
                </a:cxn>
                <a:cxn ang="0">
                  <a:pos x="6875" y="7407"/>
                </a:cxn>
                <a:cxn ang="0">
                  <a:pos x="664" y="7556"/>
                </a:cxn>
                <a:cxn ang="0">
                  <a:pos x="438" y="7324"/>
                </a:cxn>
                <a:cxn ang="0">
                  <a:pos x="626" y="6488"/>
                </a:cxn>
                <a:cxn ang="0">
                  <a:pos x="6850" y="5404"/>
                </a:cxn>
                <a:cxn ang="0">
                  <a:pos x="6826" y="6296"/>
                </a:cxn>
                <a:cxn ang="0">
                  <a:pos x="578" y="6347"/>
                </a:cxn>
                <a:cxn ang="0">
                  <a:pos x="446" y="5480"/>
                </a:cxn>
                <a:cxn ang="0">
                  <a:pos x="705" y="4111"/>
                </a:cxn>
                <a:cxn ang="0">
                  <a:pos x="6887" y="4298"/>
                </a:cxn>
                <a:cxn ang="0">
                  <a:pos x="6755" y="5164"/>
                </a:cxn>
                <a:cxn ang="0">
                  <a:pos x="507" y="5113"/>
                </a:cxn>
                <a:cxn ang="0">
                  <a:pos x="484" y="4221"/>
                </a:cxn>
                <a:cxn ang="0">
                  <a:pos x="3868" y="13193"/>
                </a:cxn>
                <a:cxn ang="0">
                  <a:pos x="4227" y="13800"/>
                </a:cxn>
                <a:cxn ang="0">
                  <a:pos x="3706" y="14270"/>
                </a:cxn>
                <a:cxn ang="0">
                  <a:pos x="3139" y="13854"/>
                </a:cxn>
                <a:cxn ang="0">
                  <a:pos x="3438" y="13214"/>
                </a:cxn>
                <a:cxn ang="0">
                  <a:pos x="5725" y="15090"/>
                </a:cxn>
                <a:cxn ang="0">
                  <a:pos x="1625" y="15153"/>
                </a:cxn>
                <a:cxn ang="0">
                  <a:pos x="5640" y="15449"/>
                </a:cxn>
                <a:cxn ang="0">
                  <a:pos x="5600" y="15705"/>
                </a:cxn>
                <a:cxn ang="0">
                  <a:pos x="1659" y="15469"/>
                </a:cxn>
                <a:cxn ang="0">
                  <a:pos x="5723" y="16082"/>
                </a:cxn>
                <a:cxn ang="0">
                  <a:pos x="1615" y="16095"/>
                </a:cxn>
                <a:cxn ang="0">
                  <a:pos x="6708" y="2941"/>
                </a:cxn>
                <a:cxn ang="0">
                  <a:pos x="6895" y="3776"/>
                </a:cxn>
                <a:cxn ang="0">
                  <a:pos x="6669" y="4009"/>
                </a:cxn>
                <a:cxn ang="0">
                  <a:pos x="459" y="3861"/>
                </a:cxn>
                <a:cxn ang="0">
                  <a:pos x="546" y="2979"/>
                </a:cxn>
                <a:cxn ang="0">
                  <a:pos x="6789" y="1796"/>
                </a:cxn>
                <a:cxn ang="0">
                  <a:pos x="6875" y="2678"/>
                </a:cxn>
                <a:cxn ang="0">
                  <a:pos x="664" y="2827"/>
                </a:cxn>
                <a:cxn ang="0">
                  <a:pos x="438" y="2594"/>
                </a:cxn>
                <a:cxn ang="0">
                  <a:pos x="626" y="1758"/>
                </a:cxn>
                <a:cxn ang="0">
                  <a:pos x="6850" y="673"/>
                </a:cxn>
                <a:cxn ang="0">
                  <a:pos x="6826" y="1565"/>
                </a:cxn>
                <a:cxn ang="0">
                  <a:pos x="578" y="1617"/>
                </a:cxn>
                <a:cxn ang="0">
                  <a:pos x="446" y="750"/>
                </a:cxn>
              </a:cxnLst>
              <a:rect l="0" t="0" r="r" b="b"/>
              <a:pathLst>
                <a:path w="7333" h="17750">
                  <a:moveTo>
                    <a:pt x="152" y="0"/>
                  </a:moveTo>
                  <a:lnTo>
                    <a:pt x="7181" y="0"/>
                  </a:lnTo>
                  <a:lnTo>
                    <a:pt x="7197" y="1"/>
                  </a:lnTo>
                  <a:lnTo>
                    <a:pt x="7211" y="3"/>
                  </a:lnTo>
                  <a:lnTo>
                    <a:pt x="7227" y="7"/>
                  </a:lnTo>
                  <a:lnTo>
                    <a:pt x="7240" y="12"/>
                  </a:lnTo>
                  <a:lnTo>
                    <a:pt x="7253" y="19"/>
                  </a:lnTo>
                  <a:lnTo>
                    <a:pt x="7265" y="27"/>
                  </a:lnTo>
                  <a:lnTo>
                    <a:pt x="7278" y="36"/>
                  </a:lnTo>
                  <a:lnTo>
                    <a:pt x="7289" y="44"/>
                  </a:lnTo>
                  <a:lnTo>
                    <a:pt x="7299" y="55"/>
                  </a:lnTo>
                  <a:lnTo>
                    <a:pt x="7306" y="68"/>
                  </a:lnTo>
                  <a:lnTo>
                    <a:pt x="7314" y="80"/>
                  </a:lnTo>
                  <a:lnTo>
                    <a:pt x="7321" y="93"/>
                  </a:lnTo>
                  <a:lnTo>
                    <a:pt x="7326" y="108"/>
                  </a:lnTo>
                  <a:lnTo>
                    <a:pt x="7330" y="122"/>
                  </a:lnTo>
                  <a:lnTo>
                    <a:pt x="7332" y="138"/>
                  </a:lnTo>
                  <a:lnTo>
                    <a:pt x="7333" y="153"/>
                  </a:lnTo>
                  <a:lnTo>
                    <a:pt x="7333" y="17597"/>
                  </a:lnTo>
                  <a:lnTo>
                    <a:pt x="7332" y="17612"/>
                  </a:lnTo>
                  <a:lnTo>
                    <a:pt x="7330" y="17628"/>
                  </a:lnTo>
                  <a:lnTo>
                    <a:pt x="7326" y="17642"/>
                  </a:lnTo>
                  <a:lnTo>
                    <a:pt x="7321" y="17657"/>
                  </a:lnTo>
                  <a:lnTo>
                    <a:pt x="7314" y="17670"/>
                  </a:lnTo>
                  <a:lnTo>
                    <a:pt x="7306" y="17682"/>
                  </a:lnTo>
                  <a:lnTo>
                    <a:pt x="7299" y="17695"/>
                  </a:lnTo>
                  <a:lnTo>
                    <a:pt x="7289" y="17706"/>
                  </a:lnTo>
                  <a:lnTo>
                    <a:pt x="7278" y="17716"/>
                  </a:lnTo>
                  <a:lnTo>
                    <a:pt x="7265" y="17723"/>
                  </a:lnTo>
                  <a:lnTo>
                    <a:pt x="7253" y="17731"/>
                  </a:lnTo>
                  <a:lnTo>
                    <a:pt x="7240" y="17738"/>
                  </a:lnTo>
                  <a:lnTo>
                    <a:pt x="7227" y="17743"/>
                  </a:lnTo>
                  <a:lnTo>
                    <a:pt x="7211" y="17747"/>
                  </a:lnTo>
                  <a:lnTo>
                    <a:pt x="7197" y="17749"/>
                  </a:lnTo>
                  <a:lnTo>
                    <a:pt x="7181" y="17750"/>
                  </a:lnTo>
                  <a:lnTo>
                    <a:pt x="152" y="17750"/>
                  </a:lnTo>
                  <a:lnTo>
                    <a:pt x="137" y="17749"/>
                  </a:lnTo>
                  <a:lnTo>
                    <a:pt x="122" y="17747"/>
                  </a:lnTo>
                  <a:lnTo>
                    <a:pt x="108" y="17743"/>
                  </a:lnTo>
                  <a:lnTo>
                    <a:pt x="93" y="17738"/>
                  </a:lnTo>
                  <a:lnTo>
                    <a:pt x="80" y="17731"/>
                  </a:lnTo>
                  <a:lnTo>
                    <a:pt x="68" y="17723"/>
                  </a:lnTo>
                  <a:lnTo>
                    <a:pt x="56" y="17716"/>
                  </a:lnTo>
                  <a:lnTo>
                    <a:pt x="46" y="17706"/>
                  </a:lnTo>
                  <a:lnTo>
                    <a:pt x="36" y="17695"/>
                  </a:lnTo>
                  <a:lnTo>
                    <a:pt x="27" y="17682"/>
                  </a:lnTo>
                  <a:lnTo>
                    <a:pt x="19" y="17670"/>
                  </a:lnTo>
                  <a:lnTo>
                    <a:pt x="12" y="17657"/>
                  </a:lnTo>
                  <a:lnTo>
                    <a:pt x="8" y="17642"/>
                  </a:lnTo>
                  <a:lnTo>
                    <a:pt x="4" y="17628"/>
                  </a:lnTo>
                  <a:lnTo>
                    <a:pt x="1" y="17612"/>
                  </a:lnTo>
                  <a:lnTo>
                    <a:pt x="0" y="17597"/>
                  </a:lnTo>
                  <a:lnTo>
                    <a:pt x="0" y="153"/>
                  </a:lnTo>
                  <a:lnTo>
                    <a:pt x="1" y="138"/>
                  </a:lnTo>
                  <a:lnTo>
                    <a:pt x="4" y="122"/>
                  </a:lnTo>
                  <a:lnTo>
                    <a:pt x="8" y="108"/>
                  </a:lnTo>
                  <a:lnTo>
                    <a:pt x="12" y="93"/>
                  </a:lnTo>
                  <a:lnTo>
                    <a:pt x="19" y="80"/>
                  </a:lnTo>
                  <a:lnTo>
                    <a:pt x="27" y="68"/>
                  </a:lnTo>
                  <a:lnTo>
                    <a:pt x="36" y="55"/>
                  </a:lnTo>
                  <a:lnTo>
                    <a:pt x="46" y="44"/>
                  </a:lnTo>
                  <a:lnTo>
                    <a:pt x="56" y="36"/>
                  </a:lnTo>
                  <a:lnTo>
                    <a:pt x="68" y="27"/>
                  </a:lnTo>
                  <a:lnTo>
                    <a:pt x="80" y="19"/>
                  </a:lnTo>
                  <a:lnTo>
                    <a:pt x="93" y="12"/>
                  </a:lnTo>
                  <a:lnTo>
                    <a:pt x="108" y="7"/>
                  </a:lnTo>
                  <a:lnTo>
                    <a:pt x="122" y="3"/>
                  </a:lnTo>
                  <a:lnTo>
                    <a:pt x="137" y="1"/>
                  </a:lnTo>
                  <a:lnTo>
                    <a:pt x="152" y="0"/>
                  </a:lnTo>
                  <a:close/>
                  <a:moveTo>
                    <a:pt x="705" y="11207"/>
                  </a:moveTo>
                  <a:lnTo>
                    <a:pt x="6629" y="11207"/>
                  </a:lnTo>
                  <a:lnTo>
                    <a:pt x="6642" y="11207"/>
                  </a:lnTo>
                  <a:lnTo>
                    <a:pt x="6655" y="11208"/>
                  </a:lnTo>
                  <a:lnTo>
                    <a:pt x="6669" y="11209"/>
                  </a:lnTo>
                  <a:lnTo>
                    <a:pt x="6682" y="11211"/>
                  </a:lnTo>
                  <a:lnTo>
                    <a:pt x="6695" y="11215"/>
                  </a:lnTo>
                  <a:lnTo>
                    <a:pt x="6708" y="11218"/>
                  </a:lnTo>
                  <a:lnTo>
                    <a:pt x="6720" y="11221"/>
                  </a:lnTo>
                  <a:lnTo>
                    <a:pt x="6732" y="11226"/>
                  </a:lnTo>
                  <a:lnTo>
                    <a:pt x="6744" y="11231"/>
                  </a:lnTo>
                  <a:lnTo>
                    <a:pt x="6755" y="11237"/>
                  </a:lnTo>
                  <a:lnTo>
                    <a:pt x="6766" y="11242"/>
                  </a:lnTo>
                  <a:lnTo>
                    <a:pt x="6777" y="11249"/>
                  </a:lnTo>
                  <a:lnTo>
                    <a:pt x="6789" y="11256"/>
                  </a:lnTo>
                  <a:lnTo>
                    <a:pt x="6799" y="11263"/>
                  </a:lnTo>
                  <a:lnTo>
                    <a:pt x="6809" y="11271"/>
                  </a:lnTo>
                  <a:lnTo>
                    <a:pt x="6817" y="11279"/>
                  </a:lnTo>
                  <a:lnTo>
                    <a:pt x="6826" y="11288"/>
                  </a:lnTo>
                  <a:lnTo>
                    <a:pt x="6834" y="11297"/>
                  </a:lnTo>
                  <a:lnTo>
                    <a:pt x="6843" y="11307"/>
                  </a:lnTo>
                  <a:lnTo>
                    <a:pt x="6850" y="11316"/>
                  </a:lnTo>
                  <a:lnTo>
                    <a:pt x="6857" y="11327"/>
                  </a:lnTo>
                  <a:lnTo>
                    <a:pt x="6863" y="11337"/>
                  </a:lnTo>
                  <a:lnTo>
                    <a:pt x="6870" y="11348"/>
                  </a:lnTo>
                  <a:lnTo>
                    <a:pt x="6875" y="11358"/>
                  </a:lnTo>
                  <a:lnTo>
                    <a:pt x="6879" y="11370"/>
                  </a:lnTo>
                  <a:lnTo>
                    <a:pt x="6884" y="11381"/>
                  </a:lnTo>
                  <a:lnTo>
                    <a:pt x="6887" y="11392"/>
                  </a:lnTo>
                  <a:lnTo>
                    <a:pt x="6891" y="11404"/>
                  </a:lnTo>
                  <a:lnTo>
                    <a:pt x="6893" y="11417"/>
                  </a:lnTo>
                  <a:lnTo>
                    <a:pt x="6894" y="11429"/>
                  </a:lnTo>
                  <a:lnTo>
                    <a:pt x="6895" y="11442"/>
                  </a:lnTo>
                  <a:lnTo>
                    <a:pt x="6896" y="11454"/>
                  </a:lnTo>
                  <a:lnTo>
                    <a:pt x="6896" y="12041"/>
                  </a:lnTo>
                  <a:lnTo>
                    <a:pt x="6895" y="12054"/>
                  </a:lnTo>
                  <a:lnTo>
                    <a:pt x="6894" y="12067"/>
                  </a:lnTo>
                  <a:lnTo>
                    <a:pt x="6893" y="12079"/>
                  </a:lnTo>
                  <a:lnTo>
                    <a:pt x="6891" y="12091"/>
                  </a:lnTo>
                  <a:lnTo>
                    <a:pt x="6887" y="12103"/>
                  </a:lnTo>
                  <a:lnTo>
                    <a:pt x="6884" y="12115"/>
                  </a:lnTo>
                  <a:lnTo>
                    <a:pt x="6879" y="12127"/>
                  </a:lnTo>
                  <a:lnTo>
                    <a:pt x="6875" y="12138"/>
                  </a:lnTo>
                  <a:lnTo>
                    <a:pt x="6870" y="12149"/>
                  </a:lnTo>
                  <a:lnTo>
                    <a:pt x="6863" y="12160"/>
                  </a:lnTo>
                  <a:lnTo>
                    <a:pt x="6857" y="12170"/>
                  </a:lnTo>
                  <a:lnTo>
                    <a:pt x="6850" y="12180"/>
                  </a:lnTo>
                  <a:lnTo>
                    <a:pt x="6843" y="12190"/>
                  </a:lnTo>
                  <a:lnTo>
                    <a:pt x="6834" y="12199"/>
                  </a:lnTo>
                  <a:lnTo>
                    <a:pt x="6826" y="12208"/>
                  </a:lnTo>
                  <a:lnTo>
                    <a:pt x="6817" y="12216"/>
                  </a:lnTo>
                  <a:lnTo>
                    <a:pt x="6809" y="12224"/>
                  </a:lnTo>
                  <a:lnTo>
                    <a:pt x="6799" y="12232"/>
                  </a:lnTo>
                  <a:lnTo>
                    <a:pt x="6789" y="12240"/>
                  </a:lnTo>
                  <a:lnTo>
                    <a:pt x="6777" y="12246"/>
                  </a:lnTo>
                  <a:lnTo>
                    <a:pt x="6766" y="12253"/>
                  </a:lnTo>
                  <a:lnTo>
                    <a:pt x="6755" y="12260"/>
                  </a:lnTo>
                  <a:lnTo>
                    <a:pt x="6744" y="12265"/>
                  </a:lnTo>
                  <a:lnTo>
                    <a:pt x="6732" y="12270"/>
                  </a:lnTo>
                  <a:lnTo>
                    <a:pt x="6720" y="12274"/>
                  </a:lnTo>
                  <a:lnTo>
                    <a:pt x="6708" y="12279"/>
                  </a:lnTo>
                  <a:lnTo>
                    <a:pt x="6695" y="12282"/>
                  </a:lnTo>
                  <a:lnTo>
                    <a:pt x="6682" y="12284"/>
                  </a:lnTo>
                  <a:lnTo>
                    <a:pt x="6669" y="12286"/>
                  </a:lnTo>
                  <a:lnTo>
                    <a:pt x="6655" y="12287"/>
                  </a:lnTo>
                  <a:lnTo>
                    <a:pt x="6642" y="12289"/>
                  </a:lnTo>
                  <a:lnTo>
                    <a:pt x="6629" y="12290"/>
                  </a:lnTo>
                  <a:lnTo>
                    <a:pt x="705" y="12290"/>
                  </a:lnTo>
                  <a:lnTo>
                    <a:pt x="691" y="12289"/>
                  </a:lnTo>
                  <a:lnTo>
                    <a:pt x="678" y="12287"/>
                  </a:lnTo>
                  <a:lnTo>
                    <a:pt x="664" y="12286"/>
                  </a:lnTo>
                  <a:lnTo>
                    <a:pt x="651" y="12284"/>
                  </a:lnTo>
                  <a:lnTo>
                    <a:pt x="638" y="12282"/>
                  </a:lnTo>
                  <a:lnTo>
                    <a:pt x="626" y="12279"/>
                  </a:lnTo>
                  <a:lnTo>
                    <a:pt x="613" y="12274"/>
                  </a:lnTo>
                  <a:lnTo>
                    <a:pt x="601" y="12270"/>
                  </a:lnTo>
                  <a:lnTo>
                    <a:pt x="589" y="12265"/>
                  </a:lnTo>
                  <a:lnTo>
                    <a:pt x="578" y="12260"/>
                  </a:lnTo>
                  <a:lnTo>
                    <a:pt x="567" y="12253"/>
                  </a:lnTo>
                  <a:lnTo>
                    <a:pt x="556" y="12246"/>
                  </a:lnTo>
                  <a:lnTo>
                    <a:pt x="546" y="12240"/>
                  </a:lnTo>
                  <a:lnTo>
                    <a:pt x="536" y="12232"/>
                  </a:lnTo>
                  <a:lnTo>
                    <a:pt x="526" y="12224"/>
                  </a:lnTo>
                  <a:lnTo>
                    <a:pt x="516" y="12216"/>
                  </a:lnTo>
                  <a:lnTo>
                    <a:pt x="507" y="12208"/>
                  </a:lnTo>
                  <a:lnTo>
                    <a:pt x="499" y="12199"/>
                  </a:lnTo>
                  <a:lnTo>
                    <a:pt x="491" y="12190"/>
                  </a:lnTo>
                  <a:lnTo>
                    <a:pt x="484" y="12180"/>
                  </a:lnTo>
                  <a:lnTo>
                    <a:pt x="477" y="12170"/>
                  </a:lnTo>
                  <a:lnTo>
                    <a:pt x="470" y="12160"/>
                  </a:lnTo>
                  <a:lnTo>
                    <a:pt x="464" y="12149"/>
                  </a:lnTo>
                  <a:lnTo>
                    <a:pt x="459" y="12138"/>
                  </a:lnTo>
                  <a:lnTo>
                    <a:pt x="454" y="12127"/>
                  </a:lnTo>
                  <a:lnTo>
                    <a:pt x="450" y="12115"/>
                  </a:lnTo>
                  <a:lnTo>
                    <a:pt x="446" y="12103"/>
                  </a:lnTo>
                  <a:lnTo>
                    <a:pt x="444" y="12091"/>
                  </a:lnTo>
                  <a:lnTo>
                    <a:pt x="440" y="12079"/>
                  </a:lnTo>
                  <a:lnTo>
                    <a:pt x="439" y="12067"/>
                  </a:lnTo>
                  <a:lnTo>
                    <a:pt x="438" y="12054"/>
                  </a:lnTo>
                  <a:lnTo>
                    <a:pt x="438" y="12041"/>
                  </a:lnTo>
                  <a:lnTo>
                    <a:pt x="438" y="11454"/>
                  </a:lnTo>
                  <a:lnTo>
                    <a:pt x="438" y="11442"/>
                  </a:lnTo>
                  <a:lnTo>
                    <a:pt x="439" y="11429"/>
                  </a:lnTo>
                  <a:lnTo>
                    <a:pt x="440" y="11417"/>
                  </a:lnTo>
                  <a:lnTo>
                    <a:pt x="444" y="11404"/>
                  </a:lnTo>
                  <a:lnTo>
                    <a:pt x="446" y="11392"/>
                  </a:lnTo>
                  <a:lnTo>
                    <a:pt x="450" y="11381"/>
                  </a:lnTo>
                  <a:lnTo>
                    <a:pt x="454" y="11370"/>
                  </a:lnTo>
                  <a:lnTo>
                    <a:pt x="459" y="11358"/>
                  </a:lnTo>
                  <a:lnTo>
                    <a:pt x="464" y="11348"/>
                  </a:lnTo>
                  <a:lnTo>
                    <a:pt x="470" y="11337"/>
                  </a:lnTo>
                  <a:lnTo>
                    <a:pt x="477" y="11327"/>
                  </a:lnTo>
                  <a:lnTo>
                    <a:pt x="484" y="11316"/>
                  </a:lnTo>
                  <a:lnTo>
                    <a:pt x="491" y="11307"/>
                  </a:lnTo>
                  <a:lnTo>
                    <a:pt x="499" y="11297"/>
                  </a:lnTo>
                  <a:lnTo>
                    <a:pt x="507" y="11288"/>
                  </a:lnTo>
                  <a:lnTo>
                    <a:pt x="516" y="11279"/>
                  </a:lnTo>
                  <a:lnTo>
                    <a:pt x="526" y="11271"/>
                  </a:lnTo>
                  <a:lnTo>
                    <a:pt x="536" y="11263"/>
                  </a:lnTo>
                  <a:lnTo>
                    <a:pt x="546" y="11256"/>
                  </a:lnTo>
                  <a:lnTo>
                    <a:pt x="556" y="11249"/>
                  </a:lnTo>
                  <a:lnTo>
                    <a:pt x="567" y="11242"/>
                  </a:lnTo>
                  <a:lnTo>
                    <a:pt x="578" y="11237"/>
                  </a:lnTo>
                  <a:lnTo>
                    <a:pt x="589" y="11231"/>
                  </a:lnTo>
                  <a:lnTo>
                    <a:pt x="601" y="11226"/>
                  </a:lnTo>
                  <a:lnTo>
                    <a:pt x="613" y="11221"/>
                  </a:lnTo>
                  <a:lnTo>
                    <a:pt x="626" y="11218"/>
                  </a:lnTo>
                  <a:lnTo>
                    <a:pt x="638" y="11215"/>
                  </a:lnTo>
                  <a:lnTo>
                    <a:pt x="651" y="11211"/>
                  </a:lnTo>
                  <a:lnTo>
                    <a:pt x="664" y="11209"/>
                  </a:lnTo>
                  <a:lnTo>
                    <a:pt x="678" y="11208"/>
                  </a:lnTo>
                  <a:lnTo>
                    <a:pt x="691" y="11207"/>
                  </a:lnTo>
                  <a:lnTo>
                    <a:pt x="705" y="11207"/>
                  </a:lnTo>
                  <a:close/>
                  <a:moveTo>
                    <a:pt x="705" y="10024"/>
                  </a:moveTo>
                  <a:lnTo>
                    <a:pt x="6629" y="10024"/>
                  </a:lnTo>
                  <a:lnTo>
                    <a:pt x="6642" y="10024"/>
                  </a:lnTo>
                  <a:lnTo>
                    <a:pt x="6655" y="10025"/>
                  </a:lnTo>
                  <a:lnTo>
                    <a:pt x="6669" y="10027"/>
                  </a:lnTo>
                  <a:lnTo>
                    <a:pt x="6682" y="10029"/>
                  </a:lnTo>
                  <a:lnTo>
                    <a:pt x="6695" y="10032"/>
                  </a:lnTo>
                  <a:lnTo>
                    <a:pt x="6708" y="10035"/>
                  </a:lnTo>
                  <a:lnTo>
                    <a:pt x="6720" y="10039"/>
                  </a:lnTo>
                  <a:lnTo>
                    <a:pt x="6732" y="10043"/>
                  </a:lnTo>
                  <a:lnTo>
                    <a:pt x="6744" y="10049"/>
                  </a:lnTo>
                  <a:lnTo>
                    <a:pt x="6755" y="10054"/>
                  </a:lnTo>
                  <a:lnTo>
                    <a:pt x="6766" y="10060"/>
                  </a:lnTo>
                  <a:lnTo>
                    <a:pt x="6777" y="10066"/>
                  </a:lnTo>
                  <a:lnTo>
                    <a:pt x="6789" y="10073"/>
                  </a:lnTo>
                  <a:lnTo>
                    <a:pt x="6799" y="10081"/>
                  </a:lnTo>
                  <a:lnTo>
                    <a:pt x="6809" y="10089"/>
                  </a:lnTo>
                  <a:lnTo>
                    <a:pt x="6817" y="10096"/>
                  </a:lnTo>
                  <a:lnTo>
                    <a:pt x="6826" y="10105"/>
                  </a:lnTo>
                  <a:lnTo>
                    <a:pt x="6834" y="10114"/>
                  </a:lnTo>
                  <a:lnTo>
                    <a:pt x="6843" y="10124"/>
                  </a:lnTo>
                  <a:lnTo>
                    <a:pt x="6850" y="10134"/>
                  </a:lnTo>
                  <a:lnTo>
                    <a:pt x="6857" y="10144"/>
                  </a:lnTo>
                  <a:lnTo>
                    <a:pt x="6863" y="10154"/>
                  </a:lnTo>
                  <a:lnTo>
                    <a:pt x="6870" y="10165"/>
                  </a:lnTo>
                  <a:lnTo>
                    <a:pt x="6875" y="10175"/>
                  </a:lnTo>
                  <a:lnTo>
                    <a:pt x="6879" y="10187"/>
                  </a:lnTo>
                  <a:lnTo>
                    <a:pt x="6884" y="10198"/>
                  </a:lnTo>
                  <a:lnTo>
                    <a:pt x="6887" y="10211"/>
                  </a:lnTo>
                  <a:lnTo>
                    <a:pt x="6891" y="10222"/>
                  </a:lnTo>
                  <a:lnTo>
                    <a:pt x="6893" y="10234"/>
                  </a:lnTo>
                  <a:lnTo>
                    <a:pt x="6894" y="10246"/>
                  </a:lnTo>
                  <a:lnTo>
                    <a:pt x="6895" y="10260"/>
                  </a:lnTo>
                  <a:lnTo>
                    <a:pt x="6896" y="10272"/>
                  </a:lnTo>
                  <a:lnTo>
                    <a:pt x="6896" y="10859"/>
                  </a:lnTo>
                  <a:lnTo>
                    <a:pt x="6895" y="10872"/>
                  </a:lnTo>
                  <a:lnTo>
                    <a:pt x="6894" y="10884"/>
                  </a:lnTo>
                  <a:lnTo>
                    <a:pt x="6893" y="10896"/>
                  </a:lnTo>
                  <a:lnTo>
                    <a:pt x="6891" y="10908"/>
                  </a:lnTo>
                  <a:lnTo>
                    <a:pt x="6887" y="10921"/>
                  </a:lnTo>
                  <a:lnTo>
                    <a:pt x="6884" y="10933"/>
                  </a:lnTo>
                  <a:lnTo>
                    <a:pt x="6879" y="10944"/>
                  </a:lnTo>
                  <a:lnTo>
                    <a:pt x="6875" y="10955"/>
                  </a:lnTo>
                  <a:lnTo>
                    <a:pt x="6870" y="10966"/>
                  </a:lnTo>
                  <a:lnTo>
                    <a:pt x="6863" y="10977"/>
                  </a:lnTo>
                  <a:lnTo>
                    <a:pt x="6857" y="10987"/>
                  </a:lnTo>
                  <a:lnTo>
                    <a:pt x="6850" y="10997"/>
                  </a:lnTo>
                  <a:lnTo>
                    <a:pt x="6843" y="11007"/>
                  </a:lnTo>
                  <a:lnTo>
                    <a:pt x="6834" y="11016"/>
                  </a:lnTo>
                  <a:lnTo>
                    <a:pt x="6826" y="11025"/>
                  </a:lnTo>
                  <a:lnTo>
                    <a:pt x="6817" y="11034"/>
                  </a:lnTo>
                  <a:lnTo>
                    <a:pt x="6809" y="11043"/>
                  </a:lnTo>
                  <a:lnTo>
                    <a:pt x="6799" y="11050"/>
                  </a:lnTo>
                  <a:lnTo>
                    <a:pt x="6789" y="11057"/>
                  </a:lnTo>
                  <a:lnTo>
                    <a:pt x="6777" y="11064"/>
                  </a:lnTo>
                  <a:lnTo>
                    <a:pt x="6766" y="11070"/>
                  </a:lnTo>
                  <a:lnTo>
                    <a:pt x="6755" y="11077"/>
                  </a:lnTo>
                  <a:lnTo>
                    <a:pt x="6744" y="11083"/>
                  </a:lnTo>
                  <a:lnTo>
                    <a:pt x="6732" y="11087"/>
                  </a:lnTo>
                  <a:lnTo>
                    <a:pt x="6720" y="11092"/>
                  </a:lnTo>
                  <a:lnTo>
                    <a:pt x="6708" y="11096"/>
                  </a:lnTo>
                  <a:lnTo>
                    <a:pt x="6695" y="11099"/>
                  </a:lnTo>
                  <a:lnTo>
                    <a:pt x="6682" y="11102"/>
                  </a:lnTo>
                  <a:lnTo>
                    <a:pt x="6669" y="11104"/>
                  </a:lnTo>
                  <a:lnTo>
                    <a:pt x="6655" y="11106"/>
                  </a:lnTo>
                  <a:lnTo>
                    <a:pt x="6642" y="11106"/>
                  </a:lnTo>
                  <a:lnTo>
                    <a:pt x="6629" y="11107"/>
                  </a:lnTo>
                  <a:lnTo>
                    <a:pt x="705" y="11107"/>
                  </a:lnTo>
                  <a:lnTo>
                    <a:pt x="691" y="11106"/>
                  </a:lnTo>
                  <a:lnTo>
                    <a:pt x="678" y="11106"/>
                  </a:lnTo>
                  <a:lnTo>
                    <a:pt x="664" y="11104"/>
                  </a:lnTo>
                  <a:lnTo>
                    <a:pt x="651" y="11102"/>
                  </a:lnTo>
                  <a:lnTo>
                    <a:pt x="638" y="11099"/>
                  </a:lnTo>
                  <a:lnTo>
                    <a:pt x="626" y="11096"/>
                  </a:lnTo>
                  <a:lnTo>
                    <a:pt x="613" y="11092"/>
                  </a:lnTo>
                  <a:lnTo>
                    <a:pt x="601" y="11087"/>
                  </a:lnTo>
                  <a:lnTo>
                    <a:pt x="589" y="11083"/>
                  </a:lnTo>
                  <a:lnTo>
                    <a:pt x="578" y="11077"/>
                  </a:lnTo>
                  <a:lnTo>
                    <a:pt x="567" y="11070"/>
                  </a:lnTo>
                  <a:lnTo>
                    <a:pt x="556" y="11064"/>
                  </a:lnTo>
                  <a:lnTo>
                    <a:pt x="546" y="11057"/>
                  </a:lnTo>
                  <a:lnTo>
                    <a:pt x="536" y="11050"/>
                  </a:lnTo>
                  <a:lnTo>
                    <a:pt x="526" y="11043"/>
                  </a:lnTo>
                  <a:lnTo>
                    <a:pt x="516" y="11034"/>
                  </a:lnTo>
                  <a:lnTo>
                    <a:pt x="507" y="11025"/>
                  </a:lnTo>
                  <a:lnTo>
                    <a:pt x="499" y="11016"/>
                  </a:lnTo>
                  <a:lnTo>
                    <a:pt x="491" y="11007"/>
                  </a:lnTo>
                  <a:lnTo>
                    <a:pt x="484" y="10997"/>
                  </a:lnTo>
                  <a:lnTo>
                    <a:pt x="477" y="10987"/>
                  </a:lnTo>
                  <a:lnTo>
                    <a:pt x="470" y="10977"/>
                  </a:lnTo>
                  <a:lnTo>
                    <a:pt x="464" y="10966"/>
                  </a:lnTo>
                  <a:lnTo>
                    <a:pt x="459" y="10955"/>
                  </a:lnTo>
                  <a:lnTo>
                    <a:pt x="454" y="10944"/>
                  </a:lnTo>
                  <a:lnTo>
                    <a:pt x="450" y="10933"/>
                  </a:lnTo>
                  <a:lnTo>
                    <a:pt x="446" y="10921"/>
                  </a:lnTo>
                  <a:lnTo>
                    <a:pt x="444" y="10908"/>
                  </a:lnTo>
                  <a:lnTo>
                    <a:pt x="440" y="10896"/>
                  </a:lnTo>
                  <a:lnTo>
                    <a:pt x="439" y="10884"/>
                  </a:lnTo>
                  <a:lnTo>
                    <a:pt x="438" y="10872"/>
                  </a:lnTo>
                  <a:lnTo>
                    <a:pt x="438" y="10859"/>
                  </a:lnTo>
                  <a:lnTo>
                    <a:pt x="438" y="10272"/>
                  </a:lnTo>
                  <a:lnTo>
                    <a:pt x="438" y="10260"/>
                  </a:lnTo>
                  <a:lnTo>
                    <a:pt x="439" y="10246"/>
                  </a:lnTo>
                  <a:lnTo>
                    <a:pt x="440" y="10234"/>
                  </a:lnTo>
                  <a:lnTo>
                    <a:pt x="444" y="10222"/>
                  </a:lnTo>
                  <a:lnTo>
                    <a:pt x="446" y="10211"/>
                  </a:lnTo>
                  <a:lnTo>
                    <a:pt x="450" y="10198"/>
                  </a:lnTo>
                  <a:lnTo>
                    <a:pt x="454" y="10187"/>
                  </a:lnTo>
                  <a:lnTo>
                    <a:pt x="459" y="10175"/>
                  </a:lnTo>
                  <a:lnTo>
                    <a:pt x="464" y="10165"/>
                  </a:lnTo>
                  <a:lnTo>
                    <a:pt x="470" y="10154"/>
                  </a:lnTo>
                  <a:lnTo>
                    <a:pt x="477" y="10144"/>
                  </a:lnTo>
                  <a:lnTo>
                    <a:pt x="484" y="10134"/>
                  </a:lnTo>
                  <a:lnTo>
                    <a:pt x="491" y="10124"/>
                  </a:lnTo>
                  <a:lnTo>
                    <a:pt x="499" y="10114"/>
                  </a:lnTo>
                  <a:lnTo>
                    <a:pt x="507" y="10105"/>
                  </a:lnTo>
                  <a:lnTo>
                    <a:pt x="516" y="10096"/>
                  </a:lnTo>
                  <a:lnTo>
                    <a:pt x="526" y="10089"/>
                  </a:lnTo>
                  <a:lnTo>
                    <a:pt x="536" y="10081"/>
                  </a:lnTo>
                  <a:lnTo>
                    <a:pt x="546" y="10073"/>
                  </a:lnTo>
                  <a:lnTo>
                    <a:pt x="556" y="10066"/>
                  </a:lnTo>
                  <a:lnTo>
                    <a:pt x="567" y="10060"/>
                  </a:lnTo>
                  <a:lnTo>
                    <a:pt x="578" y="10054"/>
                  </a:lnTo>
                  <a:lnTo>
                    <a:pt x="589" y="10049"/>
                  </a:lnTo>
                  <a:lnTo>
                    <a:pt x="601" y="10043"/>
                  </a:lnTo>
                  <a:lnTo>
                    <a:pt x="613" y="10039"/>
                  </a:lnTo>
                  <a:lnTo>
                    <a:pt x="626" y="10035"/>
                  </a:lnTo>
                  <a:lnTo>
                    <a:pt x="638" y="10032"/>
                  </a:lnTo>
                  <a:lnTo>
                    <a:pt x="651" y="10029"/>
                  </a:lnTo>
                  <a:lnTo>
                    <a:pt x="664" y="10027"/>
                  </a:lnTo>
                  <a:lnTo>
                    <a:pt x="678" y="10025"/>
                  </a:lnTo>
                  <a:lnTo>
                    <a:pt x="691" y="10024"/>
                  </a:lnTo>
                  <a:lnTo>
                    <a:pt x="705" y="10024"/>
                  </a:lnTo>
                  <a:close/>
                  <a:moveTo>
                    <a:pt x="705" y="8842"/>
                  </a:moveTo>
                  <a:lnTo>
                    <a:pt x="6629" y="8842"/>
                  </a:lnTo>
                  <a:lnTo>
                    <a:pt x="6642" y="8842"/>
                  </a:lnTo>
                  <a:lnTo>
                    <a:pt x="6655" y="8843"/>
                  </a:lnTo>
                  <a:lnTo>
                    <a:pt x="6669" y="8845"/>
                  </a:lnTo>
                  <a:lnTo>
                    <a:pt x="6682" y="8846"/>
                  </a:lnTo>
                  <a:lnTo>
                    <a:pt x="6695" y="8849"/>
                  </a:lnTo>
                  <a:lnTo>
                    <a:pt x="6708" y="8853"/>
                  </a:lnTo>
                  <a:lnTo>
                    <a:pt x="6720" y="8857"/>
                  </a:lnTo>
                  <a:lnTo>
                    <a:pt x="6732" y="8862"/>
                  </a:lnTo>
                  <a:lnTo>
                    <a:pt x="6744" y="8866"/>
                  </a:lnTo>
                  <a:lnTo>
                    <a:pt x="6755" y="8872"/>
                  </a:lnTo>
                  <a:lnTo>
                    <a:pt x="6766" y="8877"/>
                  </a:lnTo>
                  <a:lnTo>
                    <a:pt x="6777" y="8884"/>
                  </a:lnTo>
                  <a:lnTo>
                    <a:pt x="6789" y="8891"/>
                  </a:lnTo>
                  <a:lnTo>
                    <a:pt x="6799" y="8898"/>
                  </a:lnTo>
                  <a:lnTo>
                    <a:pt x="6809" y="8906"/>
                  </a:lnTo>
                  <a:lnTo>
                    <a:pt x="6817" y="8915"/>
                  </a:lnTo>
                  <a:lnTo>
                    <a:pt x="6826" y="8923"/>
                  </a:lnTo>
                  <a:lnTo>
                    <a:pt x="6834" y="8932"/>
                  </a:lnTo>
                  <a:lnTo>
                    <a:pt x="6843" y="8942"/>
                  </a:lnTo>
                  <a:lnTo>
                    <a:pt x="6850" y="8952"/>
                  </a:lnTo>
                  <a:lnTo>
                    <a:pt x="6857" y="8962"/>
                  </a:lnTo>
                  <a:lnTo>
                    <a:pt x="6863" y="8972"/>
                  </a:lnTo>
                  <a:lnTo>
                    <a:pt x="6870" y="8983"/>
                  </a:lnTo>
                  <a:lnTo>
                    <a:pt x="6875" y="8994"/>
                  </a:lnTo>
                  <a:lnTo>
                    <a:pt x="6879" y="9005"/>
                  </a:lnTo>
                  <a:lnTo>
                    <a:pt x="6884" y="9016"/>
                  </a:lnTo>
                  <a:lnTo>
                    <a:pt x="6887" y="9028"/>
                  </a:lnTo>
                  <a:lnTo>
                    <a:pt x="6891" y="9039"/>
                  </a:lnTo>
                  <a:lnTo>
                    <a:pt x="6893" y="9051"/>
                  </a:lnTo>
                  <a:lnTo>
                    <a:pt x="6894" y="9065"/>
                  </a:lnTo>
                  <a:lnTo>
                    <a:pt x="6895" y="9077"/>
                  </a:lnTo>
                  <a:lnTo>
                    <a:pt x="6896" y="9089"/>
                  </a:lnTo>
                  <a:lnTo>
                    <a:pt x="6896" y="9676"/>
                  </a:lnTo>
                  <a:lnTo>
                    <a:pt x="6895" y="9689"/>
                  </a:lnTo>
                  <a:lnTo>
                    <a:pt x="6894" y="9701"/>
                  </a:lnTo>
                  <a:lnTo>
                    <a:pt x="6893" y="9714"/>
                  </a:lnTo>
                  <a:lnTo>
                    <a:pt x="6891" y="9726"/>
                  </a:lnTo>
                  <a:lnTo>
                    <a:pt x="6887" y="9738"/>
                  </a:lnTo>
                  <a:lnTo>
                    <a:pt x="6884" y="9750"/>
                  </a:lnTo>
                  <a:lnTo>
                    <a:pt x="6879" y="9761"/>
                  </a:lnTo>
                  <a:lnTo>
                    <a:pt x="6875" y="9772"/>
                  </a:lnTo>
                  <a:lnTo>
                    <a:pt x="6870" y="9784"/>
                  </a:lnTo>
                  <a:lnTo>
                    <a:pt x="6863" y="9795"/>
                  </a:lnTo>
                  <a:lnTo>
                    <a:pt x="6857" y="9805"/>
                  </a:lnTo>
                  <a:lnTo>
                    <a:pt x="6850" y="9815"/>
                  </a:lnTo>
                  <a:lnTo>
                    <a:pt x="6843" y="9825"/>
                  </a:lnTo>
                  <a:lnTo>
                    <a:pt x="6834" y="9834"/>
                  </a:lnTo>
                  <a:lnTo>
                    <a:pt x="6826" y="9842"/>
                  </a:lnTo>
                  <a:lnTo>
                    <a:pt x="6817" y="9851"/>
                  </a:lnTo>
                  <a:lnTo>
                    <a:pt x="6809" y="9860"/>
                  </a:lnTo>
                  <a:lnTo>
                    <a:pt x="6799" y="9868"/>
                  </a:lnTo>
                  <a:lnTo>
                    <a:pt x="6789" y="9875"/>
                  </a:lnTo>
                  <a:lnTo>
                    <a:pt x="6777" y="9882"/>
                  </a:lnTo>
                  <a:lnTo>
                    <a:pt x="6766" y="9888"/>
                  </a:lnTo>
                  <a:lnTo>
                    <a:pt x="6755" y="9895"/>
                  </a:lnTo>
                  <a:lnTo>
                    <a:pt x="6744" y="9900"/>
                  </a:lnTo>
                  <a:lnTo>
                    <a:pt x="6732" y="9905"/>
                  </a:lnTo>
                  <a:lnTo>
                    <a:pt x="6720" y="9909"/>
                  </a:lnTo>
                  <a:lnTo>
                    <a:pt x="6708" y="9913"/>
                  </a:lnTo>
                  <a:lnTo>
                    <a:pt x="6695" y="9917"/>
                  </a:lnTo>
                  <a:lnTo>
                    <a:pt x="6682" y="9919"/>
                  </a:lnTo>
                  <a:lnTo>
                    <a:pt x="6669" y="9921"/>
                  </a:lnTo>
                  <a:lnTo>
                    <a:pt x="6655" y="9923"/>
                  </a:lnTo>
                  <a:lnTo>
                    <a:pt x="6642" y="9924"/>
                  </a:lnTo>
                  <a:lnTo>
                    <a:pt x="6629" y="9924"/>
                  </a:lnTo>
                  <a:lnTo>
                    <a:pt x="705" y="9924"/>
                  </a:lnTo>
                  <a:lnTo>
                    <a:pt x="691" y="9924"/>
                  </a:lnTo>
                  <a:lnTo>
                    <a:pt x="678" y="9923"/>
                  </a:lnTo>
                  <a:lnTo>
                    <a:pt x="664" y="9921"/>
                  </a:lnTo>
                  <a:lnTo>
                    <a:pt x="651" y="9919"/>
                  </a:lnTo>
                  <a:lnTo>
                    <a:pt x="638" y="9917"/>
                  </a:lnTo>
                  <a:lnTo>
                    <a:pt x="626" y="9913"/>
                  </a:lnTo>
                  <a:lnTo>
                    <a:pt x="613" y="9909"/>
                  </a:lnTo>
                  <a:lnTo>
                    <a:pt x="601" y="9905"/>
                  </a:lnTo>
                  <a:lnTo>
                    <a:pt x="589" y="9900"/>
                  </a:lnTo>
                  <a:lnTo>
                    <a:pt x="578" y="9895"/>
                  </a:lnTo>
                  <a:lnTo>
                    <a:pt x="567" y="9888"/>
                  </a:lnTo>
                  <a:lnTo>
                    <a:pt x="556" y="9882"/>
                  </a:lnTo>
                  <a:lnTo>
                    <a:pt x="546" y="9875"/>
                  </a:lnTo>
                  <a:lnTo>
                    <a:pt x="536" y="9868"/>
                  </a:lnTo>
                  <a:lnTo>
                    <a:pt x="526" y="9860"/>
                  </a:lnTo>
                  <a:lnTo>
                    <a:pt x="516" y="9851"/>
                  </a:lnTo>
                  <a:lnTo>
                    <a:pt x="507" y="9842"/>
                  </a:lnTo>
                  <a:lnTo>
                    <a:pt x="499" y="9834"/>
                  </a:lnTo>
                  <a:lnTo>
                    <a:pt x="491" y="9825"/>
                  </a:lnTo>
                  <a:lnTo>
                    <a:pt x="484" y="9815"/>
                  </a:lnTo>
                  <a:lnTo>
                    <a:pt x="477" y="9805"/>
                  </a:lnTo>
                  <a:lnTo>
                    <a:pt x="470" y="9795"/>
                  </a:lnTo>
                  <a:lnTo>
                    <a:pt x="464" y="9784"/>
                  </a:lnTo>
                  <a:lnTo>
                    <a:pt x="459" y="9772"/>
                  </a:lnTo>
                  <a:lnTo>
                    <a:pt x="454" y="9761"/>
                  </a:lnTo>
                  <a:lnTo>
                    <a:pt x="450" y="9750"/>
                  </a:lnTo>
                  <a:lnTo>
                    <a:pt x="446" y="9738"/>
                  </a:lnTo>
                  <a:lnTo>
                    <a:pt x="444" y="9726"/>
                  </a:lnTo>
                  <a:lnTo>
                    <a:pt x="440" y="9714"/>
                  </a:lnTo>
                  <a:lnTo>
                    <a:pt x="439" y="9701"/>
                  </a:lnTo>
                  <a:lnTo>
                    <a:pt x="438" y="9689"/>
                  </a:lnTo>
                  <a:lnTo>
                    <a:pt x="438" y="9676"/>
                  </a:lnTo>
                  <a:lnTo>
                    <a:pt x="438" y="9089"/>
                  </a:lnTo>
                  <a:lnTo>
                    <a:pt x="438" y="9077"/>
                  </a:lnTo>
                  <a:lnTo>
                    <a:pt x="439" y="9065"/>
                  </a:lnTo>
                  <a:lnTo>
                    <a:pt x="440" y="9051"/>
                  </a:lnTo>
                  <a:lnTo>
                    <a:pt x="444" y="9039"/>
                  </a:lnTo>
                  <a:lnTo>
                    <a:pt x="446" y="9028"/>
                  </a:lnTo>
                  <a:lnTo>
                    <a:pt x="450" y="9016"/>
                  </a:lnTo>
                  <a:lnTo>
                    <a:pt x="454" y="9005"/>
                  </a:lnTo>
                  <a:lnTo>
                    <a:pt x="459" y="8994"/>
                  </a:lnTo>
                  <a:lnTo>
                    <a:pt x="464" y="8983"/>
                  </a:lnTo>
                  <a:lnTo>
                    <a:pt x="470" y="8972"/>
                  </a:lnTo>
                  <a:lnTo>
                    <a:pt x="477" y="8962"/>
                  </a:lnTo>
                  <a:lnTo>
                    <a:pt x="484" y="8952"/>
                  </a:lnTo>
                  <a:lnTo>
                    <a:pt x="491" y="8942"/>
                  </a:lnTo>
                  <a:lnTo>
                    <a:pt x="499" y="8932"/>
                  </a:lnTo>
                  <a:lnTo>
                    <a:pt x="507" y="8923"/>
                  </a:lnTo>
                  <a:lnTo>
                    <a:pt x="516" y="8915"/>
                  </a:lnTo>
                  <a:lnTo>
                    <a:pt x="526" y="8906"/>
                  </a:lnTo>
                  <a:lnTo>
                    <a:pt x="536" y="8898"/>
                  </a:lnTo>
                  <a:lnTo>
                    <a:pt x="546" y="8891"/>
                  </a:lnTo>
                  <a:lnTo>
                    <a:pt x="556" y="8884"/>
                  </a:lnTo>
                  <a:lnTo>
                    <a:pt x="567" y="8877"/>
                  </a:lnTo>
                  <a:lnTo>
                    <a:pt x="578" y="8872"/>
                  </a:lnTo>
                  <a:lnTo>
                    <a:pt x="589" y="8866"/>
                  </a:lnTo>
                  <a:lnTo>
                    <a:pt x="601" y="8862"/>
                  </a:lnTo>
                  <a:lnTo>
                    <a:pt x="613" y="8857"/>
                  </a:lnTo>
                  <a:lnTo>
                    <a:pt x="626" y="8853"/>
                  </a:lnTo>
                  <a:lnTo>
                    <a:pt x="638" y="8849"/>
                  </a:lnTo>
                  <a:lnTo>
                    <a:pt x="651" y="8846"/>
                  </a:lnTo>
                  <a:lnTo>
                    <a:pt x="664" y="8845"/>
                  </a:lnTo>
                  <a:lnTo>
                    <a:pt x="678" y="8843"/>
                  </a:lnTo>
                  <a:lnTo>
                    <a:pt x="691" y="8842"/>
                  </a:lnTo>
                  <a:lnTo>
                    <a:pt x="705" y="8842"/>
                  </a:lnTo>
                  <a:close/>
                  <a:moveTo>
                    <a:pt x="705" y="7659"/>
                  </a:moveTo>
                  <a:lnTo>
                    <a:pt x="6629" y="7659"/>
                  </a:lnTo>
                  <a:lnTo>
                    <a:pt x="6642" y="7659"/>
                  </a:lnTo>
                  <a:lnTo>
                    <a:pt x="6655" y="7660"/>
                  </a:lnTo>
                  <a:lnTo>
                    <a:pt x="6669" y="7662"/>
                  </a:lnTo>
                  <a:lnTo>
                    <a:pt x="6682" y="7665"/>
                  </a:lnTo>
                  <a:lnTo>
                    <a:pt x="6695" y="7667"/>
                  </a:lnTo>
                  <a:lnTo>
                    <a:pt x="6708" y="7670"/>
                  </a:lnTo>
                  <a:lnTo>
                    <a:pt x="6720" y="7675"/>
                  </a:lnTo>
                  <a:lnTo>
                    <a:pt x="6732" y="7679"/>
                  </a:lnTo>
                  <a:lnTo>
                    <a:pt x="6744" y="7684"/>
                  </a:lnTo>
                  <a:lnTo>
                    <a:pt x="6755" y="7689"/>
                  </a:lnTo>
                  <a:lnTo>
                    <a:pt x="6766" y="7696"/>
                  </a:lnTo>
                  <a:lnTo>
                    <a:pt x="6777" y="7701"/>
                  </a:lnTo>
                  <a:lnTo>
                    <a:pt x="6789" y="7709"/>
                  </a:lnTo>
                  <a:lnTo>
                    <a:pt x="6799" y="7716"/>
                  </a:lnTo>
                  <a:lnTo>
                    <a:pt x="6809" y="7723"/>
                  </a:lnTo>
                  <a:lnTo>
                    <a:pt x="6817" y="7732"/>
                  </a:lnTo>
                  <a:lnTo>
                    <a:pt x="6826" y="7740"/>
                  </a:lnTo>
                  <a:lnTo>
                    <a:pt x="6834" y="7750"/>
                  </a:lnTo>
                  <a:lnTo>
                    <a:pt x="6843" y="7759"/>
                  </a:lnTo>
                  <a:lnTo>
                    <a:pt x="6850" y="7769"/>
                  </a:lnTo>
                  <a:lnTo>
                    <a:pt x="6857" y="7779"/>
                  </a:lnTo>
                  <a:lnTo>
                    <a:pt x="6863" y="7789"/>
                  </a:lnTo>
                  <a:lnTo>
                    <a:pt x="6870" y="7800"/>
                  </a:lnTo>
                  <a:lnTo>
                    <a:pt x="6875" y="7811"/>
                  </a:lnTo>
                  <a:lnTo>
                    <a:pt x="6879" y="7822"/>
                  </a:lnTo>
                  <a:lnTo>
                    <a:pt x="6884" y="7833"/>
                  </a:lnTo>
                  <a:lnTo>
                    <a:pt x="6887" y="7846"/>
                  </a:lnTo>
                  <a:lnTo>
                    <a:pt x="6891" y="7858"/>
                  </a:lnTo>
                  <a:lnTo>
                    <a:pt x="6893" y="7870"/>
                  </a:lnTo>
                  <a:lnTo>
                    <a:pt x="6894" y="7882"/>
                  </a:lnTo>
                  <a:lnTo>
                    <a:pt x="6895" y="7894"/>
                  </a:lnTo>
                  <a:lnTo>
                    <a:pt x="6896" y="7907"/>
                  </a:lnTo>
                  <a:lnTo>
                    <a:pt x="6896" y="8494"/>
                  </a:lnTo>
                  <a:lnTo>
                    <a:pt x="6895" y="8507"/>
                  </a:lnTo>
                  <a:lnTo>
                    <a:pt x="6894" y="8519"/>
                  </a:lnTo>
                  <a:lnTo>
                    <a:pt x="6893" y="8531"/>
                  </a:lnTo>
                  <a:lnTo>
                    <a:pt x="6891" y="8543"/>
                  </a:lnTo>
                  <a:lnTo>
                    <a:pt x="6887" y="8556"/>
                  </a:lnTo>
                  <a:lnTo>
                    <a:pt x="6884" y="8568"/>
                  </a:lnTo>
                  <a:lnTo>
                    <a:pt x="6879" y="8579"/>
                  </a:lnTo>
                  <a:lnTo>
                    <a:pt x="6875" y="8590"/>
                  </a:lnTo>
                  <a:lnTo>
                    <a:pt x="6870" y="8601"/>
                  </a:lnTo>
                  <a:lnTo>
                    <a:pt x="6863" y="8612"/>
                  </a:lnTo>
                  <a:lnTo>
                    <a:pt x="6857" y="8622"/>
                  </a:lnTo>
                  <a:lnTo>
                    <a:pt x="6850" y="8632"/>
                  </a:lnTo>
                  <a:lnTo>
                    <a:pt x="6843" y="8642"/>
                  </a:lnTo>
                  <a:lnTo>
                    <a:pt x="6834" y="8651"/>
                  </a:lnTo>
                  <a:lnTo>
                    <a:pt x="6826" y="8661"/>
                  </a:lnTo>
                  <a:lnTo>
                    <a:pt x="6817" y="8669"/>
                  </a:lnTo>
                  <a:lnTo>
                    <a:pt x="6809" y="8678"/>
                  </a:lnTo>
                  <a:lnTo>
                    <a:pt x="6799" y="8685"/>
                  </a:lnTo>
                  <a:lnTo>
                    <a:pt x="6789" y="8692"/>
                  </a:lnTo>
                  <a:lnTo>
                    <a:pt x="6777" y="8700"/>
                  </a:lnTo>
                  <a:lnTo>
                    <a:pt x="6766" y="8706"/>
                  </a:lnTo>
                  <a:lnTo>
                    <a:pt x="6755" y="8712"/>
                  </a:lnTo>
                  <a:lnTo>
                    <a:pt x="6744" y="8717"/>
                  </a:lnTo>
                  <a:lnTo>
                    <a:pt x="6732" y="8722"/>
                  </a:lnTo>
                  <a:lnTo>
                    <a:pt x="6720" y="8726"/>
                  </a:lnTo>
                  <a:lnTo>
                    <a:pt x="6708" y="8731"/>
                  </a:lnTo>
                  <a:lnTo>
                    <a:pt x="6695" y="8734"/>
                  </a:lnTo>
                  <a:lnTo>
                    <a:pt x="6682" y="8736"/>
                  </a:lnTo>
                  <a:lnTo>
                    <a:pt x="6669" y="8739"/>
                  </a:lnTo>
                  <a:lnTo>
                    <a:pt x="6655" y="8741"/>
                  </a:lnTo>
                  <a:lnTo>
                    <a:pt x="6642" y="8742"/>
                  </a:lnTo>
                  <a:lnTo>
                    <a:pt x="6629" y="8742"/>
                  </a:lnTo>
                  <a:lnTo>
                    <a:pt x="705" y="8742"/>
                  </a:lnTo>
                  <a:lnTo>
                    <a:pt x="691" y="8742"/>
                  </a:lnTo>
                  <a:lnTo>
                    <a:pt x="678" y="8741"/>
                  </a:lnTo>
                  <a:lnTo>
                    <a:pt x="664" y="8739"/>
                  </a:lnTo>
                  <a:lnTo>
                    <a:pt x="651" y="8736"/>
                  </a:lnTo>
                  <a:lnTo>
                    <a:pt x="638" y="8734"/>
                  </a:lnTo>
                  <a:lnTo>
                    <a:pt x="626" y="8731"/>
                  </a:lnTo>
                  <a:lnTo>
                    <a:pt x="613" y="8726"/>
                  </a:lnTo>
                  <a:lnTo>
                    <a:pt x="601" y="8722"/>
                  </a:lnTo>
                  <a:lnTo>
                    <a:pt x="589" y="8717"/>
                  </a:lnTo>
                  <a:lnTo>
                    <a:pt x="578" y="8712"/>
                  </a:lnTo>
                  <a:lnTo>
                    <a:pt x="567" y="8706"/>
                  </a:lnTo>
                  <a:lnTo>
                    <a:pt x="556" y="8700"/>
                  </a:lnTo>
                  <a:lnTo>
                    <a:pt x="546" y="8692"/>
                  </a:lnTo>
                  <a:lnTo>
                    <a:pt x="536" y="8685"/>
                  </a:lnTo>
                  <a:lnTo>
                    <a:pt x="526" y="8678"/>
                  </a:lnTo>
                  <a:lnTo>
                    <a:pt x="516" y="8669"/>
                  </a:lnTo>
                  <a:lnTo>
                    <a:pt x="507" y="8661"/>
                  </a:lnTo>
                  <a:lnTo>
                    <a:pt x="499" y="8651"/>
                  </a:lnTo>
                  <a:lnTo>
                    <a:pt x="491" y="8642"/>
                  </a:lnTo>
                  <a:lnTo>
                    <a:pt x="484" y="8632"/>
                  </a:lnTo>
                  <a:lnTo>
                    <a:pt x="477" y="8622"/>
                  </a:lnTo>
                  <a:lnTo>
                    <a:pt x="470" y="8612"/>
                  </a:lnTo>
                  <a:lnTo>
                    <a:pt x="464" y="8601"/>
                  </a:lnTo>
                  <a:lnTo>
                    <a:pt x="459" y="8590"/>
                  </a:lnTo>
                  <a:lnTo>
                    <a:pt x="454" y="8579"/>
                  </a:lnTo>
                  <a:lnTo>
                    <a:pt x="450" y="8568"/>
                  </a:lnTo>
                  <a:lnTo>
                    <a:pt x="446" y="8556"/>
                  </a:lnTo>
                  <a:lnTo>
                    <a:pt x="444" y="8543"/>
                  </a:lnTo>
                  <a:lnTo>
                    <a:pt x="440" y="8531"/>
                  </a:lnTo>
                  <a:lnTo>
                    <a:pt x="439" y="8519"/>
                  </a:lnTo>
                  <a:lnTo>
                    <a:pt x="438" y="8507"/>
                  </a:lnTo>
                  <a:lnTo>
                    <a:pt x="438" y="8494"/>
                  </a:lnTo>
                  <a:lnTo>
                    <a:pt x="438" y="7907"/>
                  </a:lnTo>
                  <a:lnTo>
                    <a:pt x="438" y="7894"/>
                  </a:lnTo>
                  <a:lnTo>
                    <a:pt x="439" y="7882"/>
                  </a:lnTo>
                  <a:lnTo>
                    <a:pt x="440" y="7870"/>
                  </a:lnTo>
                  <a:lnTo>
                    <a:pt x="444" y="7858"/>
                  </a:lnTo>
                  <a:lnTo>
                    <a:pt x="446" y="7846"/>
                  </a:lnTo>
                  <a:lnTo>
                    <a:pt x="450" y="7833"/>
                  </a:lnTo>
                  <a:lnTo>
                    <a:pt x="454" y="7822"/>
                  </a:lnTo>
                  <a:lnTo>
                    <a:pt x="459" y="7811"/>
                  </a:lnTo>
                  <a:lnTo>
                    <a:pt x="464" y="7800"/>
                  </a:lnTo>
                  <a:lnTo>
                    <a:pt x="470" y="7789"/>
                  </a:lnTo>
                  <a:lnTo>
                    <a:pt x="477" y="7779"/>
                  </a:lnTo>
                  <a:lnTo>
                    <a:pt x="484" y="7769"/>
                  </a:lnTo>
                  <a:lnTo>
                    <a:pt x="491" y="7759"/>
                  </a:lnTo>
                  <a:lnTo>
                    <a:pt x="499" y="7750"/>
                  </a:lnTo>
                  <a:lnTo>
                    <a:pt x="507" y="7740"/>
                  </a:lnTo>
                  <a:lnTo>
                    <a:pt x="516" y="7732"/>
                  </a:lnTo>
                  <a:lnTo>
                    <a:pt x="526" y="7723"/>
                  </a:lnTo>
                  <a:lnTo>
                    <a:pt x="536" y="7716"/>
                  </a:lnTo>
                  <a:lnTo>
                    <a:pt x="546" y="7709"/>
                  </a:lnTo>
                  <a:lnTo>
                    <a:pt x="556" y="7701"/>
                  </a:lnTo>
                  <a:lnTo>
                    <a:pt x="567" y="7696"/>
                  </a:lnTo>
                  <a:lnTo>
                    <a:pt x="578" y="7689"/>
                  </a:lnTo>
                  <a:lnTo>
                    <a:pt x="589" y="7684"/>
                  </a:lnTo>
                  <a:lnTo>
                    <a:pt x="601" y="7679"/>
                  </a:lnTo>
                  <a:lnTo>
                    <a:pt x="613" y="7675"/>
                  </a:lnTo>
                  <a:lnTo>
                    <a:pt x="626" y="7670"/>
                  </a:lnTo>
                  <a:lnTo>
                    <a:pt x="638" y="7667"/>
                  </a:lnTo>
                  <a:lnTo>
                    <a:pt x="651" y="7665"/>
                  </a:lnTo>
                  <a:lnTo>
                    <a:pt x="664" y="7662"/>
                  </a:lnTo>
                  <a:lnTo>
                    <a:pt x="678" y="7660"/>
                  </a:lnTo>
                  <a:lnTo>
                    <a:pt x="691" y="7659"/>
                  </a:lnTo>
                  <a:lnTo>
                    <a:pt x="705" y="7659"/>
                  </a:lnTo>
                  <a:close/>
                  <a:moveTo>
                    <a:pt x="705" y="6477"/>
                  </a:moveTo>
                  <a:lnTo>
                    <a:pt x="6629" y="6477"/>
                  </a:lnTo>
                  <a:lnTo>
                    <a:pt x="6642" y="6477"/>
                  </a:lnTo>
                  <a:lnTo>
                    <a:pt x="6655" y="6478"/>
                  </a:lnTo>
                  <a:lnTo>
                    <a:pt x="6669" y="6480"/>
                  </a:lnTo>
                  <a:lnTo>
                    <a:pt x="6682" y="6482"/>
                  </a:lnTo>
                  <a:lnTo>
                    <a:pt x="6695" y="6484"/>
                  </a:lnTo>
                  <a:lnTo>
                    <a:pt x="6708" y="6488"/>
                  </a:lnTo>
                  <a:lnTo>
                    <a:pt x="6720" y="6492"/>
                  </a:lnTo>
                  <a:lnTo>
                    <a:pt x="6732" y="6497"/>
                  </a:lnTo>
                  <a:lnTo>
                    <a:pt x="6744" y="6501"/>
                  </a:lnTo>
                  <a:lnTo>
                    <a:pt x="6755" y="6506"/>
                  </a:lnTo>
                  <a:lnTo>
                    <a:pt x="6766" y="6513"/>
                  </a:lnTo>
                  <a:lnTo>
                    <a:pt x="6777" y="6519"/>
                  </a:lnTo>
                  <a:lnTo>
                    <a:pt x="6789" y="6526"/>
                  </a:lnTo>
                  <a:lnTo>
                    <a:pt x="6799" y="6533"/>
                  </a:lnTo>
                  <a:lnTo>
                    <a:pt x="6809" y="6541"/>
                  </a:lnTo>
                  <a:lnTo>
                    <a:pt x="6817" y="6550"/>
                  </a:lnTo>
                  <a:lnTo>
                    <a:pt x="6826" y="6559"/>
                  </a:lnTo>
                  <a:lnTo>
                    <a:pt x="6834" y="6568"/>
                  </a:lnTo>
                  <a:lnTo>
                    <a:pt x="6843" y="6576"/>
                  </a:lnTo>
                  <a:lnTo>
                    <a:pt x="6850" y="6586"/>
                  </a:lnTo>
                  <a:lnTo>
                    <a:pt x="6857" y="6596"/>
                  </a:lnTo>
                  <a:lnTo>
                    <a:pt x="6863" y="6606"/>
                  </a:lnTo>
                  <a:lnTo>
                    <a:pt x="6870" y="6617"/>
                  </a:lnTo>
                  <a:lnTo>
                    <a:pt x="6875" y="6629"/>
                  </a:lnTo>
                  <a:lnTo>
                    <a:pt x="6879" y="6640"/>
                  </a:lnTo>
                  <a:lnTo>
                    <a:pt x="6884" y="6651"/>
                  </a:lnTo>
                  <a:lnTo>
                    <a:pt x="6887" y="6663"/>
                  </a:lnTo>
                  <a:lnTo>
                    <a:pt x="6891" y="6675"/>
                  </a:lnTo>
                  <a:lnTo>
                    <a:pt x="6893" y="6687"/>
                  </a:lnTo>
                  <a:lnTo>
                    <a:pt x="6894" y="6700"/>
                  </a:lnTo>
                  <a:lnTo>
                    <a:pt x="6895" y="6712"/>
                  </a:lnTo>
                  <a:lnTo>
                    <a:pt x="6896" y="6725"/>
                  </a:lnTo>
                  <a:lnTo>
                    <a:pt x="6896" y="7312"/>
                  </a:lnTo>
                  <a:lnTo>
                    <a:pt x="6895" y="7324"/>
                  </a:lnTo>
                  <a:lnTo>
                    <a:pt x="6894" y="7336"/>
                  </a:lnTo>
                  <a:lnTo>
                    <a:pt x="6893" y="7350"/>
                  </a:lnTo>
                  <a:lnTo>
                    <a:pt x="6891" y="7362"/>
                  </a:lnTo>
                  <a:lnTo>
                    <a:pt x="6887" y="7373"/>
                  </a:lnTo>
                  <a:lnTo>
                    <a:pt x="6884" y="7385"/>
                  </a:lnTo>
                  <a:lnTo>
                    <a:pt x="6879" y="7396"/>
                  </a:lnTo>
                  <a:lnTo>
                    <a:pt x="6875" y="7407"/>
                  </a:lnTo>
                  <a:lnTo>
                    <a:pt x="6870" y="7418"/>
                  </a:lnTo>
                  <a:lnTo>
                    <a:pt x="6863" y="7429"/>
                  </a:lnTo>
                  <a:lnTo>
                    <a:pt x="6857" y="7439"/>
                  </a:lnTo>
                  <a:lnTo>
                    <a:pt x="6850" y="7449"/>
                  </a:lnTo>
                  <a:lnTo>
                    <a:pt x="6843" y="7459"/>
                  </a:lnTo>
                  <a:lnTo>
                    <a:pt x="6834" y="7469"/>
                  </a:lnTo>
                  <a:lnTo>
                    <a:pt x="6826" y="7478"/>
                  </a:lnTo>
                  <a:lnTo>
                    <a:pt x="6817" y="7486"/>
                  </a:lnTo>
                  <a:lnTo>
                    <a:pt x="6809" y="7495"/>
                  </a:lnTo>
                  <a:lnTo>
                    <a:pt x="6799" y="7503"/>
                  </a:lnTo>
                  <a:lnTo>
                    <a:pt x="6789" y="7510"/>
                  </a:lnTo>
                  <a:lnTo>
                    <a:pt x="6777" y="7517"/>
                  </a:lnTo>
                  <a:lnTo>
                    <a:pt x="6766" y="7524"/>
                  </a:lnTo>
                  <a:lnTo>
                    <a:pt x="6755" y="7529"/>
                  </a:lnTo>
                  <a:lnTo>
                    <a:pt x="6744" y="7535"/>
                  </a:lnTo>
                  <a:lnTo>
                    <a:pt x="6732" y="7539"/>
                  </a:lnTo>
                  <a:lnTo>
                    <a:pt x="6720" y="7544"/>
                  </a:lnTo>
                  <a:lnTo>
                    <a:pt x="6708" y="7548"/>
                  </a:lnTo>
                  <a:lnTo>
                    <a:pt x="6695" y="7552"/>
                  </a:lnTo>
                  <a:lnTo>
                    <a:pt x="6682" y="7554"/>
                  </a:lnTo>
                  <a:lnTo>
                    <a:pt x="6669" y="7556"/>
                  </a:lnTo>
                  <a:lnTo>
                    <a:pt x="6655" y="7558"/>
                  </a:lnTo>
                  <a:lnTo>
                    <a:pt x="6642" y="7559"/>
                  </a:lnTo>
                  <a:lnTo>
                    <a:pt x="6629" y="7559"/>
                  </a:lnTo>
                  <a:lnTo>
                    <a:pt x="705" y="7559"/>
                  </a:lnTo>
                  <a:lnTo>
                    <a:pt x="691" y="7559"/>
                  </a:lnTo>
                  <a:lnTo>
                    <a:pt x="678" y="7558"/>
                  </a:lnTo>
                  <a:lnTo>
                    <a:pt x="664" y="7556"/>
                  </a:lnTo>
                  <a:lnTo>
                    <a:pt x="651" y="7554"/>
                  </a:lnTo>
                  <a:lnTo>
                    <a:pt x="638" y="7552"/>
                  </a:lnTo>
                  <a:lnTo>
                    <a:pt x="626" y="7548"/>
                  </a:lnTo>
                  <a:lnTo>
                    <a:pt x="613" y="7544"/>
                  </a:lnTo>
                  <a:lnTo>
                    <a:pt x="601" y="7539"/>
                  </a:lnTo>
                  <a:lnTo>
                    <a:pt x="589" y="7535"/>
                  </a:lnTo>
                  <a:lnTo>
                    <a:pt x="578" y="7529"/>
                  </a:lnTo>
                  <a:lnTo>
                    <a:pt x="567" y="7524"/>
                  </a:lnTo>
                  <a:lnTo>
                    <a:pt x="556" y="7517"/>
                  </a:lnTo>
                  <a:lnTo>
                    <a:pt x="546" y="7510"/>
                  </a:lnTo>
                  <a:lnTo>
                    <a:pt x="536" y="7503"/>
                  </a:lnTo>
                  <a:lnTo>
                    <a:pt x="526" y="7495"/>
                  </a:lnTo>
                  <a:lnTo>
                    <a:pt x="516" y="7486"/>
                  </a:lnTo>
                  <a:lnTo>
                    <a:pt x="507" y="7478"/>
                  </a:lnTo>
                  <a:lnTo>
                    <a:pt x="499" y="7469"/>
                  </a:lnTo>
                  <a:lnTo>
                    <a:pt x="491" y="7459"/>
                  </a:lnTo>
                  <a:lnTo>
                    <a:pt x="484" y="7449"/>
                  </a:lnTo>
                  <a:lnTo>
                    <a:pt x="477" y="7439"/>
                  </a:lnTo>
                  <a:lnTo>
                    <a:pt x="470" y="7429"/>
                  </a:lnTo>
                  <a:lnTo>
                    <a:pt x="464" y="7418"/>
                  </a:lnTo>
                  <a:lnTo>
                    <a:pt x="459" y="7407"/>
                  </a:lnTo>
                  <a:lnTo>
                    <a:pt x="454" y="7396"/>
                  </a:lnTo>
                  <a:lnTo>
                    <a:pt x="450" y="7385"/>
                  </a:lnTo>
                  <a:lnTo>
                    <a:pt x="446" y="7373"/>
                  </a:lnTo>
                  <a:lnTo>
                    <a:pt x="444" y="7362"/>
                  </a:lnTo>
                  <a:lnTo>
                    <a:pt x="440" y="7350"/>
                  </a:lnTo>
                  <a:lnTo>
                    <a:pt x="439" y="7336"/>
                  </a:lnTo>
                  <a:lnTo>
                    <a:pt x="438" y="7324"/>
                  </a:lnTo>
                  <a:lnTo>
                    <a:pt x="438" y="7312"/>
                  </a:lnTo>
                  <a:lnTo>
                    <a:pt x="438" y="6725"/>
                  </a:lnTo>
                  <a:lnTo>
                    <a:pt x="438" y="6712"/>
                  </a:lnTo>
                  <a:lnTo>
                    <a:pt x="439" y="6700"/>
                  </a:lnTo>
                  <a:lnTo>
                    <a:pt x="440" y="6687"/>
                  </a:lnTo>
                  <a:lnTo>
                    <a:pt x="444" y="6675"/>
                  </a:lnTo>
                  <a:lnTo>
                    <a:pt x="446" y="6663"/>
                  </a:lnTo>
                  <a:lnTo>
                    <a:pt x="450" y="6651"/>
                  </a:lnTo>
                  <a:lnTo>
                    <a:pt x="454" y="6640"/>
                  </a:lnTo>
                  <a:lnTo>
                    <a:pt x="459" y="6629"/>
                  </a:lnTo>
                  <a:lnTo>
                    <a:pt x="464" y="6617"/>
                  </a:lnTo>
                  <a:lnTo>
                    <a:pt x="470" y="6606"/>
                  </a:lnTo>
                  <a:lnTo>
                    <a:pt x="477" y="6596"/>
                  </a:lnTo>
                  <a:lnTo>
                    <a:pt x="484" y="6586"/>
                  </a:lnTo>
                  <a:lnTo>
                    <a:pt x="491" y="6576"/>
                  </a:lnTo>
                  <a:lnTo>
                    <a:pt x="499" y="6568"/>
                  </a:lnTo>
                  <a:lnTo>
                    <a:pt x="507" y="6559"/>
                  </a:lnTo>
                  <a:lnTo>
                    <a:pt x="516" y="6550"/>
                  </a:lnTo>
                  <a:lnTo>
                    <a:pt x="526" y="6541"/>
                  </a:lnTo>
                  <a:lnTo>
                    <a:pt x="536" y="6533"/>
                  </a:lnTo>
                  <a:lnTo>
                    <a:pt x="546" y="6526"/>
                  </a:lnTo>
                  <a:lnTo>
                    <a:pt x="556" y="6519"/>
                  </a:lnTo>
                  <a:lnTo>
                    <a:pt x="567" y="6513"/>
                  </a:lnTo>
                  <a:lnTo>
                    <a:pt x="578" y="6506"/>
                  </a:lnTo>
                  <a:lnTo>
                    <a:pt x="589" y="6501"/>
                  </a:lnTo>
                  <a:lnTo>
                    <a:pt x="601" y="6497"/>
                  </a:lnTo>
                  <a:lnTo>
                    <a:pt x="613" y="6492"/>
                  </a:lnTo>
                  <a:lnTo>
                    <a:pt x="626" y="6488"/>
                  </a:lnTo>
                  <a:lnTo>
                    <a:pt x="638" y="6484"/>
                  </a:lnTo>
                  <a:lnTo>
                    <a:pt x="651" y="6482"/>
                  </a:lnTo>
                  <a:lnTo>
                    <a:pt x="664" y="6480"/>
                  </a:lnTo>
                  <a:lnTo>
                    <a:pt x="678" y="6478"/>
                  </a:lnTo>
                  <a:lnTo>
                    <a:pt x="691" y="6477"/>
                  </a:lnTo>
                  <a:lnTo>
                    <a:pt x="705" y="6477"/>
                  </a:lnTo>
                  <a:close/>
                  <a:moveTo>
                    <a:pt x="705" y="5294"/>
                  </a:moveTo>
                  <a:lnTo>
                    <a:pt x="6629" y="5294"/>
                  </a:lnTo>
                  <a:lnTo>
                    <a:pt x="6642" y="5295"/>
                  </a:lnTo>
                  <a:lnTo>
                    <a:pt x="6655" y="5295"/>
                  </a:lnTo>
                  <a:lnTo>
                    <a:pt x="6669" y="5297"/>
                  </a:lnTo>
                  <a:lnTo>
                    <a:pt x="6682" y="5299"/>
                  </a:lnTo>
                  <a:lnTo>
                    <a:pt x="6695" y="5302"/>
                  </a:lnTo>
                  <a:lnTo>
                    <a:pt x="6708" y="5305"/>
                  </a:lnTo>
                  <a:lnTo>
                    <a:pt x="6720" y="5309"/>
                  </a:lnTo>
                  <a:lnTo>
                    <a:pt x="6732" y="5314"/>
                  </a:lnTo>
                  <a:lnTo>
                    <a:pt x="6744" y="5318"/>
                  </a:lnTo>
                  <a:lnTo>
                    <a:pt x="6755" y="5324"/>
                  </a:lnTo>
                  <a:lnTo>
                    <a:pt x="6766" y="5331"/>
                  </a:lnTo>
                  <a:lnTo>
                    <a:pt x="6777" y="5337"/>
                  </a:lnTo>
                  <a:lnTo>
                    <a:pt x="6789" y="5344"/>
                  </a:lnTo>
                  <a:lnTo>
                    <a:pt x="6799" y="5351"/>
                  </a:lnTo>
                  <a:lnTo>
                    <a:pt x="6809" y="5358"/>
                  </a:lnTo>
                  <a:lnTo>
                    <a:pt x="6817" y="5367"/>
                  </a:lnTo>
                  <a:lnTo>
                    <a:pt x="6826" y="5376"/>
                  </a:lnTo>
                  <a:lnTo>
                    <a:pt x="6834" y="5385"/>
                  </a:lnTo>
                  <a:lnTo>
                    <a:pt x="6843" y="5394"/>
                  </a:lnTo>
                  <a:lnTo>
                    <a:pt x="6850" y="5404"/>
                  </a:lnTo>
                  <a:lnTo>
                    <a:pt x="6857" y="5414"/>
                  </a:lnTo>
                  <a:lnTo>
                    <a:pt x="6863" y="5424"/>
                  </a:lnTo>
                  <a:lnTo>
                    <a:pt x="6870" y="5435"/>
                  </a:lnTo>
                  <a:lnTo>
                    <a:pt x="6875" y="5446"/>
                  </a:lnTo>
                  <a:lnTo>
                    <a:pt x="6879" y="5457"/>
                  </a:lnTo>
                  <a:lnTo>
                    <a:pt x="6884" y="5468"/>
                  </a:lnTo>
                  <a:lnTo>
                    <a:pt x="6887" y="5480"/>
                  </a:lnTo>
                  <a:lnTo>
                    <a:pt x="6891" y="5493"/>
                  </a:lnTo>
                  <a:lnTo>
                    <a:pt x="6893" y="5505"/>
                  </a:lnTo>
                  <a:lnTo>
                    <a:pt x="6894" y="5517"/>
                  </a:lnTo>
                  <a:lnTo>
                    <a:pt x="6895" y="5529"/>
                  </a:lnTo>
                  <a:lnTo>
                    <a:pt x="6896" y="5542"/>
                  </a:lnTo>
                  <a:lnTo>
                    <a:pt x="6896" y="6129"/>
                  </a:lnTo>
                  <a:lnTo>
                    <a:pt x="6895" y="6142"/>
                  </a:lnTo>
                  <a:lnTo>
                    <a:pt x="6894" y="6155"/>
                  </a:lnTo>
                  <a:lnTo>
                    <a:pt x="6893" y="6167"/>
                  </a:lnTo>
                  <a:lnTo>
                    <a:pt x="6891" y="6179"/>
                  </a:lnTo>
                  <a:lnTo>
                    <a:pt x="6887" y="6190"/>
                  </a:lnTo>
                  <a:lnTo>
                    <a:pt x="6884" y="6203"/>
                  </a:lnTo>
                  <a:lnTo>
                    <a:pt x="6879" y="6214"/>
                  </a:lnTo>
                  <a:lnTo>
                    <a:pt x="6875" y="6226"/>
                  </a:lnTo>
                  <a:lnTo>
                    <a:pt x="6870" y="6236"/>
                  </a:lnTo>
                  <a:lnTo>
                    <a:pt x="6863" y="6247"/>
                  </a:lnTo>
                  <a:lnTo>
                    <a:pt x="6857" y="6257"/>
                  </a:lnTo>
                  <a:lnTo>
                    <a:pt x="6850" y="6267"/>
                  </a:lnTo>
                  <a:lnTo>
                    <a:pt x="6843" y="6277"/>
                  </a:lnTo>
                  <a:lnTo>
                    <a:pt x="6834" y="6287"/>
                  </a:lnTo>
                  <a:lnTo>
                    <a:pt x="6826" y="6296"/>
                  </a:lnTo>
                  <a:lnTo>
                    <a:pt x="6817" y="6305"/>
                  </a:lnTo>
                  <a:lnTo>
                    <a:pt x="6809" y="6312"/>
                  </a:lnTo>
                  <a:lnTo>
                    <a:pt x="6799" y="6320"/>
                  </a:lnTo>
                  <a:lnTo>
                    <a:pt x="6789" y="6328"/>
                  </a:lnTo>
                  <a:lnTo>
                    <a:pt x="6777" y="6335"/>
                  </a:lnTo>
                  <a:lnTo>
                    <a:pt x="6766" y="6341"/>
                  </a:lnTo>
                  <a:lnTo>
                    <a:pt x="6755" y="6347"/>
                  </a:lnTo>
                  <a:lnTo>
                    <a:pt x="6744" y="6352"/>
                  </a:lnTo>
                  <a:lnTo>
                    <a:pt x="6732" y="6358"/>
                  </a:lnTo>
                  <a:lnTo>
                    <a:pt x="6720" y="6362"/>
                  </a:lnTo>
                  <a:lnTo>
                    <a:pt x="6708" y="6366"/>
                  </a:lnTo>
                  <a:lnTo>
                    <a:pt x="6695" y="6369"/>
                  </a:lnTo>
                  <a:lnTo>
                    <a:pt x="6682" y="6372"/>
                  </a:lnTo>
                  <a:lnTo>
                    <a:pt x="6669" y="6374"/>
                  </a:lnTo>
                  <a:lnTo>
                    <a:pt x="6655" y="6376"/>
                  </a:lnTo>
                  <a:lnTo>
                    <a:pt x="6642" y="6377"/>
                  </a:lnTo>
                  <a:lnTo>
                    <a:pt x="6629" y="6377"/>
                  </a:lnTo>
                  <a:lnTo>
                    <a:pt x="705" y="6377"/>
                  </a:lnTo>
                  <a:lnTo>
                    <a:pt x="691" y="6377"/>
                  </a:lnTo>
                  <a:lnTo>
                    <a:pt x="678" y="6376"/>
                  </a:lnTo>
                  <a:lnTo>
                    <a:pt x="664" y="6374"/>
                  </a:lnTo>
                  <a:lnTo>
                    <a:pt x="651" y="6372"/>
                  </a:lnTo>
                  <a:lnTo>
                    <a:pt x="638" y="6369"/>
                  </a:lnTo>
                  <a:lnTo>
                    <a:pt x="626" y="6366"/>
                  </a:lnTo>
                  <a:lnTo>
                    <a:pt x="613" y="6362"/>
                  </a:lnTo>
                  <a:lnTo>
                    <a:pt x="601" y="6358"/>
                  </a:lnTo>
                  <a:lnTo>
                    <a:pt x="589" y="6352"/>
                  </a:lnTo>
                  <a:lnTo>
                    <a:pt x="578" y="6347"/>
                  </a:lnTo>
                  <a:lnTo>
                    <a:pt x="567" y="6341"/>
                  </a:lnTo>
                  <a:lnTo>
                    <a:pt x="556" y="6335"/>
                  </a:lnTo>
                  <a:lnTo>
                    <a:pt x="546" y="6328"/>
                  </a:lnTo>
                  <a:lnTo>
                    <a:pt x="536" y="6320"/>
                  </a:lnTo>
                  <a:lnTo>
                    <a:pt x="526" y="6312"/>
                  </a:lnTo>
                  <a:lnTo>
                    <a:pt x="516" y="6305"/>
                  </a:lnTo>
                  <a:lnTo>
                    <a:pt x="507" y="6296"/>
                  </a:lnTo>
                  <a:lnTo>
                    <a:pt x="499" y="6287"/>
                  </a:lnTo>
                  <a:lnTo>
                    <a:pt x="491" y="6277"/>
                  </a:lnTo>
                  <a:lnTo>
                    <a:pt x="484" y="6267"/>
                  </a:lnTo>
                  <a:lnTo>
                    <a:pt x="477" y="6257"/>
                  </a:lnTo>
                  <a:lnTo>
                    <a:pt x="470" y="6247"/>
                  </a:lnTo>
                  <a:lnTo>
                    <a:pt x="464" y="6236"/>
                  </a:lnTo>
                  <a:lnTo>
                    <a:pt x="459" y="6226"/>
                  </a:lnTo>
                  <a:lnTo>
                    <a:pt x="454" y="6214"/>
                  </a:lnTo>
                  <a:lnTo>
                    <a:pt x="450" y="6203"/>
                  </a:lnTo>
                  <a:lnTo>
                    <a:pt x="446" y="6190"/>
                  </a:lnTo>
                  <a:lnTo>
                    <a:pt x="444" y="6179"/>
                  </a:lnTo>
                  <a:lnTo>
                    <a:pt x="440" y="6167"/>
                  </a:lnTo>
                  <a:lnTo>
                    <a:pt x="439" y="6155"/>
                  </a:lnTo>
                  <a:lnTo>
                    <a:pt x="438" y="6142"/>
                  </a:lnTo>
                  <a:lnTo>
                    <a:pt x="438" y="6129"/>
                  </a:lnTo>
                  <a:lnTo>
                    <a:pt x="438" y="5542"/>
                  </a:lnTo>
                  <a:lnTo>
                    <a:pt x="438" y="5529"/>
                  </a:lnTo>
                  <a:lnTo>
                    <a:pt x="439" y="5517"/>
                  </a:lnTo>
                  <a:lnTo>
                    <a:pt x="440" y="5505"/>
                  </a:lnTo>
                  <a:lnTo>
                    <a:pt x="444" y="5493"/>
                  </a:lnTo>
                  <a:lnTo>
                    <a:pt x="446" y="5480"/>
                  </a:lnTo>
                  <a:lnTo>
                    <a:pt x="450" y="5468"/>
                  </a:lnTo>
                  <a:lnTo>
                    <a:pt x="454" y="5457"/>
                  </a:lnTo>
                  <a:lnTo>
                    <a:pt x="459" y="5446"/>
                  </a:lnTo>
                  <a:lnTo>
                    <a:pt x="464" y="5435"/>
                  </a:lnTo>
                  <a:lnTo>
                    <a:pt x="470" y="5424"/>
                  </a:lnTo>
                  <a:lnTo>
                    <a:pt x="477" y="5414"/>
                  </a:lnTo>
                  <a:lnTo>
                    <a:pt x="484" y="5404"/>
                  </a:lnTo>
                  <a:lnTo>
                    <a:pt x="491" y="5394"/>
                  </a:lnTo>
                  <a:lnTo>
                    <a:pt x="499" y="5385"/>
                  </a:lnTo>
                  <a:lnTo>
                    <a:pt x="507" y="5376"/>
                  </a:lnTo>
                  <a:lnTo>
                    <a:pt x="516" y="5367"/>
                  </a:lnTo>
                  <a:lnTo>
                    <a:pt x="526" y="5358"/>
                  </a:lnTo>
                  <a:lnTo>
                    <a:pt x="536" y="5351"/>
                  </a:lnTo>
                  <a:lnTo>
                    <a:pt x="546" y="5344"/>
                  </a:lnTo>
                  <a:lnTo>
                    <a:pt x="556" y="5337"/>
                  </a:lnTo>
                  <a:lnTo>
                    <a:pt x="567" y="5331"/>
                  </a:lnTo>
                  <a:lnTo>
                    <a:pt x="578" y="5324"/>
                  </a:lnTo>
                  <a:lnTo>
                    <a:pt x="589" y="5318"/>
                  </a:lnTo>
                  <a:lnTo>
                    <a:pt x="601" y="5314"/>
                  </a:lnTo>
                  <a:lnTo>
                    <a:pt x="613" y="5309"/>
                  </a:lnTo>
                  <a:lnTo>
                    <a:pt x="626" y="5305"/>
                  </a:lnTo>
                  <a:lnTo>
                    <a:pt x="638" y="5302"/>
                  </a:lnTo>
                  <a:lnTo>
                    <a:pt x="651" y="5299"/>
                  </a:lnTo>
                  <a:lnTo>
                    <a:pt x="664" y="5297"/>
                  </a:lnTo>
                  <a:lnTo>
                    <a:pt x="678" y="5295"/>
                  </a:lnTo>
                  <a:lnTo>
                    <a:pt x="691" y="5295"/>
                  </a:lnTo>
                  <a:lnTo>
                    <a:pt x="705" y="5294"/>
                  </a:lnTo>
                  <a:close/>
                  <a:moveTo>
                    <a:pt x="705" y="4111"/>
                  </a:moveTo>
                  <a:lnTo>
                    <a:pt x="6629" y="4111"/>
                  </a:lnTo>
                  <a:lnTo>
                    <a:pt x="6642" y="4112"/>
                  </a:lnTo>
                  <a:lnTo>
                    <a:pt x="6655" y="4112"/>
                  </a:lnTo>
                  <a:lnTo>
                    <a:pt x="6669" y="4115"/>
                  </a:lnTo>
                  <a:lnTo>
                    <a:pt x="6682" y="4117"/>
                  </a:lnTo>
                  <a:lnTo>
                    <a:pt x="6695" y="4119"/>
                  </a:lnTo>
                  <a:lnTo>
                    <a:pt x="6708" y="4122"/>
                  </a:lnTo>
                  <a:lnTo>
                    <a:pt x="6720" y="4127"/>
                  </a:lnTo>
                  <a:lnTo>
                    <a:pt x="6732" y="4131"/>
                  </a:lnTo>
                  <a:lnTo>
                    <a:pt x="6744" y="4136"/>
                  </a:lnTo>
                  <a:lnTo>
                    <a:pt x="6755" y="4141"/>
                  </a:lnTo>
                  <a:lnTo>
                    <a:pt x="6766" y="4148"/>
                  </a:lnTo>
                  <a:lnTo>
                    <a:pt x="6777" y="4155"/>
                  </a:lnTo>
                  <a:lnTo>
                    <a:pt x="6789" y="4161"/>
                  </a:lnTo>
                  <a:lnTo>
                    <a:pt x="6799" y="4169"/>
                  </a:lnTo>
                  <a:lnTo>
                    <a:pt x="6809" y="4177"/>
                  </a:lnTo>
                  <a:lnTo>
                    <a:pt x="6817" y="4185"/>
                  </a:lnTo>
                  <a:lnTo>
                    <a:pt x="6826" y="4193"/>
                  </a:lnTo>
                  <a:lnTo>
                    <a:pt x="6834" y="4202"/>
                  </a:lnTo>
                  <a:lnTo>
                    <a:pt x="6843" y="4211"/>
                  </a:lnTo>
                  <a:lnTo>
                    <a:pt x="6850" y="4221"/>
                  </a:lnTo>
                  <a:lnTo>
                    <a:pt x="6857" y="4231"/>
                  </a:lnTo>
                  <a:lnTo>
                    <a:pt x="6863" y="4241"/>
                  </a:lnTo>
                  <a:lnTo>
                    <a:pt x="6870" y="4252"/>
                  </a:lnTo>
                  <a:lnTo>
                    <a:pt x="6875" y="4263"/>
                  </a:lnTo>
                  <a:lnTo>
                    <a:pt x="6879" y="4274"/>
                  </a:lnTo>
                  <a:lnTo>
                    <a:pt x="6884" y="4287"/>
                  </a:lnTo>
                  <a:lnTo>
                    <a:pt x="6887" y="4298"/>
                  </a:lnTo>
                  <a:lnTo>
                    <a:pt x="6891" y="4310"/>
                  </a:lnTo>
                  <a:lnTo>
                    <a:pt x="6893" y="4322"/>
                  </a:lnTo>
                  <a:lnTo>
                    <a:pt x="6894" y="4334"/>
                  </a:lnTo>
                  <a:lnTo>
                    <a:pt x="6895" y="4347"/>
                  </a:lnTo>
                  <a:lnTo>
                    <a:pt x="6896" y="4360"/>
                  </a:lnTo>
                  <a:lnTo>
                    <a:pt x="6896" y="4947"/>
                  </a:lnTo>
                  <a:lnTo>
                    <a:pt x="6895" y="4959"/>
                  </a:lnTo>
                  <a:lnTo>
                    <a:pt x="6894" y="4972"/>
                  </a:lnTo>
                  <a:lnTo>
                    <a:pt x="6893" y="4984"/>
                  </a:lnTo>
                  <a:lnTo>
                    <a:pt x="6891" y="4997"/>
                  </a:lnTo>
                  <a:lnTo>
                    <a:pt x="6887" y="5009"/>
                  </a:lnTo>
                  <a:lnTo>
                    <a:pt x="6884" y="5020"/>
                  </a:lnTo>
                  <a:lnTo>
                    <a:pt x="6879" y="5031"/>
                  </a:lnTo>
                  <a:lnTo>
                    <a:pt x="6875" y="5043"/>
                  </a:lnTo>
                  <a:lnTo>
                    <a:pt x="6870" y="5054"/>
                  </a:lnTo>
                  <a:lnTo>
                    <a:pt x="6863" y="5064"/>
                  </a:lnTo>
                  <a:lnTo>
                    <a:pt x="6857" y="5074"/>
                  </a:lnTo>
                  <a:lnTo>
                    <a:pt x="6850" y="5085"/>
                  </a:lnTo>
                  <a:lnTo>
                    <a:pt x="6843" y="5094"/>
                  </a:lnTo>
                  <a:lnTo>
                    <a:pt x="6834" y="5104"/>
                  </a:lnTo>
                  <a:lnTo>
                    <a:pt x="6826" y="5113"/>
                  </a:lnTo>
                  <a:lnTo>
                    <a:pt x="6817" y="5122"/>
                  </a:lnTo>
                  <a:lnTo>
                    <a:pt x="6809" y="5130"/>
                  </a:lnTo>
                  <a:lnTo>
                    <a:pt x="6799" y="5138"/>
                  </a:lnTo>
                  <a:lnTo>
                    <a:pt x="6789" y="5145"/>
                  </a:lnTo>
                  <a:lnTo>
                    <a:pt x="6777" y="5152"/>
                  </a:lnTo>
                  <a:lnTo>
                    <a:pt x="6766" y="5159"/>
                  </a:lnTo>
                  <a:lnTo>
                    <a:pt x="6755" y="5164"/>
                  </a:lnTo>
                  <a:lnTo>
                    <a:pt x="6744" y="5170"/>
                  </a:lnTo>
                  <a:lnTo>
                    <a:pt x="6732" y="5175"/>
                  </a:lnTo>
                  <a:lnTo>
                    <a:pt x="6720" y="5180"/>
                  </a:lnTo>
                  <a:lnTo>
                    <a:pt x="6708" y="5183"/>
                  </a:lnTo>
                  <a:lnTo>
                    <a:pt x="6695" y="5186"/>
                  </a:lnTo>
                  <a:lnTo>
                    <a:pt x="6682" y="5190"/>
                  </a:lnTo>
                  <a:lnTo>
                    <a:pt x="6669" y="5192"/>
                  </a:lnTo>
                  <a:lnTo>
                    <a:pt x="6655" y="5193"/>
                  </a:lnTo>
                  <a:lnTo>
                    <a:pt x="6642" y="5194"/>
                  </a:lnTo>
                  <a:lnTo>
                    <a:pt x="6629" y="5194"/>
                  </a:lnTo>
                  <a:lnTo>
                    <a:pt x="705" y="5194"/>
                  </a:lnTo>
                  <a:lnTo>
                    <a:pt x="691" y="5194"/>
                  </a:lnTo>
                  <a:lnTo>
                    <a:pt x="678" y="5193"/>
                  </a:lnTo>
                  <a:lnTo>
                    <a:pt x="664" y="5192"/>
                  </a:lnTo>
                  <a:lnTo>
                    <a:pt x="651" y="5190"/>
                  </a:lnTo>
                  <a:lnTo>
                    <a:pt x="638" y="5186"/>
                  </a:lnTo>
                  <a:lnTo>
                    <a:pt x="626" y="5183"/>
                  </a:lnTo>
                  <a:lnTo>
                    <a:pt x="613" y="5180"/>
                  </a:lnTo>
                  <a:lnTo>
                    <a:pt x="601" y="5175"/>
                  </a:lnTo>
                  <a:lnTo>
                    <a:pt x="589" y="5170"/>
                  </a:lnTo>
                  <a:lnTo>
                    <a:pt x="578" y="5164"/>
                  </a:lnTo>
                  <a:lnTo>
                    <a:pt x="567" y="5159"/>
                  </a:lnTo>
                  <a:lnTo>
                    <a:pt x="556" y="5152"/>
                  </a:lnTo>
                  <a:lnTo>
                    <a:pt x="546" y="5145"/>
                  </a:lnTo>
                  <a:lnTo>
                    <a:pt x="536" y="5138"/>
                  </a:lnTo>
                  <a:lnTo>
                    <a:pt x="526" y="5130"/>
                  </a:lnTo>
                  <a:lnTo>
                    <a:pt x="516" y="5122"/>
                  </a:lnTo>
                  <a:lnTo>
                    <a:pt x="507" y="5113"/>
                  </a:lnTo>
                  <a:lnTo>
                    <a:pt x="499" y="5104"/>
                  </a:lnTo>
                  <a:lnTo>
                    <a:pt x="491" y="5094"/>
                  </a:lnTo>
                  <a:lnTo>
                    <a:pt x="484" y="5085"/>
                  </a:lnTo>
                  <a:lnTo>
                    <a:pt x="477" y="5074"/>
                  </a:lnTo>
                  <a:lnTo>
                    <a:pt x="470" y="5064"/>
                  </a:lnTo>
                  <a:lnTo>
                    <a:pt x="464" y="5054"/>
                  </a:lnTo>
                  <a:lnTo>
                    <a:pt x="459" y="5043"/>
                  </a:lnTo>
                  <a:lnTo>
                    <a:pt x="454" y="5031"/>
                  </a:lnTo>
                  <a:lnTo>
                    <a:pt x="450" y="5020"/>
                  </a:lnTo>
                  <a:lnTo>
                    <a:pt x="446" y="5009"/>
                  </a:lnTo>
                  <a:lnTo>
                    <a:pt x="444" y="4997"/>
                  </a:lnTo>
                  <a:lnTo>
                    <a:pt x="440" y="4984"/>
                  </a:lnTo>
                  <a:lnTo>
                    <a:pt x="439" y="4972"/>
                  </a:lnTo>
                  <a:lnTo>
                    <a:pt x="438" y="4959"/>
                  </a:lnTo>
                  <a:lnTo>
                    <a:pt x="438" y="4947"/>
                  </a:lnTo>
                  <a:lnTo>
                    <a:pt x="438" y="4360"/>
                  </a:lnTo>
                  <a:lnTo>
                    <a:pt x="438" y="4347"/>
                  </a:lnTo>
                  <a:lnTo>
                    <a:pt x="439" y="4334"/>
                  </a:lnTo>
                  <a:lnTo>
                    <a:pt x="440" y="4322"/>
                  </a:lnTo>
                  <a:lnTo>
                    <a:pt x="444" y="4310"/>
                  </a:lnTo>
                  <a:lnTo>
                    <a:pt x="446" y="4298"/>
                  </a:lnTo>
                  <a:lnTo>
                    <a:pt x="450" y="4287"/>
                  </a:lnTo>
                  <a:lnTo>
                    <a:pt x="454" y="4274"/>
                  </a:lnTo>
                  <a:lnTo>
                    <a:pt x="459" y="4263"/>
                  </a:lnTo>
                  <a:lnTo>
                    <a:pt x="464" y="4252"/>
                  </a:lnTo>
                  <a:lnTo>
                    <a:pt x="470" y="4241"/>
                  </a:lnTo>
                  <a:lnTo>
                    <a:pt x="477" y="4231"/>
                  </a:lnTo>
                  <a:lnTo>
                    <a:pt x="484" y="4221"/>
                  </a:lnTo>
                  <a:lnTo>
                    <a:pt x="491" y="4211"/>
                  </a:lnTo>
                  <a:lnTo>
                    <a:pt x="499" y="4202"/>
                  </a:lnTo>
                  <a:lnTo>
                    <a:pt x="507" y="4193"/>
                  </a:lnTo>
                  <a:lnTo>
                    <a:pt x="516" y="4185"/>
                  </a:lnTo>
                  <a:lnTo>
                    <a:pt x="526" y="4177"/>
                  </a:lnTo>
                  <a:lnTo>
                    <a:pt x="536" y="4169"/>
                  </a:lnTo>
                  <a:lnTo>
                    <a:pt x="546" y="4161"/>
                  </a:lnTo>
                  <a:lnTo>
                    <a:pt x="556" y="4155"/>
                  </a:lnTo>
                  <a:lnTo>
                    <a:pt x="567" y="4148"/>
                  </a:lnTo>
                  <a:lnTo>
                    <a:pt x="578" y="4141"/>
                  </a:lnTo>
                  <a:lnTo>
                    <a:pt x="589" y="4136"/>
                  </a:lnTo>
                  <a:lnTo>
                    <a:pt x="601" y="4131"/>
                  </a:lnTo>
                  <a:lnTo>
                    <a:pt x="613" y="4127"/>
                  </a:lnTo>
                  <a:lnTo>
                    <a:pt x="626" y="4122"/>
                  </a:lnTo>
                  <a:lnTo>
                    <a:pt x="638" y="4119"/>
                  </a:lnTo>
                  <a:lnTo>
                    <a:pt x="651" y="4117"/>
                  </a:lnTo>
                  <a:lnTo>
                    <a:pt x="664" y="4115"/>
                  </a:lnTo>
                  <a:lnTo>
                    <a:pt x="678" y="4112"/>
                  </a:lnTo>
                  <a:lnTo>
                    <a:pt x="691" y="4112"/>
                  </a:lnTo>
                  <a:lnTo>
                    <a:pt x="705" y="4111"/>
                  </a:lnTo>
                  <a:close/>
                  <a:moveTo>
                    <a:pt x="3677" y="13159"/>
                  </a:moveTo>
                  <a:lnTo>
                    <a:pt x="3706" y="13159"/>
                  </a:lnTo>
                  <a:lnTo>
                    <a:pt x="3735" y="13162"/>
                  </a:lnTo>
                  <a:lnTo>
                    <a:pt x="3763" y="13165"/>
                  </a:lnTo>
                  <a:lnTo>
                    <a:pt x="3789" y="13171"/>
                  </a:lnTo>
                  <a:lnTo>
                    <a:pt x="3816" y="13176"/>
                  </a:lnTo>
                  <a:lnTo>
                    <a:pt x="3842" y="13184"/>
                  </a:lnTo>
                  <a:lnTo>
                    <a:pt x="3868" y="13193"/>
                  </a:lnTo>
                  <a:lnTo>
                    <a:pt x="3893" y="13203"/>
                  </a:lnTo>
                  <a:lnTo>
                    <a:pt x="3918" y="13214"/>
                  </a:lnTo>
                  <a:lnTo>
                    <a:pt x="3942" y="13226"/>
                  </a:lnTo>
                  <a:lnTo>
                    <a:pt x="3965" y="13239"/>
                  </a:lnTo>
                  <a:lnTo>
                    <a:pt x="3988" y="13254"/>
                  </a:lnTo>
                  <a:lnTo>
                    <a:pt x="4010" y="13269"/>
                  </a:lnTo>
                  <a:lnTo>
                    <a:pt x="4031" y="13286"/>
                  </a:lnTo>
                  <a:lnTo>
                    <a:pt x="4051" y="13304"/>
                  </a:lnTo>
                  <a:lnTo>
                    <a:pt x="4070" y="13322"/>
                  </a:lnTo>
                  <a:lnTo>
                    <a:pt x="4089" y="13341"/>
                  </a:lnTo>
                  <a:lnTo>
                    <a:pt x="4106" y="13361"/>
                  </a:lnTo>
                  <a:lnTo>
                    <a:pt x="4123" y="13382"/>
                  </a:lnTo>
                  <a:lnTo>
                    <a:pt x="4138" y="13405"/>
                  </a:lnTo>
                  <a:lnTo>
                    <a:pt x="4153" y="13427"/>
                  </a:lnTo>
                  <a:lnTo>
                    <a:pt x="4166" y="13450"/>
                  </a:lnTo>
                  <a:lnTo>
                    <a:pt x="4178" y="13474"/>
                  </a:lnTo>
                  <a:lnTo>
                    <a:pt x="4189" y="13499"/>
                  </a:lnTo>
                  <a:lnTo>
                    <a:pt x="4199" y="13524"/>
                  </a:lnTo>
                  <a:lnTo>
                    <a:pt x="4208" y="13550"/>
                  </a:lnTo>
                  <a:lnTo>
                    <a:pt x="4216" y="13577"/>
                  </a:lnTo>
                  <a:lnTo>
                    <a:pt x="4222" y="13603"/>
                  </a:lnTo>
                  <a:lnTo>
                    <a:pt x="4227" y="13630"/>
                  </a:lnTo>
                  <a:lnTo>
                    <a:pt x="4230" y="13658"/>
                  </a:lnTo>
                  <a:lnTo>
                    <a:pt x="4233" y="13686"/>
                  </a:lnTo>
                  <a:lnTo>
                    <a:pt x="4233" y="13715"/>
                  </a:lnTo>
                  <a:lnTo>
                    <a:pt x="4233" y="13743"/>
                  </a:lnTo>
                  <a:lnTo>
                    <a:pt x="4230" y="13772"/>
                  </a:lnTo>
                  <a:lnTo>
                    <a:pt x="4227" y="13800"/>
                  </a:lnTo>
                  <a:lnTo>
                    <a:pt x="4222" y="13826"/>
                  </a:lnTo>
                  <a:lnTo>
                    <a:pt x="4216" y="13854"/>
                  </a:lnTo>
                  <a:lnTo>
                    <a:pt x="4208" y="13879"/>
                  </a:lnTo>
                  <a:lnTo>
                    <a:pt x="4199" y="13905"/>
                  </a:lnTo>
                  <a:lnTo>
                    <a:pt x="4189" y="13930"/>
                  </a:lnTo>
                  <a:lnTo>
                    <a:pt x="4178" y="13955"/>
                  </a:lnTo>
                  <a:lnTo>
                    <a:pt x="4166" y="13979"/>
                  </a:lnTo>
                  <a:lnTo>
                    <a:pt x="4153" y="14003"/>
                  </a:lnTo>
                  <a:lnTo>
                    <a:pt x="4138" y="14025"/>
                  </a:lnTo>
                  <a:lnTo>
                    <a:pt x="4123" y="14047"/>
                  </a:lnTo>
                  <a:lnTo>
                    <a:pt x="4106" y="14068"/>
                  </a:lnTo>
                  <a:lnTo>
                    <a:pt x="4089" y="14088"/>
                  </a:lnTo>
                  <a:lnTo>
                    <a:pt x="4070" y="14107"/>
                  </a:lnTo>
                  <a:lnTo>
                    <a:pt x="4051" y="14126"/>
                  </a:lnTo>
                  <a:lnTo>
                    <a:pt x="4031" y="14143"/>
                  </a:lnTo>
                  <a:lnTo>
                    <a:pt x="4010" y="14160"/>
                  </a:lnTo>
                  <a:lnTo>
                    <a:pt x="3988" y="14176"/>
                  </a:lnTo>
                  <a:lnTo>
                    <a:pt x="3965" y="14190"/>
                  </a:lnTo>
                  <a:lnTo>
                    <a:pt x="3942" y="14203"/>
                  </a:lnTo>
                  <a:lnTo>
                    <a:pt x="3918" y="14216"/>
                  </a:lnTo>
                  <a:lnTo>
                    <a:pt x="3893" y="14227"/>
                  </a:lnTo>
                  <a:lnTo>
                    <a:pt x="3868" y="14237"/>
                  </a:lnTo>
                  <a:lnTo>
                    <a:pt x="3842" y="14245"/>
                  </a:lnTo>
                  <a:lnTo>
                    <a:pt x="3816" y="14253"/>
                  </a:lnTo>
                  <a:lnTo>
                    <a:pt x="3789" y="14259"/>
                  </a:lnTo>
                  <a:lnTo>
                    <a:pt x="3763" y="14264"/>
                  </a:lnTo>
                  <a:lnTo>
                    <a:pt x="3735" y="14268"/>
                  </a:lnTo>
                  <a:lnTo>
                    <a:pt x="3706" y="14270"/>
                  </a:lnTo>
                  <a:lnTo>
                    <a:pt x="3677" y="14270"/>
                  </a:lnTo>
                  <a:lnTo>
                    <a:pt x="3649" y="14270"/>
                  </a:lnTo>
                  <a:lnTo>
                    <a:pt x="3621" y="14268"/>
                  </a:lnTo>
                  <a:lnTo>
                    <a:pt x="3593" y="14264"/>
                  </a:lnTo>
                  <a:lnTo>
                    <a:pt x="3566" y="14259"/>
                  </a:lnTo>
                  <a:lnTo>
                    <a:pt x="3539" y="14253"/>
                  </a:lnTo>
                  <a:lnTo>
                    <a:pt x="3513" y="14245"/>
                  </a:lnTo>
                  <a:lnTo>
                    <a:pt x="3488" y="14237"/>
                  </a:lnTo>
                  <a:lnTo>
                    <a:pt x="3462" y="14227"/>
                  </a:lnTo>
                  <a:lnTo>
                    <a:pt x="3438" y="14216"/>
                  </a:lnTo>
                  <a:lnTo>
                    <a:pt x="3413" y="14203"/>
                  </a:lnTo>
                  <a:lnTo>
                    <a:pt x="3390" y="14190"/>
                  </a:lnTo>
                  <a:lnTo>
                    <a:pt x="3368" y="14176"/>
                  </a:lnTo>
                  <a:lnTo>
                    <a:pt x="3346" y="14160"/>
                  </a:lnTo>
                  <a:lnTo>
                    <a:pt x="3325" y="14143"/>
                  </a:lnTo>
                  <a:lnTo>
                    <a:pt x="3305" y="14126"/>
                  </a:lnTo>
                  <a:lnTo>
                    <a:pt x="3286" y="14107"/>
                  </a:lnTo>
                  <a:lnTo>
                    <a:pt x="3267" y="14088"/>
                  </a:lnTo>
                  <a:lnTo>
                    <a:pt x="3249" y="14068"/>
                  </a:lnTo>
                  <a:lnTo>
                    <a:pt x="3233" y="14047"/>
                  </a:lnTo>
                  <a:lnTo>
                    <a:pt x="3217" y="14025"/>
                  </a:lnTo>
                  <a:lnTo>
                    <a:pt x="3203" y="14003"/>
                  </a:lnTo>
                  <a:lnTo>
                    <a:pt x="3189" y="13979"/>
                  </a:lnTo>
                  <a:lnTo>
                    <a:pt x="3177" y="13955"/>
                  </a:lnTo>
                  <a:lnTo>
                    <a:pt x="3166" y="13930"/>
                  </a:lnTo>
                  <a:lnTo>
                    <a:pt x="3156" y="13905"/>
                  </a:lnTo>
                  <a:lnTo>
                    <a:pt x="3147" y="13879"/>
                  </a:lnTo>
                  <a:lnTo>
                    <a:pt x="3139" y="13854"/>
                  </a:lnTo>
                  <a:lnTo>
                    <a:pt x="3134" y="13826"/>
                  </a:lnTo>
                  <a:lnTo>
                    <a:pt x="3128" y="13800"/>
                  </a:lnTo>
                  <a:lnTo>
                    <a:pt x="3125" y="13772"/>
                  </a:lnTo>
                  <a:lnTo>
                    <a:pt x="3123" y="13743"/>
                  </a:lnTo>
                  <a:lnTo>
                    <a:pt x="3123" y="13715"/>
                  </a:lnTo>
                  <a:lnTo>
                    <a:pt x="3123" y="13686"/>
                  </a:lnTo>
                  <a:lnTo>
                    <a:pt x="3125" y="13658"/>
                  </a:lnTo>
                  <a:lnTo>
                    <a:pt x="3128" y="13630"/>
                  </a:lnTo>
                  <a:lnTo>
                    <a:pt x="3134" y="13603"/>
                  </a:lnTo>
                  <a:lnTo>
                    <a:pt x="3139" y="13577"/>
                  </a:lnTo>
                  <a:lnTo>
                    <a:pt x="3147" y="13550"/>
                  </a:lnTo>
                  <a:lnTo>
                    <a:pt x="3156" y="13524"/>
                  </a:lnTo>
                  <a:lnTo>
                    <a:pt x="3166" y="13499"/>
                  </a:lnTo>
                  <a:lnTo>
                    <a:pt x="3177" y="13474"/>
                  </a:lnTo>
                  <a:lnTo>
                    <a:pt x="3189" y="13450"/>
                  </a:lnTo>
                  <a:lnTo>
                    <a:pt x="3203" y="13427"/>
                  </a:lnTo>
                  <a:lnTo>
                    <a:pt x="3217" y="13405"/>
                  </a:lnTo>
                  <a:lnTo>
                    <a:pt x="3233" y="13382"/>
                  </a:lnTo>
                  <a:lnTo>
                    <a:pt x="3249" y="13361"/>
                  </a:lnTo>
                  <a:lnTo>
                    <a:pt x="3267" y="13341"/>
                  </a:lnTo>
                  <a:lnTo>
                    <a:pt x="3286" y="13322"/>
                  </a:lnTo>
                  <a:lnTo>
                    <a:pt x="3305" y="13304"/>
                  </a:lnTo>
                  <a:lnTo>
                    <a:pt x="3325" y="13286"/>
                  </a:lnTo>
                  <a:lnTo>
                    <a:pt x="3346" y="13269"/>
                  </a:lnTo>
                  <a:lnTo>
                    <a:pt x="3368" y="13254"/>
                  </a:lnTo>
                  <a:lnTo>
                    <a:pt x="3390" y="13239"/>
                  </a:lnTo>
                  <a:lnTo>
                    <a:pt x="3413" y="13226"/>
                  </a:lnTo>
                  <a:lnTo>
                    <a:pt x="3438" y="13214"/>
                  </a:lnTo>
                  <a:lnTo>
                    <a:pt x="3462" y="13203"/>
                  </a:lnTo>
                  <a:lnTo>
                    <a:pt x="3488" y="13193"/>
                  </a:lnTo>
                  <a:lnTo>
                    <a:pt x="3513" y="13184"/>
                  </a:lnTo>
                  <a:lnTo>
                    <a:pt x="3539" y="13176"/>
                  </a:lnTo>
                  <a:lnTo>
                    <a:pt x="3566" y="13171"/>
                  </a:lnTo>
                  <a:lnTo>
                    <a:pt x="3593" y="13165"/>
                  </a:lnTo>
                  <a:lnTo>
                    <a:pt x="3621" y="13162"/>
                  </a:lnTo>
                  <a:lnTo>
                    <a:pt x="3649" y="13159"/>
                  </a:lnTo>
                  <a:lnTo>
                    <a:pt x="3677" y="13159"/>
                  </a:lnTo>
                  <a:close/>
                  <a:moveTo>
                    <a:pt x="1748" y="14955"/>
                  </a:moveTo>
                  <a:lnTo>
                    <a:pt x="5585" y="14955"/>
                  </a:lnTo>
                  <a:lnTo>
                    <a:pt x="5600" y="14957"/>
                  </a:lnTo>
                  <a:lnTo>
                    <a:pt x="5613" y="14958"/>
                  </a:lnTo>
                  <a:lnTo>
                    <a:pt x="5626" y="14961"/>
                  </a:lnTo>
                  <a:lnTo>
                    <a:pt x="5640" y="14965"/>
                  </a:lnTo>
                  <a:lnTo>
                    <a:pt x="5652" y="14972"/>
                  </a:lnTo>
                  <a:lnTo>
                    <a:pt x="5663" y="14979"/>
                  </a:lnTo>
                  <a:lnTo>
                    <a:pt x="5674" y="14987"/>
                  </a:lnTo>
                  <a:lnTo>
                    <a:pt x="5684" y="14994"/>
                  </a:lnTo>
                  <a:lnTo>
                    <a:pt x="5693" y="15004"/>
                  </a:lnTo>
                  <a:lnTo>
                    <a:pt x="5702" y="15014"/>
                  </a:lnTo>
                  <a:lnTo>
                    <a:pt x="5709" y="15025"/>
                  </a:lnTo>
                  <a:lnTo>
                    <a:pt x="5714" y="15038"/>
                  </a:lnTo>
                  <a:lnTo>
                    <a:pt x="5720" y="15050"/>
                  </a:lnTo>
                  <a:lnTo>
                    <a:pt x="5723" y="15062"/>
                  </a:lnTo>
                  <a:lnTo>
                    <a:pt x="5725" y="15075"/>
                  </a:lnTo>
                  <a:lnTo>
                    <a:pt x="5725" y="15090"/>
                  </a:lnTo>
                  <a:lnTo>
                    <a:pt x="5725" y="15090"/>
                  </a:lnTo>
                  <a:lnTo>
                    <a:pt x="5725" y="15103"/>
                  </a:lnTo>
                  <a:lnTo>
                    <a:pt x="5723" y="15116"/>
                  </a:lnTo>
                  <a:lnTo>
                    <a:pt x="5720" y="15130"/>
                  </a:lnTo>
                  <a:lnTo>
                    <a:pt x="5714" y="15142"/>
                  </a:lnTo>
                  <a:lnTo>
                    <a:pt x="5709" y="15153"/>
                  </a:lnTo>
                  <a:lnTo>
                    <a:pt x="5702" y="15164"/>
                  </a:lnTo>
                  <a:lnTo>
                    <a:pt x="5693" y="15175"/>
                  </a:lnTo>
                  <a:lnTo>
                    <a:pt x="5684" y="15184"/>
                  </a:lnTo>
                  <a:lnTo>
                    <a:pt x="5674" y="15193"/>
                  </a:lnTo>
                  <a:lnTo>
                    <a:pt x="5663" y="15201"/>
                  </a:lnTo>
                  <a:lnTo>
                    <a:pt x="5652" y="15207"/>
                  </a:lnTo>
                  <a:lnTo>
                    <a:pt x="5640" y="15213"/>
                  </a:lnTo>
                  <a:lnTo>
                    <a:pt x="5626" y="15217"/>
                  </a:lnTo>
                  <a:lnTo>
                    <a:pt x="5613" y="15221"/>
                  </a:lnTo>
                  <a:lnTo>
                    <a:pt x="5600" y="15223"/>
                  </a:lnTo>
                  <a:lnTo>
                    <a:pt x="5585" y="15224"/>
                  </a:lnTo>
                  <a:lnTo>
                    <a:pt x="1748" y="15224"/>
                  </a:lnTo>
                  <a:lnTo>
                    <a:pt x="1733" y="15223"/>
                  </a:lnTo>
                  <a:lnTo>
                    <a:pt x="1720" y="15221"/>
                  </a:lnTo>
                  <a:lnTo>
                    <a:pt x="1707" y="15217"/>
                  </a:lnTo>
                  <a:lnTo>
                    <a:pt x="1693" y="15213"/>
                  </a:lnTo>
                  <a:lnTo>
                    <a:pt x="1681" y="15207"/>
                  </a:lnTo>
                  <a:lnTo>
                    <a:pt x="1670" y="15201"/>
                  </a:lnTo>
                  <a:lnTo>
                    <a:pt x="1659" y="15193"/>
                  </a:lnTo>
                  <a:lnTo>
                    <a:pt x="1649" y="15184"/>
                  </a:lnTo>
                  <a:lnTo>
                    <a:pt x="1640" y="15175"/>
                  </a:lnTo>
                  <a:lnTo>
                    <a:pt x="1632" y="15164"/>
                  </a:lnTo>
                  <a:lnTo>
                    <a:pt x="1625" y="15153"/>
                  </a:lnTo>
                  <a:lnTo>
                    <a:pt x="1619" y="15142"/>
                  </a:lnTo>
                  <a:lnTo>
                    <a:pt x="1615" y="15130"/>
                  </a:lnTo>
                  <a:lnTo>
                    <a:pt x="1611" y="15116"/>
                  </a:lnTo>
                  <a:lnTo>
                    <a:pt x="1609" y="15103"/>
                  </a:lnTo>
                  <a:lnTo>
                    <a:pt x="1608" y="15090"/>
                  </a:lnTo>
                  <a:lnTo>
                    <a:pt x="1608" y="15090"/>
                  </a:lnTo>
                  <a:lnTo>
                    <a:pt x="1609" y="15075"/>
                  </a:lnTo>
                  <a:lnTo>
                    <a:pt x="1611" y="15062"/>
                  </a:lnTo>
                  <a:lnTo>
                    <a:pt x="1615" y="15050"/>
                  </a:lnTo>
                  <a:lnTo>
                    <a:pt x="1619" y="15038"/>
                  </a:lnTo>
                  <a:lnTo>
                    <a:pt x="1625" y="15025"/>
                  </a:lnTo>
                  <a:lnTo>
                    <a:pt x="1632" y="15014"/>
                  </a:lnTo>
                  <a:lnTo>
                    <a:pt x="1640" y="15004"/>
                  </a:lnTo>
                  <a:lnTo>
                    <a:pt x="1649" y="14994"/>
                  </a:lnTo>
                  <a:lnTo>
                    <a:pt x="1659" y="14987"/>
                  </a:lnTo>
                  <a:lnTo>
                    <a:pt x="1670" y="14979"/>
                  </a:lnTo>
                  <a:lnTo>
                    <a:pt x="1681" y="14972"/>
                  </a:lnTo>
                  <a:lnTo>
                    <a:pt x="1693" y="14965"/>
                  </a:lnTo>
                  <a:lnTo>
                    <a:pt x="1707" y="14961"/>
                  </a:lnTo>
                  <a:lnTo>
                    <a:pt x="1720" y="14958"/>
                  </a:lnTo>
                  <a:lnTo>
                    <a:pt x="1733" y="14957"/>
                  </a:lnTo>
                  <a:lnTo>
                    <a:pt x="1748" y="14955"/>
                  </a:lnTo>
                  <a:close/>
                  <a:moveTo>
                    <a:pt x="1748" y="15438"/>
                  </a:moveTo>
                  <a:lnTo>
                    <a:pt x="5585" y="15438"/>
                  </a:lnTo>
                  <a:lnTo>
                    <a:pt x="5600" y="15439"/>
                  </a:lnTo>
                  <a:lnTo>
                    <a:pt x="5613" y="15440"/>
                  </a:lnTo>
                  <a:lnTo>
                    <a:pt x="5626" y="15444"/>
                  </a:lnTo>
                  <a:lnTo>
                    <a:pt x="5640" y="15449"/>
                  </a:lnTo>
                  <a:lnTo>
                    <a:pt x="5652" y="15455"/>
                  </a:lnTo>
                  <a:lnTo>
                    <a:pt x="5663" y="15461"/>
                  </a:lnTo>
                  <a:lnTo>
                    <a:pt x="5674" y="15469"/>
                  </a:lnTo>
                  <a:lnTo>
                    <a:pt x="5684" y="15478"/>
                  </a:lnTo>
                  <a:lnTo>
                    <a:pt x="5693" y="15487"/>
                  </a:lnTo>
                  <a:lnTo>
                    <a:pt x="5702" y="15497"/>
                  </a:lnTo>
                  <a:lnTo>
                    <a:pt x="5709" y="15508"/>
                  </a:lnTo>
                  <a:lnTo>
                    <a:pt x="5714" y="15520"/>
                  </a:lnTo>
                  <a:lnTo>
                    <a:pt x="5720" y="15532"/>
                  </a:lnTo>
                  <a:lnTo>
                    <a:pt x="5723" y="15546"/>
                  </a:lnTo>
                  <a:lnTo>
                    <a:pt x="5725" y="15559"/>
                  </a:lnTo>
                  <a:lnTo>
                    <a:pt x="5725" y="15572"/>
                  </a:lnTo>
                  <a:lnTo>
                    <a:pt x="5725" y="15572"/>
                  </a:lnTo>
                  <a:lnTo>
                    <a:pt x="5725" y="15586"/>
                  </a:lnTo>
                  <a:lnTo>
                    <a:pt x="5723" y="15599"/>
                  </a:lnTo>
                  <a:lnTo>
                    <a:pt x="5720" y="15612"/>
                  </a:lnTo>
                  <a:lnTo>
                    <a:pt x="5714" y="15624"/>
                  </a:lnTo>
                  <a:lnTo>
                    <a:pt x="5709" y="15636"/>
                  </a:lnTo>
                  <a:lnTo>
                    <a:pt x="5702" y="15647"/>
                  </a:lnTo>
                  <a:lnTo>
                    <a:pt x="5693" y="15658"/>
                  </a:lnTo>
                  <a:lnTo>
                    <a:pt x="5684" y="15667"/>
                  </a:lnTo>
                  <a:lnTo>
                    <a:pt x="5674" y="15675"/>
                  </a:lnTo>
                  <a:lnTo>
                    <a:pt x="5663" y="15683"/>
                  </a:lnTo>
                  <a:lnTo>
                    <a:pt x="5652" y="15690"/>
                  </a:lnTo>
                  <a:lnTo>
                    <a:pt x="5640" y="15695"/>
                  </a:lnTo>
                  <a:lnTo>
                    <a:pt x="5626" y="15700"/>
                  </a:lnTo>
                  <a:lnTo>
                    <a:pt x="5613" y="15703"/>
                  </a:lnTo>
                  <a:lnTo>
                    <a:pt x="5600" y="15705"/>
                  </a:lnTo>
                  <a:lnTo>
                    <a:pt x="5585" y="15707"/>
                  </a:lnTo>
                  <a:lnTo>
                    <a:pt x="1748" y="15707"/>
                  </a:lnTo>
                  <a:lnTo>
                    <a:pt x="1733" y="15705"/>
                  </a:lnTo>
                  <a:lnTo>
                    <a:pt x="1720" y="15703"/>
                  </a:lnTo>
                  <a:lnTo>
                    <a:pt x="1707" y="15700"/>
                  </a:lnTo>
                  <a:lnTo>
                    <a:pt x="1693" y="15695"/>
                  </a:lnTo>
                  <a:lnTo>
                    <a:pt x="1681" y="15690"/>
                  </a:lnTo>
                  <a:lnTo>
                    <a:pt x="1670" y="15683"/>
                  </a:lnTo>
                  <a:lnTo>
                    <a:pt x="1659" y="15675"/>
                  </a:lnTo>
                  <a:lnTo>
                    <a:pt x="1649" y="15667"/>
                  </a:lnTo>
                  <a:lnTo>
                    <a:pt x="1640" y="15658"/>
                  </a:lnTo>
                  <a:lnTo>
                    <a:pt x="1632" y="15647"/>
                  </a:lnTo>
                  <a:lnTo>
                    <a:pt x="1625" y="15636"/>
                  </a:lnTo>
                  <a:lnTo>
                    <a:pt x="1619" y="15624"/>
                  </a:lnTo>
                  <a:lnTo>
                    <a:pt x="1615" y="15612"/>
                  </a:lnTo>
                  <a:lnTo>
                    <a:pt x="1611" y="15599"/>
                  </a:lnTo>
                  <a:lnTo>
                    <a:pt x="1609" y="15586"/>
                  </a:lnTo>
                  <a:lnTo>
                    <a:pt x="1608" y="15572"/>
                  </a:lnTo>
                  <a:lnTo>
                    <a:pt x="1608" y="15572"/>
                  </a:lnTo>
                  <a:lnTo>
                    <a:pt x="1609" y="15559"/>
                  </a:lnTo>
                  <a:lnTo>
                    <a:pt x="1611" y="15546"/>
                  </a:lnTo>
                  <a:lnTo>
                    <a:pt x="1615" y="15532"/>
                  </a:lnTo>
                  <a:lnTo>
                    <a:pt x="1619" y="15520"/>
                  </a:lnTo>
                  <a:lnTo>
                    <a:pt x="1625" y="15508"/>
                  </a:lnTo>
                  <a:lnTo>
                    <a:pt x="1632" y="15497"/>
                  </a:lnTo>
                  <a:lnTo>
                    <a:pt x="1640" y="15487"/>
                  </a:lnTo>
                  <a:lnTo>
                    <a:pt x="1649" y="15478"/>
                  </a:lnTo>
                  <a:lnTo>
                    <a:pt x="1659" y="15469"/>
                  </a:lnTo>
                  <a:lnTo>
                    <a:pt x="1670" y="15461"/>
                  </a:lnTo>
                  <a:lnTo>
                    <a:pt x="1681" y="15455"/>
                  </a:lnTo>
                  <a:lnTo>
                    <a:pt x="1693" y="15449"/>
                  </a:lnTo>
                  <a:lnTo>
                    <a:pt x="1707" y="15444"/>
                  </a:lnTo>
                  <a:lnTo>
                    <a:pt x="1720" y="15440"/>
                  </a:lnTo>
                  <a:lnTo>
                    <a:pt x="1733" y="15439"/>
                  </a:lnTo>
                  <a:lnTo>
                    <a:pt x="1748" y="15438"/>
                  </a:lnTo>
                  <a:close/>
                  <a:moveTo>
                    <a:pt x="1748" y="15921"/>
                  </a:moveTo>
                  <a:lnTo>
                    <a:pt x="5585" y="15921"/>
                  </a:lnTo>
                  <a:lnTo>
                    <a:pt x="5600" y="15922"/>
                  </a:lnTo>
                  <a:lnTo>
                    <a:pt x="5613" y="15924"/>
                  </a:lnTo>
                  <a:lnTo>
                    <a:pt x="5626" y="15927"/>
                  </a:lnTo>
                  <a:lnTo>
                    <a:pt x="5640" y="15932"/>
                  </a:lnTo>
                  <a:lnTo>
                    <a:pt x="5652" y="15937"/>
                  </a:lnTo>
                  <a:lnTo>
                    <a:pt x="5663" y="15944"/>
                  </a:lnTo>
                  <a:lnTo>
                    <a:pt x="5674" y="15952"/>
                  </a:lnTo>
                  <a:lnTo>
                    <a:pt x="5684" y="15961"/>
                  </a:lnTo>
                  <a:lnTo>
                    <a:pt x="5693" y="15969"/>
                  </a:lnTo>
                  <a:lnTo>
                    <a:pt x="5702" y="15981"/>
                  </a:lnTo>
                  <a:lnTo>
                    <a:pt x="5709" y="15992"/>
                  </a:lnTo>
                  <a:lnTo>
                    <a:pt x="5714" y="16003"/>
                  </a:lnTo>
                  <a:lnTo>
                    <a:pt x="5720" y="16015"/>
                  </a:lnTo>
                  <a:lnTo>
                    <a:pt x="5723" y="16028"/>
                  </a:lnTo>
                  <a:lnTo>
                    <a:pt x="5725" y="16042"/>
                  </a:lnTo>
                  <a:lnTo>
                    <a:pt x="5725" y="16055"/>
                  </a:lnTo>
                  <a:lnTo>
                    <a:pt x="5725" y="16055"/>
                  </a:lnTo>
                  <a:lnTo>
                    <a:pt x="5725" y="16068"/>
                  </a:lnTo>
                  <a:lnTo>
                    <a:pt x="5723" y="16082"/>
                  </a:lnTo>
                  <a:lnTo>
                    <a:pt x="5720" y="16095"/>
                  </a:lnTo>
                  <a:lnTo>
                    <a:pt x="5714" y="16107"/>
                  </a:lnTo>
                  <a:lnTo>
                    <a:pt x="5709" y="16119"/>
                  </a:lnTo>
                  <a:lnTo>
                    <a:pt x="5702" y="16129"/>
                  </a:lnTo>
                  <a:lnTo>
                    <a:pt x="5693" y="16140"/>
                  </a:lnTo>
                  <a:lnTo>
                    <a:pt x="5684" y="16149"/>
                  </a:lnTo>
                  <a:lnTo>
                    <a:pt x="5674" y="16158"/>
                  </a:lnTo>
                  <a:lnTo>
                    <a:pt x="5663" y="16166"/>
                  </a:lnTo>
                  <a:lnTo>
                    <a:pt x="5652" y="16172"/>
                  </a:lnTo>
                  <a:lnTo>
                    <a:pt x="5640" y="16178"/>
                  </a:lnTo>
                  <a:lnTo>
                    <a:pt x="5626" y="16182"/>
                  </a:lnTo>
                  <a:lnTo>
                    <a:pt x="5613" y="16186"/>
                  </a:lnTo>
                  <a:lnTo>
                    <a:pt x="5600" y="16188"/>
                  </a:lnTo>
                  <a:lnTo>
                    <a:pt x="5585" y="16189"/>
                  </a:lnTo>
                  <a:lnTo>
                    <a:pt x="1748" y="16189"/>
                  </a:lnTo>
                  <a:lnTo>
                    <a:pt x="1733" y="16188"/>
                  </a:lnTo>
                  <a:lnTo>
                    <a:pt x="1720" y="16186"/>
                  </a:lnTo>
                  <a:lnTo>
                    <a:pt x="1707" y="16182"/>
                  </a:lnTo>
                  <a:lnTo>
                    <a:pt x="1693" y="16178"/>
                  </a:lnTo>
                  <a:lnTo>
                    <a:pt x="1681" y="16172"/>
                  </a:lnTo>
                  <a:lnTo>
                    <a:pt x="1670" y="16166"/>
                  </a:lnTo>
                  <a:lnTo>
                    <a:pt x="1659" y="16158"/>
                  </a:lnTo>
                  <a:lnTo>
                    <a:pt x="1649" y="16149"/>
                  </a:lnTo>
                  <a:lnTo>
                    <a:pt x="1640" y="16140"/>
                  </a:lnTo>
                  <a:lnTo>
                    <a:pt x="1632" y="16129"/>
                  </a:lnTo>
                  <a:lnTo>
                    <a:pt x="1625" y="16119"/>
                  </a:lnTo>
                  <a:lnTo>
                    <a:pt x="1619" y="16107"/>
                  </a:lnTo>
                  <a:lnTo>
                    <a:pt x="1615" y="16095"/>
                  </a:lnTo>
                  <a:lnTo>
                    <a:pt x="1611" y="16082"/>
                  </a:lnTo>
                  <a:lnTo>
                    <a:pt x="1609" y="16068"/>
                  </a:lnTo>
                  <a:lnTo>
                    <a:pt x="1608" y="16055"/>
                  </a:lnTo>
                  <a:lnTo>
                    <a:pt x="1608" y="16055"/>
                  </a:lnTo>
                  <a:lnTo>
                    <a:pt x="1609" y="16042"/>
                  </a:lnTo>
                  <a:lnTo>
                    <a:pt x="1611" y="16028"/>
                  </a:lnTo>
                  <a:lnTo>
                    <a:pt x="1615" y="16015"/>
                  </a:lnTo>
                  <a:lnTo>
                    <a:pt x="1619" y="16003"/>
                  </a:lnTo>
                  <a:lnTo>
                    <a:pt x="1625" y="15992"/>
                  </a:lnTo>
                  <a:lnTo>
                    <a:pt x="1632" y="15981"/>
                  </a:lnTo>
                  <a:lnTo>
                    <a:pt x="1640" y="15969"/>
                  </a:lnTo>
                  <a:lnTo>
                    <a:pt x="1649" y="15961"/>
                  </a:lnTo>
                  <a:lnTo>
                    <a:pt x="1659" y="15952"/>
                  </a:lnTo>
                  <a:lnTo>
                    <a:pt x="1670" y="15944"/>
                  </a:lnTo>
                  <a:lnTo>
                    <a:pt x="1681" y="15937"/>
                  </a:lnTo>
                  <a:lnTo>
                    <a:pt x="1693" y="15932"/>
                  </a:lnTo>
                  <a:lnTo>
                    <a:pt x="1707" y="15927"/>
                  </a:lnTo>
                  <a:lnTo>
                    <a:pt x="1720" y="15924"/>
                  </a:lnTo>
                  <a:lnTo>
                    <a:pt x="1733" y="15922"/>
                  </a:lnTo>
                  <a:lnTo>
                    <a:pt x="1748" y="15921"/>
                  </a:lnTo>
                  <a:close/>
                  <a:moveTo>
                    <a:pt x="705" y="2929"/>
                  </a:moveTo>
                  <a:lnTo>
                    <a:pt x="6629" y="2929"/>
                  </a:lnTo>
                  <a:lnTo>
                    <a:pt x="6642" y="2930"/>
                  </a:lnTo>
                  <a:lnTo>
                    <a:pt x="6655" y="2931"/>
                  </a:lnTo>
                  <a:lnTo>
                    <a:pt x="6669" y="2932"/>
                  </a:lnTo>
                  <a:lnTo>
                    <a:pt x="6682" y="2934"/>
                  </a:lnTo>
                  <a:lnTo>
                    <a:pt x="6695" y="2938"/>
                  </a:lnTo>
                  <a:lnTo>
                    <a:pt x="6708" y="2941"/>
                  </a:lnTo>
                  <a:lnTo>
                    <a:pt x="6720" y="2944"/>
                  </a:lnTo>
                  <a:lnTo>
                    <a:pt x="6732" y="2949"/>
                  </a:lnTo>
                  <a:lnTo>
                    <a:pt x="6744" y="2954"/>
                  </a:lnTo>
                  <a:lnTo>
                    <a:pt x="6755" y="2960"/>
                  </a:lnTo>
                  <a:lnTo>
                    <a:pt x="6766" y="2965"/>
                  </a:lnTo>
                  <a:lnTo>
                    <a:pt x="6777" y="2972"/>
                  </a:lnTo>
                  <a:lnTo>
                    <a:pt x="6789" y="2979"/>
                  </a:lnTo>
                  <a:lnTo>
                    <a:pt x="6799" y="2986"/>
                  </a:lnTo>
                  <a:lnTo>
                    <a:pt x="6809" y="2994"/>
                  </a:lnTo>
                  <a:lnTo>
                    <a:pt x="6817" y="3002"/>
                  </a:lnTo>
                  <a:lnTo>
                    <a:pt x="6826" y="3011"/>
                  </a:lnTo>
                  <a:lnTo>
                    <a:pt x="6834" y="3020"/>
                  </a:lnTo>
                  <a:lnTo>
                    <a:pt x="6843" y="3029"/>
                  </a:lnTo>
                  <a:lnTo>
                    <a:pt x="6850" y="3039"/>
                  </a:lnTo>
                  <a:lnTo>
                    <a:pt x="6857" y="3049"/>
                  </a:lnTo>
                  <a:lnTo>
                    <a:pt x="6863" y="3060"/>
                  </a:lnTo>
                  <a:lnTo>
                    <a:pt x="6870" y="3070"/>
                  </a:lnTo>
                  <a:lnTo>
                    <a:pt x="6875" y="3081"/>
                  </a:lnTo>
                  <a:lnTo>
                    <a:pt x="6879" y="3092"/>
                  </a:lnTo>
                  <a:lnTo>
                    <a:pt x="6884" y="3104"/>
                  </a:lnTo>
                  <a:lnTo>
                    <a:pt x="6887" y="3115"/>
                  </a:lnTo>
                  <a:lnTo>
                    <a:pt x="6891" y="3127"/>
                  </a:lnTo>
                  <a:lnTo>
                    <a:pt x="6893" y="3140"/>
                  </a:lnTo>
                  <a:lnTo>
                    <a:pt x="6894" y="3152"/>
                  </a:lnTo>
                  <a:lnTo>
                    <a:pt x="6895" y="3164"/>
                  </a:lnTo>
                  <a:lnTo>
                    <a:pt x="6896" y="3177"/>
                  </a:lnTo>
                  <a:lnTo>
                    <a:pt x="6896" y="3764"/>
                  </a:lnTo>
                  <a:lnTo>
                    <a:pt x="6895" y="3776"/>
                  </a:lnTo>
                  <a:lnTo>
                    <a:pt x="6894" y="3790"/>
                  </a:lnTo>
                  <a:lnTo>
                    <a:pt x="6893" y="3802"/>
                  </a:lnTo>
                  <a:lnTo>
                    <a:pt x="6891" y="3814"/>
                  </a:lnTo>
                  <a:lnTo>
                    <a:pt x="6887" y="3826"/>
                  </a:lnTo>
                  <a:lnTo>
                    <a:pt x="6884" y="3837"/>
                  </a:lnTo>
                  <a:lnTo>
                    <a:pt x="6879" y="3850"/>
                  </a:lnTo>
                  <a:lnTo>
                    <a:pt x="6875" y="3861"/>
                  </a:lnTo>
                  <a:lnTo>
                    <a:pt x="6870" y="3872"/>
                  </a:lnTo>
                  <a:lnTo>
                    <a:pt x="6863" y="3882"/>
                  </a:lnTo>
                  <a:lnTo>
                    <a:pt x="6857" y="3893"/>
                  </a:lnTo>
                  <a:lnTo>
                    <a:pt x="6850" y="3903"/>
                  </a:lnTo>
                  <a:lnTo>
                    <a:pt x="6843" y="3912"/>
                  </a:lnTo>
                  <a:lnTo>
                    <a:pt x="6834" y="3922"/>
                  </a:lnTo>
                  <a:lnTo>
                    <a:pt x="6826" y="3931"/>
                  </a:lnTo>
                  <a:lnTo>
                    <a:pt x="6817" y="3939"/>
                  </a:lnTo>
                  <a:lnTo>
                    <a:pt x="6809" y="3947"/>
                  </a:lnTo>
                  <a:lnTo>
                    <a:pt x="6799" y="3955"/>
                  </a:lnTo>
                  <a:lnTo>
                    <a:pt x="6789" y="3963"/>
                  </a:lnTo>
                  <a:lnTo>
                    <a:pt x="6777" y="3969"/>
                  </a:lnTo>
                  <a:lnTo>
                    <a:pt x="6766" y="3976"/>
                  </a:lnTo>
                  <a:lnTo>
                    <a:pt x="6755" y="3982"/>
                  </a:lnTo>
                  <a:lnTo>
                    <a:pt x="6744" y="3987"/>
                  </a:lnTo>
                  <a:lnTo>
                    <a:pt x="6732" y="3993"/>
                  </a:lnTo>
                  <a:lnTo>
                    <a:pt x="6720" y="3997"/>
                  </a:lnTo>
                  <a:lnTo>
                    <a:pt x="6708" y="4000"/>
                  </a:lnTo>
                  <a:lnTo>
                    <a:pt x="6695" y="4004"/>
                  </a:lnTo>
                  <a:lnTo>
                    <a:pt x="6682" y="4007"/>
                  </a:lnTo>
                  <a:lnTo>
                    <a:pt x="6669" y="4009"/>
                  </a:lnTo>
                  <a:lnTo>
                    <a:pt x="6655" y="4010"/>
                  </a:lnTo>
                  <a:lnTo>
                    <a:pt x="6642" y="4012"/>
                  </a:lnTo>
                  <a:lnTo>
                    <a:pt x="6629" y="4012"/>
                  </a:lnTo>
                  <a:lnTo>
                    <a:pt x="705" y="4012"/>
                  </a:lnTo>
                  <a:lnTo>
                    <a:pt x="691" y="4012"/>
                  </a:lnTo>
                  <a:lnTo>
                    <a:pt x="678" y="4010"/>
                  </a:lnTo>
                  <a:lnTo>
                    <a:pt x="664" y="4009"/>
                  </a:lnTo>
                  <a:lnTo>
                    <a:pt x="651" y="4007"/>
                  </a:lnTo>
                  <a:lnTo>
                    <a:pt x="638" y="4004"/>
                  </a:lnTo>
                  <a:lnTo>
                    <a:pt x="626" y="4000"/>
                  </a:lnTo>
                  <a:lnTo>
                    <a:pt x="613" y="3997"/>
                  </a:lnTo>
                  <a:lnTo>
                    <a:pt x="601" y="3993"/>
                  </a:lnTo>
                  <a:lnTo>
                    <a:pt x="589" y="3987"/>
                  </a:lnTo>
                  <a:lnTo>
                    <a:pt x="578" y="3982"/>
                  </a:lnTo>
                  <a:lnTo>
                    <a:pt x="567" y="3976"/>
                  </a:lnTo>
                  <a:lnTo>
                    <a:pt x="556" y="3969"/>
                  </a:lnTo>
                  <a:lnTo>
                    <a:pt x="546" y="3963"/>
                  </a:lnTo>
                  <a:lnTo>
                    <a:pt x="536" y="3955"/>
                  </a:lnTo>
                  <a:lnTo>
                    <a:pt x="526" y="3947"/>
                  </a:lnTo>
                  <a:lnTo>
                    <a:pt x="516" y="3939"/>
                  </a:lnTo>
                  <a:lnTo>
                    <a:pt x="507" y="3931"/>
                  </a:lnTo>
                  <a:lnTo>
                    <a:pt x="499" y="3922"/>
                  </a:lnTo>
                  <a:lnTo>
                    <a:pt x="491" y="3912"/>
                  </a:lnTo>
                  <a:lnTo>
                    <a:pt x="484" y="3903"/>
                  </a:lnTo>
                  <a:lnTo>
                    <a:pt x="477" y="3893"/>
                  </a:lnTo>
                  <a:lnTo>
                    <a:pt x="470" y="3882"/>
                  </a:lnTo>
                  <a:lnTo>
                    <a:pt x="464" y="3872"/>
                  </a:lnTo>
                  <a:lnTo>
                    <a:pt x="459" y="3861"/>
                  </a:lnTo>
                  <a:lnTo>
                    <a:pt x="454" y="3850"/>
                  </a:lnTo>
                  <a:lnTo>
                    <a:pt x="450" y="3837"/>
                  </a:lnTo>
                  <a:lnTo>
                    <a:pt x="446" y="3826"/>
                  </a:lnTo>
                  <a:lnTo>
                    <a:pt x="444" y="3814"/>
                  </a:lnTo>
                  <a:lnTo>
                    <a:pt x="440" y="3802"/>
                  </a:lnTo>
                  <a:lnTo>
                    <a:pt x="439" y="3790"/>
                  </a:lnTo>
                  <a:lnTo>
                    <a:pt x="438" y="3776"/>
                  </a:lnTo>
                  <a:lnTo>
                    <a:pt x="438" y="3764"/>
                  </a:lnTo>
                  <a:lnTo>
                    <a:pt x="438" y="3177"/>
                  </a:lnTo>
                  <a:lnTo>
                    <a:pt x="438" y="3164"/>
                  </a:lnTo>
                  <a:lnTo>
                    <a:pt x="439" y="3152"/>
                  </a:lnTo>
                  <a:lnTo>
                    <a:pt x="440" y="3140"/>
                  </a:lnTo>
                  <a:lnTo>
                    <a:pt x="444" y="3127"/>
                  </a:lnTo>
                  <a:lnTo>
                    <a:pt x="446" y="3115"/>
                  </a:lnTo>
                  <a:lnTo>
                    <a:pt x="450" y="3104"/>
                  </a:lnTo>
                  <a:lnTo>
                    <a:pt x="454" y="3092"/>
                  </a:lnTo>
                  <a:lnTo>
                    <a:pt x="459" y="3081"/>
                  </a:lnTo>
                  <a:lnTo>
                    <a:pt x="464" y="3070"/>
                  </a:lnTo>
                  <a:lnTo>
                    <a:pt x="470" y="3060"/>
                  </a:lnTo>
                  <a:lnTo>
                    <a:pt x="477" y="3049"/>
                  </a:lnTo>
                  <a:lnTo>
                    <a:pt x="484" y="3039"/>
                  </a:lnTo>
                  <a:lnTo>
                    <a:pt x="491" y="3029"/>
                  </a:lnTo>
                  <a:lnTo>
                    <a:pt x="499" y="3020"/>
                  </a:lnTo>
                  <a:lnTo>
                    <a:pt x="507" y="3011"/>
                  </a:lnTo>
                  <a:lnTo>
                    <a:pt x="516" y="3002"/>
                  </a:lnTo>
                  <a:lnTo>
                    <a:pt x="526" y="2994"/>
                  </a:lnTo>
                  <a:lnTo>
                    <a:pt x="536" y="2986"/>
                  </a:lnTo>
                  <a:lnTo>
                    <a:pt x="546" y="2979"/>
                  </a:lnTo>
                  <a:lnTo>
                    <a:pt x="556" y="2972"/>
                  </a:lnTo>
                  <a:lnTo>
                    <a:pt x="567" y="2965"/>
                  </a:lnTo>
                  <a:lnTo>
                    <a:pt x="578" y="2960"/>
                  </a:lnTo>
                  <a:lnTo>
                    <a:pt x="589" y="2954"/>
                  </a:lnTo>
                  <a:lnTo>
                    <a:pt x="601" y="2949"/>
                  </a:lnTo>
                  <a:lnTo>
                    <a:pt x="613" y="2944"/>
                  </a:lnTo>
                  <a:lnTo>
                    <a:pt x="626" y="2941"/>
                  </a:lnTo>
                  <a:lnTo>
                    <a:pt x="638" y="2938"/>
                  </a:lnTo>
                  <a:lnTo>
                    <a:pt x="651" y="2934"/>
                  </a:lnTo>
                  <a:lnTo>
                    <a:pt x="664" y="2932"/>
                  </a:lnTo>
                  <a:lnTo>
                    <a:pt x="678" y="2931"/>
                  </a:lnTo>
                  <a:lnTo>
                    <a:pt x="691" y="2930"/>
                  </a:lnTo>
                  <a:lnTo>
                    <a:pt x="705" y="2929"/>
                  </a:lnTo>
                  <a:close/>
                  <a:moveTo>
                    <a:pt x="705" y="1747"/>
                  </a:moveTo>
                  <a:lnTo>
                    <a:pt x="6629" y="1747"/>
                  </a:lnTo>
                  <a:lnTo>
                    <a:pt x="6642" y="1747"/>
                  </a:lnTo>
                  <a:lnTo>
                    <a:pt x="6655" y="1748"/>
                  </a:lnTo>
                  <a:lnTo>
                    <a:pt x="6669" y="1749"/>
                  </a:lnTo>
                  <a:lnTo>
                    <a:pt x="6682" y="1752"/>
                  </a:lnTo>
                  <a:lnTo>
                    <a:pt x="6695" y="1755"/>
                  </a:lnTo>
                  <a:lnTo>
                    <a:pt x="6708" y="1758"/>
                  </a:lnTo>
                  <a:lnTo>
                    <a:pt x="6720" y="1762"/>
                  </a:lnTo>
                  <a:lnTo>
                    <a:pt x="6732" y="1766"/>
                  </a:lnTo>
                  <a:lnTo>
                    <a:pt x="6744" y="1772"/>
                  </a:lnTo>
                  <a:lnTo>
                    <a:pt x="6755" y="1777"/>
                  </a:lnTo>
                  <a:lnTo>
                    <a:pt x="6766" y="1783"/>
                  </a:lnTo>
                  <a:lnTo>
                    <a:pt x="6777" y="1789"/>
                  </a:lnTo>
                  <a:lnTo>
                    <a:pt x="6789" y="1796"/>
                  </a:lnTo>
                  <a:lnTo>
                    <a:pt x="6799" y="1804"/>
                  </a:lnTo>
                  <a:lnTo>
                    <a:pt x="6809" y="1812"/>
                  </a:lnTo>
                  <a:lnTo>
                    <a:pt x="6817" y="1819"/>
                  </a:lnTo>
                  <a:lnTo>
                    <a:pt x="6826" y="1828"/>
                  </a:lnTo>
                  <a:lnTo>
                    <a:pt x="6834" y="1837"/>
                  </a:lnTo>
                  <a:lnTo>
                    <a:pt x="6843" y="1846"/>
                  </a:lnTo>
                  <a:lnTo>
                    <a:pt x="6850" y="1856"/>
                  </a:lnTo>
                  <a:lnTo>
                    <a:pt x="6857" y="1866"/>
                  </a:lnTo>
                  <a:lnTo>
                    <a:pt x="6863" y="1877"/>
                  </a:lnTo>
                  <a:lnTo>
                    <a:pt x="6870" y="1887"/>
                  </a:lnTo>
                  <a:lnTo>
                    <a:pt x="6875" y="1898"/>
                  </a:lnTo>
                  <a:lnTo>
                    <a:pt x="6879" y="1909"/>
                  </a:lnTo>
                  <a:lnTo>
                    <a:pt x="6884" y="1921"/>
                  </a:lnTo>
                  <a:lnTo>
                    <a:pt x="6887" y="1933"/>
                  </a:lnTo>
                  <a:lnTo>
                    <a:pt x="6891" y="1945"/>
                  </a:lnTo>
                  <a:lnTo>
                    <a:pt x="6893" y="1957"/>
                  </a:lnTo>
                  <a:lnTo>
                    <a:pt x="6894" y="1969"/>
                  </a:lnTo>
                  <a:lnTo>
                    <a:pt x="6895" y="1981"/>
                  </a:lnTo>
                  <a:lnTo>
                    <a:pt x="6896" y="1995"/>
                  </a:lnTo>
                  <a:lnTo>
                    <a:pt x="6896" y="2582"/>
                  </a:lnTo>
                  <a:lnTo>
                    <a:pt x="6895" y="2594"/>
                  </a:lnTo>
                  <a:lnTo>
                    <a:pt x="6894" y="2607"/>
                  </a:lnTo>
                  <a:lnTo>
                    <a:pt x="6893" y="2619"/>
                  </a:lnTo>
                  <a:lnTo>
                    <a:pt x="6891" y="2631"/>
                  </a:lnTo>
                  <a:lnTo>
                    <a:pt x="6887" y="2644"/>
                  </a:lnTo>
                  <a:lnTo>
                    <a:pt x="6884" y="2655"/>
                  </a:lnTo>
                  <a:lnTo>
                    <a:pt x="6879" y="2667"/>
                  </a:lnTo>
                  <a:lnTo>
                    <a:pt x="6875" y="2678"/>
                  </a:lnTo>
                  <a:lnTo>
                    <a:pt x="6870" y="2689"/>
                  </a:lnTo>
                  <a:lnTo>
                    <a:pt x="6863" y="2699"/>
                  </a:lnTo>
                  <a:lnTo>
                    <a:pt x="6857" y="2710"/>
                  </a:lnTo>
                  <a:lnTo>
                    <a:pt x="6850" y="2720"/>
                  </a:lnTo>
                  <a:lnTo>
                    <a:pt x="6843" y="2730"/>
                  </a:lnTo>
                  <a:lnTo>
                    <a:pt x="6834" y="2739"/>
                  </a:lnTo>
                  <a:lnTo>
                    <a:pt x="6826" y="2748"/>
                  </a:lnTo>
                  <a:lnTo>
                    <a:pt x="6817" y="2757"/>
                  </a:lnTo>
                  <a:lnTo>
                    <a:pt x="6809" y="2765"/>
                  </a:lnTo>
                  <a:lnTo>
                    <a:pt x="6799" y="2772"/>
                  </a:lnTo>
                  <a:lnTo>
                    <a:pt x="6789" y="2780"/>
                  </a:lnTo>
                  <a:lnTo>
                    <a:pt x="6777" y="2787"/>
                  </a:lnTo>
                  <a:lnTo>
                    <a:pt x="6766" y="2793"/>
                  </a:lnTo>
                  <a:lnTo>
                    <a:pt x="6755" y="2799"/>
                  </a:lnTo>
                  <a:lnTo>
                    <a:pt x="6744" y="2805"/>
                  </a:lnTo>
                  <a:lnTo>
                    <a:pt x="6732" y="2810"/>
                  </a:lnTo>
                  <a:lnTo>
                    <a:pt x="6720" y="2814"/>
                  </a:lnTo>
                  <a:lnTo>
                    <a:pt x="6708" y="2818"/>
                  </a:lnTo>
                  <a:lnTo>
                    <a:pt x="6695" y="2821"/>
                  </a:lnTo>
                  <a:lnTo>
                    <a:pt x="6682" y="2824"/>
                  </a:lnTo>
                  <a:lnTo>
                    <a:pt x="6669" y="2827"/>
                  </a:lnTo>
                  <a:lnTo>
                    <a:pt x="6655" y="2828"/>
                  </a:lnTo>
                  <a:lnTo>
                    <a:pt x="6642" y="2829"/>
                  </a:lnTo>
                  <a:lnTo>
                    <a:pt x="6629" y="2829"/>
                  </a:lnTo>
                  <a:lnTo>
                    <a:pt x="705" y="2829"/>
                  </a:lnTo>
                  <a:lnTo>
                    <a:pt x="691" y="2829"/>
                  </a:lnTo>
                  <a:lnTo>
                    <a:pt x="678" y="2828"/>
                  </a:lnTo>
                  <a:lnTo>
                    <a:pt x="664" y="2827"/>
                  </a:lnTo>
                  <a:lnTo>
                    <a:pt x="651" y="2824"/>
                  </a:lnTo>
                  <a:lnTo>
                    <a:pt x="638" y="2821"/>
                  </a:lnTo>
                  <a:lnTo>
                    <a:pt x="626" y="2818"/>
                  </a:lnTo>
                  <a:lnTo>
                    <a:pt x="613" y="2814"/>
                  </a:lnTo>
                  <a:lnTo>
                    <a:pt x="601" y="2810"/>
                  </a:lnTo>
                  <a:lnTo>
                    <a:pt x="589" y="2805"/>
                  </a:lnTo>
                  <a:lnTo>
                    <a:pt x="578" y="2799"/>
                  </a:lnTo>
                  <a:lnTo>
                    <a:pt x="567" y="2793"/>
                  </a:lnTo>
                  <a:lnTo>
                    <a:pt x="556" y="2787"/>
                  </a:lnTo>
                  <a:lnTo>
                    <a:pt x="546" y="2780"/>
                  </a:lnTo>
                  <a:lnTo>
                    <a:pt x="536" y="2772"/>
                  </a:lnTo>
                  <a:lnTo>
                    <a:pt x="526" y="2765"/>
                  </a:lnTo>
                  <a:lnTo>
                    <a:pt x="516" y="2757"/>
                  </a:lnTo>
                  <a:lnTo>
                    <a:pt x="507" y="2748"/>
                  </a:lnTo>
                  <a:lnTo>
                    <a:pt x="499" y="2739"/>
                  </a:lnTo>
                  <a:lnTo>
                    <a:pt x="491" y="2730"/>
                  </a:lnTo>
                  <a:lnTo>
                    <a:pt x="484" y="2720"/>
                  </a:lnTo>
                  <a:lnTo>
                    <a:pt x="477" y="2710"/>
                  </a:lnTo>
                  <a:lnTo>
                    <a:pt x="470" y="2699"/>
                  </a:lnTo>
                  <a:lnTo>
                    <a:pt x="464" y="2689"/>
                  </a:lnTo>
                  <a:lnTo>
                    <a:pt x="459" y="2678"/>
                  </a:lnTo>
                  <a:lnTo>
                    <a:pt x="454" y="2667"/>
                  </a:lnTo>
                  <a:lnTo>
                    <a:pt x="450" y="2655"/>
                  </a:lnTo>
                  <a:lnTo>
                    <a:pt x="446" y="2644"/>
                  </a:lnTo>
                  <a:lnTo>
                    <a:pt x="444" y="2631"/>
                  </a:lnTo>
                  <a:lnTo>
                    <a:pt x="440" y="2619"/>
                  </a:lnTo>
                  <a:lnTo>
                    <a:pt x="439" y="2607"/>
                  </a:lnTo>
                  <a:lnTo>
                    <a:pt x="438" y="2594"/>
                  </a:lnTo>
                  <a:lnTo>
                    <a:pt x="438" y="2582"/>
                  </a:lnTo>
                  <a:lnTo>
                    <a:pt x="438" y="1995"/>
                  </a:lnTo>
                  <a:lnTo>
                    <a:pt x="438" y="1981"/>
                  </a:lnTo>
                  <a:lnTo>
                    <a:pt x="439" y="1969"/>
                  </a:lnTo>
                  <a:lnTo>
                    <a:pt x="440" y="1957"/>
                  </a:lnTo>
                  <a:lnTo>
                    <a:pt x="444" y="1945"/>
                  </a:lnTo>
                  <a:lnTo>
                    <a:pt x="446" y="1933"/>
                  </a:lnTo>
                  <a:lnTo>
                    <a:pt x="450" y="1921"/>
                  </a:lnTo>
                  <a:lnTo>
                    <a:pt x="454" y="1909"/>
                  </a:lnTo>
                  <a:lnTo>
                    <a:pt x="459" y="1898"/>
                  </a:lnTo>
                  <a:lnTo>
                    <a:pt x="464" y="1887"/>
                  </a:lnTo>
                  <a:lnTo>
                    <a:pt x="470" y="1877"/>
                  </a:lnTo>
                  <a:lnTo>
                    <a:pt x="477" y="1866"/>
                  </a:lnTo>
                  <a:lnTo>
                    <a:pt x="484" y="1856"/>
                  </a:lnTo>
                  <a:lnTo>
                    <a:pt x="491" y="1846"/>
                  </a:lnTo>
                  <a:lnTo>
                    <a:pt x="499" y="1837"/>
                  </a:lnTo>
                  <a:lnTo>
                    <a:pt x="507" y="1828"/>
                  </a:lnTo>
                  <a:lnTo>
                    <a:pt x="516" y="1819"/>
                  </a:lnTo>
                  <a:lnTo>
                    <a:pt x="526" y="1812"/>
                  </a:lnTo>
                  <a:lnTo>
                    <a:pt x="536" y="1804"/>
                  </a:lnTo>
                  <a:lnTo>
                    <a:pt x="546" y="1796"/>
                  </a:lnTo>
                  <a:lnTo>
                    <a:pt x="556" y="1789"/>
                  </a:lnTo>
                  <a:lnTo>
                    <a:pt x="567" y="1783"/>
                  </a:lnTo>
                  <a:lnTo>
                    <a:pt x="578" y="1777"/>
                  </a:lnTo>
                  <a:lnTo>
                    <a:pt x="589" y="1772"/>
                  </a:lnTo>
                  <a:lnTo>
                    <a:pt x="601" y="1766"/>
                  </a:lnTo>
                  <a:lnTo>
                    <a:pt x="613" y="1762"/>
                  </a:lnTo>
                  <a:lnTo>
                    <a:pt x="626" y="1758"/>
                  </a:lnTo>
                  <a:lnTo>
                    <a:pt x="638" y="1755"/>
                  </a:lnTo>
                  <a:lnTo>
                    <a:pt x="651" y="1752"/>
                  </a:lnTo>
                  <a:lnTo>
                    <a:pt x="664" y="1749"/>
                  </a:lnTo>
                  <a:lnTo>
                    <a:pt x="678" y="1748"/>
                  </a:lnTo>
                  <a:lnTo>
                    <a:pt x="691" y="1747"/>
                  </a:lnTo>
                  <a:lnTo>
                    <a:pt x="705" y="1747"/>
                  </a:lnTo>
                  <a:close/>
                  <a:moveTo>
                    <a:pt x="705" y="565"/>
                  </a:moveTo>
                  <a:lnTo>
                    <a:pt x="6629" y="565"/>
                  </a:lnTo>
                  <a:lnTo>
                    <a:pt x="6642" y="565"/>
                  </a:lnTo>
                  <a:lnTo>
                    <a:pt x="6655" y="566"/>
                  </a:lnTo>
                  <a:lnTo>
                    <a:pt x="6669" y="567"/>
                  </a:lnTo>
                  <a:lnTo>
                    <a:pt x="6682" y="569"/>
                  </a:lnTo>
                  <a:lnTo>
                    <a:pt x="6695" y="572"/>
                  </a:lnTo>
                  <a:lnTo>
                    <a:pt x="6708" y="576"/>
                  </a:lnTo>
                  <a:lnTo>
                    <a:pt x="6720" y="579"/>
                  </a:lnTo>
                  <a:lnTo>
                    <a:pt x="6732" y="584"/>
                  </a:lnTo>
                  <a:lnTo>
                    <a:pt x="6744" y="589"/>
                  </a:lnTo>
                  <a:lnTo>
                    <a:pt x="6755" y="595"/>
                  </a:lnTo>
                  <a:lnTo>
                    <a:pt x="6766" y="600"/>
                  </a:lnTo>
                  <a:lnTo>
                    <a:pt x="6777" y="607"/>
                  </a:lnTo>
                  <a:lnTo>
                    <a:pt x="6789" y="613"/>
                  </a:lnTo>
                  <a:lnTo>
                    <a:pt x="6799" y="621"/>
                  </a:lnTo>
                  <a:lnTo>
                    <a:pt x="6809" y="629"/>
                  </a:lnTo>
                  <a:lnTo>
                    <a:pt x="6817" y="637"/>
                  </a:lnTo>
                  <a:lnTo>
                    <a:pt x="6826" y="646"/>
                  </a:lnTo>
                  <a:lnTo>
                    <a:pt x="6834" y="655"/>
                  </a:lnTo>
                  <a:lnTo>
                    <a:pt x="6843" y="665"/>
                  </a:lnTo>
                  <a:lnTo>
                    <a:pt x="6850" y="673"/>
                  </a:lnTo>
                  <a:lnTo>
                    <a:pt x="6857" y="683"/>
                  </a:lnTo>
                  <a:lnTo>
                    <a:pt x="6863" y="694"/>
                  </a:lnTo>
                  <a:lnTo>
                    <a:pt x="6870" y="704"/>
                  </a:lnTo>
                  <a:lnTo>
                    <a:pt x="6875" y="716"/>
                  </a:lnTo>
                  <a:lnTo>
                    <a:pt x="6879" y="727"/>
                  </a:lnTo>
                  <a:lnTo>
                    <a:pt x="6884" y="739"/>
                  </a:lnTo>
                  <a:lnTo>
                    <a:pt x="6887" y="750"/>
                  </a:lnTo>
                  <a:lnTo>
                    <a:pt x="6891" y="762"/>
                  </a:lnTo>
                  <a:lnTo>
                    <a:pt x="6893" y="774"/>
                  </a:lnTo>
                  <a:lnTo>
                    <a:pt x="6894" y="787"/>
                  </a:lnTo>
                  <a:lnTo>
                    <a:pt x="6895" y="800"/>
                  </a:lnTo>
                  <a:lnTo>
                    <a:pt x="6896" y="812"/>
                  </a:lnTo>
                  <a:lnTo>
                    <a:pt x="6896" y="1399"/>
                  </a:lnTo>
                  <a:lnTo>
                    <a:pt x="6895" y="1412"/>
                  </a:lnTo>
                  <a:lnTo>
                    <a:pt x="6894" y="1424"/>
                  </a:lnTo>
                  <a:lnTo>
                    <a:pt x="6893" y="1437"/>
                  </a:lnTo>
                  <a:lnTo>
                    <a:pt x="6891" y="1449"/>
                  </a:lnTo>
                  <a:lnTo>
                    <a:pt x="6887" y="1461"/>
                  </a:lnTo>
                  <a:lnTo>
                    <a:pt x="6884" y="1472"/>
                  </a:lnTo>
                  <a:lnTo>
                    <a:pt x="6879" y="1484"/>
                  </a:lnTo>
                  <a:lnTo>
                    <a:pt x="6875" y="1495"/>
                  </a:lnTo>
                  <a:lnTo>
                    <a:pt x="6870" y="1507"/>
                  </a:lnTo>
                  <a:lnTo>
                    <a:pt x="6863" y="1517"/>
                  </a:lnTo>
                  <a:lnTo>
                    <a:pt x="6857" y="1528"/>
                  </a:lnTo>
                  <a:lnTo>
                    <a:pt x="6850" y="1538"/>
                  </a:lnTo>
                  <a:lnTo>
                    <a:pt x="6843" y="1548"/>
                  </a:lnTo>
                  <a:lnTo>
                    <a:pt x="6834" y="1556"/>
                  </a:lnTo>
                  <a:lnTo>
                    <a:pt x="6826" y="1565"/>
                  </a:lnTo>
                  <a:lnTo>
                    <a:pt x="6817" y="1574"/>
                  </a:lnTo>
                  <a:lnTo>
                    <a:pt x="6809" y="1582"/>
                  </a:lnTo>
                  <a:lnTo>
                    <a:pt x="6799" y="1590"/>
                  </a:lnTo>
                  <a:lnTo>
                    <a:pt x="6789" y="1598"/>
                  </a:lnTo>
                  <a:lnTo>
                    <a:pt x="6777" y="1604"/>
                  </a:lnTo>
                  <a:lnTo>
                    <a:pt x="6766" y="1611"/>
                  </a:lnTo>
                  <a:lnTo>
                    <a:pt x="6755" y="1617"/>
                  </a:lnTo>
                  <a:lnTo>
                    <a:pt x="6744" y="1622"/>
                  </a:lnTo>
                  <a:lnTo>
                    <a:pt x="6732" y="1627"/>
                  </a:lnTo>
                  <a:lnTo>
                    <a:pt x="6720" y="1632"/>
                  </a:lnTo>
                  <a:lnTo>
                    <a:pt x="6708" y="1635"/>
                  </a:lnTo>
                  <a:lnTo>
                    <a:pt x="6695" y="1639"/>
                  </a:lnTo>
                  <a:lnTo>
                    <a:pt x="6682" y="1642"/>
                  </a:lnTo>
                  <a:lnTo>
                    <a:pt x="6669" y="1644"/>
                  </a:lnTo>
                  <a:lnTo>
                    <a:pt x="6655" y="1645"/>
                  </a:lnTo>
                  <a:lnTo>
                    <a:pt x="6642" y="1646"/>
                  </a:lnTo>
                  <a:lnTo>
                    <a:pt x="6629" y="1647"/>
                  </a:lnTo>
                  <a:lnTo>
                    <a:pt x="705" y="1647"/>
                  </a:lnTo>
                  <a:lnTo>
                    <a:pt x="691" y="1646"/>
                  </a:lnTo>
                  <a:lnTo>
                    <a:pt x="678" y="1645"/>
                  </a:lnTo>
                  <a:lnTo>
                    <a:pt x="664" y="1644"/>
                  </a:lnTo>
                  <a:lnTo>
                    <a:pt x="651" y="1642"/>
                  </a:lnTo>
                  <a:lnTo>
                    <a:pt x="638" y="1639"/>
                  </a:lnTo>
                  <a:lnTo>
                    <a:pt x="626" y="1635"/>
                  </a:lnTo>
                  <a:lnTo>
                    <a:pt x="613" y="1632"/>
                  </a:lnTo>
                  <a:lnTo>
                    <a:pt x="601" y="1627"/>
                  </a:lnTo>
                  <a:lnTo>
                    <a:pt x="589" y="1622"/>
                  </a:lnTo>
                  <a:lnTo>
                    <a:pt x="578" y="1617"/>
                  </a:lnTo>
                  <a:lnTo>
                    <a:pt x="567" y="1611"/>
                  </a:lnTo>
                  <a:lnTo>
                    <a:pt x="556" y="1604"/>
                  </a:lnTo>
                  <a:lnTo>
                    <a:pt x="546" y="1598"/>
                  </a:lnTo>
                  <a:lnTo>
                    <a:pt x="536" y="1590"/>
                  </a:lnTo>
                  <a:lnTo>
                    <a:pt x="526" y="1582"/>
                  </a:lnTo>
                  <a:lnTo>
                    <a:pt x="516" y="1574"/>
                  </a:lnTo>
                  <a:lnTo>
                    <a:pt x="507" y="1565"/>
                  </a:lnTo>
                  <a:lnTo>
                    <a:pt x="499" y="1556"/>
                  </a:lnTo>
                  <a:lnTo>
                    <a:pt x="491" y="1548"/>
                  </a:lnTo>
                  <a:lnTo>
                    <a:pt x="484" y="1538"/>
                  </a:lnTo>
                  <a:lnTo>
                    <a:pt x="477" y="1528"/>
                  </a:lnTo>
                  <a:lnTo>
                    <a:pt x="470" y="1517"/>
                  </a:lnTo>
                  <a:lnTo>
                    <a:pt x="464" y="1507"/>
                  </a:lnTo>
                  <a:lnTo>
                    <a:pt x="459" y="1495"/>
                  </a:lnTo>
                  <a:lnTo>
                    <a:pt x="454" y="1484"/>
                  </a:lnTo>
                  <a:lnTo>
                    <a:pt x="450" y="1472"/>
                  </a:lnTo>
                  <a:lnTo>
                    <a:pt x="446" y="1461"/>
                  </a:lnTo>
                  <a:lnTo>
                    <a:pt x="444" y="1449"/>
                  </a:lnTo>
                  <a:lnTo>
                    <a:pt x="440" y="1437"/>
                  </a:lnTo>
                  <a:lnTo>
                    <a:pt x="439" y="1424"/>
                  </a:lnTo>
                  <a:lnTo>
                    <a:pt x="438" y="1412"/>
                  </a:lnTo>
                  <a:lnTo>
                    <a:pt x="438" y="1399"/>
                  </a:lnTo>
                  <a:lnTo>
                    <a:pt x="438" y="812"/>
                  </a:lnTo>
                  <a:lnTo>
                    <a:pt x="438" y="800"/>
                  </a:lnTo>
                  <a:lnTo>
                    <a:pt x="439" y="787"/>
                  </a:lnTo>
                  <a:lnTo>
                    <a:pt x="440" y="774"/>
                  </a:lnTo>
                  <a:lnTo>
                    <a:pt x="444" y="762"/>
                  </a:lnTo>
                  <a:lnTo>
                    <a:pt x="446" y="750"/>
                  </a:lnTo>
                  <a:lnTo>
                    <a:pt x="450" y="739"/>
                  </a:lnTo>
                  <a:lnTo>
                    <a:pt x="454" y="727"/>
                  </a:lnTo>
                  <a:lnTo>
                    <a:pt x="459" y="716"/>
                  </a:lnTo>
                  <a:lnTo>
                    <a:pt x="464" y="704"/>
                  </a:lnTo>
                  <a:lnTo>
                    <a:pt x="470" y="694"/>
                  </a:lnTo>
                  <a:lnTo>
                    <a:pt x="477" y="683"/>
                  </a:lnTo>
                  <a:lnTo>
                    <a:pt x="484" y="673"/>
                  </a:lnTo>
                  <a:lnTo>
                    <a:pt x="491" y="665"/>
                  </a:lnTo>
                  <a:lnTo>
                    <a:pt x="499" y="655"/>
                  </a:lnTo>
                  <a:lnTo>
                    <a:pt x="507" y="646"/>
                  </a:lnTo>
                  <a:lnTo>
                    <a:pt x="516" y="637"/>
                  </a:lnTo>
                  <a:lnTo>
                    <a:pt x="526" y="629"/>
                  </a:lnTo>
                  <a:lnTo>
                    <a:pt x="536" y="621"/>
                  </a:lnTo>
                  <a:lnTo>
                    <a:pt x="546" y="613"/>
                  </a:lnTo>
                  <a:lnTo>
                    <a:pt x="556" y="607"/>
                  </a:lnTo>
                  <a:lnTo>
                    <a:pt x="567" y="600"/>
                  </a:lnTo>
                  <a:lnTo>
                    <a:pt x="578" y="595"/>
                  </a:lnTo>
                  <a:lnTo>
                    <a:pt x="589" y="589"/>
                  </a:lnTo>
                  <a:lnTo>
                    <a:pt x="601" y="584"/>
                  </a:lnTo>
                  <a:lnTo>
                    <a:pt x="613" y="579"/>
                  </a:lnTo>
                  <a:lnTo>
                    <a:pt x="626" y="576"/>
                  </a:lnTo>
                  <a:lnTo>
                    <a:pt x="638" y="572"/>
                  </a:lnTo>
                  <a:lnTo>
                    <a:pt x="651" y="569"/>
                  </a:lnTo>
                  <a:lnTo>
                    <a:pt x="664" y="567"/>
                  </a:lnTo>
                  <a:lnTo>
                    <a:pt x="678" y="566"/>
                  </a:lnTo>
                  <a:lnTo>
                    <a:pt x="691" y="565"/>
                  </a:lnTo>
                  <a:lnTo>
                    <a:pt x="705" y="565"/>
                  </a:lnTo>
                  <a:close/>
                </a:path>
              </a:pathLst>
            </a:custGeom>
            <a:solidFill>
              <a:srgbClr val="0099CC"/>
            </a:solidFill>
            <a:ln w="9525">
              <a:noFill/>
              <a:miter lim="800000"/>
              <a:headEnd/>
              <a:tailEnd/>
            </a:ln>
          </p:spPr>
          <p:txBody>
            <a:bodyPr wrap="none" anchor="ctr"/>
            <a:lstStyle/>
            <a:p>
              <a:pPr fontAlgn="ctr">
                <a:defRPr/>
              </a:pPr>
              <a:endParaRPr lang="en-US" altLang="zh-CN" sz="1200" dirty="0">
                <a:latin typeface="+mn-lt"/>
                <a:ea typeface="华文细黑" panose="02010600040101010101" pitchFamily="2" charset="-122"/>
              </a:endParaRPr>
            </a:p>
          </p:txBody>
        </p:sp>
        <p:cxnSp>
          <p:nvCxnSpPr>
            <p:cNvPr id="239" name="2019578805"/>
            <p:cNvCxnSpPr/>
            <p:nvPr/>
          </p:nvCxnSpPr>
          <p:spPr bwMode="auto">
            <a:xfrm>
              <a:off x="6665886" y="4068578"/>
              <a:ext cx="491065" cy="222861"/>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0" name="1118225458"/>
            <p:cNvCxnSpPr/>
            <p:nvPr/>
          </p:nvCxnSpPr>
          <p:spPr bwMode="auto">
            <a:xfrm flipV="1">
              <a:off x="7365029" y="3569204"/>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1" name="1583600879"/>
            <p:cNvCxnSpPr/>
            <p:nvPr/>
          </p:nvCxnSpPr>
          <p:spPr bwMode="auto">
            <a:xfrm flipV="1">
              <a:off x="7373353" y="4266677"/>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2" name="1107454724"/>
            <p:cNvCxnSpPr/>
            <p:nvPr/>
          </p:nvCxnSpPr>
          <p:spPr bwMode="auto">
            <a:xfrm flipV="1">
              <a:off x="7993425" y="3560950"/>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3" name="1116077366"/>
            <p:cNvCxnSpPr/>
            <p:nvPr/>
          </p:nvCxnSpPr>
          <p:spPr bwMode="auto">
            <a:xfrm flipV="1">
              <a:off x="7989264" y="4250168"/>
              <a:ext cx="411995" cy="4127"/>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4" name="103891936"/>
            <p:cNvCxnSpPr>
              <a:stCxn id="248" idx="57"/>
            </p:cNvCxnSpPr>
            <p:nvPr/>
          </p:nvCxnSpPr>
          <p:spPr bwMode="auto">
            <a:xfrm flipH="1" flipV="1">
              <a:off x="8613499" y="3573331"/>
              <a:ext cx="454047" cy="253984"/>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5" name="1702865301"/>
            <p:cNvCxnSpPr/>
            <p:nvPr/>
          </p:nvCxnSpPr>
          <p:spPr bwMode="auto">
            <a:xfrm flipV="1">
              <a:off x="8609337" y="4068578"/>
              <a:ext cx="466095" cy="222861"/>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46" name="247442190"/>
            <p:cNvCxnSpPr>
              <a:stCxn id="254" idx="5"/>
            </p:cNvCxnSpPr>
            <p:nvPr/>
          </p:nvCxnSpPr>
          <p:spPr bwMode="auto">
            <a:xfrm flipV="1">
              <a:off x="7885606" y="3693016"/>
              <a:ext cx="16264" cy="479829"/>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263" name="698711935"/>
            <p:cNvSpPr/>
            <p:nvPr/>
          </p:nvSpPr>
          <p:spPr bwMode="auto">
            <a:xfrm>
              <a:off x="6712588" y="2246712"/>
              <a:ext cx="1022821" cy="614473"/>
            </a:xfrm>
            <a:custGeom>
              <a:avLst/>
              <a:gdLst>
                <a:gd name="connsiteX0" fmla="*/ 1170517 w 1170517"/>
                <a:gd name="connsiteY0" fmla="*/ 27517 h 709084"/>
                <a:gd name="connsiteX1" fmla="*/ 433917 w 1170517"/>
                <a:gd name="connsiteY1" fmla="*/ 52917 h 709084"/>
                <a:gd name="connsiteX2" fmla="*/ 27517 w 1170517"/>
                <a:gd name="connsiteY2" fmla="*/ 345017 h 709084"/>
                <a:gd name="connsiteX3" fmla="*/ 599017 w 1170517"/>
                <a:gd name="connsiteY3" fmla="*/ 649817 h 709084"/>
                <a:gd name="connsiteX4" fmla="*/ 1170517 w 1170517"/>
                <a:gd name="connsiteY4" fmla="*/ 700617 h 70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517" h="709084">
                  <a:moveTo>
                    <a:pt x="1170517" y="27517"/>
                  </a:moveTo>
                  <a:cubicBezTo>
                    <a:pt x="897467" y="13758"/>
                    <a:pt x="624417" y="0"/>
                    <a:pt x="433917" y="52917"/>
                  </a:cubicBezTo>
                  <a:cubicBezTo>
                    <a:pt x="243417" y="105834"/>
                    <a:pt x="0" y="245534"/>
                    <a:pt x="27517" y="345017"/>
                  </a:cubicBezTo>
                  <a:cubicBezTo>
                    <a:pt x="55034" y="444500"/>
                    <a:pt x="408517" y="590550"/>
                    <a:pt x="599017" y="649817"/>
                  </a:cubicBezTo>
                  <a:cubicBezTo>
                    <a:pt x="789517" y="709084"/>
                    <a:pt x="1054100" y="687917"/>
                    <a:pt x="1170517" y="700617"/>
                  </a:cubicBezTo>
                </a:path>
              </a:pathLst>
            </a:custGeom>
            <a:noFill/>
            <a:ln w="38100" cap="flat" cmpd="sng" algn="ctr">
              <a:solidFill>
                <a:srgbClr val="FF0000"/>
              </a:solidFill>
              <a:prstDash val="solid"/>
              <a:round/>
              <a:headEnd type="none" w="med" len="med"/>
              <a:tailEnd type="arrow"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264" name="1914009758"/>
            <p:cNvSpPr/>
            <p:nvPr/>
          </p:nvSpPr>
          <p:spPr bwMode="auto">
            <a:xfrm>
              <a:off x="6592364" y="1949563"/>
              <a:ext cx="2463648" cy="475070"/>
            </a:xfrm>
            <a:custGeom>
              <a:avLst/>
              <a:gdLst>
                <a:gd name="connsiteX0" fmla="*/ 0 w 2819400"/>
                <a:gd name="connsiteY0" fmla="*/ 548217 h 548217"/>
                <a:gd name="connsiteX1" fmla="*/ 660400 w 2819400"/>
                <a:gd name="connsiteY1" fmla="*/ 78317 h 548217"/>
                <a:gd name="connsiteX2" fmla="*/ 2171700 w 2819400"/>
                <a:gd name="connsiteY2" fmla="*/ 78317 h 548217"/>
                <a:gd name="connsiteX3" fmla="*/ 2819400 w 2819400"/>
                <a:gd name="connsiteY3" fmla="*/ 535517 h 548217"/>
              </a:gdLst>
              <a:ahLst/>
              <a:cxnLst>
                <a:cxn ang="0">
                  <a:pos x="connsiteX0" y="connsiteY0"/>
                </a:cxn>
                <a:cxn ang="0">
                  <a:pos x="connsiteX1" y="connsiteY1"/>
                </a:cxn>
                <a:cxn ang="0">
                  <a:pos x="connsiteX2" y="connsiteY2"/>
                </a:cxn>
                <a:cxn ang="0">
                  <a:pos x="connsiteX3" y="connsiteY3"/>
                </a:cxn>
              </a:cxnLst>
              <a:rect l="l" t="t" r="r" b="b"/>
              <a:pathLst>
                <a:path w="2819400" h="548217">
                  <a:moveTo>
                    <a:pt x="0" y="548217"/>
                  </a:moveTo>
                  <a:cubicBezTo>
                    <a:pt x="149225" y="352425"/>
                    <a:pt x="298450" y="156634"/>
                    <a:pt x="660400" y="78317"/>
                  </a:cubicBezTo>
                  <a:cubicBezTo>
                    <a:pt x="1022350" y="0"/>
                    <a:pt x="1811867" y="2117"/>
                    <a:pt x="2171700" y="78317"/>
                  </a:cubicBezTo>
                  <a:cubicBezTo>
                    <a:pt x="2531533" y="154517"/>
                    <a:pt x="2675466" y="345017"/>
                    <a:pt x="2819400" y="535517"/>
                  </a:cubicBezTo>
                </a:path>
              </a:pathLst>
            </a:custGeom>
            <a:noFill/>
            <a:ln w="57150" cap="flat" cmpd="sng" algn="ctr">
              <a:solidFill>
                <a:schemeClr val="tx2">
                  <a:lumMod val="20000"/>
                  <a:lumOff val="80000"/>
                </a:schemeClr>
              </a:solidFill>
              <a:prstDash val="sysDash"/>
              <a:round/>
              <a:headEnd type="none" w="med" len="med"/>
              <a:tailEnd type="triangl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265" name="728396790"/>
            <p:cNvSpPr txBox="1"/>
            <p:nvPr/>
          </p:nvSpPr>
          <p:spPr>
            <a:xfrm>
              <a:off x="6473944" y="2486265"/>
              <a:ext cx="29367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A</a:t>
              </a:r>
            </a:p>
          </p:txBody>
        </p:sp>
        <p:sp>
          <p:nvSpPr>
            <p:cNvPr id="266" name="333930965"/>
            <p:cNvSpPr txBox="1"/>
            <p:nvPr/>
          </p:nvSpPr>
          <p:spPr>
            <a:xfrm>
              <a:off x="7139795" y="2024035"/>
              <a:ext cx="28084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B</a:t>
              </a:r>
            </a:p>
          </p:txBody>
        </p:sp>
        <p:sp>
          <p:nvSpPr>
            <p:cNvPr id="267" name="967229721"/>
            <p:cNvSpPr txBox="1"/>
            <p:nvPr/>
          </p:nvSpPr>
          <p:spPr>
            <a:xfrm>
              <a:off x="8349423" y="2046046"/>
              <a:ext cx="30168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D</a:t>
              </a:r>
            </a:p>
          </p:txBody>
        </p:sp>
        <p:sp>
          <p:nvSpPr>
            <p:cNvPr id="268" name="108785638"/>
            <p:cNvSpPr txBox="1"/>
            <p:nvPr/>
          </p:nvSpPr>
          <p:spPr>
            <a:xfrm>
              <a:off x="7727962" y="2046046"/>
              <a:ext cx="287258"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C</a:t>
              </a:r>
            </a:p>
          </p:txBody>
        </p:sp>
        <p:sp>
          <p:nvSpPr>
            <p:cNvPr id="269" name="1658199061"/>
            <p:cNvSpPr txBox="1"/>
            <p:nvPr/>
          </p:nvSpPr>
          <p:spPr>
            <a:xfrm>
              <a:off x="8937591" y="2453249"/>
              <a:ext cx="26962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E</a:t>
              </a:r>
            </a:p>
          </p:txBody>
        </p:sp>
        <p:sp>
          <p:nvSpPr>
            <p:cNvPr id="270" name="1507440304"/>
            <p:cNvSpPr txBox="1"/>
            <p:nvPr/>
          </p:nvSpPr>
          <p:spPr>
            <a:xfrm>
              <a:off x="7128697" y="2794418"/>
              <a:ext cx="26642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F</a:t>
              </a:r>
            </a:p>
          </p:txBody>
        </p:sp>
        <p:sp>
          <p:nvSpPr>
            <p:cNvPr id="271" name="636499424"/>
            <p:cNvSpPr txBox="1"/>
            <p:nvPr/>
          </p:nvSpPr>
          <p:spPr>
            <a:xfrm>
              <a:off x="7727962" y="2783413"/>
              <a:ext cx="29848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G</a:t>
              </a:r>
            </a:p>
          </p:txBody>
        </p:sp>
        <p:sp>
          <p:nvSpPr>
            <p:cNvPr id="272" name="658955549"/>
            <p:cNvSpPr txBox="1"/>
            <p:nvPr/>
          </p:nvSpPr>
          <p:spPr>
            <a:xfrm>
              <a:off x="8360520" y="2772408"/>
              <a:ext cx="303288"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H</a:t>
              </a:r>
            </a:p>
          </p:txBody>
        </p:sp>
        <p:sp>
          <p:nvSpPr>
            <p:cNvPr id="309" name="1663154798"/>
            <p:cNvSpPr txBox="1"/>
            <p:nvPr/>
          </p:nvSpPr>
          <p:spPr>
            <a:xfrm>
              <a:off x="6540312" y="4416626"/>
              <a:ext cx="2428806"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rPr>
                <a:t>Total link bandwidth: 10 </a:t>
              </a:r>
              <a:r>
                <a:rPr lang="en-US" altLang="zh-CN" sz="1200" dirty="0" err="1">
                  <a:latin typeface="+mn-lt"/>
                  <a:ea typeface="华文细黑" panose="02010600040101010101" pitchFamily="2" charset="-122"/>
                </a:rPr>
                <a:t>Gbit</a:t>
              </a:r>
              <a:r>
                <a:rPr lang="en-US" altLang="zh-CN" sz="1200" dirty="0">
                  <a:latin typeface="+mn-lt"/>
                  <a:ea typeface="华文细黑" panose="02010600040101010101" pitchFamily="2" charset="-122"/>
                </a:rPr>
                <a:t>/s</a:t>
              </a:r>
              <a:endParaRPr lang="en-US" sz="1200" dirty="0">
                <a:latin typeface="+mn-lt"/>
                <a:ea typeface="华文细黑" panose="02010600040101010101" pitchFamily="2" charset="-122"/>
              </a:endParaRPr>
            </a:p>
          </p:txBody>
        </p:sp>
        <p:sp>
          <p:nvSpPr>
            <p:cNvPr id="310" name="734699648"/>
            <p:cNvSpPr/>
            <p:nvPr/>
          </p:nvSpPr>
          <p:spPr bwMode="auto">
            <a:xfrm>
              <a:off x="7763152" y="2248546"/>
              <a:ext cx="1222576" cy="652992"/>
            </a:xfrm>
            <a:custGeom>
              <a:avLst/>
              <a:gdLst>
                <a:gd name="connsiteX0" fmla="*/ 171450 w 1399117"/>
                <a:gd name="connsiteY0" fmla="*/ 0 h 753533"/>
                <a:gd name="connsiteX1" fmla="*/ 184150 w 1399117"/>
                <a:gd name="connsiteY1" fmla="*/ 660400 h 753533"/>
                <a:gd name="connsiteX2" fmla="*/ 1276350 w 1399117"/>
                <a:gd name="connsiteY2" fmla="*/ 558800 h 753533"/>
                <a:gd name="connsiteX3" fmla="*/ 920750 w 1399117"/>
                <a:gd name="connsiteY3" fmla="*/ 101600 h 753533"/>
              </a:gdLst>
              <a:ahLst/>
              <a:cxnLst>
                <a:cxn ang="0">
                  <a:pos x="connsiteX0" y="connsiteY0"/>
                </a:cxn>
                <a:cxn ang="0">
                  <a:pos x="connsiteX1" y="connsiteY1"/>
                </a:cxn>
                <a:cxn ang="0">
                  <a:pos x="connsiteX2" y="connsiteY2"/>
                </a:cxn>
                <a:cxn ang="0">
                  <a:pos x="connsiteX3" y="connsiteY3"/>
                </a:cxn>
              </a:cxnLst>
              <a:rect l="l" t="t" r="r" b="b"/>
              <a:pathLst>
                <a:path w="1399117" h="753533">
                  <a:moveTo>
                    <a:pt x="171450" y="0"/>
                  </a:moveTo>
                  <a:cubicBezTo>
                    <a:pt x="85725" y="283633"/>
                    <a:pt x="0" y="567267"/>
                    <a:pt x="184150" y="660400"/>
                  </a:cubicBezTo>
                  <a:cubicBezTo>
                    <a:pt x="368300" y="753533"/>
                    <a:pt x="1153583" y="651933"/>
                    <a:pt x="1276350" y="558800"/>
                  </a:cubicBezTo>
                  <a:cubicBezTo>
                    <a:pt x="1399117" y="465667"/>
                    <a:pt x="920750" y="101600"/>
                    <a:pt x="920750" y="101600"/>
                  </a:cubicBezTo>
                </a:path>
              </a:pathLst>
            </a:custGeom>
            <a:noFill/>
            <a:ln w="57150" cap="flat" cmpd="sng" algn="ctr">
              <a:solidFill>
                <a:srgbClr val="0070C0"/>
              </a:solidFill>
              <a:prstDash val="sysDot"/>
              <a:round/>
              <a:headEnd type="none" w="med" len="med"/>
              <a:tailEnd type="arrow"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11" name="1215702887"/>
            <p:cNvSpPr/>
            <p:nvPr/>
          </p:nvSpPr>
          <p:spPr bwMode="auto">
            <a:xfrm>
              <a:off x="6847608" y="1951399"/>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1</a:t>
              </a:r>
            </a:p>
          </p:txBody>
        </p:sp>
        <p:sp>
          <p:nvSpPr>
            <p:cNvPr id="312" name="1725951127"/>
            <p:cNvSpPr/>
            <p:nvPr/>
          </p:nvSpPr>
          <p:spPr bwMode="auto">
            <a:xfrm>
              <a:off x="7047362" y="2424635"/>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2</a:t>
              </a:r>
            </a:p>
          </p:txBody>
        </p:sp>
        <p:sp>
          <p:nvSpPr>
            <p:cNvPr id="313" name="1214501002"/>
            <p:cNvSpPr/>
            <p:nvPr/>
          </p:nvSpPr>
          <p:spPr bwMode="auto">
            <a:xfrm>
              <a:off x="7935163" y="2501673"/>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3</a:t>
              </a:r>
            </a:p>
          </p:txBody>
        </p:sp>
        <p:sp>
          <p:nvSpPr>
            <p:cNvPr id="314" name="889380015"/>
            <p:cNvSpPr/>
            <p:nvPr/>
          </p:nvSpPr>
          <p:spPr bwMode="auto">
            <a:xfrm>
              <a:off x="8523332" y="2622733"/>
              <a:ext cx="288535" cy="308153"/>
            </a:xfrm>
            <a:prstGeom prst="mathMultiply">
              <a:avLst>
                <a:gd name="adj1" fmla="val 13764"/>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15" name="69602297"/>
            <p:cNvSpPr txBox="1"/>
            <p:nvPr/>
          </p:nvSpPr>
          <p:spPr>
            <a:xfrm>
              <a:off x="7356141" y="1676262"/>
              <a:ext cx="1880643"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Based on the sequence</a:t>
              </a:r>
            </a:p>
          </p:txBody>
        </p:sp>
        <p:sp>
          <p:nvSpPr>
            <p:cNvPr id="316" name="1177702498"/>
            <p:cNvSpPr txBox="1"/>
            <p:nvPr/>
          </p:nvSpPr>
          <p:spPr>
            <a:xfrm>
              <a:off x="7435417" y="3182572"/>
              <a:ext cx="1498552" cy="276999"/>
            </a:xfrm>
            <a:prstGeom prst="rect">
              <a:avLst/>
            </a:prstGeom>
            <a:noFill/>
          </p:spPr>
          <p:txBody>
            <a:bodyPr wrap="none" rtlCol="0">
              <a:spAutoFit/>
            </a:bodyPr>
            <a:lstStyle/>
            <a:p>
              <a:pPr fontAlgn="ctr"/>
              <a:r>
                <a:rPr lang="en-US" altLang="zh-CN" sz="1200" dirty="0">
                  <a:latin typeface="+mn-lt"/>
                  <a:ea typeface="华文细黑" panose="02010600040101010101" pitchFamily="2" charset="-122"/>
                </a:rPr>
                <a:t>Global calculation</a:t>
              </a:r>
              <a:endParaRPr lang="en-US" sz="1200" dirty="0">
                <a:latin typeface="+mn-lt"/>
                <a:ea typeface="华文细黑" panose="02010600040101010101" pitchFamily="2" charset="-122"/>
              </a:endParaRPr>
            </a:p>
          </p:txBody>
        </p:sp>
        <p:sp>
          <p:nvSpPr>
            <p:cNvPr id="317" name="1233659444"/>
            <p:cNvSpPr/>
            <p:nvPr/>
          </p:nvSpPr>
          <p:spPr bwMode="auto">
            <a:xfrm>
              <a:off x="6603462" y="3976406"/>
              <a:ext cx="2496940" cy="447556"/>
            </a:xfrm>
            <a:custGeom>
              <a:avLst/>
              <a:gdLst>
                <a:gd name="connsiteX0" fmla="*/ 0 w 2857500"/>
                <a:gd name="connsiteY0" fmla="*/ 0 h 516467"/>
                <a:gd name="connsiteX1" fmla="*/ 914400 w 2857500"/>
                <a:gd name="connsiteY1" fmla="*/ 444500 h 516467"/>
                <a:gd name="connsiteX2" fmla="*/ 2260600 w 2857500"/>
                <a:gd name="connsiteY2" fmla="*/ 431800 h 516467"/>
                <a:gd name="connsiteX3" fmla="*/ 2857500 w 2857500"/>
                <a:gd name="connsiteY3" fmla="*/ 50800 h 516467"/>
              </a:gdLst>
              <a:ahLst/>
              <a:cxnLst>
                <a:cxn ang="0">
                  <a:pos x="connsiteX0" y="connsiteY0"/>
                </a:cxn>
                <a:cxn ang="0">
                  <a:pos x="connsiteX1" y="connsiteY1"/>
                </a:cxn>
                <a:cxn ang="0">
                  <a:pos x="connsiteX2" y="connsiteY2"/>
                </a:cxn>
                <a:cxn ang="0">
                  <a:pos x="connsiteX3" y="connsiteY3"/>
                </a:cxn>
              </a:cxnLst>
              <a:rect l="l" t="t" r="r" b="b"/>
              <a:pathLst>
                <a:path w="2857500" h="516467">
                  <a:moveTo>
                    <a:pt x="0" y="0"/>
                  </a:moveTo>
                  <a:cubicBezTo>
                    <a:pt x="268816" y="186266"/>
                    <a:pt x="537633" y="372533"/>
                    <a:pt x="914400" y="444500"/>
                  </a:cubicBezTo>
                  <a:cubicBezTo>
                    <a:pt x="1291167" y="516467"/>
                    <a:pt x="1936750" y="497417"/>
                    <a:pt x="2260600" y="431800"/>
                  </a:cubicBezTo>
                  <a:cubicBezTo>
                    <a:pt x="2584450" y="366183"/>
                    <a:pt x="2857500" y="50800"/>
                    <a:pt x="2857500" y="50800"/>
                  </a:cubicBezTo>
                </a:path>
              </a:pathLst>
            </a:custGeom>
            <a:noFill/>
            <a:ln w="38100" cap="flat" cmpd="sng" algn="ctr">
              <a:solidFill>
                <a:srgbClr val="FF0000"/>
              </a:solidFill>
              <a:prstDash val="solid"/>
              <a:round/>
              <a:headEnd type="none" w="med" len="med"/>
              <a:tailEnd type="triangl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18" name="1429726505"/>
            <p:cNvSpPr txBox="1"/>
            <p:nvPr/>
          </p:nvSpPr>
          <p:spPr>
            <a:xfrm>
              <a:off x="6496139" y="3850944"/>
              <a:ext cx="29367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A</a:t>
              </a:r>
            </a:p>
          </p:txBody>
        </p:sp>
        <p:sp>
          <p:nvSpPr>
            <p:cNvPr id="319" name="101395727"/>
            <p:cNvSpPr txBox="1"/>
            <p:nvPr/>
          </p:nvSpPr>
          <p:spPr>
            <a:xfrm>
              <a:off x="7161990" y="3388714"/>
              <a:ext cx="28084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B</a:t>
              </a:r>
            </a:p>
          </p:txBody>
        </p:sp>
        <p:sp>
          <p:nvSpPr>
            <p:cNvPr id="320" name="1465717562"/>
            <p:cNvSpPr txBox="1"/>
            <p:nvPr/>
          </p:nvSpPr>
          <p:spPr>
            <a:xfrm>
              <a:off x="8371618" y="3410725"/>
              <a:ext cx="30168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D</a:t>
              </a:r>
            </a:p>
          </p:txBody>
        </p:sp>
        <p:sp>
          <p:nvSpPr>
            <p:cNvPr id="321" name="1423344781"/>
            <p:cNvSpPr txBox="1"/>
            <p:nvPr/>
          </p:nvSpPr>
          <p:spPr>
            <a:xfrm>
              <a:off x="7750157" y="3410725"/>
              <a:ext cx="287258"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C</a:t>
              </a:r>
            </a:p>
          </p:txBody>
        </p:sp>
        <p:sp>
          <p:nvSpPr>
            <p:cNvPr id="322" name="305683168"/>
            <p:cNvSpPr txBox="1"/>
            <p:nvPr/>
          </p:nvSpPr>
          <p:spPr>
            <a:xfrm>
              <a:off x="8959786" y="3817928"/>
              <a:ext cx="269626"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E</a:t>
              </a:r>
            </a:p>
          </p:txBody>
        </p:sp>
        <p:sp>
          <p:nvSpPr>
            <p:cNvPr id="323" name="1164037813"/>
            <p:cNvSpPr txBox="1"/>
            <p:nvPr/>
          </p:nvSpPr>
          <p:spPr>
            <a:xfrm>
              <a:off x="7150892" y="4159097"/>
              <a:ext cx="26642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F</a:t>
              </a:r>
            </a:p>
          </p:txBody>
        </p:sp>
        <p:sp>
          <p:nvSpPr>
            <p:cNvPr id="324" name="795993772"/>
            <p:cNvSpPr txBox="1"/>
            <p:nvPr/>
          </p:nvSpPr>
          <p:spPr>
            <a:xfrm>
              <a:off x="7750157" y="4148093"/>
              <a:ext cx="298480"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G</a:t>
              </a:r>
            </a:p>
          </p:txBody>
        </p:sp>
        <p:sp>
          <p:nvSpPr>
            <p:cNvPr id="325" name="2055598120"/>
            <p:cNvSpPr txBox="1"/>
            <p:nvPr/>
          </p:nvSpPr>
          <p:spPr>
            <a:xfrm>
              <a:off x="8382716" y="4137087"/>
              <a:ext cx="303288" cy="276999"/>
            </a:xfrm>
            <a:prstGeom prst="rect">
              <a:avLst/>
            </a:prstGeom>
            <a:noFill/>
          </p:spPr>
          <p:txBody>
            <a:bodyPr wrap="none" rtlCol="0">
              <a:spAutoFit/>
            </a:bodyPr>
            <a:lstStyle/>
            <a:p>
              <a:pPr fontAlgn="ctr"/>
              <a:r>
                <a:rPr lang="en-US" sz="1200" dirty="0">
                  <a:latin typeface="+mn-lt"/>
                  <a:ea typeface="华文细黑" panose="02010600040101010101" pitchFamily="2" charset="-122"/>
                </a:rPr>
                <a:t>H</a:t>
              </a:r>
            </a:p>
          </p:txBody>
        </p:sp>
        <p:sp>
          <p:nvSpPr>
            <p:cNvPr id="326" name="1937646176"/>
            <p:cNvSpPr/>
            <p:nvPr/>
          </p:nvSpPr>
          <p:spPr bwMode="auto">
            <a:xfrm>
              <a:off x="7935164" y="3591214"/>
              <a:ext cx="621461" cy="91712"/>
            </a:xfrm>
            <a:custGeom>
              <a:avLst/>
              <a:gdLst>
                <a:gd name="connsiteX0" fmla="*/ 0 w 711200"/>
                <a:gd name="connsiteY0" fmla="*/ 0 h 105833"/>
                <a:gd name="connsiteX1" fmla="*/ 330200 w 711200"/>
                <a:gd name="connsiteY1" fmla="*/ 101600 h 105833"/>
                <a:gd name="connsiteX2" fmla="*/ 711200 w 711200"/>
                <a:gd name="connsiteY2" fmla="*/ 25400 h 105833"/>
              </a:gdLst>
              <a:ahLst/>
              <a:cxnLst>
                <a:cxn ang="0">
                  <a:pos x="connsiteX0" y="connsiteY0"/>
                </a:cxn>
                <a:cxn ang="0">
                  <a:pos x="connsiteX1" y="connsiteY1"/>
                </a:cxn>
                <a:cxn ang="0">
                  <a:pos x="connsiteX2" y="connsiteY2"/>
                </a:cxn>
              </a:cxnLst>
              <a:rect l="l" t="t" r="r" b="b"/>
              <a:pathLst>
                <a:path w="711200" h="105833">
                  <a:moveTo>
                    <a:pt x="0" y="0"/>
                  </a:moveTo>
                  <a:cubicBezTo>
                    <a:pt x="105833" y="48683"/>
                    <a:pt x="211667" y="97367"/>
                    <a:pt x="330200" y="101600"/>
                  </a:cubicBezTo>
                  <a:cubicBezTo>
                    <a:pt x="448733" y="105833"/>
                    <a:pt x="711200" y="25400"/>
                    <a:pt x="711200" y="25400"/>
                  </a:cubicBezTo>
                </a:path>
              </a:pathLst>
            </a:custGeom>
            <a:noFill/>
            <a:ln w="57150" cap="flat" cmpd="sng" algn="ctr">
              <a:solidFill>
                <a:srgbClr val="0070C0"/>
              </a:solidFill>
              <a:prstDash val="sysDot"/>
              <a:round/>
              <a:headEnd type="none" w="med" len="med"/>
              <a:tailEnd type="triangle"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27" name="1747977697"/>
            <p:cNvSpPr/>
            <p:nvPr/>
          </p:nvSpPr>
          <p:spPr bwMode="auto">
            <a:xfrm>
              <a:off x="7661426" y="3602219"/>
              <a:ext cx="184959" cy="583290"/>
            </a:xfrm>
            <a:custGeom>
              <a:avLst/>
              <a:gdLst>
                <a:gd name="connsiteX0" fmla="*/ 160867 w 211667"/>
                <a:gd name="connsiteY0" fmla="*/ 0 h 673100"/>
                <a:gd name="connsiteX1" fmla="*/ 8467 w 211667"/>
                <a:gd name="connsiteY1" fmla="*/ 304800 h 673100"/>
                <a:gd name="connsiteX2" fmla="*/ 211667 w 211667"/>
                <a:gd name="connsiteY2" fmla="*/ 673100 h 673100"/>
              </a:gdLst>
              <a:ahLst/>
              <a:cxnLst>
                <a:cxn ang="0">
                  <a:pos x="connsiteX0" y="connsiteY0"/>
                </a:cxn>
                <a:cxn ang="0">
                  <a:pos x="connsiteX1" y="connsiteY1"/>
                </a:cxn>
                <a:cxn ang="0">
                  <a:pos x="connsiteX2" y="connsiteY2"/>
                </a:cxn>
              </a:cxnLst>
              <a:rect l="l" t="t" r="r" b="b"/>
              <a:pathLst>
                <a:path w="211667" h="673100">
                  <a:moveTo>
                    <a:pt x="160867" y="0"/>
                  </a:moveTo>
                  <a:cubicBezTo>
                    <a:pt x="80433" y="96308"/>
                    <a:pt x="0" y="192617"/>
                    <a:pt x="8467" y="304800"/>
                  </a:cubicBezTo>
                  <a:cubicBezTo>
                    <a:pt x="16934" y="416983"/>
                    <a:pt x="114300" y="545041"/>
                    <a:pt x="211667" y="673100"/>
                  </a:cubicBezTo>
                </a:path>
              </a:pathLst>
            </a:custGeom>
            <a:noFill/>
            <a:ln w="57150" cap="flat" cmpd="sng" algn="ctr">
              <a:solidFill>
                <a:schemeClr val="tx2">
                  <a:lumMod val="20000"/>
                  <a:lumOff val="80000"/>
                </a:schemeClr>
              </a:solidFill>
              <a:prstDash val="sysDash"/>
              <a:round/>
              <a:headEnd type="none" w="med" len="med"/>
              <a:tailEnd type="arrow" w="med" len="med"/>
            </a:ln>
            <a:effectLst/>
          </p:spPr>
          <p:txBody>
            <a:bodyPr vert="horz" wrap="square" lIns="68562" tIns="34281" rIns="68562" bIns="34281" numCol="1" rtlCol="0" anchor="t" anchorCtr="0" compatLnSpc="1">
              <a:prstTxWarp prst="textNoShape">
                <a:avLst/>
              </a:prstTxWarp>
            </a:bodyPr>
            <a:lstStyle/>
            <a:p>
              <a:pPr defTabSz="685617" fontAlgn="ctr"/>
              <a:endParaRPr lang="en-US" sz="1200">
                <a:latin typeface="+mn-lt"/>
                <a:ea typeface="华文细黑" panose="02010600040101010101" pitchFamily="2" charset="-122"/>
              </a:endParaRPr>
            </a:p>
          </p:txBody>
        </p:sp>
        <p:sp>
          <p:nvSpPr>
            <p:cNvPr id="328" name="1301908117"/>
            <p:cNvSpPr/>
            <p:nvPr/>
          </p:nvSpPr>
          <p:spPr bwMode="auto">
            <a:xfrm>
              <a:off x="6860659" y="4223948"/>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1</a:t>
              </a:r>
            </a:p>
          </p:txBody>
        </p:sp>
        <p:sp>
          <p:nvSpPr>
            <p:cNvPr id="329" name="1989544730"/>
            <p:cNvSpPr/>
            <p:nvPr/>
          </p:nvSpPr>
          <p:spPr bwMode="auto">
            <a:xfrm>
              <a:off x="8190406" y="3646242"/>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3</a:t>
              </a:r>
            </a:p>
          </p:txBody>
        </p:sp>
        <p:sp>
          <p:nvSpPr>
            <p:cNvPr id="330" name="586213195"/>
            <p:cNvSpPr/>
            <p:nvPr/>
          </p:nvSpPr>
          <p:spPr bwMode="auto">
            <a:xfrm>
              <a:off x="7613335" y="3800319"/>
              <a:ext cx="144268" cy="143071"/>
            </a:xfrm>
            <a:prstGeom prst="ellipse">
              <a:avLst/>
            </a:prstGeom>
            <a:noFill/>
            <a:ln w="9525" cap="flat" cmpd="sng" algn="ctr">
              <a:solidFill>
                <a:schemeClr val="tx1"/>
              </a:solidFill>
              <a:prstDash val="solid"/>
              <a:round/>
              <a:headEnd type="none" w="med" len="med"/>
              <a:tailEnd type="none" w="med" len="med"/>
            </a:ln>
            <a:effectLst/>
          </p:spPr>
          <p:txBody>
            <a:bodyPr vert="horz" wrap="square" lIns="68562" tIns="34281" rIns="68562" bIns="34281" numCol="1" rtlCol="0" anchor="ctr" anchorCtr="0" compatLnSpc="1">
              <a:prstTxWarp prst="textNoShape">
                <a:avLst/>
              </a:prstTxWarp>
            </a:bodyPr>
            <a:lstStyle/>
            <a:p>
              <a:pPr algn="ctr" defTabSz="685617" fontAlgn="ctr"/>
              <a:r>
                <a:rPr lang="en-US" sz="1200" dirty="0">
                  <a:latin typeface="+mn-lt"/>
                  <a:ea typeface="华文细黑" panose="02010600040101010101" pitchFamily="2" charset="-122"/>
                </a:rPr>
                <a:t>2</a:t>
              </a:r>
            </a:p>
          </p:txBody>
        </p:sp>
        <p:sp>
          <p:nvSpPr>
            <p:cNvPr id="331" name="495933997"/>
            <p:cNvSpPr txBox="1"/>
            <p:nvPr/>
          </p:nvSpPr>
          <p:spPr>
            <a:xfrm>
              <a:off x="6096001" y="4689141"/>
              <a:ext cx="3995403" cy="1524793"/>
            </a:xfrm>
            <a:prstGeom prst="rect">
              <a:avLst/>
            </a:prstGeom>
            <a:noFill/>
            <a:ln>
              <a:solidFill>
                <a:schemeClr val="tx1"/>
              </a:solidFill>
            </a:ln>
          </p:spPr>
          <p:txBody>
            <a:bodyPr wrap="square" lIns="54000" tIns="54000" rIns="0" bIns="0" rtlCol="0">
              <a:noAutofit/>
            </a:bodyPr>
            <a:lstStyle/>
            <a:p>
              <a:pPr fontAlgn="ctr"/>
              <a:r>
                <a:rPr lang="en-US" altLang="zh-CN" sz="1200" dirty="0">
                  <a:latin typeface="+mn-lt"/>
                  <a:ea typeface="华文细黑" panose="02010600040101010101" pitchFamily="2" charset="-122"/>
                  <a:cs typeface="Arial" pitchFamily="34" charset="0"/>
                </a:rPr>
                <a:t>Service requirements:</a:t>
              </a:r>
            </a:p>
            <a:p>
              <a:pPr fontAlgn="ctr"/>
              <a:r>
                <a:rPr lang="en-US" altLang="zh-CN" sz="1200" dirty="0">
                  <a:latin typeface="+mn-lt"/>
                  <a:ea typeface="华文细黑" panose="02010600040101010101" pitchFamily="2" charset="-122"/>
                  <a:cs typeface="Arial" pitchFamily="34" charset="0"/>
                </a:rPr>
                <a:t>1. A-&gt;E: 6 </a:t>
              </a:r>
              <a:r>
                <a:rPr lang="en-US" altLang="zh-CN" sz="1200" dirty="0" err="1">
                  <a:latin typeface="+mn-lt"/>
                  <a:ea typeface="华文细黑" panose="02010600040101010101" pitchFamily="2" charset="-122"/>
                  <a:cs typeface="Arial" pitchFamily="34" charset="0"/>
                </a:rPr>
                <a:t>Gbit</a:t>
              </a:r>
              <a:r>
                <a:rPr lang="en-US" altLang="zh-CN" sz="1200" dirty="0">
                  <a:latin typeface="+mn-lt"/>
                  <a:ea typeface="华文细黑" panose="02010600040101010101" pitchFamily="2" charset="-122"/>
                  <a:cs typeface="Arial" pitchFamily="34" charset="0"/>
                </a:rPr>
                <a:t>/s; 2. C-&gt;G: 4 </a:t>
              </a:r>
              <a:r>
                <a:rPr lang="en-US" altLang="zh-CN" sz="1200" dirty="0" err="1">
                  <a:latin typeface="+mn-lt"/>
                  <a:ea typeface="华文细黑" panose="02010600040101010101" pitchFamily="2" charset="-122"/>
                  <a:cs typeface="Arial" pitchFamily="34" charset="0"/>
                </a:rPr>
                <a:t>Gbit</a:t>
              </a:r>
              <a:r>
                <a:rPr lang="en-US" altLang="zh-CN" sz="1200" dirty="0">
                  <a:latin typeface="+mn-lt"/>
                  <a:ea typeface="华文细黑" panose="02010600040101010101" pitchFamily="2" charset="-122"/>
                  <a:cs typeface="Arial" pitchFamily="34" charset="0"/>
                </a:rPr>
                <a:t>/s; 3. C-&gt;D: 8 </a:t>
              </a:r>
              <a:r>
                <a:rPr lang="en-US" altLang="zh-CN" sz="1200" dirty="0" err="1">
                  <a:latin typeface="+mn-lt"/>
                  <a:ea typeface="华文细黑" panose="02010600040101010101" pitchFamily="2" charset="-122"/>
                  <a:cs typeface="Arial" pitchFamily="34" charset="0"/>
                </a:rPr>
                <a:t>Gbit</a:t>
              </a:r>
              <a:r>
                <a:rPr lang="en-US" altLang="zh-CN" sz="1200" dirty="0">
                  <a:latin typeface="+mn-lt"/>
                  <a:ea typeface="华文细黑" panose="02010600040101010101" pitchFamily="2" charset="-122"/>
                  <a:cs typeface="Arial" pitchFamily="34" charset="0"/>
                </a:rPr>
                <a:t>/s. (Bandwidth of each link is 10 </a:t>
              </a:r>
              <a:r>
                <a:rPr lang="en-US" altLang="zh-CN" sz="1200" dirty="0" err="1">
                  <a:latin typeface="+mn-lt"/>
                  <a:ea typeface="华文细黑" panose="02010600040101010101" pitchFamily="2" charset="-122"/>
                  <a:cs typeface="Arial" pitchFamily="34" charset="0"/>
                </a:rPr>
                <a:t>Gbit</a:t>
              </a:r>
              <a:r>
                <a:rPr lang="en-US" altLang="zh-CN" sz="1200" dirty="0">
                  <a:latin typeface="+mn-lt"/>
                  <a:ea typeface="华文细黑" panose="02010600040101010101" pitchFamily="2" charset="-122"/>
                  <a:cs typeface="Arial" pitchFamily="34" charset="0"/>
                </a:rPr>
                <a:t>/s. The above topology shows the service setup sequence.)</a:t>
              </a:r>
            </a:p>
            <a:p>
              <a:pPr fontAlgn="ctr"/>
              <a:r>
                <a:rPr lang="en-US" altLang="zh-CN" sz="1200" dirty="0">
                  <a:latin typeface="+mn-lt"/>
                  <a:ea typeface="华文细黑" panose="02010600040101010101" pitchFamily="2" charset="-122"/>
                  <a:cs typeface="Arial" pitchFamily="34" charset="0"/>
                </a:rPr>
                <a:t>Question 2: In traditional mode, services are deployed based on the sequence, and service 3 fails to be set up. Why not use global calculation to ensure that all services are successfully set up?</a:t>
              </a:r>
              <a:endParaRPr lang="en-US" sz="1200" dirty="0">
                <a:latin typeface="+mn-lt"/>
                <a:ea typeface="华文细黑" panose="02010600040101010101" pitchFamily="2" charset="-122"/>
                <a:cs typeface="Arial" pitchFamily="34" charset="0"/>
              </a:endParaRPr>
            </a:p>
          </p:txBody>
        </p:sp>
      </p:grpSp>
    </p:spTree>
    <p:extLst>
      <p:ext uri="{BB962C8B-B14F-4D97-AF65-F5344CB8AC3E}">
        <p14:creationId xmlns:p14="http://schemas.microsoft.com/office/powerpoint/2010/main" val="39942977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441112256"/>
          <p:cNvSpPr>
            <a:spLocks noGrp="1"/>
          </p:cNvSpPr>
          <p:nvPr>
            <p:ph type="body" sz="quarter" idx="10"/>
          </p:nvPr>
        </p:nvSpPr>
        <p:spPr>
          <a:xfrm>
            <a:off x="912285" y="1233488"/>
            <a:ext cx="5183715" cy="4680000"/>
          </a:xfrm>
        </p:spPr>
        <p:txBody>
          <a:bodyPr/>
          <a:lstStyle/>
          <a:p>
            <a:r>
              <a:rPr lang="en-US" altLang="zh-CN" sz="1600" dirty="0">
                <a:sym typeface="Arial" charset="0"/>
              </a:rPr>
              <a:t>If you want to become an IP expert, you will probably have to read more than </a:t>
            </a:r>
            <a:r>
              <a:rPr lang="en-US" altLang="zh-CN" sz="1600" dirty="0">
                <a:solidFill>
                  <a:srgbClr val="C00000"/>
                </a:solidFill>
                <a:sym typeface="Arial" charset="0"/>
              </a:rPr>
              <a:t>2,500</a:t>
            </a:r>
            <a:r>
              <a:rPr lang="en-US" altLang="zh-CN" sz="1600" dirty="0">
                <a:sym typeface="Arial" charset="0"/>
              </a:rPr>
              <a:t> RFCs about network devices — that would take over six years if you read one a day. And that only accounts for a third of all RFCs, the number of which continues to grow.</a:t>
            </a:r>
          </a:p>
          <a:p>
            <a:endParaRPr lang="en-US" sz="1600" dirty="0"/>
          </a:p>
        </p:txBody>
      </p:sp>
      <p:sp>
        <p:nvSpPr>
          <p:cNvPr id="6" name="文本占位符 5"/>
          <p:cNvSpPr>
            <a:spLocks noGrp="1"/>
          </p:cNvSpPr>
          <p:nvPr>
            <p:ph type="body" sz="quarter" idx="12"/>
          </p:nvPr>
        </p:nvSpPr>
        <p:spPr>
          <a:xfrm>
            <a:off x="1595500" y="410400"/>
            <a:ext cx="11053228" cy="562615"/>
          </a:xfrm>
        </p:spPr>
        <p:txBody>
          <a:bodyPr/>
          <a:lstStyle/>
          <a:p>
            <a:r>
              <a:rPr lang="en-US" altLang="zh-CN" sz="3000" dirty="0"/>
              <a:t>Complex Network Devices from Multiple Vendors</a:t>
            </a:r>
            <a:endParaRPr lang="zh-CN" altLang="en-US" sz="3000" dirty="0"/>
          </a:p>
        </p:txBody>
      </p:sp>
      <p:graphicFrame>
        <p:nvGraphicFramePr>
          <p:cNvPr id="144" name="1032278185"/>
          <p:cNvGraphicFramePr/>
          <p:nvPr>
            <p:extLst>
              <p:ext uri="{D42A27DB-BD31-4B8C-83A1-F6EECF244321}">
                <p14:modId xmlns:p14="http://schemas.microsoft.com/office/powerpoint/2010/main" val="606574809"/>
              </p:ext>
            </p:extLst>
          </p:nvPr>
        </p:nvGraphicFramePr>
        <p:xfrm>
          <a:off x="1559496" y="3620093"/>
          <a:ext cx="3781384" cy="2342293"/>
        </p:xfrm>
        <a:graphic>
          <a:graphicData uri="http://schemas.openxmlformats.org/drawingml/2006/chart">
            <c:chart xmlns:c="http://schemas.openxmlformats.org/drawingml/2006/chart" xmlns:r="http://schemas.openxmlformats.org/officeDocument/2006/relationships" r:id="rId3"/>
          </a:graphicData>
        </a:graphic>
      </p:graphicFrame>
      <p:sp>
        <p:nvSpPr>
          <p:cNvPr id="147" name="2012582134"/>
          <p:cNvSpPr>
            <a:spLocks noEditPoints="1"/>
          </p:cNvSpPr>
          <p:nvPr/>
        </p:nvSpPr>
        <p:spPr bwMode="auto">
          <a:xfrm>
            <a:off x="7392144" y="4008648"/>
            <a:ext cx="2268252" cy="1796616"/>
          </a:xfrm>
          <a:custGeom>
            <a:avLst/>
            <a:gdLst/>
            <a:ahLst/>
            <a:cxnLst>
              <a:cxn ang="0">
                <a:pos x="1827" y="14183"/>
              </a:cxn>
              <a:cxn ang="0">
                <a:pos x="2096" y="14451"/>
              </a:cxn>
              <a:cxn ang="0">
                <a:pos x="5256" y="14490"/>
              </a:cxn>
              <a:cxn ang="0">
                <a:pos x="5337" y="16217"/>
              </a:cxn>
              <a:cxn ang="0">
                <a:pos x="5647" y="16422"/>
              </a:cxn>
              <a:cxn ang="0">
                <a:pos x="12686" y="16401"/>
              </a:cxn>
              <a:cxn ang="0">
                <a:pos x="12933" y="16136"/>
              </a:cxn>
              <a:cxn ang="0">
                <a:pos x="13282" y="12208"/>
              </a:cxn>
              <a:cxn ang="0">
                <a:pos x="14329" y="11060"/>
              </a:cxn>
              <a:cxn ang="0">
                <a:pos x="15109" y="9722"/>
              </a:cxn>
              <a:cxn ang="0">
                <a:pos x="15560" y="8181"/>
              </a:cxn>
              <a:cxn ang="0">
                <a:pos x="15663" y="6599"/>
              </a:cxn>
              <a:cxn ang="0">
                <a:pos x="15458" y="5221"/>
              </a:cxn>
              <a:cxn ang="0">
                <a:pos x="14988" y="3946"/>
              </a:cxn>
              <a:cxn ang="0">
                <a:pos x="14290" y="2796"/>
              </a:cxn>
              <a:cxn ang="0">
                <a:pos x="13408" y="1809"/>
              </a:cxn>
              <a:cxn ang="0">
                <a:pos x="12338" y="1007"/>
              </a:cxn>
              <a:cxn ang="0">
                <a:pos x="11128" y="431"/>
              </a:cxn>
              <a:cxn ang="0">
                <a:pos x="9793" y="81"/>
              </a:cxn>
              <a:cxn ang="0">
                <a:pos x="8374" y="21"/>
              </a:cxn>
              <a:cxn ang="0">
                <a:pos x="7041" y="205"/>
              </a:cxn>
              <a:cxn ang="0">
                <a:pos x="5809" y="657"/>
              </a:cxn>
              <a:cxn ang="0">
                <a:pos x="4702" y="1296"/>
              </a:cxn>
              <a:cxn ang="0">
                <a:pos x="3718" y="2138"/>
              </a:cxn>
              <a:cxn ang="0">
                <a:pos x="2915" y="3165"/>
              </a:cxn>
              <a:cxn ang="0">
                <a:pos x="2321" y="4295"/>
              </a:cxn>
              <a:cxn ang="0">
                <a:pos x="1930" y="5571"/>
              </a:cxn>
              <a:cxn ang="0">
                <a:pos x="1788" y="6555"/>
              </a:cxn>
              <a:cxn ang="0">
                <a:pos x="1500" y="7747"/>
              </a:cxn>
              <a:cxn ang="0">
                <a:pos x="677" y="8962"/>
              </a:cxn>
              <a:cxn ang="0">
                <a:pos x="42" y="9703"/>
              </a:cxn>
              <a:cxn ang="0">
                <a:pos x="42" y="10071"/>
              </a:cxn>
              <a:cxn ang="0">
                <a:pos x="536" y="10604"/>
              </a:cxn>
              <a:cxn ang="0">
                <a:pos x="1355" y="11142"/>
              </a:cxn>
              <a:cxn ang="0">
                <a:pos x="4621" y="4133"/>
              </a:cxn>
              <a:cxn ang="0">
                <a:pos x="5482" y="3328"/>
              </a:cxn>
              <a:cxn ang="0">
                <a:pos x="6571" y="2734"/>
              </a:cxn>
              <a:cxn ang="0">
                <a:pos x="7823" y="2385"/>
              </a:cxn>
              <a:cxn ang="0">
                <a:pos x="9320" y="2300"/>
              </a:cxn>
              <a:cxn ang="0">
                <a:pos x="11107" y="2774"/>
              </a:cxn>
              <a:cxn ang="0">
                <a:pos x="12525" y="3741"/>
              </a:cxn>
              <a:cxn ang="0">
                <a:pos x="13408" y="5098"/>
              </a:cxn>
              <a:cxn ang="0">
                <a:pos x="13612" y="6288"/>
              </a:cxn>
              <a:cxn ang="0">
                <a:pos x="13469" y="7358"/>
              </a:cxn>
              <a:cxn ang="0">
                <a:pos x="12974" y="8263"/>
              </a:cxn>
              <a:cxn ang="0">
                <a:pos x="12072" y="9106"/>
              </a:cxn>
              <a:cxn ang="0">
                <a:pos x="11373" y="9188"/>
              </a:cxn>
              <a:cxn ang="0">
                <a:pos x="10860" y="8962"/>
              </a:cxn>
              <a:cxn ang="0">
                <a:pos x="11291" y="10668"/>
              </a:cxn>
              <a:cxn ang="0">
                <a:pos x="11147" y="10976"/>
              </a:cxn>
              <a:cxn ang="0">
                <a:pos x="10636" y="10936"/>
              </a:cxn>
              <a:cxn ang="0">
                <a:pos x="9136" y="8818"/>
              </a:cxn>
              <a:cxn ang="0">
                <a:pos x="8540" y="8818"/>
              </a:cxn>
              <a:cxn ang="0">
                <a:pos x="7658" y="9043"/>
              </a:cxn>
              <a:cxn ang="0">
                <a:pos x="6571" y="8796"/>
              </a:cxn>
              <a:cxn ang="0">
                <a:pos x="5852" y="8097"/>
              </a:cxn>
              <a:cxn ang="0">
                <a:pos x="5749" y="7563"/>
              </a:cxn>
              <a:cxn ang="0">
                <a:pos x="5256" y="7481"/>
              </a:cxn>
              <a:cxn ang="0">
                <a:pos x="4434" y="7051"/>
              </a:cxn>
              <a:cxn ang="0">
                <a:pos x="3986" y="6146"/>
              </a:cxn>
              <a:cxn ang="0">
                <a:pos x="4107" y="4975"/>
              </a:cxn>
            </a:cxnLst>
            <a:rect l="0" t="0" r="r" b="b"/>
            <a:pathLst>
              <a:path w="15663" h="16444">
                <a:moveTo>
                  <a:pt x="1788" y="11307"/>
                </a:moveTo>
                <a:lnTo>
                  <a:pt x="1788" y="13999"/>
                </a:lnTo>
                <a:lnTo>
                  <a:pt x="1805" y="14102"/>
                </a:lnTo>
                <a:lnTo>
                  <a:pt x="1827" y="14183"/>
                </a:lnTo>
                <a:lnTo>
                  <a:pt x="1868" y="14265"/>
                </a:lnTo>
                <a:lnTo>
                  <a:pt x="1930" y="14348"/>
                </a:lnTo>
                <a:lnTo>
                  <a:pt x="2015" y="14409"/>
                </a:lnTo>
                <a:lnTo>
                  <a:pt x="2096" y="14451"/>
                </a:lnTo>
                <a:lnTo>
                  <a:pt x="2177" y="14470"/>
                </a:lnTo>
                <a:lnTo>
                  <a:pt x="2280" y="14490"/>
                </a:lnTo>
                <a:lnTo>
                  <a:pt x="3121" y="14490"/>
                </a:lnTo>
                <a:lnTo>
                  <a:pt x="5256" y="14490"/>
                </a:lnTo>
                <a:lnTo>
                  <a:pt x="5256" y="15950"/>
                </a:lnTo>
                <a:lnTo>
                  <a:pt x="5256" y="16034"/>
                </a:lnTo>
                <a:lnTo>
                  <a:pt x="5277" y="16136"/>
                </a:lnTo>
                <a:lnTo>
                  <a:pt x="5337" y="16217"/>
                </a:lnTo>
                <a:lnTo>
                  <a:pt x="5401" y="16299"/>
                </a:lnTo>
                <a:lnTo>
                  <a:pt x="5464" y="16362"/>
                </a:lnTo>
                <a:lnTo>
                  <a:pt x="5543" y="16401"/>
                </a:lnTo>
                <a:lnTo>
                  <a:pt x="5647" y="16422"/>
                </a:lnTo>
                <a:lnTo>
                  <a:pt x="5749" y="16444"/>
                </a:lnTo>
                <a:lnTo>
                  <a:pt x="12483" y="16444"/>
                </a:lnTo>
                <a:lnTo>
                  <a:pt x="12583" y="16422"/>
                </a:lnTo>
                <a:lnTo>
                  <a:pt x="12686" y="16401"/>
                </a:lnTo>
                <a:lnTo>
                  <a:pt x="12770" y="16362"/>
                </a:lnTo>
                <a:lnTo>
                  <a:pt x="12830" y="16299"/>
                </a:lnTo>
                <a:lnTo>
                  <a:pt x="12893" y="16217"/>
                </a:lnTo>
                <a:lnTo>
                  <a:pt x="12933" y="16136"/>
                </a:lnTo>
                <a:lnTo>
                  <a:pt x="12974" y="16034"/>
                </a:lnTo>
                <a:lnTo>
                  <a:pt x="12974" y="15950"/>
                </a:lnTo>
                <a:lnTo>
                  <a:pt x="12974" y="12456"/>
                </a:lnTo>
                <a:lnTo>
                  <a:pt x="13282" y="12208"/>
                </a:lnTo>
                <a:lnTo>
                  <a:pt x="13570" y="11943"/>
                </a:lnTo>
                <a:lnTo>
                  <a:pt x="13838" y="11675"/>
                </a:lnTo>
                <a:lnTo>
                  <a:pt x="14082" y="11367"/>
                </a:lnTo>
                <a:lnTo>
                  <a:pt x="14329" y="11060"/>
                </a:lnTo>
                <a:lnTo>
                  <a:pt x="14554" y="10750"/>
                </a:lnTo>
                <a:lnTo>
                  <a:pt x="14759" y="10420"/>
                </a:lnTo>
                <a:lnTo>
                  <a:pt x="14947" y="10071"/>
                </a:lnTo>
                <a:lnTo>
                  <a:pt x="15109" y="9722"/>
                </a:lnTo>
                <a:lnTo>
                  <a:pt x="15253" y="9353"/>
                </a:lnTo>
                <a:lnTo>
                  <a:pt x="15379" y="8962"/>
                </a:lnTo>
                <a:lnTo>
                  <a:pt x="15479" y="8592"/>
                </a:lnTo>
                <a:lnTo>
                  <a:pt x="15560" y="8181"/>
                </a:lnTo>
                <a:lnTo>
                  <a:pt x="15623" y="7789"/>
                </a:lnTo>
                <a:lnTo>
                  <a:pt x="15663" y="7379"/>
                </a:lnTo>
                <a:lnTo>
                  <a:pt x="15663" y="6967"/>
                </a:lnTo>
                <a:lnTo>
                  <a:pt x="15663" y="6599"/>
                </a:lnTo>
                <a:lnTo>
                  <a:pt x="15641" y="6249"/>
                </a:lnTo>
                <a:lnTo>
                  <a:pt x="15601" y="5899"/>
                </a:lnTo>
                <a:lnTo>
                  <a:pt x="15539" y="5550"/>
                </a:lnTo>
                <a:lnTo>
                  <a:pt x="15458" y="5221"/>
                </a:lnTo>
                <a:lnTo>
                  <a:pt x="15355" y="4890"/>
                </a:lnTo>
                <a:lnTo>
                  <a:pt x="15253" y="4561"/>
                </a:lnTo>
                <a:lnTo>
                  <a:pt x="15132" y="4254"/>
                </a:lnTo>
                <a:lnTo>
                  <a:pt x="14988" y="3946"/>
                </a:lnTo>
                <a:lnTo>
                  <a:pt x="14844" y="3638"/>
                </a:lnTo>
                <a:lnTo>
                  <a:pt x="14678" y="3349"/>
                </a:lnTo>
                <a:lnTo>
                  <a:pt x="14494" y="3081"/>
                </a:lnTo>
                <a:lnTo>
                  <a:pt x="14290" y="2796"/>
                </a:lnTo>
                <a:lnTo>
                  <a:pt x="14082" y="2528"/>
                </a:lnTo>
                <a:lnTo>
                  <a:pt x="13878" y="2282"/>
                </a:lnTo>
                <a:lnTo>
                  <a:pt x="13631" y="2034"/>
                </a:lnTo>
                <a:lnTo>
                  <a:pt x="13408" y="1809"/>
                </a:lnTo>
                <a:lnTo>
                  <a:pt x="13139" y="1600"/>
                </a:lnTo>
                <a:lnTo>
                  <a:pt x="12893" y="1399"/>
                </a:lnTo>
                <a:lnTo>
                  <a:pt x="12604" y="1191"/>
                </a:lnTo>
                <a:lnTo>
                  <a:pt x="12338" y="1007"/>
                </a:lnTo>
                <a:lnTo>
                  <a:pt x="12033" y="841"/>
                </a:lnTo>
                <a:lnTo>
                  <a:pt x="11742" y="699"/>
                </a:lnTo>
                <a:lnTo>
                  <a:pt x="11436" y="555"/>
                </a:lnTo>
                <a:lnTo>
                  <a:pt x="11128" y="431"/>
                </a:lnTo>
                <a:lnTo>
                  <a:pt x="10798" y="326"/>
                </a:lnTo>
                <a:lnTo>
                  <a:pt x="10469" y="223"/>
                </a:lnTo>
                <a:lnTo>
                  <a:pt x="10120" y="142"/>
                </a:lnTo>
                <a:lnTo>
                  <a:pt x="9793" y="81"/>
                </a:lnTo>
                <a:lnTo>
                  <a:pt x="9444" y="40"/>
                </a:lnTo>
                <a:lnTo>
                  <a:pt x="9094" y="21"/>
                </a:lnTo>
                <a:lnTo>
                  <a:pt x="8723" y="0"/>
                </a:lnTo>
                <a:lnTo>
                  <a:pt x="8374" y="21"/>
                </a:lnTo>
                <a:lnTo>
                  <a:pt x="8049" y="40"/>
                </a:lnTo>
                <a:lnTo>
                  <a:pt x="7700" y="81"/>
                </a:lnTo>
                <a:lnTo>
                  <a:pt x="7372" y="142"/>
                </a:lnTo>
                <a:lnTo>
                  <a:pt x="7041" y="205"/>
                </a:lnTo>
                <a:lnTo>
                  <a:pt x="6734" y="307"/>
                </a:lnTo>
                <a:lnTo>
                  <a:pt x="6426" y="410"/>
                </a:lnTo>
                <a:lnTo>
                  <a:pt x="6117" y="513"/>
                </a:lnTo>
                <a:lnTo>
                  <a:pt x="5809" y="657"/>
                </a:lnTo>
                <a:lnTo>
                  <a:pt x="5521" y="802"/>
                </a:lnTo>
                <a:lnTo>
                  <a:pt x="5236" y="945"/>
                </a:lnTo>
                <a:lnTo>
                  <a:pt x="4970" y="1131"/>
                </a:lnTo>
                <a:lnTo>
                  <a:pt x="4702" y="1296"/>
                </a:lnTo>
                <a:lnTo>
                  <a:pt x="4434" y="1501"/>
                </a:lnTo>
                <a:lnTo>
                  <a:pt x="4188" y="1703"/>
                </a:lnTo>
                <a:lnTo>
                  <a:pt x="3942" y="1911"/>
                </a:lnTo>
                <a:lnTo>
                  <a:pt x="3718" y="2138"/>
                </a:lnTo>
                <a:lnTo>
                  <a:pt x="3510" y="2385"/>
                </a:lnTo>
                <a:lnTo>
                  <a:pt x="3305" y="2631"/>
                </a:lnTo>
                <a:lnTo>
                  <a:pt x="3100" y="2896"/>
                </a:lnTo>
                <a:lnTo>
                  <a:pt x="2915" y="3165"/>
                </a:lnTo>
                <a:lnTo>
                  <a:pt x="2751" y="3431"/>
                </a:lnTo>
                <a:lnTo>
                  <a:pt x="2589" y="3721"/>
                </a:lnTo>
                <a:lnTo>
                  <a:pt x="2445" y="4006"/>
                </a:lnTo>
                <a:lnTo>
                  <a:pt x="2321" y="4295"/>
                </a:lnTo>
                <a:lnTo>
                  <a:pt x="2199" y="4604"/>
                </a:lnTo>
                <a:lnTo>
                  <a:pt x="2096" y="4931"/>
                </a:lnTo>
                <a:lnTo>
                  <a:pt x="2015" y="5240"/>
                </a:lnTo>
                <a:lnTo>
                  <a:pt x="1930" y="5571"/>
                </a:lnTo>
                <a:lnTo>
                  <a:pt x="1868" y="5899"/>
                </a:lnTo>
                <a:lnTo>
                  <a:pt x="1827" y="6228"/>
                </a:lnTo>
                <a:lnTo>
                  <a:pt x="1805" y="6578"/>
                </a:lnTo>
                <a:lnTo>
                  <a:pt x="1788" y="6555"/>
                </a:lnTo>
                <a:lnTo>
                  <a:pt x="1788" y="6967"/>
                </a:lnTo>
                <a:lnTo>
                  <a:pt x="1788" y="7132"/>
                </a:lnTo>
                <a:lnTo>
                  <a:pt x="1643" y="7440"/>
                </a:lnTo>
                <a:lnTo>
                  <a:pt x="1500" y="7747"/>
                </a:lnTo>
                <a:lnTo>
                  <a:pt x="1313" y="8057"/>
                </a:lnTo>
                <a:lnTo>
                  <a:pt x="1131" y="8365"/>
                </a:lnTo>
                <a:lnTo>
                  <a:pt x="924" y="8652"/>
                </a:lnTo>
                <a:lnTo>
                  <a:pt x="677" y="8962"/>
                </a:lnTo>
                <a:lnTo>
                  <a:pt x="430" y="9248"/>
                </a:lnTo>
                <a:lnTo>
                  <a:pt x="165" y="9537"/>
                </a:lnTo>
                <a:lnTo>
                  <a:pt x="81" y="9620"/>
                </a:lnTo>
                <a:lnTo>
                  <a:pt x="42" y="9703"/>
                </a:lnTo>
                <a:lnTo>
                  <a:pt x="22" y="9805"/>
                </a:lnTo>
                <a:lnTo>
                  <a:pt x="0" y="9888"/>
                </a:lnTo>
                <a:lnTo>
                  <a:pt x="22" y="9989"/>
                </a:lnTo>
                <a:lnTo>
                  <a:pt x="42" y="10071"/>
                </a:lnTo>
                <a:lnTo>
                  <a:pt x="81" y="10173"/>
                </a:lnTo>
                <a:lnTo>
                  <a:pt x="145" y="10235"/>
                </a:lnTo>
                <a:lnTo>
                  <a:pt x="349" y="10442"/>
                </a:lnTo>
                <a:lnTo>
                  <a:pt x="536" y="10604"/>
                </a:lnTo>
                <a:lnTo>
                  <a:pt x="740" y="10770"/>
                </a:lnTo>
                <a:lnTo>
                  <a:pt x="945" y="10914"/>
                </a:lnTo>
                <a:lnTo>
                  <a:pt x="1152" y="11039"/>
                </a:lnTo>
                <a:lnTo>
                  <a:pt x="1355" y="11142"/>
                </a:lnTo>
                <a:lnTo>
                  <a:pt x="1581" y="11223"/>
                </a:lnTo>
                <a:lnTo>
                  <a:pt x="1788" y="11307"/>
                </a:lnTo>
                <a:close/>
                <a:moveTo>
                  <a:pt x="4456" y="4356"/>
                </a:moveTo>
                <a:lnTo>
                  <a:pt x="4621" y="4133"/>
                </a:lnTo>
                <a:lnTo>
                  <a:pt x="4826" y="3905"/>
                </a:lnTo>
                <a:lnTo>
                  <a:pt x="5030" y="3698"/>
                </a:lnTo>
                <a:lnTo>
                  <a:pt x="5236" y="3514"/>
                </a:lnTo>
                <a:lnTo>
                  <a:pt x="5482" y="3328"/>
                </a:lnTo>
                <a:lnTo>
                  <a:pt x="5728" y="3165"/>
                </a:lnTo>
                <a:lnTo>
                  <a:pt x="5996" y="2999"/>
                </a:lnTo>
                <a:lnTo>
                  <a:pt x="6283" y="2857"/>
                </a:lnTo>
                <a:lnTo>
                  <a:pt x="6571" y="2734"/>
                </a:lnTo>
                <a:lnTo>
                  <a:pt x="6857" y="2631"/>
                </a:lnTo>
                <a:lnTo>
                  <a:pt x="7164" y="2528"/>
                </a:lnTo>
                <a:lnTo>
                  <a:pt x="7493" y="2445"/>
                </a:lnTo>
                <a:lnTo>
                  <a:pt x="7823" y="2385"/>
                </a:lnTo>
                <a:lnTo>
                  <a:pt x="8152" y="2321"/>
                </a:lnTo>
                <a:lnTo>
                  <a:pt x="8477" y="2300"/>
                </a:lnTo>
                <a:lnTo>
                  <a:pt x="8830" y="2282"/>
                </a:lnTo>
                <a:lnTo>
                  <a:pt x="9320" y="2300"/>
                </a:lnTo>
                <a:lnTo>
                  <a:pt x="9793" y="2364"/>
                </a:lnTo>
                <a:lnTo>
                  <a:pt x="10245" y="2466"/>
                </a:lnTo>
                <a:lnTo>
                  <a:pt x="10696" y="2611"/>
                </a:lnTo>
                <a:lnTo>
                  <a:pt x="11107" y="2774"/>
                </a:lnTo>
                <a:lnTo>
                  <a:pt x="11496" y="2979"/>
                </a:lnTo>
                <a:lnTo>
                  <a:pt x="11866" y="3205"/>
                </a:lnTo>
                <a:lnTo>
                  <a:pt x="12216" y="3451"/>
                </a:lnTo>
                <a:lnTo>
                  <a:pt x="12525" y="3741"/>
                </a:lnTo>
                <a:lnTo>
                  <a:pt x="12812" y="4049"/>
                </a:lnTo>
                <a:lnTo>
                  <a:pt x="13034" y="4376"/>
                </a:lnTo>
                <a:lnTo>
                  <a:pt x="13242" y="4726"/>
                </a:lnTo>
                <a:lnTo>
                  <a:pt x="13408" y="5098"/>
                </a:lnTo>
                <a:lnTo>
                  <a:pt x="13528" y="5468"/>
                </a:lnTo>
                <a:lnTo>
                  <a:pt x="13592" y="5878"/>
                </a:lnTo>
                <a:lnTo>
                  <a:pt x="13612" y="6084"/>
                </a:lnTo>
                <a:lnTo>
                  <a:pt x="13612" y="6288"/>
                </a:lnTo>
                <a:lnTo>
                  <a:pt x="13612" y="6578"/>
                </a:lnTo>
                <a:lnTo>
                  <a:pt x="13570" y="6845"/>
                </a:lnTo>
                <a:lnTo>
                  <a:pt x="13528" y="7111"/>
                </a:lnTo>
                <a:lnTo>
                  <a:pt x="13469" y="7358"/>
                </a:lnTo>
                <a:lnTo>
                  <a:pt x="13366" y="7605"/>
                </a:lnTo>
                <a:lnTo>
                  <a:pt x="13263" y="7832"/>
                </a:lnTo>
                <a:lnTo>
                  <a:pt x="13139" y="8038"/>
                </a:lnTo>
                <a:lnTo>
                  <a:pt x="12974" y="8263"/>
                </a:lnTo>
                <a:lnTo>
                  <a:pt x="12788" y="8470"/>
                </a:lnTo>
                <a:lnTo>
                  <a:pt x="12583" y="8693"/>
                </a:lnTo>
                <a:lnTo>
                  <a:pt x="12338" y="8899"/>
                </a:lnTo>
                <a:lnTo>
                  <a:pt x="12072" y="9106"/>
                </a:lnTo>
                <a:lnTo>
                  <a:pt x="11888" y="9167"/>
                </a:lnTo>
                <a:lnTo>
                  <a:pt x="11701" y="9209"/>
                </a:lnTo>
                <a:lnTo>
                  <a:pt x="11538" y="9209"/>
                </a:lnTo>
                <a:lnTo>
                  <a:pt x="11373" y="9188"/>
                </a:lnTo>
                <a:lnTo>
                  <a:pt x="11229" y="9146"/>
                </a:lnTo>
                <a:lnTo>
                  <a:pt x="11087" y="9106"/>
                </a:lnTo>
                <a:lnTo>
                  <a:pt x="10963" y="9023"/>
                </a:lnTo>
                <a:lnTo>
                  <a:pt x="10860" y="8962"/>
                </a:lnTo>
                <a:lnTo>
                  <a:pt x="10657" y="8796"/>
                </a:lnTo>
                <a:lnTo>
                  <a:pt x="10511" y="8631"/>
                </a:lnTo>
                <a:lnTo>
                  <a:pt x="10389" y="8470"/>
                </a:lnTo>
                <a:lnTo>
                  <a:pt x="11291" y="10668"/>
                </a:lnTo>
                <a:lnTo>
                  <a:pt x="11311" y="10770"/>
                </a:lnTo>
                <a:lnTo>
                  <a:pt x="11291" y="10853"/>
                </a:lnTo>
                <a:lnTo>
                  <a:pt x="11229" y="10936"/>
                </a:lnTo>
                <a:lnTo>
                  <a:pt x="11147" y="10976"/>
                </a:lnTo>
                <a:lnTo>
                  <a:pt x="10985" y="11017"/>
                </a:lnTo>
                <a:lnTo>
                  <a:pt x="10860" y="11039"/>
                </a:lnTo>
                <a:lnTo>
                  <a:pt x="10738" y="10998"/>
                </a:lnTo>
                <a:lnTo>
                  <a:pt x="10636" y="10936"/>
                </a:lnTo>
                <a:lnTo>
                  <a:pt x="10555" y="10831"/>
                </a:lnTo>
                <a:lnTo>
                  <a:pt x="9527" y="9023"/>
                </a:lnTo>
                <a:lnTo>
                  <a:pt x="9320" y="8940"/>
                </a:lnTo>
                <a:lnTo>
                  <a:pt x="9136" y="8818"/>
                </a:lnTo>
                <a:lnTo>
                  <a:pt x="8970" y="8693"/>
                </a:lnTo>
                <a:lnTo>
                  <a:pt x="8848" y="8551"/>
                </a:lnTo>
                <a:lnTo>
                  <a:pt x="8705" y="8693"/>
                </a:lnTo>
                <a:lnTo>
                  <a:pt x="8540" y="8818"/>
                </a:lnTo>
                <a:lnTo>
                  <a:pt x="8335" y="8920"/>
                </a:lnTo>
                <a:lnTo>
                  <a:pt x="8131" y="8983"/>
                </a:lnTo>
                <a:lnTo>
                  <a:pt x="7905" y="9043"/>
                </a:lnTo>
                <a:lnTo>
                  <a:pt x="7658" y="9043"/>
                </a:lnTo>
                <a:lnTo>
                  <a:pt x="7390" y="9043"/>
                </a:lnTo>
                <a:lnTo>
                  <a:pt x="7124" y="9002"/>
                </a:lnTo>
                <a:lnTo>
                  <a:pt x="6839" y="8920"/>
                </a:lnTo>
                <a:lnTo>
                  <a:pt x="6571" y="8796"/>
                </a:lnTo>
                <a:lnTo>
                  <a:pt x="6345" y="8652"/>
                </a:lnTo>
                <a:lnTo>
                  <a:pt x="6138" y="8489"/>
                </a:lnTo>
                <a:lnTo>
                  <a:pt x="5975" y="8305"/>
                </a:lnTo>
                <a:lnTo>
                  <a:pt x="5852" y="8097"/>
                </a:lnTo>
                <a:lnTo>
                  <a:pt x="5767" y="7892"/>
                </a:lnTo>
                <a:lnTo>
                  <a:pt x="5749" y="7770"/>
                </a:lnTo>
                <a:lnTo>
                  <a:pt x="5728" y="7665"/>
                </a:lnTo>
                <a:lnTo>
                  <a:pt x="5749" y="7563"/>
                </a:lnTo>
                <a:lnTo>
                  <a:pt x="5749" y="7440"/>
                </a:lnTo>
                <a:lnTo>
                  <a:pt x="5767" y="7440"/>
                </a:lnTo>
                <a:lnTo>
                  <a:pt x="5503" y="7481"/>
                </a:lnTo>
                <a:lnTo>
                  <a:pt x="5256" y="7481"/>
                </a:lnTo>
                <a:lnTo>
                  <a:pt x="5030" y="7440"/>
                </a:lnTo>
                <a:lnTo>
                  <a:pt x="4805" y="7338"/>
                </a:lnTo>
                <a:lnTo>
                  <a:pt x="4621" y="7213"/>
                </a:lnTo>
                <a:lnTo>
                  <a:pt x="4434" y="7051"/>
                </a:lnTo>
                <a:lnTo>
                  <a:pt x="4272" y="6864"/>
                </a:lnTo>
                <a:lnTo>
                  <a:pt x="4146" y="6639"/>
                </a:lnTo>
                <a:lnTo>
                  <a:pt x="4067" y="6412"/>
                </a:lnTo>
                <a:lnTo>
                  <a:pt x="3986" y="6146"/>
                </a:lnTo>
                <a:lnTo>
                  <a:pt x="3964" y="5858"/>
                </a:lnTo>
                <a:lnTo>
                  <a:pt x="3964" y="5571"/>
                </a:lnTo>
                <a:lnTo>
                  <a:pt x="4026" y="5282"/>
                </a:lnTo>
                <a:lnTo>
                  <a:pt x="4107" y="4975"/>
                </a:lnTo>
                <a:lnTo>
                  <a:pt x="4250" y="4666"/>
                </a:lnTo>
                <a:lnTo>
                  <a:pt x="4456" y="4356"/>
                </a:lnTo>
                <a:close/>
              </a:path>
            </a:pathLst>
          </a:custGeom>
          <a:solidFill>
            <a:schemeClr val="tx1">
              <a:lumMod val="50000"/>
              <a:lumOff val="50000"/>
            </a:schemeClr>
          </a:solidFill>
          <a:ln w="9525">
            <a:noFill/>
            <a:round/>
            <a:headEnd/>
            <a:tailEnd/>
          </a:ln>
        </p:spPr>
        <p:txBody>
          <a:bodyPr/>
          <a:lstStyle/>
          <a:p>
            <a:pPr fontAlgn="ctr">
              <a:defRPr/>
            </a:pPr>
            <a:endParaRPr lang="en-US" altLang="zh-CN" sz="750" dirty="0">
              <a:ea typeface="华文细黑" panose="02010600040101010101" pitchFamily="2" charset="-122"/>
            </a:endParaRPr>
          </a:p>
        </p:txBody>
      </p:sp>
      <p:pic>
        <p:nvPicPr>
          <p:cNvPr id="148" name="1295437463" descr="C:\Users\h66450\Desktop\图片1.png"/>
          <p:cNvPicPr>
            <a:picLocks noChangeAspect="1" noChangeArrowheads="1"/>
          </p:cNvPicPr>
          <p:nvPr/>
        </p:nvPicPr>
        <p:blipFill>
          <a:blip r:embed="rId4" cstate="print">
            <a:lum bright="-100000" contrast="7000"/>
          </a:blip>
          <a:srcRect/>
          <a:stretch>
            <a:fillRect/>
          </a:stretch>
        </p:blipFill>
        <p:spPr bwMode="auto">
          <a:xfrm rot="1121697">
            <a:off x="7683874" y="4125690"/>
            <a:ext cx="873305" cy="654812"/>
          </a:xfrm>
          <a:prstGeom prst="star7">
            <a:avLst/>
          </a:prstGeom>
          <a:noFill/>
        </p:spPr>
      </p:pic>
      <p:sp>
        <p:nvSpPr>
          <p:cNvPr id="149" name="40108575"/>
          <p:cNvSpPr>
            <a:spLocks noChangeArrowheads="1"/>
          </p:cNvSpPr>
          <p:nvPr/>
        </p:nvSpPr>
        <p:spPr bwMode="auto">
          <a:xfrm rot="1859951">
            <a:off x="7813492" y="4334038"/>
            <a:ext cx="588623" cy="219291"/>
          </a:xfrm>
          <a:prstGeom prst="rect">
            <a:avLst/>
          </a:prstGeom>
          <a:noFill/>
          <a:ln w="9525">
            <a:noFill/>
            <a:miter lim="800000"/>
            <a:headEnd/>
            <a:tailEnd/>
          </a:ln>
        </p:spPr>
        <p:txBody>
          <a:bodyPr wrap="none">
            <a:spAutoFit/>
          </a:bodyPr>
          <a:lstStyle/>
          <a:p>
            <a:pPr fontAlgn="ctr"/>
            <a:r>
              <a:rPr lang="en-US" altLang="zh-CN" sz="825" dirty="0">
                <a:ea typeface="华文细黑" panose="02010600040101010101" pitchFamily="2" charset="-122"/>
              </a:rPr>
              <a:t>1 0 0 </a:t>
            </a:r>
            <a:r>
              <a:rPr lang="en-US" altLang="zh-CN" sz="825">
                <a:ea typeface="华文细黑" panose="02010600040101010101" pitchFamily="2" charset="-122"/>
              </a:rPr>
              <a:t>0 0</a:t>
            </a:r>
          </a:p>
        </p:txBody>
      </p:sp>
      <p:sp>
        <p:nvSpPr>
          <p:cNvPr id="13" name="441112256"/>
          <p:cNvSpPr txBox="1">
            <a:spLocks/>
          </p:cNvSpPr>
          <p:nvPr/>
        </p:nvSpPr>
        <p:spPr bwMode="auto">
          <a:xfrm>
            <a:off x="6096405" y="1241894"/>
            <a:ext cx="5183715" cy="2330406"/>
          </a:xfrm>
          <a:prstGeom prst="rect">
            <a:avLst/>
          </a:prstGeom>
          <a:noFill/>
          <a:ln w="9525">
            <a:noFill/>
            <a:miter lim="800000"/>
            <a:headEnd/>
            <a:tailEnd/>
          </a:ln>
        </p:spPr>
        <p:txBody>
          <a:bodyPr vert="horz" wrap="square" lIns="80141" tIns="40071" rIns="80141" bIns="40071" numCol="1" anchor="t" anchorCtr="0" compatLnSpc="1">
            <a:prstTxWarp prst="textNoShape">
              <a:avLst/>
            </a:prstTxWarp>
          </a:bodyPr>
          <a:lstStyle>
            <a:lvl1pPr marL="301625" indent="-301625" algn="just" defTabSz="801688" rtl="0" eaLnBrk="1" fontAlgn="base" hangingPunct="1">
              <a:lnSpc>
                <a:spcPct val="140000"/>
              </a:lnSpc>
              <a:spcBef>
                <a:spcPct val="30000"/>
              </a:spcBef>
              <a:spcAft>
                <a:spcPct val="0"/>
              </a:spcAft>
              <a:buClr>
                <a:schemeClr val="bg1">
                  <a:lumMod val="50000"/>
                </a:schemeClr>
              </a:buClr>
              <a:buSzPct val="60000"/>
              <a:buFont typeface="Wingdings" pitchFamily="2" charset="2"/>
              <a:buChar char="l"/>
              <a:defRPr sz="2200">
                <a:solidFill>
                  <a:schemeClr val="tx1"/>
                </a:solidFill>
                <a:latin typeface="+mn-ea"/>
                <a:ea typeface="+mn-ea"/>
                <a:cs typeface="Arial" panose="020B0604020202020204" pitchFamily="34" charset="0"/>
              </a:defRPr>
            </a:lvl1pPr>
            <a:lvl2pPr marL="654050" indent="-252413" algn="l" defTabSz="801688" rtl="0" eaLnBrk="1" fontAlgn="base" hangingPunct="1">
              <a:lnSpc>
                <a:spcPct val="140000"/>
              </a:lnSpc>
              <a:spcBef>
                <a:spcPct val="30000"/>
              </a:spcBef>
              <a:spcAft>
                <a:spcPct val="0"/>
              </a:spcAft>
              <a:buClr>
                <a:schemeClr val="tx1"/>
              </a:buClr>
              <a:buSzPct val="50000"/>
              <a:buFont typeface="Wingdings" pitchFamily="2" charset="2"/>
              <a:buChar char="p"/>
              <a:defRPr sz="2000">
                <a:solidFill>
                  <a:schemeClr val="tx1"/>
                </a:solidFill>
                <a:latin typeface="+mn-lt"/>
                <a:ea typeface="+mn-ea"/>
              </a:defRPr>
            </a:lvl2pPr>
            <a:lvl3pPr marL="1003300" indent="-201613" algn="l" defTabSz="801688" rtl="0" eaLnBrk="1" fontAlgn="base" hangingPunct="1">
              <a:lnSpc>
                <a:spcPct val="140000"/>
              </a:lnSpc>
              <a:spcBef>
                <a:spcPct val="30000"/>
              </a:spcBef>
              <a:spcAft>
                <a:spcPct val="0"/>
              </a:spcAft>
              <a:buSzPct val="50000"/>
              <a:buFont typeface="Wingdings" pitchFamily="2" charset="2"/>
              <a:buChar char="n"/>
              <a:defRPr>
                <a:solidFill>
                  <a:schemeClr val="tx1"/>
                </a:solidFill>
                <a:latin typeface="FrutigerNext LT Light" pitchFamily="34" charset="0"/>
                <a:ea typeface="+mn-ea"/>
              </a:defRPr>
            </a:lvl3pPr>
            <a:lvl4pPr marL="1400175" indent="-198438" algn="l" defTabSz="801688" rtl="0" eaLnBrk="1" fontAlgn="base" hangingPunct="1">
              <a:lnSpc>
                <a:spcPct val="140000"/>
              </a:lnSpc>
              <a:spcBef>
                <a:spcPct val="30000"/>
              </a:spcBef>
              <a:spcAft>
                <a:spcPct val="0"/>
              </a:spcAft>
              <a:buChar char="–"/>
              <a:defRPr sz="1600">
                <a:solidFill>
                  <a:schemeClr val="tx1"/>
                </a:solidFill>
                <a:latin typeface="+mj-lt"/>
                <a:ea typeface="+mn-ea"/>
              </a:defRPr>
            </a:lvl4pPr>
            <a:lvl5pPr marL="1801813" indent="-201613" algn="l" defTabSz="801688" rtl="0" eaLnBrk="1" fontAlgn="base" hangingPunct="1">
              <a:lnSpc>
                <a:spcPct val="140000"/>
              </a:lnSpc>
              <a:spcBef>
                <a:spcPct val="30000"/>
              </a:spcBef>
              <a:spcAft>
                <a:spcPct val="0"/>
              </a:spcAft>
              <a:buFont typeface="FrutigerNext LT Medium" pitchFamily="34" charset="0"/>
              <a:buChar char="~"/>
              <a:defRPr sz="1600">
                <a:solidFill>
                  <a:schemeClr val="tx1"/>
                </a:solidFill>
                <a:latin typeface="+mj-lt"/>
                <a:ea typeface="+mn-ea"/>
              </a:defRPr>
            </a:lvl5pPr>
            <a:lvl6pPr marL="22590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6pPr>
            <a:lvl7pPr marL="27162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7pPr>
            <a:lvl8pPr marL="31734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8pPr>
            <a:lvl9pPr marL="3630613" indent="-201613" algn="l" defTabSz="801688" rtl="0" fontAlgn="base">
              <a:lnSpc>
                <a:spcPct val="140000"/>
              </a:lnSpc>
              <a:spcBef>
                <a:spcPct val="30000"/>
              </a:spcBef>
              <a:spcAft>
                <a:spcPct val="0"/>
              </a:spcAft>
              <a:buFont typeface="FrutigerNext LT Medium" pitchFamily="34" charset="0"/>
              <a:buChar char="~"/>
              <a:defRPr sz="1600">
                <a:solidFill>
                  <a:schemeClr val="tx1"/>
                </a:solidFill>
                <a:latin typeface="+mj-lt"/>
                <a:ea typeface="+mn-ea"/>
              </a:defRPr>
            </a:lvl9pPr>
          </a:lstStyle>
          <a:p>
            <a:pPr algn="l"/>
            <a:r>
              <a:rPr lang="en-US" sz="1600" kern="0" dirty="0"/>
              <a:t>If you want to have expert knowledge of a vendor's devices, you will need to master more than </a:t>
            </a:r>
            <a:r>
              <a:rPr lang="en-US" sz="1600" kern="0" dirty="0">
                <a:solidFill>
                  <a:srgbClr val="C00000"/>
                </a:solidFill>
              </a:rPr>
              <a:t>10,000</a:t>
            </a:r>
            <a:r>
              <a:rPr lang="en-US" sz="1600" kern="0" dirty="0"/>
              <a:t> commands — a number that is constantly growing.</a:t>
            </a:r>
          </a:p>
          <a:p>
            <a:pPr algn="l"/>
            <a:endParaRPr lang="en-US" sz="1600" kern="0" dirty="0"/>
          </a:p>
        </p:txBody>
      </p:sp>
    </p:spTree>
    <p:extLst>
      <p:ext uri="{BB962C8B-B14F-4D97-AF65-F5344CB8AC3E}">
        <p14:creationId xmlns:p14="http://schemas.microsoft.com/office/powerpoint/2010/main" val="29184449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2.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3.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4.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5.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6.xml><?xml version="1.0" encoding="utf-8"?>
<p:tagLst xmlns:a="http://schemas.openxmlformats.org/drawingml/2006/main" xmlns:r="http://schemas.openxmlformats.org/officeDocument/2006/relationships" xmlns:p="http://schemas.openxmlformats.org/presentationml/2006/main">
  <p:tag name="ARTICULATE_PUBLISH_MODE" val="2"/>
</p:tagLst>
</file>

<file path=ppt/theme/theme1.xml><?xml version="1.0" encoding="utf-8"?>
<a:theme xmlns:a="http://schemas.openxmlformats.org/drawingml/2006/main" name="培训与认证部-母版">
  <a:themeElements>
    <a:clrScheme name="default 6">
      <a:dk1>
        <a:srgbClr val="000000"/>
      </a:dk1>
      <a:lt1>
        <a:srgbClr val="FFFFFF"/>
      </a:lt1>
      <a:dk2>
        <a:srgbClr val="990000"/>
      </a:dk2>
      <a:lt2>
        <a:srgbClr val="CCCCCC"/>
      </a:lt2>
      <a:accent1>
        <a:srgbClr val="CCFF99"/>
      </a:accent1>
      <a:accent2>
        <a:srgbClr val="99CCCC"/>
      </a:accent2>
      <a:accent3>
        <a:srgbClr val="FFFFFF"/>
      </a:accent3>
      <a:accent4>
        <a:srgbClr val="000000"/>
      </a:accent4>
      <a:accent5>
        <a:srgbClr val="E2FFCA"/>
      </a:accent5>
      <a:accent6>
        <a:srgbClr val="8AB9B9"/>
      </a:accent6>
      <a:hlink>
        <a:srgbClr val="0099CC"/>
      </a:hlink>
      <a:folHlink>
        <a:srgbClr val="006699"/>
      </a:folHlink>
    </a:clrScheme>
    <a:fontScheme name="V3.0胶片模板字体">
      <a:majorFont>
        <a:latin typeface="微软雅黑"/>
        <a:ea typeface="黑体"/>
        <a:cs typeface=""/>
      </a:majorFont>
      <a:minorFont>
        <a:latin typeface="微软雅黑"/>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zh-CN" altLang="en-US" sz="1000" b="0" i="0" u="none" strike="noStrike" cap="none" normalizeH="0" baseline="0" smtClean="0">
            <a:ln>
              <a:noFill/>
            </a:ln>
            <a:solidFill>
              <a:schemeClr val="tx1"/>
            </a:solidFill>
            <a:effectLst/>
            <a:latin typeface="FrutigerNext LT Regular"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zh-CN" altLang="en-US" sz="1000" b="0" i="0" u="none" strike="noStrike" cap="none" normalizeH="0" baseline="0" smtClean="0">
            <a:ln>
              <a:noFill/>
            </a:ln>
            <a:solidFill>
              <a:schemeClr val="tx1"/>
            </a:solidFill>
            <a:effectLst/>
            <a:latin typeface="FrutigerNext LT Regular" pitchFamily="34" charset="0"/>
            <a:ea typeface="宋体" pitchFamily="2" charset="-122"/>
          </a:defRPr>
        </a:defPPr>
      </a:lstStyle>
    </a:lnDef>
    <a:txDef>
      <a:spPr bwMode="auto">
        <a:noFill/>
        <a:ln w="9525" algn="ctr">
          <a:noFill/>
          <a:miter lim="800000"/>
          <a:headEnd/>
          <a:tailEnd/>
        </a:ln>
      </a:spPr>
      <a:bodyPr vert="horz" wrap="square" lIns="87802" tIns="43901" rIns="87802" bIns="43901" numCol="1" anchor="ctr" anchorCtr="0" compatLnSpc="1">
        <a:prstTxWarp prst="textNoShape">
          <a:avLst/>
        </a:prstTxWarp>
      </a:bodyPr>
      <a:lstStyle>
        <a:defPPr>
          <a:defRPr dirty="0" smtClean="0"/>
        </a:defPPr>
      </a:lstStyle>
    </a:txDef>
  </a:objectDefaults>
  <a:extraClrSchemeLst>
    <a:extraClrScheme>
      <a:clrScheme name="default 1">
        <a:dk1>
          <a:srgbClr val="000000"/>
        </a:dk1>
        <a:lt1>
          <a:srgbClr val="FFFFFF"/>
        </a:lt1>
        <a:dk2>
          <a:srgbClr val="990000"/>
        </a:dk2>
        <a:lt2>
          <a:srgbClr val="CCCCCC"/>
        </a:lt2>
        <a:accent1>
          <a:srgbClr val="99CCCC"/>
        </a:accent1>
        <a:accent2>
          <a:srgbClr val="990000"/>
        </a:accent2>
        <a:accent3>
          <a:srgbClr val="FFFFFF"/>
        </a:accent3>
        <a:accent4>
          <a:srgbClr val="000000"/>
        </a:accent4>
        <a:accent5>
          <a:srgbClr val="CAE2E2"/>
        </a:accent5>
        <a:accent6>
          <a:srgbClr val="8A0000"/>
        </a:accent6>
        <a:hlink>
          <a:srgbClr val="009999"/>
        </a:hlink>
        <a:folHlink>
          <a:srgbClr val="999999"/>
        </a:folHlink>
      </a:clrScheme>
      <a:clrMap bg1="lt1" tx1="dk1" bg2="lt2" tx2="dk2" accent1="accent1" accent2="accent2" accent3="accent3" accent4="accent4" accent5="accent5" accent6="accent6" hlink="hlink" folHlink="folHlink"/>
    </a:extraClrScheme>
    <a:extraClrScheme>
      <a:clrScheme name="default 2">
        <a:dk1>
          <a:srgbClr val="000000"/>
        </a:dk1>
        <a:lt1>
          <a:srgbClr val="FFFFFF"/>
        </a:lt1>
        <a:dk2>
          <a:srgbClr val="990000"/>
        </a:dk2>
        <a:lt2>
          <a:srgbClr val="CCCCCC"/>
        </a:lt2>
        <a:accent1>
          <a:srgbClr val="CCFF99"/>
        </a:accent1>
        <a:accent2>
          <a:srgbClr val="990000"/>
        </a:accent2>
        <a:accent3>
          <a:srgbClr val="FFFFFF"/>
        </a:accent3>
        <a:accent4>
          <a:srgbClr val="000000"/>
        </a:accent4>
        <a:accent5>
          <a:srgbClr val="E2FFCA"/>
        </a:accent5>
        <a:accent6>
          <a:srgbClr val="8A0000"/>
        </a:accent6>
        <a:hlink>
          <a:srgbClr val="669900"/>
        </a:hlink>
        <a:folHlink>
          <a:srgbClr val="999999"/>
        </a:folHlink>
      </a:clrScheme>
      <a:clrMap bg1="lt1" tx1="dk1" bg2="lt2" tx2="dk2" accent1="accent1" accent2="accent2" accent3="accent3" accent4="accent4" accent5="accent5" accent6="accent6" hlink="hlink" folHlink="folHlink"/>
    </a:extraClrScheme>
    <a:extraClrScheme>
      <a:clrScheme name="default 3">
        <a:dk1>
          <a:srgbClr val="000000"/>
        </a:dk1>
        <a:lt1>
          <a:srgbClr val="FFFFFF"/>
        </a:lt1>
        <a:dk2>
          <a:srgbClr val="990000"/>
        </a:dk2>
        <a:lt2>
          <a:srgbClr val="CCCCCC"/>
        </a:lt2>
        <a:accent1>
          <a:srgbClr val="FFCC99"/>
        </a:accent1>
        <a:accent2>
          <a:srgbClr val="990000"/>
        </a:accent2>
        <a:accent3>
          <a:srgbClr val="FFFFFF"/>
        </a:accent3>
        <a:accent4>
          <a:srgbClr val="000000"/>
        </a:accent4>
        <a:accent5>
          <a:srgbClr val="FFE2CA"/>
        </a:accent5>
        <a:accent6>
          <a:srgbClr val="8A0000"/>
        </a:accent6>
        <a:hlink>
          <a:srgbClr val="FF9900"/>
        </a:hlink>
        <a:folHlink>
          <a:srgbClr val="999999"/>
        </a:folHlink>
      </a:clrScheme>
      <a:clrMap bg1="lt1" tx1="dk1" bg2="lt2" tx2="dk2" accent1="accent1" accent2="accent2" accent3="accent3" accent4="accent4" accent5="accent5" accent6="accent6" hlink="hlink" folHlink="folHlink"/>
    </a:extraClrScheme>
    <a:extraClrScheme>
      <a:clrScheme name="default 4">
        <a:dk1>
          <a:srgbClr val="000000"/>
        </a:dk1>
        <a:lt1>
          <a:srgbClr val="FFFFFF"/>
        </a:lt1>
        <a:dk2>
          <a:srgbClr val="990000"/>
        </a:dk2>
        <a:lt2>
          <a:srgbClr val="CCCCCC"/>
        </a:lt2>
        <a:accent1>
          <a:srgbClr val="FF9900"/>
        </a:accent1>
        <a:accent2>
          <a:srgbClr val="990000"/>
        </a:accent2>
        <a:accent3>
          <a:srgbClr val="FFFFFF"/>
        </a:accent3>
        <a:accent4>
          <a:srgbClr val="000000"/>
        </a:accent4>
        <a:accent5>
          <a:srgbClr val="FFCAAA"/>
        </a:accent5>
        <a:accent6>
          <a:srgbClr val="8A0000"/>
        </a:accent6>
        <a:hlink>
          <a:srgbClr val="99660A"/>
        </a:hlink>
        <a:folHlink>
          <a:srgbClr val="999999"/>
        </a:folHlink>
      </a:clrScheme>
      <a:clrMap bg1="lt1" tx1="dk1" bg2="lt2" tx2="dk2" accent1="accent1" accent2="accent2" accent3="accent3" accent4="accent4" accent5="accent5" accent6="accent6" hlink="hlink" folHlink="folHlink"/>
    </a:extraClrScheme>
    <a:extraClrScheme>
      <a:clrScheme name="default 5">
        <a:dk1>
          <a:srgbClr val="000000"/>
        </a:dk1>
        <a:lt1>
          <a:srgbClr val="FFFFFF"/>
        </a:lt1>
        <a:dk2>
          <a:srgbClr val="990000"/>
        </a:dk2>
        <a:lt2>
          <a:srgbClr val="CCCCCC"/>
        </a:lt2>
        <a:accent1>
          <a:srgbClr val="CCCCFF"/>
        </a:accent1>
        <a:accent2>
          <a:srgbClr val="990000"/>
        </a:accent2>
        <a:accent3>
          <a:srgbClr val="FFFFFF"/>
        </a:accent3>
        <a:accent4>
          <a:srgbClr val="000000"/>
        </a:accent4>
        <a:accent5>
          <a:srgbClr val="E2E2FF"/>
        </a:accent5>
        <a:accent6>
          <a:srgbClr val="8A0000"/>
        </a:accent6>
        <a:hlink>
          <a:srgbClr val="006699"/>
        </a:hlink>
        <a:folHlink>
          <a:srgbClr val="999999"/>
        </a:folHlink>
      </a:clrScheme>
      <a:clrMap bg1="lt1" tx1="dk1" bg2="lt2" tx2="dk2" accent1="accent1" accent2="accent2" accent3="accent3" accent4="accent4" accent5="accent5" accent6="accent6" hlink="hlink" folHlink="folHlink"/>
    </a:extraClrScheme>
    <a:extraClrScheme>
      <a:clrScheme name="default 6">
        <a:dk1>
          <a:srgbClr val="000000"/>
        </a:dk1>
        <a:lt1>
          <a:srgbClr val="FFFFFF"/>
        </a:lt1>
        <a:dk2>
          <a:srgbClr val="990000"/>
        </a:dk2>
        <a:lt2>
          <a:srgbClr val="CCCCCC"/>
        </a:lt2>
        <a:accent1>
          <a:srgbClr val="CCFF99"/>
        </a:accent1>
        <a:accent2>
          <a:srgbClr val="99CCCC"/>
        </a:accent2>
        <a:accent3>
          <a:srgbClr val="FFFFFF"/>
        </a:accent3>
        <a:accent4>
          <a:srgbClr val="000000"/>
        </a:accent4>
        <a:accent5>
          <a:srgbClr val="E2FFCA"/>
        </a:accent5>
        <a:accent6>
          <a:srgbClr val="8AB9B9"/>
        </a:accent6>
        <a:hlink>
          <a:srgbClr val="0099CC"/>
        </a:hlink>
        <a:folHlink>
          <a:srgbClr val="006699"/>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自定义 3">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办公室">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C226774B8D87F4D92D9D1F6859ED44E" ma:contentTypeVersion="0" ma:contentTypeDescription="Create a new document." ma:contentTypeScope="" ma:versionID="2405c1ce63a3409bcef189279c704bc6">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documentManagement/>
</p:properties>
</file>

<file path=customXml/itemProps1.xml><?xml version="1.0" encoding="utf-8"?>
<ds:datastoreItem xmlns:ds="http://schemas.openxmlformats.org/officeDocument/2006/customXml" ds:itemID="{49949E2C-17CD-41A1-A734-17C0A41CFDD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723E6701-3943-4A44-84F3-F772B5088830}">
  <ds:schemaRefs>
    <ds:schemaRef ds:uri="http://schemas.microsoft.com/sharepoint/v3/contenttype/forms"/>
  </ds:schemaRefs>
</ds:datastoreItem>
</file>

<file path=customXml/itemProps3.xml><?xml version="1.0" encoding="utf-8"?>
<ds:datastoreItem xmlns:ds="http://schemas.openxmlformats.org/officeDocument/2006/customXml" ds:itemID="{EAE3093B-232B-4C15-AB25-7F1FBE134870}">
  <ds:schemaRefs>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
  <TotalTime>69634</TotalTime>
  <Words>3541</Words>
  <Application>Microsoft Office PowerPoint</Application>
  <PresentationFormat>宽屏</PresentationFormat>
  <Paragraphs>693</Paragraphs>
  <Slides>41</Slides>
  <Notes>41</Notes>
  <HiddenSlides>3</HiddenSlides>
  <MMClips>0</MMClips>
  <ScaleCrop>false</ScaleCrop>
  <HeadingPairs>
    <vt:vector size="8" baseType="variant">
      <vt:variant>
        <vt:lpstr>已用的字体</vt:lpstr>
      </vt:variant>
      <vt:variant>
        <vt:i4>6</vt:i4>
      </vt:variant>
      <vt:variant>
        <vt:lpstr>主题</vt:lpstr>
      </vt:variant>
      <vt:variant>
        <vt:i4>1</vt:i4>
      </vt:variant>
      <vt:variant>
        <vt:lpstr>嵌入 OLE 服务器</vt:lpstr>
      </vt:variant>
      <vt:variant>
        <vt:i4>1</vt:i4>
      </vt:variant>
      <vt:variant>
        <vt:lpstr>幻灯片标题</vt:lpstr>
      </vt:variant>
      <vt:variant>
        <vt:i4>41</vt:i4>
      </vt:variant>
    </vt:vector>
  </HeadingPairs>
  <TitlesOfParts>
    <vt:vector size="49" baseType="lpstr">
      <vt:lpstr>微软雅黑</vt:lpstr>
      <vt:lpstr>Arial</vt:lpstr>
      <vt:lpstr>FrutigerNext LT Light</vt:lpstr>
      <vt:lpstr>FrutigerNext LT Medium</vt:lpstr>
      <vt:lpstr>FrutigerNext LT Regular</vt:lpstr>
      <vt:lpstr>Wingdings</vt:lpstr>
      <vt:lpstr>培训与认证部-母版</vt:lpstr>
      <vt:lpstr>Visio</vt:lpstr>
      <vt:lpstr>PowerPoint 演示文稿</vt:lpstr>
      <vt:lpstr>Data Center SDN Network Basics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Huawei Technologies Co.,Ltd.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0</dc:title>
  <dc:creator>c37402</dc:creator>
  <cp:lastModifiedBy>Wanchanglizjhw (Richard)</cp:lastModifiedBy>
  <cp:revision>2445</cp:revision>
  <dcterms:created xsi:type="dcterms:W3CDTF">2003-08-21T06:48:56Z</dcterms:created>
  <dcterms:modified xsi:type="dcterms:W3CDTF">2019-06-27T07:00:19Z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s_pID_725343">
    <vt:lpwstr>(11)3UhSoOyFRqszoDxskLpj5cCgHy0/Ke5a2v36AUt5KrgSjqJy4EvmEMiX5YGaXFvp9/UK33Tw_x000d_ RaJW6EwaME9+dHZpcw3Qvwx3X7+7GB6JsqeHubWWQ6I3ypfAK+5vZMWsyNDf33Q+yGzlBfYD_x000d_ OIxQyuEVYPacOcTgO0GGMLWMsFSrAduWXi7lDNFdBfllJdxWMbs3FZsryX4VjGFDgDu63a6N_x000d_ xu0BGaqu6EF4Ju8poQ</vt:lpwstr>
  </property>
  <property fmtid="{D5CDD505-2E9C-101B-9397-08002B2CF9AE}" pid="3" name="_ms_pID_7253431">
    <vt:lpwstr>BMOYFB6vneTRz7L1g0JJ22H5/isfqcfzh5pBpQdNEd/89Bu2iKf9rF_x000d_ 8op/8IkqLeMh+keGDgdcj0lWvNSDrOiKETLVLHKf0dAV/wbUZ1Pl7vsyjFd1JF5Sf0W2EphX_x000d_ kKThqtFyyfZrx1rpBmQNejSbMMFaLTOhJRIkS1kte6dPRjiNcn8xXAQwCfg3MVqEesS/QFUS_x000d_ 0434uENqVn3WpAxX7t7QHrSfmaRXx4stZ0aQ</vt:lpwstr>
  </property>
  <property fmtid="{D5CDD505-2E9C-101B-9397-08002B2CF9AE}" pid="4" name="_ms_pID_7253432">
    <vt:lpwstr>GlOhGokx+m1IQbE70sXTnuxTIMf68mvALZnx_x000d_ Ap3/iFwG1LihCpUCHf3Bn2ll5x23Yax8rhDQQtrN1FnZFQ+cIj2o+7GIyP6ibG2HnXSKhrF0_x000d_ vPb1zyvTEXDg5RRTl9mncM3qDJ57f7PknXx06TDv+x7A8WWQj9+kQijlJ2TzwFBui7LtkmpH_x000d_ +mYGiVPOsW+HAtEsl7A7QZExQOhpwhAKMowhwI7jB8gr0KFQzNskLY</vt:lpwstr>
  </property>
  <property fmtid="{D5CDD505-2E9C-101B-9397-08002B2CF9AE}" pid="5" name="_ms_pID_7253433">
    <vt:lpwstr>wdIY6NepULtXPaJiBT_x000d_ /NMRWPBa1Alrv+5zAztbQlwb14ItSrxj60fGWez57M9Y3Nc4tyEb941dzOsuIhoTncg4RVmX_x000d_ eIeh+kU6g7eOHI10wgRC7DyP2ooQ+zhQFN0L7N5Mhaj1f9/5QtY13CoxxVFyGTcNauHWJ/c/_x000d_ xy0hCj36m3LnI3+Mp3x+uuharMKms1ddOydlHr6th8+Xl0sscO+2Zg0PmeesnZ8SxgDRDgR/</vt:lpwstr>
  </property>
  <property fmtid="{D5CDD505-2E9C-101B-9397-08002B2CF9AE}" pid="6" name="_ms_pID_7253434">
    <vt:lpwstr>_x000d_ 06fuLz5Gs8F0062xWxQ4bNWmlQvUIY4ng3ooElJg7LpATs2N9FWODlMO09ItIhhhfBl71QoV_x000d_ TtICtiXbCRS8Mgf/00AXGY8En0/xvatrf6I7cF468IRRjRyCdV90XxXwVeExV5j1jZDrC2Jq_x000d_ l5GwJ4VyV9PDCqrI+drn/Y0ThOgfgW1VVXGo11fNi/vEjhI9/V83n6i9wMsMQkvlBqW/TwEs_x000d_ 6YoFjibjQLqH5ZQL</vt:lpwstr>
  </property>
  <property fmtid="{D5CDD505-2E9C-101B-9397-08002B2CF9AE}" pid="7" name="_ms_pID_7253435">
    <vt:lpwstr>aGcNmArSL7sKVRrXgCFeQCME3tSlGMGc1nn3F68Tlh0VzDGXMvPzk5kK_x000d_ zswiwHIYB5Bp7la8BzkurY4rONAlJzypOuUxaz8M6JW8maYWkfR3VJZ9uDKrtHfxmF7oTknV_x000d_ 0D0s5bhsrWyCgRnFkF9vpWQ0HdNdJ/2yrkO382WhWcp+N1RcxBubAoHCpm0gsHtQiWYFGoBM_x000d_ oL2nyqm6y/khwj5dIudnbisyKT+S1wWA/t</vt:lpwstr>
  </property>
  <property fmtid="{D5CDD505-2E9C-101B-9397-08002B2CF9AE}" pid="8" name="_ms_pID_7253436">
    <vt:lpwstr>TPllG6Veed9GUlfwC8cLvU8QTryE4UhobeLDXG_x000d_ ei/t7XTbTtZri5zsO3DNoARD9e5R0QxzxMu5us2xNAlqcl2eWKopk7Zmn3kTYohGakKPewGh_x000d_ +QpZycsMjFwTpwdQ8yEfaFYb67HvULkFee89Nr2/rJ/FIQdYMD2wcY1bIxGR3TNy2EhIqUh/_x000d_ 0UOiZ8P9lZw1EVxEj6INNKvwYGinwlBZGf2zpYz8UKIDbXx/LEzD</vt:lpwstr>
  </property>
  <property fmtid="{D5CDD505-2E9C-101B-9397-08002B2CF9AE}" pid="9" name="_ms_pID_7253437">
    <vt:lpwstr>ebjDDi5yUz3Atc4gUDb5_x000d_ +tv7+/b3L3sSem+xAm+C56IrhQpLVAKzS4HQh4O4UlqzYfcAOwFKAvwL4r6PwKKbnvmtnSvL_x000d_ fZ/ANFRbTWLaGmxYEefif/jPJGJYmp0uxtoD913402+R83n60akKT2NMT0MpTW3OvYxduzAB_x000d_ EQ2MqKNVY8rsHdLmLSoQxG0nO9feCHgC9YQHC85IolID0ED8MatySi5CL3Xn0lEqewCJQP</vt:lpwstr>
  </property>
  <property fmtid="{D5CDD505-2E9C-101B-9397-08002B2CF9AE}" pid="10" name="_ms_pID_7253438">
    <vt:lpwstr>ab_x000d_ PK8okltMeequt+iVcpdTAysW/K+KW8jBtQQllcDU8kVAs9MhO5sS3OhKCLlTLqy3BUamtgTs_x000d_ Jk3FN3LzrqdNsepuI/v+XhoJU/MWFWnfULsbESAO1BriRWfUJ/2S0GUIASb4l0oCNvkNmlxC_x000d_ 8lhvj9JQArDZg4yz3vBb400F0TLXD1E4n1bhjCvs56P9B4TP1zZ/O5FsGRAXJ+zl68+jNdVz_x000d_ kH+o8OlUWk4t9E</vt:lpwstr>
  </property>
  <property fmtid="{D5CDD505-2E9C-101B-9397-08002B2CF9AE}" pid="11" name="_ms_pID_7253439">
    <vt:lpwstr>gIXfEEoigI1CkVl4g0ENU/CyZuFKpB682zRrdiQadZJHgCspzF0zSSAXy4_x000d_ VKOo5XvgowQ73d4FADinc5+tJv8wHX1LsFToDkFhTzPJqbAUQX1vsQzGvZxlQr78WPj+SQIE_x000d_ fGxkVPlx+pDPs6rnSNZTbRUQwRlfuqU/DsssWUnWyv1gW04vkIWVpodKl604OJ1cms6HPzbe_x000d_ Mzwm3Gft3+DwKhutUMlITUa1+DZtcPe9</vt:lpwstr>
  </property>
  <property fmtid="{D5CDD505-2E9C-101B-9397-08002B2CF9AE}" pid="12" name="_ms_pID_72534310">
    <vt:lpwstr>9Yf9LGFXEnVCZfwfIBUFCxe3M9gP60jstDzRuK52_x000d_ Xcp8/qWzZGKHAdKR4PEqJ+oEpao/6Go6gc41a7KkCXK47Fwt7JL0XCUh</vt:lpwstr>
  </property>
  <property fmtid="{D5CDD505-2E9C-101B-9397-08002B2CF9AE}" pid="13" name="_new_ms_pID_72543">
    <vt:lpwstr>(4)jNL0gM28At52Ieaf1valQ0LhCJhckLvJxApn9P4IOGXs2CxMSeBUEQOsYE7UL6xHmrDTkB0U
8XrwX0U2eGOvdKAbibq/OwBogqOvwFaAolHRNqNy2szIx/vIxGV3RldByVnAXNghwAf/C+Ny
nC0kXXrwMXgmyFvH5Z6NNWCVsONiwda3mR+L5JpGhOxLoPqs7SuuHSITb197MVyCXsGsK2ms
+l0YVy49NdVVuXoIAG</vt:lpwstr>
  </property>
  <property fmtid="{D5CDD505-2E9C-101B-9397-08002B2CF9AE}" pid="14" name="_new_ms_pID_725431">
    <vt:lpwstr>WNXmtkOaoMvO+RtN+AF98axcECtcDzeutF/RA/MuVrkTeP8na2B2yy
m1HCyY09R6IPysdOkoFKaGF95jn8IPRP7dOExBbQlWgSPqEZNo21+gLMWeFfBt+6pUhKdwFx
7ZPjMNuUrMypYPEZngI1VIdsJf4NZKyTLKZJ0nK7WxKub3aP/MoU61sfNyyw1Icb4IGb7OFn
9w8sA6NUyvf/2CAmXCRdXcc6p9josuAb8E0f</vt:lpwstr>
  </property>
  <property fmtid="{D5CDD505-2E9C-101B-9397-08002B2CF9AE}" pid="15" name="_new_ms_pID_725432">
    <vt:lpwstr>VPOcRqDszuG9Ea/DM6UvbMLgh7KalquPd6s3
kDXgkxV66sccXBRFRpUSm24+++OZrzrFJlZ9+cTKshms+WpKgjZh/IhT4aCGlcWjlqWZhRut
yeE31Jc/cvQKXkucHQJfR38BDLb6HDqUWvPBQ8sa4eIzSeLgq189G0a1RIIGyCiIJjSWXf10
g2H9RhGj00eoqTF/R7ak+JOb3Uld8rKRh6p8+RZSbt3zCH/cPW7Uhk</vt:lpwstr>
  </property>
  <property fmtid="{D5CDD505-2E9C-101B-9397-08002B2CF9AE}" pid="16" name="_new_ms_pID_725433">
    <vt:lpwstr>w4/CdPx+g5NrTVBBFR
HKTc81zHE57lJ6Sfop/J3Md4zKo=</vt:lpwstr>
  </property>
  <property fmtid="{D5CDD505-2E9C-101B-9397-08002B2CF9AE}" pid="17" name="_2015_ms_pID_725343">
    <vt:lpwstr>(3)AINvkOler9U8Vj++jY2FMn6+OU4+RkYYqSPX/tY6aBuhJyF27gE7P+N9g2K+K6a6Wzof4GbF
1eEMdjD6dq6Ty1fDRDlarEYeBXbMwXGneFUhdWeuXRhrAgqqhB63ytG+eeRdNFqsNdm/1Og9
3bXmqRM5M2gzuG+ZBRSV6awym4vjdhRMKkXcl+nZAx6wEnsb7nfAPNUl1DP/wkaN35qQa5rF
CIE5CHVg21cadamfkd</vt:lpwstr>
  </property>
  <property fmtid="{D5CDD505-2E9C-101B-9397-08002B2CF9AE}" pid="18" name="_2015_ms_pID_7253431">
    <vt:lpwstr>4k3/E1lCrK57Jq+UlBsKLpS5/phV1nPRh95m9kVzzidghxe8b4QmXk
Lnp/P0zEee2SN2lY79/udzP5Bq4ZKtCnIOUbLeYwlXQ4rqc7rOrAMugXCg3hWpES877+Q1FD
JCA9sWa9bifVqhyiNc2Isslk7eObaz5J4irMlsHcmlk+v/NRMk28mkGzerM54lMbi2KlRs+D
QQR5WvCoQEx6+pI6QwLFsCBVQg/EBHFJDRLu</vt:lpwstr>
  </property>
  <property fmtid="{D5CDD505-2E9C-101B-9397-08002B2CF9AE}" pid="19" name="_2015_ms_pID_7253432">
    <vt:lpwstr>AtKnFm8mYULy7v6LpHHwENfbh9Poh5+qNBFv
pjH40/5Qdsm8mje7Posy7wyJ+DdDQw==</vt:lpwstr>
  </property>
  <property fmtid="{D5CDD505-2E9C-101B-9397-08002B2CF9AE}" pid="20" name="ContentTypeId">
    <vt:lpwstr>0x010100CC226774B8D87F4D92D9D1F6859ED44E</vt:lpwstr>
  </property>
  <property fmtid="{D5CDD505-2E9C-101B-9397-08002B2CF9AE}" pid="21" name="_readonly">
    <vt:lpwstr/>
  </property>
  <property fmtid="{D5CDD505-2E9C-101B-9397-08002B2CF9AE}" pid="22" name="_change">
    <vt:lpwstr/>
  </property>
  <property fmtid="{D5CDD505-2E9C-101B-9397-08002B2CF9AE}" pid="23" name="_full-control">
    <vt:lpwstr/>
  </property>
  <property fmtid="{D5CDD505-2E9C-101B-9397-08002B2CF9AE}" pid="24" name="sflag">
    <vt:lpwstr>1561456709</vt:lpwstr>
  </property>
</Properties>
</file>