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3"/>
  </p:notesMasterIdLst>
  <p:handoutMasterIdLst>
    <p:handoutMasterId r:id="rId14"/>
  </p:handoutMasterIdLst>
  <p:sldIdLst>
    <p:sldId id="265" r:id="rId2"/>
    <p:sldId id="332" r:id="rId3"/>
    <p:sldId id="336" r:id="rId4"/>
    <p:sldId id="333" r:id="rId5"/>
    <p:sldId id="334" r:id="rId6"/>
    <p:sldId id="335" r:id="rId7"/>
    <p:sldId id="341" r:id="rId8"/>
    <p:sldId id="337" r:id="rId9"/>
    <p:sldId id="340" r:id="rId10"/>
    <p:sldId id="339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2D8"/>
    <a:srgbClr val="1D1326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4" autoAdjust="0"/>
    <p:restoredTop sz="94648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658" y="6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5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288" y="2219325"/>
            <a:ext cx="8413423" cy="70485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RT-MQTT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A1270-26DB-1D4A-17E4-B22729528C76}"/>
              </a:ext>
            </a:extLst>
          </p:cNvPr>
          <p:cNvSpPr txBox="1"/>
          <p:nvPr/>
        </p:nvSpPr>
        <p:spPr>
          <a:xfrm>
            <a:off x="4343218" y="4572467"/>
            <a:ext cx="472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Студент группы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K411</a:t>
            </a:r>
            <a:r>
              <a:rPr lang="ru-RU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0</a:t>
            </a:r>
            <a:r>
              <a:rPr lang="en-US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</a:t>
            </a:r>
            <a:r>
              <a:rPr lang="ru-RU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Доронин Дмитрий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RT-MQTT </a:t>
            </a:r>
            <a:r>
              <a:rPr lang="ru-RU" dirty="0"/>
              <a:t>Результаты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57FBAE-6C1C-1D91-4B24-172FAAF3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011" y="1287217"/>
            <a:ext cx="5580633" cy="331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90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0EC46-6C9A-B95B-74EE-3B5B3E380CFD}"/>
              </a:ext>
            </a:extLst>
          </p:cNvPr>
          <p:cNvSpPr txBox="1"/>
          <p:nvPr/>
        </p:nvSpPr>
        <p:spPr>
          <a:xfrm>
            <a:off x="4415716" y="4610985"/>
            <a:ext cx="472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Студент группы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K411</a:t>
            </a:r>
            <a:r>
              <a:rPr lang="ru-RU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0</a:t>
            </a:r>
            <a:r>
              <a:rPr lang="en-US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</a:t>
            </a:r>
            <a:r>
              <a:rPr lang="ru-RU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Доронин Дмитрий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MQTT</a:t>
            </a:r>
            <a:endParaRPr lang="ru-RU" dirty="0"/>
          </a:p>
        </p:txBody>
      </p:sp>
      <p:pic>
        <p:nvPicPr>
          <p:cNvPr id="7" name="Рисунок 6" descr="Изображение выглядит как текст, снимок экрана, круг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E79C7E56-0AD0-1AD3-8823-205151113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8361"/>
            <a:ext cx="4630730" cy="260579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Операционная сист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61B467C-F9C2-DA00-20C0-2EBB48BA8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52" y="1572200"/>
            <a:ext cx="3579242" cy="28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5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MQTT </a:t>
            </a:r>
            <a:r>
              <a:rPr lang="ru-RU" dirty="0"/>
              <a:t>Применение</a:t>
            </a:r>
          </a:p>
        </p:txBody>
      </p:sp>
      <p:pic>
        <p:nvPicPr>
          <p:cNvPr id="8" name="Рисунок 7" descr="Изображение выглядит как снимок экрана, текст, графический дизайн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C5740D0-4746-EDDB-6174-563101C81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27" y="1027382"/>
            <a:ext cx="6249545" cy="38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2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Openflow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0E2C23-E4D1-E347-3040-C1CC69DFB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737" y="1402366"/>
            <a:ext cx="6000525" cy="28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2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RT-MQTT</a:t>
            </a:r>
            <a:r>
              <a:rPr lang="ru-RU" dirty="0"/>
              <a:t> Архитектура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213BE9-15B7-5662-588B-3006DC74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2" y="1159698"/>
            <a:ext cx="3707448" cy="2017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B4E09-9027-ECE4-56CB-6DFFFF8E0A4F}"/>
              </a:ext>
            </a:extLst>
          </p:cNvPr>
          <p:cNvSpPr txBox="1"/>
          <p:nvPr/>
        </p:nvSpPr>
        <p:spPr>
          <a:xfrm>
            <a:off x="5723844" y="1713823"/>
            <a:ext cx="426339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</a:t>
            </a:r>
            <a:r>
              <a:rPr lang="ru-RU" sz="1400" baseline="-25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ru-RU" sz="1400" baseline="30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TS</a:t>
            </a:r>
            <a:r>
              <a:rPr lang="ru-RU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={Pi, Ti, Di, Bi, Ci}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потока</a:t>
            </a: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 потока</a:t>
            </a: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 Время. Между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соообщениями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001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Di: deadline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максимум пропускной способности</a:t>
            </a: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размер сообщения</a:t>
            </a:r>
            <a:r>
              <a:rPr lang="en-001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D6A30-CEEE-D3F9-3B9C-68F3B367AD85}"/>
              </a:ext>
            </a:extLst>
          </p:cNvPr>
          <p:cNvSpPr txBox="1"/>
          <p:nvPr/>
        </p:nvSpPr>
        <p:spPr>
          <a:xfrm>
            <a:off x="5723844" y="3417255"/>
            <a:ext cx="5591710" cy="924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SRT ={Pai, {</a:t>
            </a:r>
            <a:r>
              <a:rPr lang="en-001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</a:t>
            </a:r>
            <a:r>
              <a:rPr lang="en-001" sz="1200" baseline="-25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i,k</a:t>
            </a: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}, </a:t>
            </a:r>
            <a:r>
              <a:rPr lang="en-001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FTS</a:t>
            </a:r>
            <a:r>
              <a:rPr lang="en-001" sz="1200" baseline="-25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</a:t>
            </a: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}</a:t>
            </a:r>
            <a:r>
              <a:rPr lang="ru-RU" sz="1200" dirty="0">
                <a:latin typeface="Times New Roman" panose="02020603050405020304" pitchFamily="18" charset="0"/>
                <a:ea typeface="Arial" panose="020B0604020202020204" pitchFamily="34" charset="0"/>
              </a:rPr>
              <a:t> где</a:t>
            </a: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001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i: </a:t>
            </a:r>
            <a:r>
              <a:rPr lang="en-US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id </a:t>
            </a:r>
            <a:r>
              <a:rPr lang="ru-RU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потока</a:t>
            </a: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</a:t>
            </a:r>
            <a:endParaRPr lang="en-001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Pa</a:t>
            </a:r>
            <a:r>
              <a:rPr lang="en-001" sz="1200" baseline="-25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</a:t>
            </a: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ru-RU" sz="1200" dirty="0">
                <a:latin typeface="Times New Roman" panose="02020603050405020304" pitchFamily="18" charset="0"/>
                <a:ea typeface="Arial" panose="020B0604020202020204" pitchFamily="34" charset="0"/>
              </a:rPr>
              <a:t>адрес публикующей </a:t>
            </a:r>
            <a:r>
              <a:rPr lang="ru-RU" sz="1200" dirty="0" err="1">
                <a:latin typeface="Times New Roman" panose="02020603050405020304" pitchFamily="18" charset="0"/>
                <a:ea typeface="Arial" panose="020B0604020202020204" pitchFamily="34" charset="0"/>
              </a:rPr>
              <a:t>ноды</a:t>
            </a: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</a:t>
            </a:r>
            <a:endParaRPr lang="en-001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{</a:t>
            </a:r>
            <a:r>
              <a:rPr lang="en-001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</a:t>
            </a:r>
            <a:r>
              <a:rPr lang="en-001" sz="1200" baseline="-25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i,k</a:t>
            </a: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} :</a:t>
            </a:r>
            <a:r>
              <a:rPr lang="ru-RU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адреса подписчиков</a:t>
            </a:r>
            <a:r>
              <a:rPr lang="en-001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</a:t>
            </a:r>
            <a:r>
              <a:rPr lang="ru-RU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001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AF46FE-C3E4-9D1F-A21E-943444903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640" y="3233018"/>
            <a:ext cx="3232192" cy="14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5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RT-MQTT </a:t>
            </a:r>
            <a:r>
              <a:rPr lang="ru-RU" dirty="0"/>
              <a:t>Сообщения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E42E59-014C-CE8B-7EB3-DC6FAE49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3" y="3107478"/>
            <a:ext cx="5209718" cy="10279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BEDB1D-C763-8541-C275-93D6A82B3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31" y="1013288"/>
            <a:ext cx="2412233" cy="37138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5E0C4A-864F-7650-3D86-EFFE40666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336" y="1722611"/>
            <a:ext cx="3743939" cy="11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RT-MQTT</a:t>
            </a:r>
            <a:r>
              <a:rPr lang="ru-RU" dirty="0"/>
              <a:t> Алгоритм отправки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122A958-47A2-BE51-A93A-F42FEE71D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186" y="1001832"/>
            <a:ext cx="3919628" cy="3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2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RT-MQTT QoS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E3F05A-78EB-A010-8665-360CF810B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7" y="1497445"/>
            <a:ext cx="3919629" cy="26675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C77C26-F579-77A8-081B-4715CD22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355" y="1469692"/>
            <a:ext cx="4011551" cy="27231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4807C1-A891-7881-32C0-FB27E5420918}"/>
              </a:ext>
            </a:extLst>
          </p:cNvPr>
          <p:cNvSpPr txBox="1"/>
          <p:nvPr/>
        </p:nvSpPr>
        <p:spPr>
          <a:xfrm>
            <a:off x="2052152" y="416504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QoS 0</a:t>
            </a:r>
            <a:endParaRPr lang="en-00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02A18E-99B4-2856-971F-DEEA35D4B495}"/>
              </a:ext>
            </a:extLst>
          </p:cNvPr>
          <p:cNvSpPr txBox="1"/>
          <p:nvPr/>
        </p:nvSpPr>
        <p:spPr>
          <a:xfrm>
            <a:off x="6358629" y="4100271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QoS 1,2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59656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RT-MQTT </a:t>
            </a:r>
            <a:r>
              <a:rPr lang="ru-RU" dirty="0"/>
              <a:t>Тестирование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2B18EA-CC8D-8A6D-8422-9D168AF50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58334"/>
            <a:ext cx="4109410" cy="2019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31BB40-6C59-B61B-06F4-C28E74161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86" y="2123695"/>
            <a:ext cx="4128885" cy="16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86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5858</TotalTime>
  <Words>123</Words>
  <Application>Microsoft Office PowerPoint</Application>
  <PresentationFormat>Экран (16:9)</PresentationFormat>
  <Paragraphs>27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ALS Gorizont Bold Expanded</vt:lpstr>
      <vt:lpstr>Arial</vt:lpstr>
      <vt:lpstr>Calibri</vt:lpstr>
      <vt:lpstr>Golos Text</vt:lpstr>
      <vt:lpstr>Golos Text DemiBold</vt:lpstr>
      <vt:lpstr>Open Sans</vt:lpstr>
      <vt:lpstr>Times New Roman</vt:lpstr>
      <vt:lpstr>Тема1</vt:lpstr>
      <vt:lpstr>RT-MQTT</vt:lpstr>
      <vt:lpstr>MQTT</vt:lpstr>
      <vt:lpstr>MQTT Применение</vt:lpstr>
      <vt:lpstr>Openflow</vt:lpstr>
      <vt:lpstr>RT-MQTT Архитектура</vt:lpstr>
      <vt:lpstr>RT-MQTT Сообщения</vt:lpstr>
      <vt:lpstr>RT-MQTT Алгоритм отправки</vt:lpstr>
      <vt:lpstr>RT-MQTT QoS</vt:lpstr>
      <vt:lpstr>RT-MQTT Тестирование</vt:lpstr>
      <vt:lpstr>RT-MQTT Результаты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Just Saint</cp:lastModifiedBy>
  <cp:revision>125</cp:revision>
  <dcterms:created xsi:type="dcterms:W3CDTF">2014-06-27T12:30:22Z</dcterms:created>
  <dcterms:modified xsi:type="dcterms:W3CDTF">2024-05-21T10:54:18Z</dcterms:modified>
</cp:coreProperties>
</file>