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17"/>
  </p:notesMasterIdLst>
  <p:handoutMasterIdLst>
    <p:handoutMasterId r:id="rId18"/>
  </p:handoutMasterIdLst>
  <p:sldIdLst>
    <p:sldId id="265" r:id="rId3"/>
    <p:sldId id="272" r:id="rId4"/>
    <p:sldId id="271" r:id="rId5"/>
    <p:sldId id="288" r:id="rId6"/>
    <p:sldId id="294" r:id="rId7"/>
    <p:sldId id="286" r:id="rId8"/>
    <p:sldId id="295" r:id="rId9"/>
    <p:sldId id="296" r:id="rId10"/>
    <p:sldId id="298" r:id="rId11"/>
    <p:sldId id="299" r:id="rId12"/>
    <p:sldId id="300" r:id="rId13"/>
    <p:sldId id="301" r:id="rId14"/>
    <p:sldId id="30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8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 autoAdjust="0"/>
    <p:restoredTop sz="50076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-84" y="-282"/>
      </p:cViewPr>
      <p:guideLst>
        <p:guide orient="horz" pos="2148"/>
        <p:guide pos="2874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C1499-957A-EF43-B25B-C580FF43E125}" type="doc">
      <dgm:prSet loTypeId="urn:microsoft.com/office/officeart/2005/8/layout/lProcess2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A316936-8D5A-A84B-B375-9DCC1004E590}">
      <dgm:prSet phldrT="[Текст]" custT="1"/>
      <dgm:spPr/>
      <dgm:t>
        <a:bodyPr/>
        <a:lstStyle/>
        <a:p>
          <a:r>
            <a:rPr lang="ru-RU" sz="1800" dirty="0" smtClean="0"/>
            <a:t>1. Управление маршрутами</a:t>
          </a:r>
          <a:endParaRPr lang="ru-RU" sz="1800" dirty="0"/>
        </a:p>
      </dgm:t>
    </dgm:pt>
    <dgm:pt modelId="{83AA2C82-C6E0-F642-A442-04B1E6028E8D}" type="parTrans" cxnId="{55660A4E-1809-B642-800A-5B3B5595B88D}">
      <dgm:prSet/>
      <dgm:spPr/>
      <dgm:t>
        <a:bodyPr/>
        <a:lstStyle/>
        <a:p>
          <a:endParaRPr lang="ru-RU"/>
        </a:p>
      </dgm:t>
    </dgm:pt>
    <dgm:pt modelId="{24A81B65-7E81-6042-8E1B-00E3D8EA9E83}" type="sibTrans" cxnId="{55660A4E-1809-B642-800A-5B3B5595B88D}">
      <dgm:prSet/>
      <dgm:spPr/>
      <dgm:t>
        <a:bodyPr/>
        <a:lstStyle/>
        <a:p>
          <a:endParaRPr lang="ru-RU"/>
        </a:p>
      </dgm:t>
    </dgm:pt>
    <dgm:pt modelId="{08919C7C-78F7-214D-9300-621CD37BFD38}">
      <dgm:prSet phldrT="[Текст]" custT="1"/>
      <dgm:spPr/>
      <dgm:t>
        <a:bodyPr/>
        <a:lstStyle/>
        <a:p>
          <a:r>
            <a:rPr lang="ru-RU" sz="1600" dirty="0" smtClean="0"/>
            <a:t>Мониторинг ТС на карте, видео с регистратора</a:t>
          </a:r>
          <a:endParaRPr lang="ru-RU" sz="1600" dirty="0"/>
        </a:p>
      </dgm:t>
    </dgm:pt>
    <dgm:pt modelId="{A630A8EB-8281-FD46-9A1D-BD4A1F018719}" type="parTrans" cxnId="{C747462B-E405-8F41-AEE4-1FBD4F6B9429}">
      <dgm:prSet/>
      <dgm:spPr/>
      <dgm:t>
        <a:bodyPr/>
        <a:lstStyle/>
        <a:p>
          <a:endParaRPr lang="ru-RU"/>
        </a:p>
      </dgm:t>
    </dgm:pt>
    <dgm:pt modelId="{0ACDC548-6B99-8948-8CC7-03873C2F8832}" type="sibTrans" cxnId="{C747462B-E405-8F41-AEE4-1FBD4F6B9429}">
      <dgm:prSet/>
      <dgm:spPr/>
      <dgm:t>
        <a:bodyPr/>
        <a:lstStyle/>
        <a:p>
          <a:endParaRPr lang="ru-RU"/>
        </a:p>
      </dgm:t>
    </dgm:pt>
    <dgm:pt modelId="{74544933-10AE-964A-820B-6CF8A61A7725}">
      <dgm:prSet phldrT="[Текст]" custT="1"/>
      <dgm:spPr/>
      <dgm:t>
        <a:bodyPr/>
        <a:lstStyle/>
        <a:p>
          <a:r>
            <a:rPr lang="ru-RU" sz="1600" dirty="0" smtClean="0"/>
            <a:t>Редактор маршрутов</a:t>
          </a:r>
          <a:endParaRPr lang="ru-RU" sz="1600" dirty="0"/>
        </a:p>
      </dgm:t>
    </dgm:pt>
    <dgm:pt modelId="{68AE9C97-AB33-5B47-B833-EAAE1F5AD6EF}" type="parTrans" cxnId="{3F681A24-DA8F-654E-A15B-CC17D03D5B29}">
      <dgm:prSet/>
      <dgm:spPr/>
      <dgm:t>
        <a:bodyPr/>
        <a:lstStyle/>
        <a:p>
          <a:endParaRPr lang="ru-RU"/>
        </a:p>
      </dgm:t>
    </dgm:pt>
    <dgm:pt modelId="{C25F3A41-34AE-754A-91BA-FE627E1596B1}" type="sibTrans" cxnId="{3F681A24-DA8F-654E-A15B-CC17D03D5B29}">
      <dgm:prSet/>
      <dgm:spPr/>
      <dgm:t>
        <a:bodyPr/>
        <a:lstStyle/>
        <a:p>
          <a:endParaRPr lang="ru-RU"/>
        </a:p>
      </dgm:t>
    </dgm:pt>
    <dgm:pt modelId="{5235A4CB-56DF-5F4C-8EFA-0C9771D2F047}">
      <dgm:prSet phldrT="[Текст]" custT="1"/>
      <dgm:spPr/>
      <dgm:t>
        <a:bodyPr/>
        <a:lstStyle/>
        <a:p>
          <a:r>
            <a:rPr lang="ru-RU" sz="1800" dirty="0" smtClean="0"/>
            <a:t>4. Путевые листы</a:t>
          </a:r>
          <a:endParaRPr lang="ru-RU" sz="1800" dirty="0"/>
        </a:p>
      </dgm:t>
    </dgm:pt>
    <dgm:pt modelId="{B56BA37E-79D5-2547-AD61-C7B65B12771B}" type="parTrans" cxnId="{B4534061-7B19-6E4B-81A8-3CB6EF75EF85}">
      <dgm:prSet/>
      <dgm:spPr/>
      <dgm:t>
        <a:bodyPr/>
        <a:lstStyle/>
        <a:p>
          <a:endParaRPr lang="ru-RU"/>
        </a:p>
      </dgm:t>
    </dgm:pt>
    <dgm:pt modelId="{F102F0D4-F7DB-B74B-A364-AB096446282A}" type="sibTrans" cxnId="{B4534061-7B19-6E4B-81A8-3CB6EF75EF85}">
      <dgm:prSet/>
      <dgm:spPr/>
      <dgm:t>
        <a:bodyPr/>
        <a:lstStyle/>
        <a:p>
          <a:endParaRPr lang="ru-RU"/>
        </a:p>
      </dgm:t>
    </dgm:pt>
    <dgm:pt modelId="{3284495E-5ACD-5740-95B3-E6A284405817}">
      <dgm:prSet phldrT="[Текст]" custT="1"/>
      <dgm:spPr/>
      <dgm:t>
        <a:bodyPr/>
        <a:lstStyle/>
        <a:p>
          <a:r>
            <a:rPr lang="ru-RU" sz="1600" dirty="0" smtClean="0"/>
            <a:t>Создание ПЛ</a:t>
          </a:r>
          <a:endParaRPr lang="ru-RU" sz="1600" dirty="0"/>
        </a:p>
      </dgm:t>
    </dgm:pt>
    <dgm:pt modelId="{6A04C099-81E8-314F-BC55-23A4B6409947}" type="parTrans" cxnId="{D737BC6D-6130-034D-9EAB-2557446ED9BC}">
      <dgm:prSet/>
      <dgm:spPr/>
      <dgm:t>
        <a:bodyPr/>
        <a:lstStyle/>
        <a:p>
          <a:endParaRPr lang="ru-RU"/>
        </a:p>
      </dgm:t>
    </dgm:pt>
    <dgm:pt modelId="{C328393E-5DD3-964B-B21C-0644FDF79DE0}" type="sibTrans" cxnId="{D737BC6D-6130-034D-9EAB-2557446ED9BC}">
      <dgm:prSet/>
      <dgm:spPr/>
      <dgm:t>
        <a:bodyPr/>
        <a:lstStyle/>
        <a:p>
          <a:endParaRPr lang="ru-RU"/>
        </a:p>
      </dgm:t>
    </dgm:pt>
    <dgm:pt modelId="{C61847EB-F572-F646-85E8-E88B49AF99EF}">
      <dgm:prSet phldrT="[Текст]" custT="1"/>
      <dgm:spPr/>
      <dgm:t>
        <a:bodyPr/>
        <a:lstStyle/>
        <a:p>
          <a:r>
            <a:rPr lang="ru-RU" sz="1600" dirty="0" smtClean="0"/>
            <a:t>Просмотр ПЛ</a:t>
          </a:r>
          <a:endParaRPr lang="ru-RU" sz="1600" dirty="0"/>
        </a:p>
      </dgm:t>
    </dgm:pt>
    <dgm:pt modelId="{35DDD07D-DB5B-0543-BC99-32FCC86778DD}" type="parTrans" cxnId="{41B6E757-C45E-E345-A6C8-7D5A7564F091}">
      <dgm:prSet/>
      <dgm:spPr/>
      <dgm:t>
        <a:bodyPr/>
        <a:lstStyle/>
        <a:p>
          <a:endParaRPr lang="ru-RU"/>
        </a:p>
      </dgm:t>
    </dgm:pt>
    <dgm:pt modelId="{ABB18B2A-9B39-5C44-8AB4-21014E4391C5}" type="sibTrans" cxnId="{41B6E757-C45E-E345-A6C8-7D5A7564F091}">
      <dgm:prSet/>
      <dgm:spPr/>
      <dgm:t>
        <a:bodyPr/>
        <a:lstStyle/>
        <a:p>
          <a:endParaRPr lang="ru-RU"/>
        </a:p>
      </dgm:t>
    </dgm:pt>
    <dgm:pt modelId="{02CE4CC1-D92A-8C40-8A5A-35CB1D8DDB9B}">
      <dgm:prSet custT="1"/>
      <dgm:spPr/>
      <dgm:t>
        <a:bodyPr/>
        <a:lstStyle/>
        <a:p>
          <a:r>
            <a:rPr lang="ru-RU" sz="1800" dirty="0" smtClean="0"/>
            <a:t>5. Наряды</a:t>
          </a:r>
          <a:endParaRPr lang="ru-RU" sz="1800" dirty="0"/>
        </a:p>
      </dgm:t>
    </dgm:pt>
    <dgm:pt modelId="{4143FD8A-668F-EE4F-98F1-258FD4E8D8ED}" type="parTrans" cxnId="{9C8141B7-E4CF-1446-9486-40062A7F7A5D}">
      <dgm:prSet/>
      <dgm:spPr/>
      <dgm:t>
        <a:bodyPr/>
        <a:lstStyle/>
        <a:p>
          <a:endParaRPr lang="ru-RU"/>
        </a:p>
      </dgm:t>
    </dgm:pt>
    <dgm:pt modelId="{8955C2C3-CEEB-C642-85E2-1633778C8008}" type="sibTrans" cxnId="{9C8141B7-E4CF-1446-9486-40062A7F7A5D}">
      <dgm:prSet/>
      <dgm:spPr/>
      <dgm:t>
        <a:bodyPr/>
        <a:lstStyle/>
        <a:p>
          <a:endParaRPr lang="ru-RU"/>
        </a:p>
      </dgm:t>
    </dgm:pt>
    <dgm:pt modelId="{0BFCAB22-EEFE-F548-B1B4-2C77B90FFA7F}">
      <dgm:prSet custT="1"/>
      <dgm:spPr/>
      <dgm:t>
        <a:bodyPr/>
        <a:lstStyle/>
        <a:p>
          <a:r>
            <a:rPr lang="ru-RU" sz="1600" dirty="0" smtClean="0"/>
            <a:t>Печать нарядов</a:t>
          </a:r>
          <a:endParaRPr lang="ru-RU" sz="1600" dirty="0"/>
        </a:p>
      </dgm:t>
    </dgm:pt>
    <dgm:pt modelId="{91F2BEFE-B75B-3F41-B138-F52B9050E7A7}" type="parTrans" cxnId="{112FAD0E-9E00-444D-A384-A5787AB420DD}">
      <dgm:prSet/>
      <dgm:spPr/>
      <dgm:t>
        <a:bodyPr/>
        <a:lstStyle/>
        <a:p>
          <a:endParaRPr lang="ru-RU"/>
        </a:p>
      </dgm:t>
    </dgm:pt>
    <dgm:pt modelId="{B9BE5DA8-BCE8-B345-B242-1688FAC14758}" type="sibTrans" cxnId="{112FAD0E-9E00-444D-A384-A5787AB420DD}">
      <dgm:prSet/>
      <dgm:spPr/>
      <dgm:t>
        <a:bodyPr/>
        <a:lstStyle/>
        <a:p>
          <a:endParaRPr lang="ru-RU"/>
        </a:p>
      </dgm:t>
    </dgm:pt>
    <dgm:pt modelId="{BDCAF2D0-4CC7-D044-8C23-2E3D963F6D95}">
      <dgm:prSet custT="1"/>
      <dgm:spPr/>
      <dgm:t>
        <a:bodyPr/>
        <a:lstStyle/>
        <a:p>
          <a:r>
            <a:rPr lang="ru-RU" sz="1600" dirty="0" smtClean="0"/>
            <a:t>Таблица</a:t>
          </a:r>
          <a:endParaRPr lang="ru-RU" sz="1600" dirty="0"/>
        </a:p>
      </dgm:t>
    </dgm:pt>
    <dgm:pt modelId="{31BA0D4B-DF0A-5447-809B-E7057311F44E}" type="parTrans" cxnId="{B3E1CB43-7D06-2247-A95F-1677ED7555C3}">
      <dgm:prSet/>
      <dgm:spPr/>
      <dgm:t>
        <a:bodyPr/>
        <a:lstStyle/>
        <a:p>
          <a:endParaRPr lang="ru-RU"/>
        </a:p>
      </dgm:t>
    </dgm:pt>
    <dgm:pt modelId="{A78ABC76-DFB1-8743-BD0B-1C680EFDF120}" type="sibTrans" cxnId="{B3E1CB43-7D06-2247-A95F-1677ED7555C3}">
      <dgm:prSet/>
      <dgm:spPr/>
      <dgm:t>
        <a:bodyPr/>
        <a:lstStyle/>
        <a:p>
          <a:endParaRPr lang="ru-RU"/>
        </a:p>
      </dgm:t>
    </dgm:pt>
    <dgm:pt modelId="{FF17FD52-2EF2-964C-8A05-55C1A7D8E2F4}">
      <dgm:prSet phldrT="[Текст]" custT="1"/>
      <dgm:spPr/>
      <dgm:t>
        <a:bodyPr/>
        <a:lstStyle/>
        <a:p>
          <a:r>
            <a:rPr lang="ru-RU" sz="1600" dirty="0" smtClean="0"/>
            <a:t>Расчет Заработной платы</a:t>
          </a:r>
          <a:endParaRPr lang="ru-RU" sz="1600" dirty="0"/>
        </a:p>
      </dgm:t>
    </dgm:pt>
    <dgm:pt modelId="{7B8F5FBB-0CA5-A148-90AC-CEA2F57C09FC}" type="parTrans" cxnId="{7522CBB6-F43D-2A44-955B-B6163A5DD3F7}">
      <dgm:prSet/>
      <dgm:spPr/>
      <dgm:t>
        <a:bodyPr/>
        <a:lstStyle/>
        <a:p>
          <a:endParaRPr lang="ru-RU"/>
        </a:p>
      </dgm:t>
    </dgm:pt>
    <dgm:pt modelId="{51A455EE-D474-204D-9F9A-2DDAE9FB2825}" type="sibTrans" cxnId="{7522CBB6-F43D-2A44-955B-B6163A5DD3F7}">
      <dgm:prSet/>
      <dgm:spPr/>
      <dgm:t>
        <a:bodyPr/>
        <a:lstStyle/>
        <a:p>
          <a:endParaRPr lang="ru-RU"/>
        </a:p>
      </dgm:t>
    </dgm:pt>
    <dgm:pt modelId="{A80286EB-5B9B-A24A-912E-ED7A762EB73E}">
      <dgm:prSet phldrT="[Текст]" custT="1"/>
      <dgm:spPr/>
      <dgm:t>
        <a:bodyPr/>
        <a:lstStyle/>
        <a:p>
          <a:r>
            <a:rPr lang="ru-RU" sz="1600" dirty="0" smtClean="0"/>
            <a:t>Вывод на Печать</a:t>
          </a:r>
          <a:endParaRPr lang="ru-RU" sz="1600" dirty="0"/>
        </a:p>
      </dgm:t>
    </dgm:pt>
    <dgm:pt modelId="{B1D5256C-548E-E847-BE56-0CD674385BA9}" type="parTrans" cxnId="{9B72DA81-1AB9-674D-BDB4-48E8F7E345AD}">
      <dgm:prSet/>
      <dgm:spPr/>
      <dgm:t>
        <a:bodyPr/>
        <a:lstStyle/>
        <a:p>
          <a:endParaRPr lang="ru-RU"/>
        </a:p>
      </dgm:t>
    </dgm:pt>
    <dgm:pt modelId="{06584EB7-A11F-7A41-B26F-E919D37E4FE8}" type="sibTrans" cxnId="{9B72DA81-1AB9-674D-BDB4-48E8F7E345AD}">
      <dgm:prSet/>
      <dgm:spPr/>
      <dgm:t>
        <a:bodyPr/>
        <a:lstStyle/>
        <a:p>
          <a:endParaRPr lang="ru-RU"/>
        </a:p>
      </dgm:t>
    </dgm:pt>
    <dgm:pt modelId="{DE8939C4-8BCB-5342-84EE-2849433484AC}">
      <dgm:prSet phldrT="[Текст]" custT="1"/>
      <dgm:spPr/>
      <dgm:t>
        <a:bodyPr/>
        <a:lstStyle/>
        <a:p>
          <a:r>
            <a:rPr lang="ru-RU" sz="1800" dirty="0" smtClean="0"/>
            <a:t>2.Передача смены</a:t>
          </a:r>
          <a:endParaRPr lang="ru-RU" sz="1800" dirty="0"/>
        </a:p>
      </dgm:t>
    </dgm:pt>
    <dgm:pt modelId="{AFCFB93D-E6DB-F145-A0B7-3787F6EE58BA}" type="parTrans" cxnId="{EC283187-66AF-F146-ACDF-DB5041216931}">
      <dgm:prSet/>
      <dgm:spPr/>
      <dgm:t>
        <a:bodyPr/>
        <a:lstStyle/>
        <a:p>
          <a:endParaRPr lang="ru-RU"/>
        </a:p>
      </dgm:t>
    </dgm:pt>
    <dgm:pt modelId="{A1444291-DA36-1F4D-B5B7-B44325182551}" type="sibTrans" cxnId="{EC283187-66AF-F146-ACDF-DB5041216931}">
      <dgm:prSet/>
      <dgm:spPr/>
      <dgm:t>
        <a:bodyPr/>
        <a:lstStyle/>
        <a:p>
          <a:endParaRPr lang="ru-RU"/>
        </a:p>
      </dgm:t>
    </dgm:pt>
    <dgm:pt modelId="{B9015863-0A07-0841-A13A-17B8DA22201C}">
      <dgm:prSet phldrT="[Текст]"/>
      <dgm:spPr/>
      <dgm:t>
        <a:bodyPr/>
        <a:lstStyle/>
        <a:p>
          <a:r>
            <a:rPr lang="ru-RU" dirty="0" smtClean="0"/>
            <a:t>Количество аварий </a:t>
          </a:r>
          <a:endParaRPr lang="ru-RU" dirty="0"/>
        </a:p>
      </dgm:t>
    </dgm:pt>
    <dgm:pt modelId="{CE763CAB-5F4B-CC45-9897-BBD128AF2C1D}" type="parTrans" cxnId="{5990A052-5C00-2B4F-A242-300F0E08ADB0}">
      <dgm:prSet/>
      <dgm:spPr/>
      <dgm:t>
        <a:bodyPr/>
        <a:lstStyle/>
        <a:p>
          <a:endParaRPr lang="ru-RU"/>
        </a:p>
      </dgm:t>
    </dgm:pt>
    <dgm:pt modelId="{BCAD619F-13EA-3F4F-AE56-1ED65AF86382}" type="sibTrans" cxnId="{5990A052-5C00-2B4F-A242-300F0E08ADB0}">
      <dgm:prSet/>
      <dgm:spPr/>
      <dgm:t>
        <a:bodyPr/>
        <a:lstStyle/>
        <a:p>
          <a:endParaRPr lang="ru-RU"/>
        </a:p>
      </dgm:t>
    </dgm:pt>
    <dgm:pt modelId="{46F1024A-1647-9846-A34C-2781495D68E4}">
      <dgm:prSet phldrT="[Текст]"/>
      <dgm:spPr/>
      <dgm:t>
        <a:bodyPr/>
        <a:lstStyle/>
        <a:p>
          <a:r>
            <a:rPr lang="ru-RU" dirty="0" smtClean="0"/>
            <a:t>Тип неисправностей   </a:t>
          </a:r>
          <a:endParaRPr lang="ru-RU" dirty="0"/>
        </a:p>
      </dgm:t>
    </dgm:pt>
    <dgm:pt modelId="{416A3008-5D96-5F44-A25E-8DC7271C726D}" type="parTrans" cxnId="{CC8B4E5A-4138-454A-89F2-D791D87E4C6E}">
      <dgm:prSet/>
      <dgm:spPr/>
      <dgm:t>
        <a:bodyPr/>
        <a:lstStyle/>
        <a:p>
          <a:endParaRPr lang="ru-RU"/>
        </a:p>
      </dgm:t>
    </dgm:pt>
    <dgm:pt modelId="{4FB07EA6-65A5-4243-9434-60EE2B663129}" type="sibTrans" cxnId="{CC8B4E5A-4138-454A-89F2-D791D87E4C6E}">
      <dgm:prSet/>
      <dgm:spPr/>
      <dgm:t>
        <a:bodyPr/>
        <a:lstStyle/>
        <a:p>
          <a:endParaRPr lang="ru-RU"/>
        </a:p>
      </dgm:t>
    </dgm:pt>
    <dgm:pt modelId="{11669F89-34D5-DA43-A39A-E36CA10E1588}">
      <dgm:prSet/>
      <dgm:spPr/>
      <dgm:t>
        <a:bodyPr/>
        <a:lstStyle/>
        <a:p>
          <a:r>
            <a:rPr lang="ru-RU" dirty="0" smtClean="0"/>
            <a:t>Отчеты</a:t>
          </a:r>
          <a:endParaRPr lang="ru-RU" dirty="0"/>
        </a:p>
      </dgm:t>
    </dgm:pt>
    <dgm:pt modelId="{5E889CE1-0019-5F4C-8C73-66AD0B00A381}" type="parTrans" cxnId="{ADBEC9CB-6CB3-594C-A3CD-0724A12B3AD6}">
      <dgm:prSet/>
      <dgm:spPr/>
      <dgm:t>
        <a:bodyPr/>
        <a:lstStyle/>
        <a:p>
          <a:endParaRPr lang="ru-RU"/>
        </a:p>
      </dgm:t>
    </dgm:pt>
    <dgm:pt modelId="{325C3EDE-9EA7-764D-B684-18F4F865C8C8}" type="sibTrans" cxnId="{ADBEC9CB-6CB3-594C-A3CD-0724A12B3AD6}">
      <dgm:prSet/>
      <dgm:spPr/>
      <dgm:t>
        <a:bodyPr/>
        <a:lstStyle/>
        <a:p>
          <a:endParaRPr lang="ru-RU"/>
        </a:p>
      </dgm:t>
    </dgm:pt>
    <dgm:pt modelId="{35E408E9-AF55-7942-AD61-EF12A422ECC2}">
      <dgm:prSet phldrT="[Текст]" custT="1"/>
      <dgm:spPr/>
      <dgm:t>
        <a:bodyPr/>
        <a:lstStyle/>
        <a:p>
          <a:r>
            <a:rPr lang="ru-RU" sz="1800" dirty="0" smtClean="0"/>
            <a:t>3. Мониторинг</a:t>
          </a:r>
          <a:endParaRPr lang="ru-RU" sz="1800" dirty="0"/>
        </a:p>
      </dgm:t>
    </dgm:pt>
    <dgm:pt modelId="{28897A8A-D2A8-9C4D-929A-75C73AED0D15}" type="sibTrans" cxnId="{B8D384F8-184B-E645-BFD6-E27D900336DE}">
      <dgm:prSet/>
      <dgm:spPr/>
      <dgm:t>
        <a:bodyPr/>
        <a:lstStyle/>
        <a:p>
          <a:endParaRPr lang="ru-RU"/>
        </a:p>
      </dgm:t>
    </dgm:pt>
    <dgm:pt modelId="{C9412A72-C9E3-0644-80AE-2CFDB3ECA1BA}" type="parTrans" cxnId="{B8D384F8-184B-E645-BFD6-E27D900336DE}">
      <dgm:prSet/>
      <dgm:spPr/>
      <dgm:t>
        <a:bodyPr/>
        <a:lstStyle/>
        <a:p>
          <a:endParaRPr lang="ru-RU"/>
        </a:p>
      </dgm:t>
    </dgm:pt>
    <dgm:pt modelId="{C52E7155-4F19-7E44-80A6-01AE319FAC11}">
      <dgm:prSet phldrT="[Текст]" custT="1"/>
      <dgm:spPr/>
      <dgm:t>
        <a:bodyPr/>
        <a:lstStyle/>
        <a:p>
          <a:r>
            <a:rPr lang="ru-RU" sz="1400" dirty="0" smtClean="0"/>
            <a:t>Реестр выпуска </a:t>
          </a:r>
          <a:endParaRPr lang="ru-RU" sz="1400" dirty="0"/>
        </a:p>
      </dgm:t>
    </dgm:pt>
    <dgm:pt modelId="{AA9BC2AC-324E-1D4E-AC28-508F30FFC97C}" type="sibTrans" cxnId="{FF6D2E42-9B45-5443-A0C4-F72949EAD69D}">
      <dgm:prSet/>
      <dgm:spPr/>
      <dgm:t>
        <a:bodyPr/>
        <a:lstStyle/>
        <a:p>
          <a:endParaRPr lang="ru-RU"/>
        </a:p>
      </dgm:t>
    </dgm:pt>
    <dgm:pt modelId="{5413C8E4-9A67-D243-AB2A-06C5CE45DDAE}" type="parTrans" cxnId="{FF6D2E42-9B45-5443-A0C4-F72949EAD69D}">
      <dgm:prSet/>
      <dgm:spPr/>
      <dgm:t>
        <a:bodyPr/>
        <a:lstStyle/>
        <a:p>
          <a:endParaRPr lang="ru-RU"/>
        </a:p>
      </dgm:t>
    </dgm:pt>
    <dgm:pt modelId="{14B49547-BE6C-5A4F-8200-74A01F2E74E7}">
      <dgm:prSet phldrT="[Текст]" custT="1"/>
      <dgm:spPr/>
      <dgm:t>
        <a:bodyPr/>
        <a:lstStyle/>
        <a:p>
          <a:r>
            <a:rPr lang="ru-RU" sz="1600" dirty="0" smtClean="0"/>
            <a:t>Отображение траектории движения</a:t>
          </a:r>
          <a:endParaRPr lang="ru-RU" sz="1600" dirty="0"/>
        </a:p>
      </dgm:t>
    </dgm:pt>
    <dgm:pt modelId="{5257F5DA-D2AC-E544-A2BE-7EED3C00D62D}" type="sibTrans" cxnId="{97E63985-A2F3-D442-80EC-B69683D1609D}">
      <dgm:prSet/>
      <dgm:spPr/>
      <dgm:t>
        <a:bodyPr/>
        <a:lstStyle/>
        <a:p>
          <a:endParaRPr lang="ru-RU"/>
        </a:p>
      </dgm:t>
    </dgm:pt>
    <dgm:pt modelId="{3A126744-7034-744D-A3BA-5F5BA4E675AC}" type="parTrans" cxnId="{97E63985-A2F3-D442-80EC-B69683D1609D}">
      <dgm:prSet/>
      <dgm:spPr/>
      <dgm:t>
        <a:bodyPr/>
        <a:lstStyle/>
        <a:p>
          <a:endParaRPr lang="ru-RU"/>
        </a:p>
      </dgm:t>
    </dgm:pt>
    <dgm:pt modelId="{96A7F9AF-90C7-3F43-9545-001B46B9EA2C}">
      <dgm:prSet phldrT="[Текст]" custT="1"/>
      <dgm:spPr/>
      <dgm:t>
        <a:bodyPr/>
        <a:lstStyle/>
        <a:p>
          <a:r>
            <a:rPr lang="ru-RU" sz="1600" dirty="0" smtClean="0"/>
            <a:t>Маршруты ТС</a:t>
          </a:r>
          <a:endParaRPr lang="ru-RU" sz="1600" dirty="0"/>
        </a:p>
      </dgm:t>
    </dgm:pt>
    <dgm:pt modelId="{53C699A8-473C-404C-9977-CDFCC42128D6}" type="sibTrans" cxnId="{EF674C57-AAEE-6C47-895E-54CE097B7FB0}">
      <dgm:prSet/>
      <dgm:spPr/>
      <dgm:t>
        <a:bodyPr/>
        <a:lstStyle/>
        <a:p>
          <a:endParaRPr lang="ru-RU"/>
        </a:p>
      </dgm:t>
    </dgm:pt>
    <dgm:pt modelId="{90C24A2E-D372-FF4B-B875-AAD3DFBFD123}" type="parTrans" cxnId="{EF674C57-AAEE-6C47-895E-54CE097B7FB0}">
      <dgm:prSet/>
      <dgm:spPr/>
      <dgm:t>
        <a:bodyPr/>
        <a:lstStyle/>
        <a:p>
          <a:endParaRPr lang="ru-RU"/>
        </a:p>
      </dgm:t>
    </dgm:pt>
    <dgm:pt modelId="{20ECD8E5-F004-E54E-83A2-8D0D4DEB0DB5}">
      <dgm:prSet phldrT="[Текст]" custT="1"/>
      <dgm:spPr/>
      <dgm:t>
        <a:bodyPr/>
        <a:lstStyle/>
        <a:p>
          <a:r>
            <a:rPr lang="ru-RU" sz="1600" dirty="0" smtClean="0"/>
            <a:t>Местоположение ТС</a:t>
          </a:r>
          <a:endParaRPr lang="ru-RU" sz="1600" dirty="0"/>
        </a:p>
      </dgm:t>
    </dgm:pt>
    <dgm:pt modelId="{D6E366DB-F72D-0E4F-BB72-F9E99109CB2C}" type="sibTrans" cxnId="{2B2CA62E-E8F5-C148-AC56-5D3D3BC6CE14}">
      <dgm:prSet/>
      <dgm:spPr/>
      <dgm:t>
        <a:bodyPr/>
        <a:lstStyle/>
        <a:p>
          <a:endParaRPr lang="ru-RU"/>
        </a:p>
      </dgm:t>
    </dgm:pt>
    <dgm:pt modelId="{BF4525D1-D9E1-3742-AF42-60949B69BF1B}" type="parTrans" cxnId="{2B2CA62E-E8F5-C148-AC56-5D3D3BC6CE14}">
      <dgm:prSet/>
      <dgm:spPr/>
      <dgm:t>
        <a:bodyPr/>
        <a:lstStyle/>
        <a:p>
          <a:endParaRPr lang="ru-RU"/>
        </a:p>
      </dgm:t>
    </dgm:pt>
    <dgm:pt modelId="{288D826C-E05F-524E-AD51-A6BF54F5DCBD}" type="pres">
      <dgm:prSet presAssocID="{0EBC1499-957A-EF43-B25B-C580FF43E12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E70269-658E-9C45-91B5-BE8848C73CD9}" type="pres">
      <dgm:prSet presAssocID="{EA316936-8D5A-A84B-B375-9DCC1004E590}" presName="compNode" presStyleCnt="0"/>
      <dgm:spPr/>
      <dgm:t>
        <a:bodyPr/>
        <a:lstStyle/>
        <a:p>
          <a:endParaRPr lang="ru-RU"/>
        </a:p>
      </dgm:t>
    </dgm:pt>
    <dgm:pt modelId="{11E4046C-04A9-4040-9C24-6427DF253D71}" type="pres">
      <dgm:prSet presAssocID="{EA316936-8D5A-A84B-B375-9DCC1004E590}" presName="aNode" presStyleLbl="bgShp" presStyleIdx="0" presStyleCnt="5"/>
      <dgm:spPr/>
      <dgm:t>
        <a:bodyPr/>
        <a:lstStyle/>
        <a:p>
          <a:endParaRPr lang="ru-RU"/>
        </a:p>
      </dgm:t>
    </dgm:pt>
    <dgm:pt modelId="{4A9B6D94-F18B-714C-A28B-BDA6C513785C}" type="pres">
      <dgm:prSet presAssocID="{EA316936-8D5A-A84B-B375-9DCC1004E590}" presName="textNode" presStyleLbl="bgShp" presStyleIdx="0" presStyleCnt="5"/>
      <dgm:spPr/>
      <dgm:t>
        <a:bodyPr/>
        <a:lstStyle/>
        <a:p>
          <a:endParaRPr lang="ru-RU"/>
        </a:p>
      </dgm:t>
    </dgm:pt>
    <dgm:pt modelId="{1009F41F-2125-984E-82DA-ECFDED71FF1B}" type="pres">
      <dgm:prSet presAssocID="{EA316936-8D5A-A84B-B375-9DCC1004E590}" presName="compChildNode" presStyleCnt="0"/>
      <dgm:spPr/>
      <dgm:t>
        <a:bodyPr/>
        <a:lstStyle/>
        <a:p>
          <a:endParaRPr lang="ru-RU"/>
        </a:p>
      </dgm:t>
    </dgm:pt>
    <dgm:pt modelId="{E3FE6C41-B37A-304F-9EC7-506D7563E623}" type="pres">
      <dgm:prSet presAssocID="{EA316936-8D5A-A84B-B375-9DCC1004E590}" presName="theInnerList" presStyleCnt="0"/>
      <dgm:spPr/>
      <dgm:t>
        <a:bodyPr/>
        <a:lstStyle/>
        <a:p>
          <a:endParaRPr lang="ru-RU"/>
        </a:p>
      </dgm:t>
    </dgm:pt>
    <dgm:pt modelId="{7946952D-79AA-CE41-AFEF-B0E0D5FB3AAF}" type="pres">
      <dgm:prSet presAssocID="{08919C7C-78F7-214D-9300-621CD37BFD38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20AF2-C0A2-0441-BD17-9CF3D301921B}" type="pres">
      <dgm:prSet presAssocID="{08919C7C-78F7-214D-9300-621CD37BFD38}" presName="aSpace2" presStyleCnt="0"/>
      <dgm:spPr/>
      <dgm:t>
        <a:bodyPr/>
        <a:lstStyle/>
        <a:p>
          <a:endParaRPr lang="ru-RU"/>
        </a:p>
      </dgm:t>
    </dgm:pt>
    <dgm:pt modelId="{E7E93B72-C616-2F4A-A249-F84429EE3036}" type="pres">
      <dgm:prSet presAssocID="{74544933-10AE-964A-820B-6CF8A61A7725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088B9-6638-F940-A8A3-7FB4657C8051}" type="pres">
      <dgm:prSet presAssocID="{74544933-10AE-964A-820B-6CF8A61A7725}" presName="aSpace2" presStyleCnt="0"/>
      <dgm:spPr/>
    </dgm:pt>
    <dgm:pt modelId="{B1C1C410-5498-F84F-BD72-51E836D22648}" type="pres">
      <dgm:prSet presAssocID="{11669F89-34D5-DA43-A39A-E36CA10E1588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1C82C-A26F-D346-ADAE-DE52A9672937}" type="pres">
      <dgm:prSet presAssocID="{EA316936-8D5A-A84B-B375-9DCC1004E590}" presName="aSpace" presStyleCnt="0"/>
      <dgm:spPr/>
      <dgm:t>
        <a:bodyPr/>
        <a:lstStyle/>
        <a:p>
          <a:endParaRPr lang="ru-RU"/>
        </a:p>
      </dgm:t>
    </dgm:pt>
    <dgm:pt modelId="{5F71D832-E581-2E48-AABF-EF676DC0C284}" type="pres">
      <dgm:prSet presAssocID="{DE8939C4-8BCB-5342-84EE-2849433484AC}" presName="compNode" presStyleCnt="0"/>
      <dgm:spPr/>
    </dgm:pt>
    <dgm:pt modelId="{6EAD2249-A0A3-1142-B230-867284D620A3}" type="pres">
      <dgm:prSet presAssocID="{DE8939C4-8BCB-5342-84EE-2849433484AC}" presName="aNode" presStyleLbl="bgShp" presStyleIdx="1" presStyleCnt="5"/>
      <dgm:spPr/>
      <dgm:t>
        <a:bodyPr/>
        <a:lstStyle/>
        <a:p>
          <a:endParaRPr lang="ru-RU"/>
        </a:p>
      </dgm:t>
    </dgm:pt>
    <dgm:pt modelId="{F6A15A38-9CD4-224C-B267-282CCBCB4F06}" type="pres">
      <dgm:prSet presAssocID="{DE8939C4-8BCB-5342-84EE-2849433484AC}" presName="textNode" presStyleLbl="bgShp" presStyleIdx="1" presStyleCnt="5"/>
      <dgm:spPr/>
      <dgm:t>
        <a:bodyPr/>
        <a:lstStyle/>
        <a:p>
          <a:endParaRPr lang="ru-RU"/>
        </a:p>
      </dgm:t>
    </dgm:pt>
    <dgm:pt modelId="{60CBF7D1-08D3-7B48-A724-2464A7EFBA64}" type="pres">
      <dgm:prSet presAssocID="{DE8939C4-8BCB-5342-84EE-2849433484AC}" presName="compChildNode" presStyleCnt="0"/>
      <dgm:spPr/>
    </dgm:pt>
    <dgm:pt modelId="{635D2F1D-FBCA-3D44-A7A8-CAB1E50E549F}" type="pres">
      <dgm:prSet presAssocID="{DE8939C4-8BCB-5342-84EE-2849433484AC}" presName="theInnerList" presStyleCnt="0"/>
      <dgm:spPr/>
    </dgm:pt>
    <dgm:pt modelId="{3FFE6228-58DD-DA4A-94AB-AA7B27A94246}" type="pres">
      <dgm:prSet presAssocID="{B9015863-0A07-0841-A13A-17B8DA22201C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40CDB-0451-1240-B473-28CEBC6F58DE}" type="pres">
      <dgm:prSet presAssocID="{B9015863-0A07-0841-A13A-17B8DA22201C}" presName="aSpace2" presStyleCnt="0"/>
      <dgm:spPr/>
    </dgm:pt>
    <dgm:pt modelId="{1B3307F5-E847-9B46-8162-3879A5B04166}" type="pres">
      <dgm:prSet presAssocID="{46F1024A-1647-9846-A34C-2781495D68E4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11B7C-FD39-9B41-AFAC-F154387FE29A}" type="pres">
      <dgm:prSet presAssocID="{DE8939C4-8BCB-5342-84EE-2849433484AC}" presName="aSpace" presStyleCnt="0"/>
      <dgm:spPr/>
    </dgm:pt>
    <dgm:pt modelId="{DAF487A7-3596-D944-BB61-494BF93E17B5}" type="pres">
      <dgm:prSet presAssocID="{35E408E9-AF55-7942-AD61-EF12A422ECC2}" presName="compNode" presStyleCnt="0"/>
      <dgm:spPr/>
      <dgm:t>
        <a:bodyPr/>
        <a:lstStyle/>
        <a:p>
          <a:endParaRPr lang="ru-RU"/>
        </a:p>
      </dgm:t>
    </dgm:pt>
    <dgm:pt modelId="{E8AC07D8-CC1E-9E4A-B2BF-C8A2F6361031}" type="pres">
      <dgm:prSet presAssocID="{35E408E9-AF55-7942-AD61-EF12A422ECC2}" presName="aNode" presStyleLbl="bgShp" presStyleIdx="2" presStyleCnt="5"/>
      <dgm:spPr/>
      <dgm:t>
        <a:bodyPr/>
        <a:lstStyle/>
        <a:p>
          <a:endParaRPr lang="ru-RU"/>
        </a:p>
      </dgm:t>
    </dgm:pt>
    <dgm:pt modelId="{9F745D83-C7EF-F349-BCFA-C2AB01615E9D}" type="pres">
      <dgm:prSet presAssocID="{35E408E9-AF55-7942-AD61-EF12A422ECC2}" presName="textNode" presStyleLbl="bgShp" presStyleIdx="2" presStyleCnt="5"/>
      <dgm:spPr/>
      <dgm:t>
        <a:bodyPr/>
        <a:lstStyle/>
        <a:p>
          <a:endParaRPr lang="ru-RU"/>
        </a:p>
      </dgm:t>
    </dgm:pt>
    <dgm:pt modelId="{17E324F5-A79F-EA45-9B72-C0C3DDD03F05}" type="pres">
      <dgm:prSet presAssocID="{35E408E9-AF55-7942-AD61-EF12A422ECC2}" presName="compChildNode" presStyleCnt="0"/>
      <dgm:spPr/>
      <dgm:t>
        <a:bodyPr/>
        <a:lstStyle/>
        <a:p>
          <a:endParaRPr lang="ru-RU"/>
        </a:p>
      </dgm:t>
    </dgm:pt>
    <dgm:pt modelId="{E3D96172-843A-EF48-A503-28BA10ACB771}" type="pres">
      <dgm:prSet presAssocID="{35E408E9-AF55-7942-AD61-EF12A422ECC2}" presName="theInnerList" presStyleCnt="0"/>
      <dgm:spPr/>
      <dgm:t>
        <a:bodyPr/>
        <a:lstStyle/>
        <a:p>
          <a:endParaRPr lang="ru-RU"/>
        </a:p>
      </dgm:t>
    </dgm:pt>
    <dgm:pt modelId="{366F6886-184B-1D49-BC23-3B6B94D90EC5}" type="pres">
      <dgm:prSet presAssocID="{20ECD8E5-F004-E54E-83A2-8D0D4DEB0DB5}" presName="childNode" presStyleLbl="node1" presStyleIdx="5" presStyleCnt="15" custScaleX="115093" custLinFactNeighborX="822" custLinFactNeighborY="-22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12F65-8670-B740-ACCC-7015AEE11C49}" type="pres">
      <dgm:prSet presAssocID="{20ECD8E5-F004-E54E-83A2-8D0D4DEB0DB5}" presName="aSpace2" presStyleCnt="0"/>
      <dgm:spPr/>
      <dgm:t>
        <a:bodyPr/>
        <a:lstStyle/>
        <a:p>
          <a:endParaRPr lang="ru-RU"/>
        </a:p>
      </dgm:t>
    </dgm:pt>
    <dgm:pt modelId="{5C85F982-CAAB-5447-B7C2-309DC8AC5866}" type="pres">
      <dgm:prSet presAssocID="{96A7F9AF-90C7-3F43-9545-001B46B9EA2C}" presName="childNode" presStyleLbl="node1" presStyleIdx="6" presStyleCnt="15" custScaleX="115094" custLinFactNeighborX="822" custLinFactNeighborY="-32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BD747-38BE-6947-92A2-C28146615933}" type="pres">
      <dgm:prSet presAssocID="{96A7F9AF-90C7-3F43-9545-001B46B9EA2C}" presName="aSpace2" presStyleCnt="0"/>
      <dgm:spPr/>
      <dgm:t>
        <a:bodyPr/>
        <a:lstStyle/>
        <a:p>
          <a:endParaRPr lang="ru-RU"/>
        </a:p>
      </dgm:t>
    </dgm:pt>
    <dgm:pt modelId="{6993D74A-821A-784D-A063-9F5B82C428AE}" type="pres">
      <dgm:prSet presAssocID="{14B49547-BE6C-5A4F-8200-74A01F2E74E7}" presName="childNode" presStyleLbl="node1" presStyleIdx="7" presStyleCnt="15" custScaleX="115094" custScaleY="100649" custLinFactNeighborX="822" custLinFactNeighborY="-41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D418B-D40B-204C-B055-B2FF1C5E2451}" type="pres">
      <dgm:prSet presAssocID="{14B49547-BE6C-5A4F-8200-74A01F2E74E7}" presName="aSpace2" presStyleCnt="0"/>
      <dgm:spPr/>
      <dgm:t>
        <a:bodyPr/>
        <a:lstStyle/>
        <a:p>
          <a:endParaRPr lang="ru-RU"/>
        </a:p>
      </dgm:t>
    </dgm:pt>
    <dgm:pt modelId="{EDA5D4D6-2461-D44A-9ABD-FAB929FF514D}" type="pres">
      <dgm:prSet presAssocID="{C52E7155-4F19-7E44-80A6-01AE319FAC11}" presName="childNode" presStyleLbl="node1" presStyleIdx="8" presStyleCnt="15" custScaleX="115094" custScaleY="100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AD0BB-F91A-4448-8F4D-CA7CB253F6F1}" type="pres">
      <dgm:prSet presAssocID="{35E408E9-AF55-7942-AD61-EF12A422ECC2}" presName="aSpace" presStyleCnt="0"/>
      <dgm:spPr/>
      <dgm:t>
        <a:bodyPr/>
        <a:lstStyle/>
        <a:p>
          <a:endParaRPr lang="ru-RU"/>
        </a:p>
      </dgm:t>
    </dgm:pt>
    <dgm:pt modelId="{E802DEFD-E276-494F-ADA6-6B7191868A26}" type="pres">
      <dgm:prSet presAssocID="{5235A4CB-56DF-5F4C-8EFA-0C9771D2F047}" presName="compNode" presStyleCnt="0"/>
      <dgm:spPr/>
      <dgm:t>
        <a:bodyPr/>
        <a:lstStyle/>
        <a:p>
          <a:endParaRPr lang="ru-RU"/>
        </a:p>
      </dgm:t>
    </dgm:pt>
    <dgm:pt modelId="{CB1FA133-06DC-3C44-9A38-59A2B816FDFB}" type="pres">
      <dgm:prSet presAssocID="{5235A4CB-56DF-5F4C-8EFA-0C9771D2F047}" presName="aNode" presStyleLbl="bgShp" presStyleIdx="3" presStyleCnt="5"/>
      <dgm:spPr/>
      <dgm:t>
        <a:bodyPr/>
        <a:lstStyle/>
        <a:p>
          <a:endParaRPr lang="ru-RU"/>
        </a:p>
      </dgm:t>
    </dgm:pt>
    <dgm:pt modelId="{4FC3F998-1C46-7F4C-92AD-DBF76E4175DC}" type="pres">
      <dgm:prSet presAssocID="{5235A4CB-56DF-5F4C-8EFA-0C9771D2F047}" presName="textNode" presStyleLbl="bgShp" presStyleIdx="3" presStyleCnt="5"/>
      <dgm:spPr/>
      <dgm:t>
        <a:bodyPr/>
        <a:lstStyle/>
        <a:p>
          <a:endParaRPr lang="ru-RU"/>
        </a:p>
      </dgm:t>
    </dgm:pt>
    <dgm:pt modelId="{70D292B5-8DDF-C545-8915-674EF43A0F2F}" type="pres">
      <dgm:prSet presAssocID="{5235A4CB-56DF-5F4C-8EFA-0C9771D2F047}" presName="compChildNode" presStyleCnt="0"/>
      <dgm:spPr/>
      <dgm:t>
        <a:bodyPr/>
        <a:lstStyle/>
        <a:p>
          <a:endParaRPr lang="ru-RU"/>
        </a:p>
      </dgm:t>
    </dgm:pt>
    <dgm:pt modelId="{224CDB20-1F76-7E4B-84FE-C485585D693E}" type="pres">
      <dgm:prSet presAssocID="{5235A4CB-56DF-5F4C-8EFA-0C9771D2F047}" presName="theInnerList" presStyleCnt="0"/>
      <dgm:spPr/>
      <dgm:t>
        <a:bodyPr/>
        <a:lstStyle/>
        <a:p>
          <a:endParaRPr lang="ru-RU"/>
        </a:p>
      </dgm:t>
    </dgm:pt>
    <dgm:pt modelId="{329ECC6E-B738-694D-940C-CC0D5986EA71}" type="pres">
      <dgm:prSet presAssocID="{3284495E-5ACD-5740-95B3-E6A284405817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BEE85-207B-9F4A-B429-440A701D1F9E}" type="pres">
      <dgm:prSet presAssocID="{3284495E-5ACD-5740-95B3-E6A284405817}" presName="aSpace2" presStyleCnt="0"/>
      <dgm:spPr/>
      <dgm:t>
        <a:bodyPr/>
        <a:lstStyle/>
        <a:p>
          <a:endParaRPr lang="ru-RU"/>
        </a:p>
      </dgm:t>
    </dgm:pt>
    <dgm:pt modelId="{275A43AA-24A3-6046-8354-4E883381DCB0}" type="pres">
      <dgm:prSet presAssocID="{C61847EB-F572-F646-85E8-E88B49AF99EF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1764B-0152-2643-90CE-55D2F23F7274}" type="pres">
      <dgm:prSet presAssocID="{C61847EB-F572-F646-85E8-E88B49AF99EF}" presName="aSpace2" presStyleCnt="0"/>
      <dgm:spPr/>
      <dgm:t>
        <a:bodyPr/>
        <a:lstStyle/>
        <a:p>
          <a:endParaRPr lang="ru-RU"/>
        </a:p>
      </dgm:t>
    </dgm:pt>
    <dgm:pt modelId="{6CDAF21C-EEE5-C345-8C98-0A435C70EFF3}" type="pres">
      <dgm:prSet presAssocID="{FF17FD52-2EF2-964C-8A05-55C1A7D8E2F4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6FCA7-E7B6-C54D-9A11-7ADD71AA8DC8}" type="pres">
      <dgm:prSet presAssocID="{FF17FD52-2EF2-964C-8A05-55C1A7D8E2F4}" presName="aSpace2" presStyleCnt="0"/>
      <dgm:spPr/>
      <dgm:t>
        <a:bodyPr/>
        <a:lstStyle/>
        <a:p>
          <a:endParaRPr lang="ru-RU"/>
        </a:p>
      </dgm:t>
    </dgm:pt>
    <dgm:pt modelId="{5D46D45A-8629-1B4F-A74B-1D575CFF2463}" type="pres">
      <dgm:prSet presAssocID="{A80286EB-5B9B-A24A-912E-ED7A762EB73E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145C9-B56C-9F4A-8114-8E3C70D9018F}" type="pres">
      <dgm:prSet presAssocID="{5235A4CB-56DF-5F4C-8EFA-0C9771D2F047}" presName="aSpace" presStyleCnt="0"/>
      <dgm:spPr/>
      <dgm:t>
        <a:bodyPr/>
        <a:lstStyle/>
        <a:p>
          <a:endParaRPr lang="ru-RU"/>
        </a:p>
      </dgm:t>
    </dgm:pt>
    <dgm:pt modelId="{379C31B0-EE79-7F4D-86CD-59242D8A2B38}" type="pres">
      <dgm:prSet presAssocID="{02CE4CC1-D92A-8C40-8A5A-35CB1D8DDB9B}" presName="compNode" presStyleCnt="0"/>
      <dgm:spPr/>
      <dgm:t>
        <a:bodyPr/>
        <a:lstStyle/>
        <a:p>
          <a:endParaRPr lang="ru-RU"/>
        </a:p>
      </dgm:t>
    </dgm:pt>
    <dgm:pt modelId="{6B67A178-6630-7B47-AB30-3CC7B7FCE25F}" type="pres">
      <dgm:prSet presAssocID="{02CE4CC1-D92A-8C40-8A5A-35CB1D8DDB9B}" presName="aNode" presStyleLbl="bgShp" presStyleIdx="4" presStyleCnt="5"/>
      <dgm:spPr/>
      <dgm:t>
        <a:bodyPr/>
        <a:lstStyle/>
        <a:p>
          <a:endParaRPr lang="ru-RU"/>
        </a:p>
      </dgm:t>
    </dgm:pt>
    <dgm:pt modelId="{85557E24-EBED-4F44-898E-CD31576E9249}" type="pres">
      <dgm:prSet presAssocID="{02CE4CC1-D92A-8C40-8A5A-35CB1D8DDB9B}" presName="textNode" presStyleLbl="bgShp" presStyleIdx="4" presStyleCnt="5"/>
      <dgm:spPr/>
      <dgm:t>
        <a:bodyPr/>
        <a:lstStyle/>
        <a:p>
          <a:endParaRPr lang="ru-RU"/>
        </a:p>
      </dgm:t>
    </dgm:pt>
    <dgm:pt modelId="{308EE5E4-B8DF-3944-8B32-52F15B0F62A3}" type="pres">
      <dgm:prSet presAssocID="{02CE4CC1-D92A-8C40-8A5A-35CB1D8DDB9B}" presName="compChildNode" presStyleCnt="0"/>
      <dgm:spPr/>
      <dgm:t>
        <a:bodyPr/>
        <a:lstStyle/>
        <a:p>
          <a:endParaRPr lang="ru-RU"/>
        </a:p>
      </dgm:t>
    </dgm:pt>
    <dgm:pt modelId="{6052E77C-0317-6848-AADA-5F4334658EA0}" type="pres">
      <dgm:prSet presAssocID="{02CE4CC1-D92A-8C40-8A5A-35CB1D8DDB9B}" presName="theInnerList" presStyleCnt="0"/>
      <dgm:spPr/>
      <dgm:t>
        <a:bodyPr/>
        <a:lstStyle/>
        <a:p>
          <a:endParaRPr lang="ru-RU"/>
        </a:p>
      </dgm:t>
    </dgm:pt>
    <dgm:pt modelId="{21760A45-B899-A049-8D08-FF351DD7B7FC}" type="pres">
      <dgm:prSet presAssocID="{BDCAF2D0-4CC7-D044-8C23-2E3D963F6D95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E8935-6B40-C744-A9B3-E0FADF3C126E}" type="pres">
      <dgm:prSet presAssocID="{BDCAF2D0-4CC7-D044-8C23-2E3D963F6D95}" presName="aSpace2" presStyleCnt="0"/>
      <dgm:spPr/>
      <dgm:t>
        <a:bodyPr/>
        <a:lstStyle/>
        <a:p>
          <a:endParaRPr lang="ru-RU"/>
        </a:p>
      </dgm:t>
    </dgm:pt>
    <dgm:pt modelId="{F08FD46F-FB2B-7247-AE46-C6F0D576D607}" type="pres">
      <dgm:prSet presAssocID="{0BFCAB22-EEFE-F548-B1B4-2C77B90FFA7F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D2E42-9B45-5443-A0C4-F72949EAD69D}" srcId="{35E408E9-AF55-7942-AD61-EF12A422ECC2}" destId="{C52E7155-4F19-7E44-80A6-01AE319FAC11}" srcOrd="3" destOrd="0" parTransId="{5413C8E4-9A67-D243-AB2A-06C5CE45DDAE}" sibTransId="{AA9BC2AC-324E-1D4E-AC28-508F30FFC97C}"/>
    <dgm:cxn modelId="{CBB3A2C1-D6AF-034C-A748-351EDD2C5C4F}" type="presOf" srcId="{20ECD8E5-F004-E54E-83A2-8D0D4DEB0DB5}" destId="{366F6886-184B-1D49-BC23-3B6B94D90EC5}" srcOrd="0" destOrd="0" presId="urn:microsoft.com/office/officeart/2005/8/layout/lProcess2"/>
    <dgm:cxn modelId="{3A4D5F91-5BF0-514E-B07B-A94B78E81492}" type="presOf" srcId="{EA316936-8D5A-A84B-B375-9DCC1004E590}" destId="{4A9B6D94-F18B-714C-A28B-BDA6C513785C}" srcOrd="1" destOrd="0" presId="urn:microsoft.com/office/officeart/2005/8/layout/lProcess2"/>
    <dgm:cxn modelId="{B3E1CB43-7D06-2247-A95F-1677ED7555C3}" srcId="{02CE4CC1-D92A-8C40-8A5A-35CB1D8DDB9B}" destId="{BDCAF2D0-4CC7-D044-8C23-2E3D963F6D95}" srcOrd="0" destOrd="0" parTransId="{31BA0D4B-DF0A-5447-809B-E7057311F44E}" sibTransId="{A78ABC76-DFB1-8743-BD0B-1C680EFDF120}"/>
    <dgm:cxn modelId="{CC8B4E5A-4138-454A-89F2-D791D87E4C6E}" srcId="{DE8939C4-8BCB-5342-84EE-2849433484AC}" destId="{46F1024A-1647-9846-A34C-2781495D68E4}" srcOrd="1" destOrd="0" parTransId="{416A3008-5D96-5F44-A25E-8DC7271C726D}" sibTransId="{4FB07EA6-65A5-4243-9434-60EE2B663129}"/>
    <dgm:cxn modelId="{00AB2D4D-18CF-8742-974B-4CC27FED2066}" type="presOf" srcId="{35E408E9-AF55-7942-AD61-EF12A422ECC2}" destId="{9F745D83-C7EF-F349-BCFA-C2AB01615E9D}" srcOrd="1" destOrd="0" presId="urn:microsoft.com/office/officeart/2005/8/layout/lProcess2"/>
    <dgm:cxn modelId="{112FAD0E-9E00-444D-A384-A5787AB420DD}" srcId="{02CE4CC1-D92A-8C40-8A5A-35CB1D8DDB9B}" destId="{0BFCAB22-EEFE-F548-B1B4-2C77B90FFA7F}" srcOrd="1" destOrd="0" parTransId="{91F2BEFE-B75B-3F41-B138-F52B9050E7A7}" sibTransId="{B9BE5DA8-BCE8-B345-B242-1688FAC14758}"/>
    <dgm:cxn modelId="{B52A6EDC-9E3B-CA45-B5A7-0F5295F83AD5}" type="presOf" srcId="{DE8939C4-8BCB-5342-84EE-2849433484AC}" destId="{F6A15A38-9CD4-224C-B267-282CCBCB4F06}" srcOrd="1" destOrd="0" presId="urn:microsoft.com/office/officeart/2005/8/layout/lProcess2"/>
    <dgm:cxn modelId="{313B09AF-8259-7E49-9D35-7FF82F0D21B7}" type="presOf" srcId="{5235A4CB-56DF-5F4C-8EFA-0C9771D2F047}" destId="{CB1FA133-06DC-3C44-9A38-59A2B816FDFB}" srcOrd="0" destOrd="0" presId="urn:microsoft.com/office/officeart/2005/8/layout/lProcess2"/>
    <dgm:cxn modelId="{A782D86C-8D28-7E40-A924-6EFAA1AEB179}" type="presOf" srcId="{02CE4CC1-D92A-8C40-8A5A-35CB1D8DDB9B}" destId="{85557E24-EBED-4F44-898E-CD31576E9249}" srcOrd="1" destOrd="0" presId="urn:microsoft.com/office/officeart/2005/8/layout/lProcess2"/>
    <dgm:cxn modelId="{5268D718-439A-004B-B9BE-E44A7D4C645A}" type="presOf" srcId="{0EBC1499-957A-EF43-B25B-C580FF43E125}" destId="{288D826C-E05F-524E-AD51-A6BF54F5DCBD}" srcOrd="0" destOrd="0" presId="urn:microsoft.com/office/officeart/2005/8/layout/lProcess2"/>
    <dgm:cxn modelId="{F1D14758-DFA3-8045-BFED-673BEDA0F212}" type="presOf" srcId="{08919C7C-78F7-214D-9300-621CD37BFD38}" destId="{7946952D-79AA-CE41-AFEF-B0E0D5FB3AAF}" srcOrd="0" destOrd="0" presId="urn:microsoft.com/office/officeart/2005/8/layout/lProcess2"/>
    <dgm:cxn modelId="{B4534061-7B19-6E4B-81A8-3CB6EF75EF85}" srcId="{0EBC1499-957A-EF43-B25B-C580FF43E125}" destId="{5235A4CB-56DF-5F4C-8EFA-0C9771D2F047}" srcOrd="3" destOrd="0" parTransId="{B56BA37E-79D5-2547-AD61-C7B65B12771B}" sibTransId="{F102F0D4-F7DB-B74B-A364-AB096446282A}"/>
    <dgm:cxn modelId="{6D6C9393-A737-C04C-9904-BEF13D73D8F8}" type="presOf" srcId="{0BFCAB22-EEFE-F548-B1B4-2C77B90FFA7F}" destId="{F08FD46F-FB2B-7247-AE46-C6F0D576D607}" srcOrd="0" destOrd="0" presId="urn:microsoft.com/office/officeart/2005/8/layout/lProcess2"/>
    <dgm:cxn modelId="{ADBEC9CB-6CB3-594C-A3CD-0724A12B3AD6}" srcId="{EA316936-8D5A-A84B-B375-9DCC1004E590}" destId="{11669F89-34D5-DA43-A39A-E36CA10E1588}" srcOrd="2" destOrd="0" parTransId="{5E889CE1-0019-5F4C-8C73-66AD0B00A381}" sibTransId="{325C3EDE-9EA7-764D-B684-18F4F865C8C8}"/>
    <dgm:cxn modelId="{41B6E757-C45E-E345-A6C8-7D5A7564F091}" srcId="{5235A4CB-56DF-5F4C-8EFA-0C9771D2F047}" destId="{C61847EB-F572-F646-85E8-E88B49AF99EF}" srcOrd="1" destOrd="0" parTransId="{35DDD07D-DB5B-0543-BC99-32FCC86778DD}" sibTransId="{ABB18B2A-9B39-5C44-8AB4-21014E4391C5}"/>
    <dgm:cxn modelId="{CE6C088B-39F7-6B47-B9CC-797F0251414F}" type="presOf" srcId="{FF17FD52-2EF2-964C-8A05-55C1A7D8E2F4}" destId="{6CDAF21C-EEE5-C345-8C98-0A435C70EFF3}" srcOrd="0" destOrd="0" presId="urn:microsoft.com/office/officeart/2005/8/layout/lProcess2"/>
    <dgm:cxn modelId="{0048FD84-B515-8346-9651-149808C2EEA6}" type="presOf" srcId="{C52E7155-4F19-7E44-80A6-01AE319FAC11}" destId="{EDA5D4D6-2461-D44A-9ABD-FAB929FF514D}" srcOrd="0" destOrd="0" presId="urn:microsoft.com/office/officeart/2005/8/layout/lProcess2"/>
    <dgm:cxn modelId="{123AD49A-ADC9-4F48-B998-FBD07122146E}" type="presOf" srcId="{74544933-10AE-964A-820B-6CF8A61A7725}" destId="{E7E93B72-C616-2F4A-A249-F84429EE3036}" srcOrd="0" destOrd="0" presId="urn:microsoft.com/office/officeart/2005/8/layout/lProcess2"/>
    <dgm:cxn modelId="{EC283187-66AF-F146-ACDF-DB5041216931}" srcId="{0EBC1499-957A-EF43-B25B-C580FF43E125}" destId="{DE8939C4-8BCB-5342-84EE-2849433484AC}" srcOrd="1" destOrd="0" parTransId="{AFCFB93D-E6DB-F145-A0B7-3787F6EE58BA}" sibTransId="{A1444291-DA36-1F4D-B5B7-B44325182551}"/>
    <dgm:cxn modelId="{AE173008-5E1A-174A-A65D-539752284DDC}" type="presOf" srcId="{46F1024A-1647-9846-A34C-2781495D68E4}" destId="{1B3307F5-E847-9B46-8162-3879A5B04166}" srcOrd="0" destOrd="0" presId="urn:microsoft.com/office/officeart/2005/8/layout/lProcess2"/>
    <dgm:cxn modelId="{55660A4E-1809-B642-800A-5B3B5595B88D}" srcId="{0EBC1499-957A-EF43-B25B-C580FF43E125}" destId="{EA316936-8D5A-A84B-B375-9DCC1004E590}" srcOrd="0" destOrd="0" parTransId="{83AA2C82-C6E0-F642-A442-04B1E6028E8D}" sibTransId="{24A81B65-7E81-6042-8E1B-00E3D8EA9E83}"/>
    <dgm:cxn modelId="{447EC68C-215F-D142-8938-CFFFC2932B7F}" type="presOf" srcId="{3284495E-5ACD-5740-95B3-E6A284405817}" destId="{329ECC6E-B738-694D-940C-CC0D5986EA71}" srcOrd="0" destOrd="0" presId="urn:microsoft.com/office/officeart/2005/8/layout/lProcess2"/>
    <dgm:cxn modelId="{D0AC076B-77A2-784A-A8AF-B41BE3903167}" type="presOf" srcId="{14B49547-BE6C-5A4F-8200-74A01F2E74E7}" destId="{6993D74A-821A-784D-A063-9F5B82C428AE}" srcOrd="0" destOrd="0" presId="urn:microsoft.com/office/officeart/2005/8/layout/lProcess2"/>
    <dgm:cxn modelId="{7880C651-2BD3-4F4F-BA6E-012C7168F78D}" type="presOf" srcId="{DE8939C4-8BCB-5342-84EE-2849433484AC}" destId="{6EAD2249-A0A3-1142-B230-867284D620A3}" srcOrd="0" destOrd="0" presId="urn:microsoft.com/office/officeart/2005/8/layout/lProcess2"/>
    <dgm:cxn modelId="{D737BC6D-6130-034D-9EAB-2557446ED9BC}" srcId="{5235A4CB-56DF-5F4C-8EFA-0C9771D2F047}" destId="{3284495E-5ACD-5740-95B3-E6A284405817}" srcOrd="0" destOrd="0" parTransId="{6A04C099-81E8-314F-BC55-23A4B6409947}" sibTransId="{C328393E-5DD3-964B-B21C-0644FDF79DE0}"/>
    <dgm:cxn modelId="{B8D384F8-184B-E645-BFD6-E27D900336DE}" srcId="{0EBC1499-957A-EF43-B25B-C580FF43E125}" destId="{35E408E9-AF55-7942-AD61-EF12A422ECC2}" srcOrd="2" destOrd="0" parTransId="{C9412A72-C9E3-0644-80AE-2CFDB3ECA1BA}" sibTransId="{28897A8A-D2A8-9C4D-929A-75C73AED0D15}"/>
    <dgm:cxn modelId="{3F681A24-DA8F-654E-A15B-CC17D03D5B29}" srcId="{EA316936-8D5A-A84B-B375-9DCC1004E590}" destId="{74544933-10AE-964A-820B-6CF8A61A7725}" srcOrd="1" destOrd="0" parTransId="{68AE9C97-AB33-5B47-B833-EAAE1F5AD6EF}" sibTransId="{C25F3A41-34AE-754A-91BA-FE627E1596B1}"/>
    <dgm:cxn modelId="{5990A052-5C00-2B4F-A242-300F0E08ADB0}" srcId="{DE8939C4-8BCB-5342-84EE-2849433484AC}" destId="{B9015863-0A07-0841-A13A-17B8DA22201C}" srcOrd="0" destOrd="0" parTransId="{CE763CAB-5F4B-CC45-9897-BBD128AF2C1D}" sibTransId="{BCAD619F-13EA-3F4F-AE56-1ED65AF86382}"/>
    <dgm:cxn modelId="{9B72DA81-1AB9-674D-BDB4-48E8F7E345AD}" srcId="{5235A4CB-56DF-5F4C-8EFA-0C9771D2F047}" destId="{A80286EB-5B9B-A24A-912E-ED7A762EB73E}" srcOrd="3" destOrd="0" parTransId="{B1D5256C-548E-E847-BE56-0CD674385BA9}" sibTransId="{06584EB7-A11F-7A41-B26F-E919D37E4FE8}"/>
    <dgm:cxn modelId="{C747462B-E405-8F41-AEE4-1FBD4F6B9429}" srcId="{EA316936-8D5A-A84B-B375-9DCC1004E590}" destId="{08919C7C-78F7-214D-9300-621CD37BFD38}" srcOrd="0" destOrd="0" parTransId="{A630A8EB-8281-FD46-9A1D-BD4A1F018719}" sibTransId="{0ACDC548-6B99-8948-8CC7-03873C2F8832}"/>
    <dgm:cxn modelId="{C1AF2C3A-41B9-B145-8E2A-C019902E019E}" type="presOf" srcId="{11669F89-34D5-DA43-A39A-E36CA10E1588}" destId="{B1C1C410-5498-F84F-BD72-51E836D22648}" srcOrd="0" destOrd="0" presId="urn:microsoft.com/office/officeart/2005/8/layout/lProcess2"/>
    <dgm:cxn modelId="{EF674C57-AAEE-6C47-895E-54CE097B7FB0}" srcId="{35E408E9-AF55-7942-AD61-EF12A422ECC2}" destId="{96A7F9AF-90C7-3F43-9545-001B46B9EA2C}" srcOrd="1" destOrd="0" parTransId="{90C24A2E-D372-FF4B-B875-AAD3DFBFD123}" sibTransId="{53C699A8-473C-404C-9977-CDFCC42128D6}"/>
    <dgm:cxn modelId="{7522CBB6-F43D-2A44-955B-B6163A5DD3F7}" srcId="{5235A4CB-56DF-5F4C-8EFA-0C9771D2F047}" destId="{FF17FD52-2EF2-964C-8A05-55C1A7D8E2F4}" srcOrd="2" destOrd="0" parTransId="{7B8F5FBB-0CA5-A148-90AC-CEA2F57C09FC}" sibTransId="{51A455EE-D474-204D-9F9A-2DDAE9FB2825}"/>
    <dgm:cxn modelId="{2B2CA62E-E8F5-C148-AC56-5D3D3BC6CE14}" srcId="{35E408E9-AF55-7942-AD61-EF12A422ECC2}" destId="{20ECD8E5-F004-E54E-83A2-8D0D4DEB0DB5}" srcOrd="0" destOrd="0" parTransId="{BF4525D1-D9E1-3742-AF42-60949B69BF1B}" sibTransId="{D6E366DB-F72D-0E4F-BB72-F9E99109CB2C}"/>
    <dgm:cxn modelId="{A59B9A41-262C-3C46-A102-DF9FD35000A1}" type="presOf" srcId="{EA316936-8D5A-A84B-B375-9DCC1004E590}" destId="{11E4046C-04A9-4040-9C24-6427DF253D71}" srcOrd="0" destOrd="0" presId="urn:microsoft.com/office/officeart/2005/8/layout/lProcess2"/>
    <dgm:cxn modelId="{90962AD5-EFAB-6741-A446-DD8531198C8B}" type="presOf" srcId="{96A7F9AF-90C7-3F43-9545-001B46B9EA2C}" destId="{5C85F982-CAAB-5447-B7C2-309DC8AC5866}" srcOrd="0" destOrd="0" presId="urn:microsoft.com/office/officeart/2005/8/layout/lProcess2"/>
    <dgm:cxn modelId="{97E63985-A2F3-D442-80EC-B69683D1609D}" srcId="{35E408E9-AF55-7942-AD61-EF12A422ECC2}" destId="{14B49547-BE6C-5A4F-8200-74A01F2E74E7}" srcOrd="2" destOrd="0" parTransId="{3A126744-7034-744D-A3BA-5F5BA4E675AC}" sibTransId="{5257F5DA-D2AC-E544-A2BE-7EED3C00D62D}"/>
    <dgm:cxn modelId="{85FBDD10-306A-7E41-A0D1-0C22C1720D77}" type="presOf" srcId="{A80286EB-5B9B-A24A-912E-ED7A762EB73E}" destId="{5D46D45A-8629-1B4F-A74B-1D575CFF2463}" srcOrd="0" destOrd="0" presId="urn:microsoft.com/office/officeart/2005/8/layout/lProcess2"/>
    <dgm:cxn modelId="{A64C3D51-007F-F846-952A-AF424F47506D}" type="presOf" srcId="{BDCAF2D0-4CC7-D044-8C23-2E3D963F6D95}" destId="{21760A45-B899-A049-8D08-FF351DD7B7FC}" srcOrd="0" destOrd="0" presId="urn:microsoft.com/office/officeart/2005/8/layout/lProcess2"/>
    <dgm:cxn modelId="{0941363C-A690-8548-AD2B-642BEF2F93EE}" type="presOf" srcId="{C61847EB-F572-F646-85E8-E88B49AF99EF}" destId="{275A43AA-24A3-6046-8354-4E883381DCB0}" srcOrd="0" destOrd="0" presId="urn:microsoft.com/office/officeart/2005/8/layout/lProcess2"/>
    <dgm:cxn modelId="{F4A6DC8A-2C96-C848-9CC4-A8E875A88EB2}" type="presOf" srcId="{5235A4CB-56DF-5F4C-8EFA-0C9771D2F047}" destId="{4FC3F998-1C46-7F4C-92AD-DBF76E4175DC}" srcOrd="1" destOrd="0" presId="urn:microsoft.com/office/officeart/2005/8/layout/lProcess2"/>
    <dgm:cxn modelId="{4E19C8D4-B229-D440-8171-2E56EBA77A6A}" type="presOf" srcId="{35E408E9-AF55-7942-AD61-EF12A422ECC2}" destId="{E8AC07D8-CC1E-9E4A-B2BF-C8A2F6361031}" srcOrd="0" destOrd="0" presId="urn:microsoft.com/office/officeart/2005/8/layout/lProcess2"/>
    <dgm:cxn modelId="{9C8141B7-E4CF-1446-9486-40062A7F7A5D}" srcId="{0EBC1499-957A-EF43-B25B-C580FF43E125}" destId="{02CE4CC1-D92A-8C40-8A5A-35CB1D8DDB9B}" srcOrd="4" destOrd="0" parTransId="{4143FD8A-668F-EE4F-98F1-258FD4E8D8ED}" sibTransId="{8955C2C3-CEEB-C642-85E2-1633778C8008}"/>
    <dgm:cxn modelId="{05DE0D6A-35AE-3647-BD10-A0F81262F30A}" type="presOf" srcId="{B9015863-0A07-0841-A13A-17B8DA22201C}" destId="{3FFE6228-58DD-DA4A-94AB-AA7B27A94246}" srcOrd="0" destOrd="0" presId="urn:microsoft.com/office/officeart/2005/8/layout/lProcess2"/>
    <dgm:cxn modelId="{C4F19FB0-730D-214E-A687-556328F94ADC}" type="presOf" srcId="{02CE4CC1-D92A-8C40-8A5A-35CB1D8DDB9B}" destId="{6B67A178-6630-7B47-AB30-3CC7B7FCE25F}" srcOrd="0" destOrd="0" presId="urn:microsoft.com/office/officeart/2005/8/layout/lProcess2"/>
    <dgm:cxn modelId="{F78C4C56-51B2-9A4D-9EFC-DC73E36B9BCC}" type="presParOf" srcId="{288D826C-E05F-524E-AD51-A6BF54F5DCBD}" destId="{36E70269-658E-9C45-91B5-BE8848C73CD9}" srcOrd="0" destOrd="0" presId="urn:microsoft.com/office/officeart/2005/8/layout/lProcess2"/>
    <dgm:cxn modelId="{1EF8D610-7B53-9D43-AD0E-A2890594B499}" type="presParOf" srcId="{36E70269-658E-9C45-91B5-BE8848C73CD9}" destId="{11E4046C-04A9-4040-9C24-6427DF253D71}" srcOrd="0" destOrd="0" presId="urn:microsoft.com/office/officeart/2005/8/layout/lProcess2"/>
    <dgm:cxn modelId="{EC41FEA2-4159-6C46-8B80-F84AD0CA5720}" type="presParOf" srcId="{36E70269-658E-9C45-91B5-BE8848C73CD9}" destId="{4A9B6D94-F18B-714C-A28B-BDA6C513785C}" srcOrd="1" destOrd="0" presId="urn:microsoft.com/office/officeart/2005/8/layout/lProcess2"/>
    <dgm:cxn modelId="{74CF7854-AA38-274E-9900-D9D52F590FF8}" type="presParOf" srcId="{36E70269-658E-9C45-91B5-BE8848C73CD9}" destId="{1009F41F-2125-984E-82DA-ECFDED71FF1B}" srcOrd="2" destOrd="0" presId="urn:microsoft.com/office/officeart/2005/8/layout/lProcess2"/>
    <dgm:cxn modelId="{003B9A82-C72C-374B-95EB-A4F1F6BDC8F8}" type="presParOf" srcId="{1009F41F-2125-984E-82DA-ECFDED71FF1B}" destId="{E3FE6C41-B37A-304F-9EC7-506D7563E623}" srcOrd="0" destOrd="0" presId="urn:microsoft.com/office/officeart/2005/8/layout/lProcess2"/>
    <dgm:cxn modelId="{D4D0BB44-A306-2841-8C80-8A56296A1E03}" type="presParOf" srcId="{E3FE6C41-B37A-304F-9EC7-506D7563E623}" destId="{7946952D-79AA-CE41-AFEF-B0E0D5FB3AAF}" srcOrd="0" destOrd="0" presId="urn:microsoft.com/office/officeart/2005/8/layout/lProcess2"/>
    <dgm:cxn modelId="{663710EF-D742-2046-AB03-C9955BA155DA}" type="presParOf" srcId="{E3FE6C41-B37A-304F-9EC7-506D7563E623}" destId="{5CB20AF2-C0A2-0441-BD17-9CF3D301921B}" srcOrd="1" destOrd="0" presId="urn:microsoft.com/office/officeart/2005/8/layout/lProcess2"/>
    <dgm:cxn modelId="{B1A3B00F-5DDE-BB44-98B4-DD266C07B20D}" type="presParOf" srcId="{E3FE6C41-B37A-304F-9EC7-506D7563E623}" destId="{E7E93B72-C616-2F4A-A249-F84429EE3036}" srcOrd="2" destOrd="0" presId="urn:microsoft.com/office/officeart/2005/8/layout/lProcess2"/>
    <dgm:cxn modelId="{D17CC5AA-05B0-344B-8248-F5BA09BF9444}" type="presParOf" srcId="{E3FE6C41-B37A-304F-9EC7-506D7563E623}" destId="{B0F088B9-6638-F940-A8A3-7FB4657C8051}" srcOrd="3" destOrd="0" presId="urn:microsoft.com/office/officeart/2005/8/layout/lProcess2"/>
    <dgm:cxn modelId="{6D25C35C-7A2E-9248-A186-C9D71A4D35A3}" type="presParOf" srcId="{E3FE6C41-B37A-304F-9EC7-506D7563E623}" destId="{B1C1C410-5498-F84F-BD72-51E836D22648}" srcOrd="4" destOrd="0" presId="urn:microsoft.com/office/officeart/2005/8/layout/lProcess2"/>
    <dgm:cxn modelId="{8CA840F4-E6E1-5E45-8941-373B43CC4CE2}" type="presParOf" srcId="{288D826C-E05F-524E-AD51-A6BF54F5DCBD}" destId="{2321C82C-A26F-D346-ADAE-DE52A9672937}" srcOrd="1" destOrd="0" presId="urn:microsoft.com/office/officeart/2005/8/layout/lProcess2"/>
    <dgm:cxn modelId="{1C1D2153-9FC2-E949-B578-997D4C1FEFEC}" type="presParOf" srcId="{288D826C-E05F-524E-AD51-A6BF54F5DCBD}" destId="{5F71D832-E581-2E48-AABF-EF676DC0C284}" srcOrd="2" destOrd="0" presId="urn:microsoft.com/office/officeart/2005/8/layout/lProcess2"/>
    <dgm:cxn modelId="{250C7525-A6EF-F44B-B849-995C08F08154}" type="presParOf" srcId="{5F71D832-E581-2E48-AABF-EF676DC0C284}" destId="{6EAD2249-A0A3-1142-B230-867284D620A3}" srcOrd="0" destOrd="0" presId="urn:microsoft.com/office/officeart/2005/8/layout/lProcess2"/>
    <dgm:cxn modelId="{3163B665-A4D2-BC49-8641-44250CAFD39D}" type="presParOf" srcId="{5F71D832-E581-2E48-AABF-EF676DC0C284}" destId="{F6A15A38-9CD4-224C-B267-282CCBCB4F06}" srcOrd="1" destOrd="0" presId="urn:microsoft.com/office/officeart/2005/8/layout/lProcess2"/>
    <dgm:cxn modelId="{F2E3A9A0-03D2-504F-BEB0-DE5D17819969}" type="presParOf" srcId="{5F71D832-E581-2E48-AABF-EF676DC0C284}" destId="{60CBF7D1-08D3-7B48-A724-2464A7EFBA64}" srcOrd="2" destOrd="0" presId="urn:microsoft.com/office/officeart/2005/8/layout/lProcess2"/>
    <dgm:cxn modelId="{F6BB7C40-C1E8-8B48-8BAD-7BCDD0ABE30C}" type="presParOf" srcId="{60CBF7D1-08D3-7B48-A724-2464A7EFBA64}" destId="{635D2F1D-FBCA-3D44-A7A8-CAB1E50E549F}" srcOrd="0" destOrd="0" presId="urn:microsoft.com/office/officeart/2005/8/layout/lProcess2"/>
    <dgm:cxn modelId="{D8A79343-0CDB-F147-8B73-F74B0080595C}" type="presParOf" srcId="{635D2F1D-FBCA-3D44-A7A8-CAB1E50E549F}" destId="{3FFE6228-58DD-DA4A-94AB-AA7B27A94246}" srcOrd="0" destOrd="0" presId="urn:microsoft.com/office/officeart/2005/8/layout/lProcess2"/>
    <dgm:cxn modelId="{EBB0538C-1987-C245-9EF4-53B8D79EDE1D}" type="presParOf" srcId="{635D2F1D-FBCA-3D44-A7A8-CAB1E50E549F}" destId="{4BE40CDB-0451-1240-B473-28CEBC6F58DE}" srcOrd="1" destOrd="0" presId="urn:microsoft.com/office/officeart/2005/8/layout/lProcess2"/>
    <dgm:cxn modelId="{052CDBDD-0A1C-2E4F-ADFD-BD0A07FF484B}" type="presParOf" srcId="{635D2F1D-FBCA-3D44-A7A8-CAB1E50E549F}" destId="{1B3307F5-E847-9B46-8162-3879A5B04166}" srcOrd="2" destOrd="0" presId="urn:microsoft.com/office/officeart/2005/8/layout/lProcess2"/>
    <dgm:cxn modelId="{3C433BD7-23EB-5B46-A313-59D8AAE5608A}" type="presParOf" srcId="{288D826C-E05F-524E-AD51-A6BF54F5DCBD}" destId="{14811B7C-FD39-9B41-AFAC-F154387FE29A}" srcOrd="3" destOrd="0" presId="urn:microsoft.com/office/officeart/2005/8/layout/lProcess2"/>
    <dgm:cxn modelId="{AA894DBE-5A74-E044-8B8A-3BCFBABFA2D2}" type="presParOf" srcId="{288D826C-E05F-524E-AD51-A6BF54F5DCBD}" destId="{DAF487A7-3596-D944-BB61-494BF93E17B5}" srcOrd="4" destOrd="0" presId="urn:microsoft.com/office/officeart/2005/8/layout/lProcess2"/>
    <dgm:cxn modelId="{6189EADA-A2A7-EF4B-8C5C-ED543CB010A6}" type="presParOf" srcId="{DAF487A7-3596-D944-BB61-494BF93E17B5}" destId="{E8AC07D8-CC1E-9E4A-B2BF-C8A2F6361031}" srcOrd="0" destOrd="0" presId="urn:microsoft.com/office/officeart/2005/8/layout/lProcess2"/>
    <dgm:cxn modelId="{D9C2AC50-B157-D344-8A7F-FF6E9C3151CF}" type="presParOf" srcId="{DAF487A7-3596-D944-BB61-494BF93E17B5}" destId="{9F745D83-C7EF-F349-BCFA-C2AB01615E9D}" srcOrd="1" destOrd="0" presId="urn:microsoft.com/office/officeart/2005/8/layout/lProcess2"/>
    <dgm:cxn modelId="{977BE406-3365-A04D-8414-87A8FB8D5103}" type="presParOf" srcId="{DAF487A7-3596-D944-BB61-494BF93E17B5}" destId="{17E324F5-A79F-EA45-9B72-C0C3DDD03F05}" srcOrd="2" destOrd="0" presId="urn:microsoft.com/office/officeart/2005/8/layout/lProcess2"/>
    <dgm:cxn modelId="{6AE4097B-6B1B-3F47-AF44-59BD0F8B0570}" type="presParOf" srcId="{17E324F5-A79F-EA45-9B72-C0C3DDD03F05}" destId="{E3D96172-843A-EF48-A503-28BA10ACB771}" srcOrd="0" destOrd="0" presId="urn:microsoft.com/office/officeart/2005/8/layout/lProcess2"/>
    <dgm:cxn modelId="{A8A0F97F-5ABD-0A4C-887D-7FE02B511291}" type="presParOf" srcId="{E3D96172-843A-EF48-A503-28BA10ACB771}" destId="{366F6886-184B-1D49-BC23-3B6B94D90EC5}" srcOrd="0" destOrd="0" presId="urn:microsoft.com/office/officeart/2005/8/layout/lProcess2"/>
    <dgm:cxn modelId="{DAD8C731-2AE2-D047-9AA3-F1F62786A91B}" type="presParOf" srcId="{E3D96172-843A-EF48-A503-28BA10ACB771}" destId="{FD312F65-8670-B740-ACCC-7015AEE11C49}" srcOrd="1" destOrd="0" presId="urn:microsoft.com/office/officeart/2005/8/layout/lProcess2"/>
    <dgm:cxn modelId="{864D4A35-AF64-BA4B-9CE2-6D5801F60EC2}" type="presParOf" srcId="{E3D96172-843A-EF48-A503-28BA10ACB771}" destId="{5C85F982-CAAB-5447-B7C2-309DC8AC5866}" srcOrd="2" destOrd="0" presId="urn:microsoft.com/office/officeart/2005/8/layout/lProcess2"/>
    <dgm:cxn modelId="{B8F5B373-F0E9-9742-A3EE-A4D7E37F761A}" type="presParOf" srcId="{E3D96172-843A-EF48-A503-28BA10ACB771}" destId="{4C0BD747-38BE-6947-92A2-C28146615933}" srcOrd="3" destOrd="0" presId="urn:microsoft.com/office/officeart/2005/8/layout/lProcess2"/>
    <dgm:cxn modelId="{3683ABF0-6D2E-5B45-B573-41283080FBEC}" type="presParOf" srcId="{E3D96172-843A-EF48-A503-28BA10ACB771}" destId="{6993D74A-821A-784D-A063-9F5B82C428AE}" srcOrd="4" destOrd="0" presId="urn:microsoft.com/office/officeart/2005/8/layout/lProcess2"/>
    <dgm:cxn modelId="{E559769A-7552-BB40-804F-5C68B1506876}" type="presParOf" srcId="{E3D96172-843A-EF48-A503-28BA10ACB771}" destId="{D7BD418B-D40B-204C-B055-B2FF1C5E2451}" srcOrd="5" destOrd="0" presId="urn:microsoft.com/office/officeart/2005/8/layout/lProcess2"/>
    <dgm:cxn modelId="{50CC13F7-6E4A-C14F-B2C2-926413F0DCC1}" type="presParOf" srcId="{E3D96172-843A-EF48-A503-28BA10ACB771}" destId="{EDA5D4D6-2461-D44A-9ABD-FAB929FF514D}" srcOrd="6" destOrd="0" presId="urn:microsoft.com/office/officeart/2005/8/layout/lProcess2"/>
    <dgm:cxn modelId="{20D8CEB2-CF5F-2647-89AB-32E1B58C1808}" type="presParOf" srcId="{288D826C-E05F-524E-AD51-A6BF54F5DCBD}" destId="{6F2AD0BB-F91A-4448-8F4D-CA7CB253F6F1}" srcOrd="5" destOrd="0" presId="urn:microsoft.com/office/officeart/2005/8/layout/lProcess2"/>
    <dgm:cxn modelId="{99285C56-BD5D-D74C-8B7B-7EA34CCEE9D0}" type="presParOf" srcId="{288D826C-E05F-524E-AD51-A6BF54F5DCBD}" destId="{E802DEFD-E276-494F-ADA6-6B7191868A26}" srcOrd="6" destOrd="0" presId="urn:microsoft.com/office/officeart/2005/8/layout/lProcess2"/>
    <dgm:cxn modelId="{1497576F-215E-FF48-8932-E9B2EF8498BC}" type="presParOf" srcId="{E802DEFD-E276-494F-ADA6-6B7191868A26}" destId="{CB1FA133-06DC-3C44-9A38-59A2B816FDFB}" srcOrd="0" destOrd="0" presId="urn:microsoft.com/office/officeart/2005/8/layout/lProcess2"/>
    <dgm:cxn modelId="{7DC0AA61-43EE-DD4A-AF44-778605ACEC65}" type="presParOf" srcId="{E802DEFD-E276-494F-ADA6-6B7191868A26}" destId="{4FC3F998-1C46-7F4C-92AD-DBF76E4175DC}" srcOrd="1" destOrd="0" presId="urn:microsoft.com/office/officeart/2005/8/layout/lProcess2"/>
    <dgm:cxn modelId="{C3067975-167C-A14F-8EB4-6D67DCA95600}" type="presParOf" srcId="{E802DEFD-E276-494F-ADA6-6B7191868A26}" destId="{70D292B5-8DDF-C545-8915-674EF43A0F2F}" srcOrd="2" destOrd="0" presId="urn:microsoft.com/office/officeart/2005/8/layout/lProcess2"/>
    <dgm:cxn modelId="{232B0DA5-7635-1749-90E1-F24D0FBF6718}" type="presParOf" srcId="{70D292B5-8DDF-C545-8915-674EF43A0F2F}" destId="{224CDB20-1F76-7E4B-84FE-C485585D693E}" srcOrd="0" destOrd="0" presId="urn:microsoft.com/office/officeart/2005/8/layout/lProcess2"/>
    <dgm:cxn modelId="{BC53A88C-8641-6445-8841-E1104BFCFEE8}" type="presParOf" srcId="{224CDB20-1F76-7E4B-84FE-C485585D693E}" destId="{329ECC6E-B738-694D-940C-CC0D5986EA71}" srcOrd="0" destOrd="0" presId="urn:microsoft.com/office/officeart/2005/8/layout/lProcess2"/>
    <dgm:cxn modelId="{5BF47AE6-9830-6B42-8A64-8057AE1A2335}" type="presParOf" srcId="{224CDB20-1F76-7E4B-84FE-C485585D693E}" destId="{F53BEE85-207B-9F4A-B429-440A701D1F9E}" srcOrd="1" destOrd="0" presId="urn:microsoft.com/office/officeart/2005/8/layout/lProcess2"/>
    <dgm:cxn modelId="{B3325114-727E-3F41-BB76-04B209BBEFAB}" type="presParOf" srcId="{224CDB20-1F76-7E4B-84FE-C485585D693E}" destId="{275A43AA-24A3-6046-8354-4E883381DCB0}" srcOrd="2" destOrd="0" presId="urn:microsoft.com/office/officeart/2005/8/layout/lProcess2"/>
    <dgm:cxn modelId="{E366A265-F432-C643-AEBF-315B2E140E8E}" type="presParOf" srcId="{224CDB20-1F76-7E4B-84FE-C485585D693E}" destId="{5001764B-0152-2643-90CE-55D2F23F7274}" srcOrd="3" destOrd="0" presId="urn:microsoft.com/office/officeart/2005/8/layout/lProcess2"/>
    <dgm:cxn modelId="{108A8DFB-5D74-B444-BF56-1A45E0BE7116}" type="presParOf" srcId="{224CDB20-1F76-7E4B-84FE-C485585D693E}" destId="{6CDAF21C-EEE5-C345-8C98-0A435C70EFF3}" srcOrd="4" destOrd="0" presId="urn:microsoft.com/office/officeart/2005/8/layout/lProcess2"/>
    <dgm:cxn modelId="{8B618960-D549-5A49-A6F4-9A3F95B8EBB9}" type="presParOf" srcId="{224CDB20-1F76-7E4B-84FE-C485585D693E}" destId="{2D56FCA7-E7B6-C54D-9A11-7ADD71AA8DC8}" srcOrd="5" destOrd="0" presId="urn:microsoft.com/office/officeart/2005/8/layout/lProcess2"/>
    <dgm:cxn modelId="{224B032B-9501-7A4E-B5A8-CA716953FDB2}" type="presParOf" srcId="{224CDB20-1F76-7E4B-84FE-C485585D693E}" destId="{5D46D45A-8629-1B4F-A74B-1D575CFF2463}" srcOrd="6" destOrd="0" presId="urn:microsoft.com/office/officeart/2005/8/layout/lProcess2"/>
    <dgm:cxn modelId="{1DDF99F5-4D18-A24D-AE12-4C09D4C5C02D}" type="presParOf" srcId="{288D826C-E05F-524E-AD51-A6BF54F5DCBD}" destId="{F43145C9-B56C-9F4A-8114-8E3C70D9018F}" srcOrd="7" destOrd="0" presId="urn:microsoft.com/office/officeart/2005/8/layout/lProcess2"/>
    <dgm:cxn modelId="{6D52AA4C-22E0-5D4A-B56B-A306488BC621}" type="presParOf" srcId="{288D826C-E05F-524E-AD51-A6BF54F5DCBD}" destId="{379C31B0-EE79-7F4D-86CD-59242D8A2B38}" srcOrd="8" destOrd="0" presId="urn:microsoft.com/office/officeart/2005/8/layout/lProcess2"/>
    <dgm:cxn modelId="{62729110-25A2-2540-AF6C-AC2FD01C6E6A}" type="presParOf" srcId="{379C31B0-EE79-7F4D-86CD-59242D8A2B38}" destId="{6B67A178-6630-7B47-AB30-3CC7B7FCE25F}" srcOrd="0" destOrd="0" presId="urn:microsoft.com/office/officeart/2005/8/layout/lProcess2"/>
    <dgm:cxn modelId="{CCE296DD-8896-0A46-A68D-35BF0D1E1613}" type="presParOf" srcId="{379C31B0-EE79-7F4D-86CD-59242D8A2B38}" destId="{85557E24-EBED-4F44-898E-CD31576E9249}" srcOrd="1" destOrd="0" presId="urn:microsoft.com/office/officeart/2005/8/layout/lProcess2"/>
    <dgm:cxn modelId="{C96B0A25-5C69-7A4E-8833-83F2946E8FF7}" type="presParOf" srcId="{379C31B0-EE79-7F4D-86CD-59242D8A2B38}" destId="{308EE5E4-B8DF-3944-8B32-52F15B0F62A3}" srcOrd="2" destOrd="0" presId="urn:microsoft.com/office/officeart/2005/8/layout/lProcess2"/>
    <dgm:cxn modelId="{2C8B6304-53C7-154A-985A-BE2DDBA4D3A4}" type="presParOf" srcId="{308EE5E4-B8DF-3944-8B32-52F15B0F62A3}" destId="{6052E77C-0317-6848-AADA-5F4334658EA0}" srcOrd="0" destOrd="0" presId="urn:microsoft.com/office/officeart/2005/8/layout/lProcess2"/>
    <dgm:cxn modelId="{087B4921-21DD-0A43-B769-9233E45248B6}" type="presParOf" srcId="{6052E77C-0317-6848-AADA-5F4334658EA0}" destId="{21760A45-B899-A049-8D08-FF351DD7B7FC}" srcOrd="0" destOrd="0" presId="urn:microsoft.com/office/officeart/2005/8/layout/lProcess2"/>
    <dgm:cxn modelId="{75C7F071-9B6E-B347-8F06-17DF50D5B5B3}" type="presParOf" srcId="{6052E77C-0317-6848-AADA-5F4334658EA0}" destId="{20BE8935-6B40-C744-A9B3-E0FADF3C126E}" srcOrd="1" destOrd="0" presId="urn:microsoft.com/office/officeart/2005/8/layout/lProcess2"/>
    <dgm:cxn modelId="{797E38F8-0C1E-C84D-BA54-E6E1CA576B5E}" type="presParOf" srcId="{6052E77C-0317-6848-AADA-5F4334658EA0}" destId="{F08FD46F-FB2B-7247-AE46-C6F0D576D60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BC1499-957A-EF43-B25B-C580FF43E125}" type="doc">
      <dgm:prSet loTypeId="urn:microsoft.com/office/officeart/2005/8/layout/lProcess2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A316936-8D5A-A84B-B375-9DCC1004E590}">
      <dgm:prSet phldrT="[Текст]" custT="1"/>
      <dgm:spPr/>
      <dgm:t>
        <a:bodyPr/>
        <a:lstStyle/>
        <a:p>
          <a:r>
            <a:rPr lang="ru-RU" sz="2000" dirty="0" smtClean="0"/>
            <a:t>6. Управление</a:t>
          </a:r>
          <a:r>
            <a:rPr lang="ru-RU" sz="2000" baseline="0" dirty="0" smtClean="0"/>
            <a:t> водителями</a:t>
          </a:r>
          <a:endParaRPr lang="ru-RU" sz="2000" dirty="0"/>
        </a:p>
      </dgm:t>
    </dgm:pt>
    <dgm:pt modelId="{83AA2C82-C6E0-F642-A442-04B1E6028E8D}" type="parTrans" cxnId="{55660A4E-1809-B642-800A-5B3B5595B88D}">
      <dgm:prSet/>
      <dgm:spPr/>
      <dgm:t>
        <a:bodyPr/>
        <a:lstStyle/>
        <a:p>
          <a:endParaRPr lang="ru-RU"/>
        </a:p>
      </dgm:t>
    </dgm:pt>
    <dgm:pt modelId="{24A81B65-7E81-6042-8E1B-00E3D8EA9E83}" type="sibTrans" cxnId="{55660A4E-1809-B642-800A-5B3B5595B88D}">
      <dgm:prSet/>
      <dgm:spPr/>
      <dgm:t>
        <a:bodyPr/>
        <a:lstStyle/>
        <a:p>
          <a:endParaRPr lang="ru-RU"/>
        </a:p>
      </dgm:t>
    </dgm:pt>
    <dgm:pt modelId="{08919C7C-78F7-214D-9300-621CD37BFD38}">
      <dgm:prSet phldrT="[Текст]" custT="1"/>
      <dgm:spPr/>
      <dgm:t>
        <a:bodyPr/>
        <a:lstStyle/>
        <a:p>
          <a:pPr algn="ctr"/>
          <a:r>
            <a:rPr lang="ru-RU" sz="1400" dirty="0" smtClean="0"/>
            <a:t>Просмотр данных о водителях:</a:t>
          </a:r>
        </a:p>
        <a:p>
          <a:pPr algn="ctr"/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>- табельный номер</a:t>
          </a:r>
          <a:br>
            <a:rPr lang="ru-RU" sz="1400" dirty="0" smtClean="0"/>
          </a:br>
          <a:r>
            <a:rPr lang="ru-RU" sz="1400" dirty="0" smtClean="0"/>
            <a:t>- ФИО</a:t>
          </a:r>
          <a:br>
            <a:rPr lang="ru-RU" sz="1400" dirty="0" smtClean="0"/>
          </a:br>
          <a:r>
            <a:rPr lang="ru-RU" sz="1400" dirty="0" smtClean="0"/>
            <a:t>- Текущее</a:t>
          </a:r>
          <a:r>
            <a:rPr lang="ru-RU" sz="1400" baseline="0" dirty="0" smtClean="0"/>
            <a:t> ТС</a:t>
          </a:r>
          <a:br>
            <a:rPr lang="ru-RU" sz="1400" baseline="0" dirty="0" smtClean="0"/>
          </a:br>
          <a:r>
            <a:rPr lang="ru-RU" sz="1400" baseline="0" dirty="0" smtClean="0"/>
            <a:t>- Текущий маршрут</a:t>
          </a:r>
          <a:br>
            <a:rPr lang="ru-RU" sz="1400" baseline="0" dirty="0" smtClean="0"/>
          </a:br>
          <a:r>
            <a:rPr lang="ru-RU" sz="1400" baseline="0" dirty="0" smtClean="0"/>
            <a:t>-Доступные маршруты</a:t>
          </a:r>
          <a:br>
            <a:rPr lang="ru-RU" sz="1400" baseline="0" dirty="0" smtClean="0"/>
          </a:br>
          <a:r>
            <a:rPr lang="ru-RU" sz="1400" baseline="0" dirty="0" smtClean="0"/>
            <a:t>-Доступные марки ТС</a:t>
          </a:r>
        </a:p>
        <a:p>
          <a:pPr algn="ctr"/>
          <a:r>
            <a:rPr lang="ru-RU" sz="1400" baseline="0" dirty="0" smtClean="0"/>
            <a:t>-Квалификационный талон</a:t>
          </a:r>
          <a:endParaRPr lang="ru-RU" sz="1400" dirty="0"/>
        </a:p>
      </dgm:t>
    </dgm:pt>
    <dgm:pt modelId="{A630A8EB-8281-FD46-9A1D-BD4A1F018719}" type="parTrans" cxnId="{C747462B-E405-8F41-AEE4-1FBD4F6B9429}">
      <dgm:prSet/>
      <dgm:spPr/>
      <dgm:t>
        <a:bodyPr/>
        <a:lstStyle/>
        <a:p>
          <a:endParaRPr lang="ru-RU"/>
        </a:p>
      </dgm:t>
    </dgm:pt>
    <dgm:pt modelId="{0ACDC548-6B99-8948-8CC7-03873C2F8832}" type="sibTrans" cxnId="{C747462B-E405-8F41-AEE4-1FBD4F6B9429}">
      <dgm:prSet/>
      <dgm:spPr/>
      <dgm:t>
        <a:bodyPr/>
        <a:lstStyle/>
        <a:p>
          <a:endParaRPr lang="ru-RU"/>
        </a:p>
      </dgm:t>
    </dgm:pt>
    <dgm:pt modelId="{35E408E9-AF55-7942-AD61-EF12A422ECC2}">
      <dgm:prSet phldrT="[Текст]" custT="1"/>
      <dgm:spPr/>
      <dgm:t>
        <a:bodyPr/>
        <a:lstStyle/>
        <a:p>
          <a:r>
            <a:rPr lang="ru-RU" sz="2000" dirty="0" smtClean="0"/>
            <a:t>7. Управление ТС</a:t>
          </a:r>
          <a:endParaRPr lang="ru-RU" sz="2000" dirty="0"/>
        </a:p>
      </dgm:t>
    </dgm:pt>
    <dgm:pt modelId="{C9412A72-C9E3-0644-80AE-2CFDB3ECA1BA}" type="parTrans" cxnId="{B8D384F8-184B-E645-BFD6-E27D900336DE}">
      <dgm:prSet/>
      <dgm:spPr/>
      <dgm:t>
        <a:bodyPr/>
        <a:lstStyle/>
        <a:p>
          <a:endParaRPr lang="ru-RU"/>
        </a:p>
      </dgm:t>
    </dgm:pt>
    <dgm:pt modelId="{28897A8A-D2A8-9C4D-929A-75C73AED0D15}" type="sibTrans" cxnId="{B8D384F8-184B-E645-BFD6-E27D900336DE}">
      <dgm:prSet/>
      <dgm:spPr/>
      <dgm:t>
        <a:bodyPr/>
        <a:lstStyle/>
        <a:p>
          <a:endParaRPr lang="ru-RU"/>
        </a:p>
      </dgm:t>
    </dgm:pt>
    <dgm:pt modelId="{20ECD8E5-F004-E54E-83A2-8D0D4DEB0DB5}">
      <dgm:prSet phldrT="[Текст]" custT="1"/>
      <dgm:spPr/>
      <dgm:t>
        <a:bodyPr/>
        <a:lstStyle/>
        <a:p>
          <a:r>
            <a:rPr lang="ru-RU" sz="1400" dirty="0" smtClean="0"/>
            <a:t>Просмотр данных о ТС:</a:t>
          </a:r>
        </a:p>
        <a:p>
          <a:endParaRPr lang="ru-RU" sz="1400" dirty="0" smtClean="0"/>
        </a:p>
        <a:p>
          <a:endParaRPr lang="ru-RU" sz="1400" dirty="0" smtClean="0"/>
        </a:p>
        <a:p>
          <a:r>
            <a:rPr lang="ru-RU" sz="1400" dirty="0" smtClean="0"/>
            <a:t>- гос. Номер</a:t>
          </a:r>
        </a:p>
        <a:p>
          <a:r>
            <a:rPr lang="ru-RU" sz="1400" dirty="0" smtClean="0"/>
            <a:t>- водитель</a:t>
          </a:r>
          <a:br>
            <a:rPr lang="ru-RU" sz="1400" dirty="0" smtClean="0"/>
          </a:br>
          <a:r>
            <a:rPr lang="ru-RU" sz="1400" dirty="0" smtClean="0"/>
            <a:t>-</a:t>
          </a:r>
          <a:r>
            <a:rPr lang="en-US" sz="1400" baseline="0" dirty="0" smtClean="0"/>
            <a:t> </a:t>
          </a:r>
          <a:r>
            <a:rPr lang="ru-RU" sz="1400" baseline="0" dirty="0" smtClean="0"/>
            <a:t>Состояние ТС</a:t>
          </a:r>
          <a:br>
            <a:rPr lang="ru-RU" sz="1400" baseline="0" dirty="0" smtClean="0"/>
          </a:br>
          <a:r>
            <a:rPr lang="ru-RU" sz="1400" baseline="0" dirty="0" smtClean="0"/>
            <a:t>- История ДТП</a:t>
          </a:r>
          <a:br>
            <a:rPr lang="ru-RU" sz="1400" baseline="0" dirty="0" smtClean="0"/>
          </a:br>
          <a:r>
            <a:rPr lang="ru-RU" sz="1400" baseline="0" dirty="0" smtClean="0"/>
            <a:t>- Маршрут</a:t>
          </a:r>
          <a:endParaRPr lang="ru-RU" sz="1400" dirty="0"/>
        </a:p>
      </dgm:t>
    </dgm:pt>
    <dgm:pt modelId="{BF4525D1-D9E1-3742-AF42-60949B69BF1B}" type="parTrans" cxnId="{2B2CA62E-E8F5-C148-AC56-5D3D3BC6CE14}">
      <dgm:prSet/>
      <dgm:spPr/>
      <dgm:t>
        <a:bodyPr/>
        <a:lstStyle/>
        <a:p>
          <a:endParaRPr lang="ru-RU"/>
        </a:p>
      </dgm:t>
    </dgm:pt>
    <dgm:pt modelId="{D6E366DB-F72D-0E4F-BB72-F9E99109CB2C}" type="sibTrans" cxnId="{2B2CA62E-E8F5-C148-AC56-5D3D3BC6CE14}">
      <dgm:prSet/>
      <dgm:spPr/>
      <dgm:t>
        <a:bodyPr/>
        <a:lstStyle/>
        <a:p>
          <a:endParaRPr lang="ru-RU"/>
        </a:p>
      </dgm:t>
    </dgm:pt>
    <dgm:pt modelId="{5235A4CB-56DF-5F4C-8EFA-0C9771D2F047}">
      <dgm:prSet phldrT="[Текст]" custT="1"/>
      <dgm:spPr/>
      <dgm:t>
        <a:bodyPr/>
        <a:lstStyle/>
        <a:p>
          <a:r>
            <a:rPr lang="ru-RU" sz="2000" dirty="0" smtClean="0"/>
            <a:t>8. Безопасность движения</a:t>
          </a:r>
          <a:endParaRPr lang="ru-RU" sz="2000" dirty="0"/>
        </a:p>
      </dgm:t>
    </dgm:pt>
    <dgm:pt modelId="{B56BA37E-79D5-2547-AD61-C7B65B12771B}" type="parTrans" cxnId="{B4534061-7B19-6E4B-81A8-3CB6EF75EF85}">
      <dgm:prSet/>
      <dgm:spPr/>
      <dgm:t>
        <a:bodyPr/>
        <a:lstStyle/>
        <a:p>
          <a:endParaRPr lang="ru-RU"/>
        </a:p>
      </dgm:t>
    </dgm:pt>
    <dgm:pt modelId="{F102F0D4-F7DB-B74B-A364-AB096446282A}" type="sibTrans" cxnId="{B4534061-7B19-6E4B-81A8-3CB6EF75EF85}">
      <dgm:prSet/>
      <dgm:spPr/>
      <dgm:t>
        <a:bodyPr/>
        <a:lstStyle/>
        <a:p>
          <a:endParaRPr lang="ru-RU"/>
        </a:p>
      </dgm:t>
    </dgm:pt>
    <dgm:pt modelId="{3284495E-5ACD-5740-95B3-E6A284405817}">
      <dgm:prSet phldrT="[Текст]" custT="1"/>
      <dgm:spPr/>
      <dgm:t>
        <a:bodyPr/>
        <a:lstStyle/>
        <a:p>
          <a:r>
            <a:rPr lang="ru-RU" sz="1600" dirty="0" smtClean="0"/>
            <a:t>Безопасность водителя</a:t>
          </a:r>
          <a:endParaRPr lang="ru-RU" sz="1600" dirty="0"/>
        </a:p>
      </dgm:t>
    </dgm:pt>
    <dgm:pt modelId="{6A04C099-81E8-314F-BC55-23A4B6409947}" type="parTrans" cxnId="{D737BC6D-6130-034D-9EAB-2557446ED9BC}">
      <dgm:prSet/>
      <dgm:spPr/>
      <dgm:t>
        <a:bodyPr/>
        <a:lstStyle/>
        <a:p>
          <a:endParaRPr lang="ru-RU"/>
        </a:p>
      </dgm:t>
    </dgm:pt>
    <dgm:pt modelId="{C328393E-5DD3-964B-B21C-0644FDF79DE0}" type="sibTrans" cxnId="{D737BC6D-6130-034D-9EAB-2557446ED9BC}">
      <dgm:prSet/>
      <dgm:spPr/>
      <dgm:t>
        <a:bodyPr/>
        <a:lstStyle/>
        <a:p>
          <a:endParaRPr lang="ru-RU"/>
        </a:p>
      </dgm:t>
    </dgm:pt>
    <dgm:pt modelId="{02CE4CC1-D92A-8C40-8A5A-35CB1D8DDB9B}">
      <dgm:prSet custT="1"/>
      <dgm:spPr/>
      <dgm:t>
        <a:bodyPr/>
        <a:lstStyle/>
        <a:p>
          <a:r>
            <a:rPr lang="ru-RU" sz="2000" dirty="0" smtClean="0"/>
            <a:t>9. Архив </a:t>
          </a:r>
          <a:br>
            <a:rPr lang="ru-RU" sz="2000" dirty="0" smtClean="0"/>
          </a:br>
          <a:r>
            <a:rPr lang="ru-RU" sz="2000" dirty="0" smtClean="0"/>
            <a:t>(план выпуска)</a:t>
          </a:r>
          <a:endParaRPr lang="ru-RU" sz="2000" dirty="0"/>
        </a:p>
      </dgm:t>
    </dgm:pt>
    <dgm:pt modelId="{4143FD8A-668F-EE4F-98F1-258FD4E8D8ED}" type="parTrans" cxnId="{9C8141B7-E4CF-1446-9486-40062A7F7A5D}">
      <dgm:prSet/>
      <dgm:spPr/>
      <dgm:t>
        <a:bodyPr/>
        <a:lstStyle/>
        <a:p>
          <a:endParaRPr lang="ru-RU"/>
        </a:p>
      </dgm:t>
    </dgm:pt>
    <dgm:pt modelId="{8955C2C3-CEEB-C642-85E2-1633778C8008}" type="sibTrans" cxnId="{9C8141B7-E4CF-1446-9486-40062A7F7A5D}">
      <dgm:prSet/>
      <dgm:spPr/>
      <dgm:t>
        <a:bodyPr/>
        <a:lstStyle/>
        <a:p>
          <a:endParaRPr lang="ru-RU"/>
        </a:p>
      </dgm:t>
    </dgm:pt>
    <dgm:pt modelId="{0BFCAB22-EEFE-F548-B1B4-2C77B90FFA7F}">
      <dgm:prSet custT="1"/>
      <dgm:spPr/>
      <dgm:t>
        <a:bodyPr/>
        <a:lstStyle/>
        <a:p>
          <a:r>
            <a:rPr lang="ru-RU" sz="1600" dirty="0" smtClean="0"/>
            <a:t>Нарушения</a:t>
          </a:r>
          <a:endParaRPr lang="ru-RU" sz="1600" dirty="0"/>
        </a:p>
      </dgm:t>
    </dgm:pt>
    <dgm:pt modelId="{91F2BEFE-B75B-3F41-B138-F52B9050E7A7}" type="parTrans" cxnId="{112FAD0E-9E00-444D-A384-A5787AB420DD}">
      <dgm:prSet/>
      <dgm:spPr/>
      <dgm:t>
        <a:bodyPr/>
        <a:lstStyle/>
        <a:p>
          <a:endParaRPr lang="ru-RU"/>
        </a:p>
      </dgm:t>
    </dgm:pt>
    <dgm:pt modelId="{B9BE5DA8-BCE8-B345-B242-1688FAC14758}" type="sibTrans" cxnId="{112FAD0E-9E00-444D-A384-A5787AB420DD}">
      <dgm:prSet/>
      <dgm:spPr/>
      <dgm:t>
        <a:bodyPr/>
        <a:lstStyle/>
        <a:p>
          <a:endParaRPr lang="ru-RU"/>
        </a:p>
      </dgm:t>
    </dgm:pt>
    <dgm:pt modelId="{BDCAF2D0-4CC7-D044-8C23-2E3D963F6D95}">
      <dgm:prSet custT="1"/>
      <dgm:spPr/>
      <dgm:t>
        <a:bodyPr/>
        <a:lstStyle/>
        <a:p>
          <a:r>
            <a:rPr lang="ru-RU" sz="1600" dirty="0" smtClean="0"/>
            <a:t>Водители</a:t>
          </a:r>
          <a:endParaRPr lang="ru-RU" sz="1600" dirty="0"/>
        </a:p>
      </dgm:t>
    </dgm:pt>
    <dgm:pt modelId="{31BA0D4B-DF0A-5447-809B-E7057311F44E}" type="parTrans" cxnId="{B3E1CB43-7D06-2247-A95F-1677ED7555C3}">
      <dgm:prSet/>
      <dgm:spPr/>
      <dgm:t>
        <a:bodyPr/>
        <a:lstStyle/>
        <a:p>
          <a:endParaRPr lang="ru-RU"/>
        </a:p>
      </dgm:t>
    </dgm:pt>
    <dgm:pt modelId="{A78ABC76-DFB1-8743-BD0B-1C680EFDF120}" type="sibTrans" cxnId="{B3E1CB43-7D06-2247-A95F-1677ED7555C3}">
      <dgm:prSet/>
      <dgm:spPr/>
      <dgm:t>
        <a:bodyPr/>
        <a:lstStyle/>
        <a:p>
          <a:endParaRPr lang="ru-RU"/>
        </a:p>
      </dgm:t>
    </dgm:pt>
    <dgm:pt modelId="{FF17FD52-2EF2-964C-8A05-55C1A7D8E2F4}">
      <dgm:prSet phldrT="[Текст]" custT="1"/>
      <dgm:spPr/>
      <dgm:t>
        <a:bodyPr/>
        <a:lstStyle/>
        <a:p>
          <a:r>
            <a:rPr lang="ru-RU" sz="1600" dirty="0" smtClean="0"/>
            <a:t>Безопасность ТС</a:t>
          </a:r>
          <a:endParaRPr lang="ru-RU" sz="1600" dirty="0"/>
        </a:p>
      </dgm:t>
    </dgm:pt>
    <dgm:pt modelId="{7B8F5FBB-0CA5-A148-90AC-CEA2F57C09FC}" type="parTrans" cxnId="{7522CBB6-F43D-2A44-955B-B6163A5DD3F7}">
      <dgm:prSet/>
      <dgm:spPr/>
      <dgm:t>
        <a:bodyPr/>
        <a:lstStyle/>
        <a:p>
          <a:endParaRPr lang="ru-RU"/>
        </a:p>
      </dgm:t>
    </dgm:pt>
    <dgm:pt modelId="{51A455EE-D474-204D-9F9A-2DDAE9FB2825}" type="sibTrans" cxnId="{7522CBB6-F43D-2A44-955B-B6163A5DD3F7}">
      <dgm:prSet/>
      <dgm:spPr/>
      <dgm:t>
        <a:bodyPr/>
        <a:lstStyle/>
        <a:p>
          <a:endParaRPr lang="ru-RU"/>
        </a:p>
      </dgm:t>
    </dgm:pt>
    <dgm:pt modelId="{A80286EB-5B9B-A24A-912E-ED7A762EB73E}">
      <dgm:prSet phldrT="[Текст]" custT="1"/>
      <dgm:spPr/>
      <dgm:t>
        <a:bodyPr/>
        <a:lstStyle/>
        <a:p>
          <a:r>
            <a:rPr lang="ru-RU" sz="1600" dirty="0" smtClean="0"/>
            <a:t>Безопасность пассажира</a:t>
          </a:r>
          <a:endParaRPr lang="ru-RU" sz="1600" dirty="0"/>
        </a:p>
      </dgm:t>
    </dgm:pt>
    <dgm:pt modelId="{B1D5256C-548E-E847-BE56-0CD674385BA9}" type="parTrans" cxnId="{9B72DA81-1AB9-674D-BDB4-48E8F7E345AD}">
      <dgm:prSet/>
      <dgm:spPr/>
      <dgm:t>
        <a:bodyPr/>
        <a:lstStyle/>
        <a:p>
          <a:endParaRPr lang="ru-RU"/>
        </a:p>
      </dgm:t>
    </dgm:pt>
    <dgm:pt modelId="{06584EB7-A11F-7A41-B26F-E919D37E4FE8}" type="sibTrans" cxnId="{9B72DA81-1AB9-674D-BDB4-48E8F7E345AD}">
      <dgm:prSet/>
      <dgm:spPr/>
      <dgm:t>
        <a:bodyPr/>
        <a:lstStyle/>
        <a:p>
          <a:endParaRPr lang="ru-RU"/>
        </a:p>
      </dgm:t>
    </dgm:pt>
    <dgm:pt modelId="{44354FE4-873E-6747-91BD-C2075588DB17}">
      <dgm:prSet custT="1"/>
      <dgm:spPr/>
      <dgm:t>
        <a:bodyPr/>
        <a:lstStyle/>
        <a:p>
          <a:r>
            <a:rPr lang="ru-RU" sz="1600" dirty="0" smtClean="0"/>
            <a:t>Экологическая безопасность</a:t>
          </a:r>
          <a:endParaRPr lang="ru-RU" sz="1600" dirty="0"/>
        </a:p>
      </dgm:t>
    </dgm:pt>
    <dgm:pt modelId="{93B11854-8681-3A48-A17C-0ED35D8616A1}" type="parTrans" cxnId="{301164C0-F464-AC4A-8FFA-F7836D94E679}">
      <dgm:prSet/>
      <dgm:spPr/>
      <dgm:t>
        <a:bodyPr/>
        <a:lstStyle/>
        <a:p>
          <a:endParaRPr lang="ru-RU"/>
        </a:p>
      </dgm:t>
    </dgm:pt>
    <dgm:pt modelId="{B388EDCB-75A0-BF4E-BDD7-8E9A619E6A09}" type="sibTrans" cxnId="{301164C0-F464-AC4A-8FFA-F7836D94E679}">
      <dgm:prSet/>
      <dgm:spPr/>
      <dgm:t>
        <a:bodyPr/>
        <a:lstStyle/>
        <a:p>
          <a:endParaRPr lang="ru-RU"/>
        </a:p>
      </dgm:t>
    </dgm:pt>
    <dgm:pt modelId="{288D826C-E05F-524E-AD51-A6BF54F5DCBD}" type="pres">
      <dgm:prSet presAssocID="{0EBC1499-957A-EF43-B25B-C580FF43E12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E70269-658E-9C45-91B5-BE8848C73CD9}" type="pres">
      <dgm:prSet presAssocID="{EA316936-8D5A-A84B-B375-9DCC1004E590}" presName="compNode" presStyleCnt="0"/>
      <dgm:spPr/>
      <dgm:t>
        <a:bodyPr/>
        <a:lstStyle/>
        <a:p>
          <a:endParaRPr lang="ru-RU"/>
        </a:p>
      </dgm:t>
    </dgm:pt>
    <dgm:pt modelId="{11E4046C-04A9-4040-9C24-6427DF253D71}" type="pres">
      <dgm:prSet presAssocID="{EA316936-8D5A-A84B-B375-9DCC1004E590}" presName="aNode" presStyleLbl="bgShp" presStyleIdx="0" presStyleCnt="4"/>
      <dgm:spPr/>
      <dgm:t>
        <a:bodyPr/>
        <a:lstStyle/>
        <a:p>
          <a:endParaRPr lang="ru-RU"/>
        </a:p>
      </dgm:t>
    </dgm:pt>
    <dgm:pt modelId="{4A9B6D94-F18B-714C-A28B-BDA6C513785C}" type="pres">
      <dgm:prSet presAssocID="{EA316936-8D5A-A84B-B375-9DCC1004E590}" presName="textNode" presStyleLbl="bgShp" presStyleIdx="0" presStyleCnt="4"/>
      <dgm:spPr/>
      <dgm:t>
        <a:bodyPr/>
        <a:lstStyle/>
        <a:p>
          <a:endParaRPr lang="ru-RU"/>
        </a:p>
      </dgm:t>
    </dgm:pt>
    <dgm:pt modelId="{1009F41F-2125-984E-82DA-ECFDED71FF1B}" type="pres">
      <dgm:prSet presAssocID="{EA316936-8D5A-A84B-B375-9DCC1004E590}" presName="compChildNode" presStyleCnt="0"/>
      <dgm:spPr/>
      <dgm:t>
        <a:bodyPr/>
        <a:lstStyle/>
        <a:p>
          <a:endParaRPr lang="ru-RU"/>
        </a:p>
      </dgm:t>
    </dgm:pt>
    <dgm:pt modelId="{E3FE6C41-B37A-304F-9EC7-506D7563E623}" type="pres">
      <dgm:prSet presAssocID="{EA316936-8D5A-A84B-B375-9DCC1004E590}" presName="theInnerList" presStyleCnt="0"/>
      <dgm:spPr/>
      <dgm:t>
        <a:bodyPr/>
        <a:lstStyle/>
        <a:p>
          <a:endParaRPr lang="ru-RU"/>
        </a:p>
      </dgm:t>
    </dgm:pt>
    <dgm:pt modelId="{7946952D-79AA-CE41-AFEF-B0E0D5FB3AAF}" type="pres">
      <dgm:prSet presAssocID="{08919C7C-78F7-214D-9300-621CD37BFD38}" presName="childNode" presStyleLbl="node1" presStyleIdx="0" presStyleCnt="8" custScaleX="110455" custScaleY="104129" custLinFactNeighborX="-1717" custLinFactNeighborY="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1C82C-A26F-D346-ADAE-DE52A9672937}" type="pres">
      <dgm:prSet presAssocID="{EA316936-8D5A-A84B-B375-9DCC1004E590}" presName="aSpace" presStyleCnt="0"/>
      <dgm:spPr/>
      <dgm:t>
        <a:bodyPr/>
        <a:lstStyle/>
        <a:p>
          <a:endParaRPr lang="ru-RU"/>
        </a:p>
      </dgm:t>
    </dgm:pt>
    <dgm:pt modelId="{DAF487A7-3596-D944-BB61-494BF93E17B5}" type="pres">
      <dgm:prSet presAssocID="{35E408E9-AF55-7942-AD61-EF12A422ECC2}" presName="compNode" presStyleCnt="0"/>
      <dgm:spPr/>
      <dgm:t>
        <a:bodyPr/>
        <a:lstStyle/>
        <a:p>
          <a:endParaRPr lang="ru-RU"/>
        </a:p>
      </dgm:t>
    </dgm:pt>
    <dgm:pt modelId="{E8AC07D8-CC1E-9E4A-B2BF-C8A2F6361031}" type="pres">
      <dgm:prSet presAssocID="{35E408E9-AF55-7942-AD61-EF12A422ECC2}" presName="aNode" presStyleLbl="bgShp" presStyleIdx="1" presStyleCnt="4"/>
      <dgm:spPr/>
      <dgm:t>
        <a:bodyPr/>
        <a:lstStyle/>
        <a:p>
          <a:endParaRPr lang="ru-RU"/>
        </a:p>
      </dgm:t>
    </dgm:pt>
    <dgm:pt modelId="{9F745D83-C7EF-F349-BCFA-C2AB01615E9D}" type="pres">
      <dgm:prSet presAssocID="{35E408E9-AF55-7942-AD61-EF12A422ECC2}" presName="textNode" presStyleLbl="bgShp" presStyleIdx="1" presStyleCnt="4"/>
      <dgm:spPr/>
      <dgm:t>
        <a:bodyPr/>
        <a:lstStyle/>
        <a:p>
          <a:endParaRPr lang="ru-RU"/>
        </a:p>
      </dgm:t>
    </dgm:pt>
    <dgm:pt modelId="{17E324F5-A79F-EA45-9B72-C0C3DDD03F05}" type="pres">
      <dgm:prSet presAssocID="{35E408E9-AF55-7942-AD61-EF12A422ECC2}" presName="compChildNode" presStyleCnt="0"/>
      <dgm:spPr/>
      <dgm:t>
        <a:bodyPr/>
        <a:lstStyle/>
        <a:p>
          <a:endParaRPr lang="ru-RU"/>
        </a:p>
      </dgm:t>
    </dgm:pt>
    <dgm:pt modelId="{E3D96172-843A-EF48-A503-28BA10ACB771}" type="pres">
      <dgm:prSet presAssocID="{35E408E9-AF55-7942-AD61-EF12A422ECC2}" presName="theInnerList" presStyleCnt="0"/>
      <dgm:spPr/>
      <dgm:t>
        <a:bodyPr/>
        <a:lstStyle/>
        <a:p>
          <a:endParaRPr lang="ru-RU"/>
        </a:p>
      </dgm:t>
    </dgm:pt>
    <dgm:pt modelId="{366F6886-184B-1D49-BC23-3B6B94D90EC5}" type="pres">
      <dgm:prSet presAssocID="{20ECD8E5-F004-E54E-83A2-8D0D4DEB0DB5}" presName="childNode" presStyleLbl="node1" presStyleIdx="1" presStyleCnt="8" custScaleX="115093" custLinFactNeighborX="2381" custLinFactNeighborY="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AD0BB-F91A-4448-8F4D-CA7CB253F6F1}" type="pres">
      <dgm:prSet presAssocID="{35E408E9-AF55-7942-AD61-EF12A422ECC2}" presName="aSpace" presStyleCnt="0"/>
      <dgm:spPr/>
      <dgm:t>
        <a:bodyPr/>
        <a:lstStyle/>
        <a:p>
          <a:endParaRPr lang="ru-RU"/>
        </a:p>
      </dgm:t>
    </dgm:pt>
    <dgm:pt modelId="{E802DEFD-E276-494F-ADA6-6B7191868A26}" type="pres">
      <dgm:prSet presAssocID="{5235A4CB-56DF-5F4C-8EFA-0C9771D2F047}" presName="compNode" presStyleCnt="0"/>
      <dgm:spPr/>
      <dgm:t>
        <a:bodyPr/>
        <a:lstStyle/>
        <a:p>
          <a:endParaRPr lang="ru-RU"/>
        </a:p>
      </dgm:t>
    </dgm:pt>
    <dgm:pt modelId="{CB1FA133-06DC-3C44-9A38-59A2B816FDFB}" type="pres">
      <dgm:prSet presAssocID="{5235A4CB-56DF-5F4C-8EFA-0C9771D2F047}" presName="aNode" presStyleLbl="bgShp" presStyleIdx="2" presStyleCnt="4"/>
      <dgm:spPr/>
      <dgm:t>
        <a:bodyPr/>
        <a:lstStyle/>
        <a:p>
          <a:endParaRPr lang="ru-RU"/>
        </a:p>
      </dgm:t>
    </dgm:pt>
    <dgm:pt modelId="{4FC3F998-1C46-7F4C-92AD-DBF76E4175DC}" type="pres">
      <dgm:prSet presAssocID="{5235A4CB-56DF-5F4C-8EFA-0C9771D2F047}" presName="textNode" presStyleLbl="bgShp" presStyleIdx="2" presStyleCnt="4"/>
      <dgm:spPr/>
      <dgm:t>
        <a:bodyPr/>
        <a:lstStyle/>
        <a:p>
          <a:endParaRPr lang="ru-RU"/>
        </a:p>
      </dgm:t>
    </dgm:pt>
    <dgm:pt modelId="{70D292B5-8DDF-C545-8915-674EF43A0F2F}" type="pres">
      <dgm:prSet presAssocID="{5235A4CB-56DF-5F4C-8EFA-0C9771D2F047}" presName="compChildNode" presStyleCnt="0"/>
      <dgm:spPr/>
      <dgm:t>
        <a:bodyPr/>
        <a:lstStyle/>
        <a:p>
          <a:endParaRPr lang="ru-RU"/>
        </a:p>
      </dgm:t>
    </dgm:pt>
    <dgm:pt modelId="{224CDB20-1F76-7E4B-84FE-C485585D693E}" type="pres">
      <dgm:prSet presAssocID="{5235A4CB-56DF-5F4C-8EFA-0C9771D2F047}" presName="theInnerList" presStyleCnt="0"/>
      <dgm:spPr/>
      <dgm:t>
        <a:bodyPr/>
        <a:lstStyle/>
        <a:p>
          <a:endParaRPr lang="ru-RU"/>
        </a:p>
      </dgm:t>
    </dgm:pt>
    <dgm:pt modelId="{329ECC6E-B738-694D-940C-CC0D5986EA71}" type="pres">
      <dgm:prSet presAssocID="{3284495E-5ACD-5740-95B3-E6A284405817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BEE85-207B-9F4A-B429-440A701D1F9E}" type="pres">
      <dgm:prSet presAssocID="{3284495E-5ACD-5740-95B3-E6A284405817}" presName="aSpace2" presStyleCnt="0"/>
      <dgm:spPr/>
      <dgm:t>
        <a:bodyPr/>
        <a:lstStyle/>
        <a:p>
          <a:endParaRPr lang="ru-RU"/>
        </a:p>
      </dgm:t>
    </dgm:pt>
    <dgm:pt modelId="{6CDAF21C-EEE5-C345-8C98-0A435C70EFF3}" type="pres">
      <dgm:prSet presAssocID="{FF17FD52-2EF2-964C-8A05-55C1A7D8E2F4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6FCA7-E7B6-C54D-9A11-7ADD71AA8DC8}" type="pres">
      <dgm:prSet presAssocID="{FF17FD52-2EF2-964C-8A05-55C1A7D8E2F4}" presName="aSpace2" presStyleCnt="0"/>
      <dgm:spPr/>
      <dgm:t>
        <a:bodyPr/>
        <a:lstStyle/>
        <a:p>
          <a:endParaRPr lang="ru-RU"/>
        </a:p>
      </dgm:t>
    </dgm:pt>
    <dgm:pt modelId="{5D46D45A-8629-1B4F-A74B-1D575CFF2463}" type="pres">
      <dgm:prSet presAssocID="{A80286EB-5B9B-A24A-912E-ED7A762EB73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EF2E4-5AE7-F947-8C13-1D1F2A3838A8}" type="pres">
      <dgm:prSet presAssocID="{A80286EB-5B9B-A24A-912E-ED7A762EB73E}" presName="aSpace2" presStyleCnt="0"/>
      <dgm:spPr/>
    </dgm:pt>
    <dgm:pt modelId="{61886A2C-4B3C-B642-B5BA-DA7A719A1CA3}" type="pres">
      <dgm:prSet presAssocID="{44354FE4-873E-6747-91BD-C2075588DB17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145C9-B56C-9F4A-8114-8E3C70D9018F}" type="pres">
      <dgm:prSet presAssocID="{5235A4CB-56DF-5F4C-8EFA-0C9771D2F047}" presName="aSpace" presStyleCnt="0"/>
      <dgm:spPr/>
      <dgm:t>
        <a:bodyPr/>
        <a:lstStyle/>
        <a:p>
          <a:endParaRPr lang="ru-RU"/>
        </a:p>
      </dgm:t>
    </dgm:pt>
    <dgm:pt modelId="{379C31B0-EE79-7F4D-86CD-59242D8A2B38}" type="pres">
      <dgm:prSet presAssocID="{02CE4CC1-D92A-8C40-8A5A-35CB1D8DDB9B}" presName="compNode" presStyleCnt="0"/>
      <dgm:spPr/>
      <dgm:t>
        <a:bodyPr/>
        <a:lstStyle/>
        <a:p>
          <a:endParaRPr lang="ru-RU"/>
        </a:p>
      </dgm:t>
    </dgm:pt>
    <dgm:pt modelId="{6B67A178-6630-7B47-AB30-3CC7B7FCE25F}" type="pres">
      <dgm:prSet presAssocID="{02CE4CC1-D92A-8C40-8A5A-35CB1D8DDB9B}" presName="aNode" presStyleLbl="bgShp" presStyleIdx="3" presStyleCnt="4" custLinFactNeighborX="5960" custLinFactNeighborY="461"/>
      <dgm:spPr/>
      <dgm:t>
        <a:bodyPr/>
        <a:lstStyle/>
        <a:p>
          <a:endParaRPr lang="ru-RU"/>
        </a:p>
      </dgm:t>
    </dgm:pt>
    <dgm:pt modelId="{85557E24-EBED-4F44-898E-CD31576E9249}" type="pres">
      <dgm:prSet presAssocID="{02CE4CC1-D92A-8C40-8A5A-35CB1D8DDB9B}" presName="textNode" presStyleLbl="bgShp" presStyleIdx="3" presStyleCnt="4"/>
      <dgm:spPr/>
      <dgm:t>
        <a:bodyPr/>
        <a:lstStyle/>
        <a:p>
          <a:endParaRPr lang="ru-RU"/>
        </a:p>
      </dgm:t>
    </dgm:pt>
    <dgm:pt modelId="{308EE5E4-B8DF-3944-8B32-52F15B0F62A3}" type="pres">
      <dgm:prSet presAssocID="{02CE4CC1-D92A-8C40-8A5A-35CB1D8DDB9B}" presName="compChildNode" presStyleCnt="0"/>
      <dgm:spPr/>
      <dgm:t>
        <a:bodyPr/>
        <a:lstStyle/>
        <a:p>
          <a:endParaRPr lang="ru-RU"/>
        </a:p>
      </dgm:t>
    </dgm:pt>
    <dgm:pt modelId="{6052E77C-0317-6848-AADA-5F4334658EA0}" type="pres">
      <dgm:prSet presAssocID="{02CE4CC1-D92A-8C40-8A5A-35CB1D8DDB9B}" presName="theInnerList" presStyleCnt="0"/>
      <dgm:spPr/>
      <dgm:t>
        <a:bodyPr/>
        <a:lstStyle/>
        <a:p>
          <a:endParaRPr lang="ru-RU"/>
        </a:p>
      </dgm:t>
    </dgm:pt>
    <dgm:pt modelId="{21760A45-B899-A049-8D08-FF351DD7B7FC}" type="pres">
      <dgm:prSet presAssocID="{BDCAF2D0-4CC7-D044-8C23-2E3D963F6D95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E8935-6B40-C744-A9B3-E0FADF3C126E}" type="pres">
      <dgm:prSet presAssocID="{BDCAF2D0-4CC7-D044-8C23-2E3D963F6D95}" presName="aSpace2" presStyleCnt="0"/>
      <dgm:spPr/>
      <dgm:t>
        <a:bodyPr/>
        <a:lstStyle/>
        <a:p>
          <a:endParaRPr lang="ru-RU"/>
        </a:p>
      </dgm:t>
    </dgm:pt>
    <dgm:pt modelId="{F08FD46F-FB2B-7247-AE46-C6F0D576D607}" type="pres">
      <dgm:prSet presAssocID="{0BFCAB22-EEFE-F548-B1B4-2C77B90FFA7F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4C0B19-6ED2-054C-B092-BCE0BF9C8FBC}" type="presOf" srcId="{02CE4CC1-D92A-8C40-8A5A-35CB1D8DDB9B}" destId="{85557E24-EBED-4F44-898E-CD31576E9249}" srcOrd="1" destOrd="0" presId="urn:microsoft.com/office/officeart/2005/8/layout/lProcess2"/>
    <dgm:cxn modelId="{B4534061-7B19-6E4B-81A8-3CB6EF75EF85}" srcId="{0EBC1499-957A-EF43-B25B-C580FF43E125}" destId="{5235A4CB-56DF-5F4C-8EFA-0C9771D2F047}" srcOrd="2" destOrd="0" parTransId="{B56BA37E-79D5-2547-AD61-C7B65B12771B}" sibTransId="{F102F0D4-F7DB-B74B-A364-AB096446282A}"/>
    <dgm:cxn modelId="{3361871F-6946-9B42-81FC-94D0EDD368B2}" type="presOf" srcId="{44354FE4-873E-6747-91BD-C2075588DB17}" destId="{61886A2C-4B3C-B642-B5BA-DA7A719A1CA3}" srcOrd="0" destOrd="0" presId="urn:microsoft.com/office/officeart/2005/8/layout/lProcess2"/>
    <dgm:cxn modelId="{B3E1CB43-7D06-2247-A95F-1677ED7555C3}" srcId="{02CE4CC1-D92A-8C40-8A5A-35CB1D8DDB9B}" destId="{BDCAF2D0-4CC7-D044-8C23-2E3D963F6D95}" srcOrd="0" destOrd="0" parTransId="{31BA0D4B-DF0A-5447-809B-E7057311F44E}" sibTransId="{A78ABC76-DFB1-8743-BD0B-1C680EFDF120}"/>
    <dgm:cxn modelId="{EEE6D46D-7C47-0A47-A549-04B063E8870E}" type="presOf" srcId="{FF17FD52-2EF2-964C-8A05-55C1A7D8E2F4}" destId="{6CDAF21C-EEE5-C345-8C98-0A435C70EFF3}" srcOrd="0" destOrd="0" presId="urn:microsoft.com/office/officeart/2005/8/layout/lProcess2"/>
    <dgm:cxn modelId="{C50F998E-0F8A-1646-A810-B283CB4855C9}" type="presOf" srcId="{EA316936-8D5A-A84B-B375-9DCC1004E590}" destId="{11E4046C-04A9-4040-9C24-6427DF253D71}" srcOrd="0" destOrd="0" presId="urn:microsoft.com/office/officeart/2005/8/layout/lProcess2"/>
    <dgm:cxn modelId="{55660A4E-1809-B642-800A-5B3B5595B88D}" srcId="{0EBC1499-957A-EF43-B25B-C580FF43E125}" destId="{EA316936-8D5A-A84B-B375-9DCC1004E590}" srcOrd="0" destOrd="0" parTransId="{83AA2C82-C6E0-F642-A442-04B1E6028E8D}" sibTransId="{24A81B65-7E81-6042-8E1B-00E3D8EA9E83}"/>
    <dgm:cxn modelId="{B8D384F8-184B-E645-BFD6-E27D900336DE}" srcId="{0EBC1499-957A-EF43-B25B-C580FF43E125}" destId="{35E408E9-AF55-7942-AD61-EF12A422ECC2}" srcOrd="1" destOrd="0" parTransId="{C9412A72-C9E3-0644-80AE-2CFDB3ECA1BA}" sibTransId="{28897A8A-D2A8-9C4D-929A-75C73AED0D15}"/>
    <dgm:cxn modelId="{73B44767-7F98-514A-8EC0-F1AE0F9BDDB9}" type="presOf" srcId="{BDCAF2D0-4CC7-D044-8C23-2E3D963F6D95}" destId="{21760A45-B899-A049-8D08-FF351DD7B7FC}" srcOrd="0" destOrd="0" presId="urn:microsoft.com/office/officeart/2005/8/layout/lProcess2"/>
    <dgm:cxn modelId="{9B72DA81-1AB9-674D-BDB4-48E8F7E345AD}" srcId="{5235A4CB-56DF-5F4C-8EFA-0C9771D2F047}" destId="{A80286EB-5B9B-A24A-912E-ED7A762EB73E}" srcOrd="2" destOrd="0" parTransId="{B1D5256C-548E-E847-BE56-0CD674385BA9}" sibTransId="{06584EB7-A11F-7A41-B26F-E919D37E4FE8}"/>
    <dgm:cxn modelId="{1EFAA8A1-CFBC-0747-B76C-4496D021C4A1}" type="presOf" srcId="{A80286EB-5B9B-A24A-912E-ED7A762EB73E}" destId="{5D46D45A-8629-1B4F-A74B-1D575CFF2463}" srcOrd="0" destOrd="0" presId="urn:microsoft.com/office/officeart/2005/8/layout/lProcess2"/>
    <dgm:cxn modelId="{112FAD0E-9E00-444D-A384-A5787AB420DD}" srcId="{02CE4CC1-D92A-8C40-8A5A-35CB1D8DDB9B}" destId="{0BFCAB22-EEFE-F548-B1B4-2C77B90FFA7F}" srcOrd="1" destOrd="0" parTransId="{91F2BEFE-B75B-3F41-B138-F52B9050E7A7}" sibTransId="{B9BE5DA8-BCE8-B345-B242-1688FAC14758}"/>
    <dgm:cxn modelId="{C747462B-E405-8F41-AEE4-1FBD4F6B9429}" srcId="{EA316936-8D5A-A84B-B375-9DCC1004E590}" destId="{08919C7C-78F7-214D-9300-621CD37BFD38}" srcOrd="0" destOrd="0" parTransId="{A630A8EB-8281-FD46-9A1D-BD4A1F018719}" sibTransId="{0ACDC548-6B99-8948-8CC7-03873C2F8832}"/>
    <dgm:cxn modelId="{301164C0-F464-AC4A-8FFA-F7836D94E679}" srcId="{5235A4CB-56DF-5F4C-8EFA-0C9771D2F047}" destId="{44354FE4-873E-6747-91BD-C2075588DB17}" srcOrd="3" destOrd="0" parTransId="{93B11854-8681-3A48-A17C-0ED35D8616A1}" sibTransId="{B388EDCB-75A0-BF4E-BDD7-8E9A619E6A09}"/>
    <dgm:cxn modelId="{BC20C74A-F298-A940-9622-157ECB006C4F}" type="presOf" srcId="{20ECD8E5-F004-E54E-83A2-8D0D4DEB0DB5}" destId="{366F6886-184B-1D49-BC23-3B6B94D90EC5}" srcOrd="0" destOrd="0" presId="urn:microsoft.com/office/officeart/2005/8/layout/lProcess2"/>
    <dgm:cxn modelId="{1850D9FE-C3F7-0F42-B945-CA2472E104EC}" type="presOf" srcId="{5235A4CB-56DF-5F4C-8EFA-0C9771D2F047}" destId="{CB1FA133-06DC-3C44-9A38-59A2B816FDFB}" srcOrd="0" destOrd="0" presId="urn:microsoft.com/office/officeart/2005/8/layout/lProcess2"/>
    <dgm:cxn modelId="{7522CBB6-F43D-2A44-955B-B6163A5DD3F7}" srcId="{5235A4CB-56DF-5F4C-8EFA-0C9771D2F047}" destId="{FF17FD52-2EF2-964C-8A05-55C1A7D8E2F4}" srcOrd="1" destOrd="0" parTransId="{7B8F5FBB-0CA5-A148-90AC-CEA2F57C09FC}" sibTransId="{51A455EE-D474-204D-9F9A-2DDAE9FB2825}"/>
    <dgm:cxn modelId="{9C8141B7-E4CF-1446-9486-40062A7F7A5D}" srcId="{0EBC1499-957A-EF43-B25B-C580FF43E125}" destId="{02CE4CC1-D92A-8C40-8A5A-35CB1D8DDB9B}" srcOrd="3" destOrd="0" parTransId="{4143FD8A-668F-EE4F-98F1-258FD4E8D8ED}" sibTransId="{8955C2C3-CEEB-C642-85E2-1633778C8008}"/>
    <dgm:cxn modelId="{A346328C-6158-B54D-8D7D-BF84E2B6F903}" type="presOf" srcId="{02CE4CC1-D92A-8C40-8A5A-35CB1D8DDB9B}" destId="{6B67A178-6630-7B47-AB30-3CC7B7FCE25F}" srcOrd="0" destOrd="0" presId="urn:microsoft.com/office/officeart/2005/8/layout/lProcess2"/>
    <dgm:cxn modelId="{923943A6-8910-6C48-9B84-45635D3092DC}" type="presOf" srcId="{0BFCAB22-EEFE-F548-B1B4-2C77B90FFA7F}" destId="{F08FD46F-FB2B-7247-AE46-C6F0D576D607}" srcOrd="0" destOrd="0" presId="urn:microsoft.com/office/officeart/2005/8/layout/lProcess2"/>
    <dgm:cxn modelId="{D737BC6D-6130-034D-9EAB-2557446ED9BC}" srcId="{5235A4CB-56DF-5F4C-8EFA-0C9771D2F047}" destId="{3284495E-5ACD-5740-95B3-E6A284405817}" srcOrd="0" destOrd="0" parTransId="{6A04C099-81E8-314F-BC55-23A4B6409947}" sibTransId="{C328393E-5DD3-964B-B21C-0644FDF79DE0}"/>
    <dgm:cxn modelId="{0D60C958-98B8-2145-8604-05A0D90BA66D}" type="presOf" srcId="{EA316936-8D5A-A84B-B375-9DCC1004E590}" destId="{4A9B6D94-F18B-714C-A28B-BDA6C513785C}" srcOrd="1" destOrd="0" presId="urn:microsoft.com/office/officeart/2005/8/layout/lProcess2"/>
    <dgm:cxn modelId="{6E12A3E3-B84D-534A-8B1A-A75C67D47EBA}" type="presOf" srcId="{5235A4CB-56DF-5F4C-8EFA-0C9771D2F047}" destId="{4FC3F998-1C46-7F4C-92AD-DBF76E4175DC}" srcOrd="1" destOrd="0" presId="urn:microsoft.com/office/officeart/2005/8/layout/lProcess2"/>
    <dgm:cxn modelId="{C3C292DC-3F69-C444-909B-871EAB1EBF32}" type="presOf" srcId="{3284495E-5ACD-5740-95B3-E6A284405817}" destId="{329ECC6E-B738-694D-940C-CC0D5986EA71}" srcOrd="0" destOrd="0" presId="urn:microsoft.com/office/officeart/2005/8/layout/lProcess2"/>
    <dgm:cxn modelId="{8C3048A3-E7FE-8242-BFD4-FC3F0E957031}" type="presOf" srcId="{35E408E9-AF55-7942-AD61-EF12A422ECC2}" destId="{9F745D83-C7EF-F349-BCFA-C2AB01615E9D}" srcOrd="1" destOrd="0" presId="urn:microsoft.com/office/officeart/2005/8/layout/lProcess2"/>
    <dgm:cxn modelId="{B07BF108-C8C9-4A46-A6F1-FB9A2E4DF771}" type="presOf" srcId="{35E408E9-AF55-7942-AD61-EF12A422ECC2}" destId="{E8AC07D8-CC1E-9E4A-B2BF-C8A2F6361031}" srcOrd="0" destOrd="0" presId="urn:microsoft.com/office/officeart/2005/8/layout/lProcess2"/>
    <dgm:cxn modelId="{9EBCA246-F648-F847-BEC0-968F98562B7B}" type="presOf" srcId="{0EBC1499-957A-EF43-B25B-C580FF43E125}" destId="{288D826C-E05F-524E-AD51-A6BF54F5DCBD}" srcOrd="0" destOrd="0" presId="urn:microsoft.com/office/officeart/2005/8/layout/lProcess2"/>
    <dgm:cxn modelId="{2B2CA62E-E8F5-C148-AC56-5D3D3BC6CE14}" srcId="{35E408E9-AF55-7942-AD61-EF12A422ECC2}" destId="{20ECD8E5-F004-E54E-83A2-8D0D4DEB0DB5}" srcOrd="0" destOrd="0" parTransId="{BF4525D1-D9E1-3742-AF42-60949B69BF1B}" sibTransId="{D6E366DB-F72D-0E4F-BB72-F9E99109CB2C}"/>
    <dgm:cxn modelId="{A5DD8F48-93C2-0A44-8FC3-EED6075A8DBC}" type="presOf" srcId="{08919C7C-78F7-214D-9300-621CD37BFD38}" destId="{7946952D-79AA-CE41-AFEF-B0E0D5FB3AAF}" srcOrd="0" destOrd="0" presId="urn:microsoft.com/office/officeart/2005/8/layout/lProcess2"/>
    <dgm:cxn modelId="{E6E32720-AE54-C449-BD07-3F5A2C2D1850}" type="presParOf" srcId="{288D826C-E05F-524E-AD51-A6BF54F5DCBD}" destId="{36E70269-658E-9C45-91B5-BE8848C73CD9}" srcOrd="0" destOrd="0" presId="urn:microsoft.com/office/officeart/2005/8/layout/lProcess2"/>
    <dgm:cxn modelId="{43908017-B8BA-E441-8E51-90ABB57F1A8F}" type="presParOf" srcId="{36E70269-658E-9C45-91B5-BE8848C73CD9}" destId="{11E4046C-04A9-4040-9C24-6427DF253D71}" srcOrd="0" destOrd="0" presId="urn:microsoft.com/office/officeart/2005/8/layout/lProcess2"/>
    <dgm:cxn modelId="{B9107C38-85EC-C745-9BE1-0A3F672C69CE}" type="presParOf" srcId="{36E70269-658E-9C45-91B5-BE8848C73CD9}" destId="{4A9B6D94-F18B-714C-A28B-BDA6C513785C}" srcOrd="1" destOrd="0" presId="urn:microsoft.com/office/officeart/2005/8/layout/lProcess2"/>
    <dgm:cxn modelId="{6AE76DBA-6511-DF43-9952-6F0D24C6A0F7}" type="presParOf" srcId="{36E70269-658E-9C45-91B5-BE8848C73CD9}" destId="{1009F41F-2125-984E-82DA-ECFDED71FF1B}" srcOrd="2" destOrd="0" presId="urn:microsoft.com/office/officeart/2005/8/layout/lProcess2"/>
    <dgm:cxn modelId="{7DD15B67-7F3A-9648-81B2-ED56C7C1A656}" type="presParOf" srcId="{1009F41F-2125-984E-82DA-ECFDED71FF1B}" destId="{E3FE6C41-B37A-304F-9EC7-506D7563E623}" srcOrd="0" destOrd="0" presId="urn:microsoft.com/office/officeart/2005/8/layout/lProcess2"/>
    <dgm:cxn modelId="{E4AC1CF1-B706-B44D-B129-02B2A13FE715}" type="presParOf" srcId="{E3FE6C41-B37A-304F-9EC7-506D7563E623}" destId="{7946952D-79AA-CE41-AFEF-B0E0D5FB3AAF}" srcOrd="0" destOrd="0" presId="urn:microsoft.com/office/officeart/2005/8/layout/lProcess2"/>
    <dgm:cxn modelId="{0C2F193E-7686-1441-AD5F-28405457C5E5}" type="presParOf" srcId="{288D826C-E05F-524E-AD51-A6BF54F5DCBD}" destId="{2321C82C-A26F-D346-ADAE-DE52A9672937}" srcOrd="1" destOrd="0" presId="urn:microsoft.com/office/officeart/2005/8/layout/lProcess2"/>
    <dgm:cxn modelId="{61D81001-7E49-CF46-BA87-00917B29F130}" type="presParOf" srcId="{288D826C-E05F-524E-AD51-A6BF54F5DCBD}" destId="{DAF487A7-3596-D944-BB61-494BF93E17B5}" srcOrd="2" destOrd="0" presId="urn:microsoft.com/office/officeart/2005/8/layout/lProcess2"/>
    <dgm:cxn modelId="{E88C1D62-739D-7E47-BA30-A502455760A5}" type="presParOf" srcId="{DAF487A7-3596-D944-BB61-494BF93E17B5}" destId="{E8AC07D8-CC1E-9E4A-B2BF-C8A2F6361031}" srcOrd="0" destOrd="0" presId="urn:microsoft.com/office/officeart/2005/8/layout/lProcess2"/>
    <dgm:cxn modelId="{B4C810A6-9AD6-E141-A3A0-33E45799CA47}" type="presParOf" srcId="{DAF487A7-3596-D944-BB61-494BF93E17B5}" destId="{9F745D83-C7EF-F349-BCFA-C2AB01615E9D}" srcOrd="1" destOrd="0" presId="urn:microsoft.com/office/officeart/2005/8/layout/lProcess2"/>
    <dgm:cxn modelId="{3848537A-F746-0D45-9AFE-9C5FF0059188}" type="presParOf" srcId="{DAF487A7-3596-D944-BB61-494BF93E17B5}" destId="{17E324F5-A79F-EA45-9B72-C0C3DDD03F05}" srcOrd="2" destOrd="0" presId="urn:microsoft.com/office/officeart/2005/8/layout/lProcess2"/>
    <dgm:cxn modelId="{1FF1E26E-9EFF-7A4C-BCEA-2B15AB3EEEEE}" type="presParOf" srcId="{17E324F5-A79F-EA45-9B72-C0C3DDD03F05}" destId="{E3D96172-843A-EF48-A503-28BA10ACB771}" srcOrd="0" destOrd="0" presId="urn:microsoft.com/office/officeart/2005/8/layout/lProcess2"/>
    <dgm:cxn modelId="{F8BAAB2D-B982-764F-BE15-E1B3A99505EC}" type="presParOf" srcId="{E3D96172-843A-EF48-A503-28BA10ACB771}" destId="{366F6886-184B-1D49-BC23-3B6B94D90EC5}" srcOrd="0" destOrd="0" presId="urn:microsoft.com/office/officeart/2005/8/layout/lProcess2"/>
    <dgm:cxn modelId="{C1B31E7A-409B-AA46-AD7D-5E14582DABB2}" type="presParOf" srcId="{288D826C-E05F-524E-AD51-A6BF54F5DCBD}" destId="{6F2AD0BB-F91A-4448-8F4D-CA7CB253F6F1}" srcOrd="3" destOrd="0" presId="urn:microsoft.com/office/officeart/2005/8/layout/lProcess2"/>
    <dgm:cxn modelId="{483BCD15-2395-E942-B960-61D2298F9E70}" type="presParOf" srcId="{288D826C-E05F-524E-AD51-A6BF54F5DCBD}" destId="{E802DEFD-E276-494F-ADA6-6B7191868A26}" srcOrd="4" destOrd="0" presId="urn:microsoft.com/office/officeart/2005/8/layout/lProcess2"/>
    <dgm:cxn modelId="{83430448-10BD-9A49-81AC-21D39D15C72F}" type="presParOf" srcId="{E802DEFD-E276-494F-ADA6-6B7191868A26}" destId="{CB1FA133-06DC-3C44-9A38-59A2B816FDFB}" srcOrd="0" destOrd="0" presId="urn:microsoft.com/office/officeart/2005/8/layout/lProcess2"/>
    <dgm:cxn modelId="{B6D240E4-B60F-9B44-9D27-B30FBA158EE4}" type="presParOf" srcId="{E802DEFD-E276-494F-ADA6-6B7191868A26}" destId="{4FC3F998-1C46-7F4C-92AD-DBF76E4175DC}" srcOrd="1" destOrd="0" presId="urn:microsoft.com/office/officeart/2005/8/layout/lProcess2"/>
    <dgm:cxn modelId="{7B58DBA8-FF60-424D-809D-56308E3D6C12}" type="presParOf" srcId="{E802DEFD-E276-494F-ADA6-6B7191868A26}" destId="{70D292B5-8DDF-C545-8915-674EF43A0F2F}" srcOrd="2" destOrd="0" presId="urn:microsoft.com/office/officeart/2005/8/layout/lProcess2"/>
    <dgm:cxn modelId="{6913DAF1-A70D-884E-8D56-DEC27EAEF9D7}" type="presParOf" srcId="{70D292B5-8DDF-C545-8915-674EF43A0F2F}" destId="{224CDB20-1F76-7E4B-84FE-C485585D693E}" srcOrd="0" destOrd="0" presId="urn:microsoft.com/office/officeart/2005/8/layout/lProcess2"/>
    <dgm:cxn modelId="{6EADB04B-5475-0C4E-B725-BCE5B8D3C357}" type="presParOf" srcId="{224CDB20-1F76-7E4B-84FE-C485585D693E}" destId="{329ECC6E-B738-694D-940C-CC0D5986EA71}" srcOrd="0" destOrd="0" presId="urn:microsoft.com/office/officeart/2005/8/layout/lProcess2"/>
    <dgm:cxn modelId="{38F7F818-8A02-2D4A-A803-E71822B41DB2}" type="presParOf" srcId="{224CDB20-1F76-7E4B-84FE-C485585D693E}" destId="{F53BEE85-207B-9F4A-B429-440A701D1F9E}" srcOrd="1" destOrd="0" presId="urn:microsoft.com/office/officeart/2005/8/layout/lProcess2"/>
    <dgm:cxn modelId="{3DCD8D06-3E5B-A34C-BB81-CB71F2758425}" type="presParOf" srcId="{224CDB20-1F76-7E4B-84FE-C485585D693E}" destId="{6CDAF21C-EEE5-C345-8C98-0A435C70EFF3}" srcOrd="2" destOrd="0" presId="urn:microsoft.com/office/officeart/2005/8/layout/lProcess2"/>
    <dgm:cxn modelId="{EDE40756-84EB-4F4A-BE1B-07F9D4082CFE}" type="presParOf" srcId="{224CDB20-1F76-7E4B-84FE-C485585D693E}" destId="{2D56FCA7-E7B6-C54D-9A11-7ADD71AA8DC8}" srcOrd="3" destOrd="0" presId="urn:microsoft.com/office/officeart/2005/8/layout/lProcess2"/>
    <dgm:cxn modelId="{02D0B919-33DD-C44A-AF50-484336CBC086}" type="presParOf" srcId="{224CDB20-1F76-7E4B-84FE-C485585D693E}" destId="{5D46D45A-8629-1B4F-A74B-1D575CFF2463}" srcOrd="4" destOrd="0" presId="urn:microsoft.com/office/officeart/2005/8/layout/lProcess2"/>
    <dgm:cxn modelId="{C61FFD7B-0082-4E47-93FB-080815637BAB}" type="presParOf" srcId="{224CDB20-1F76-7E4B-84FE-C485585D693E}" destId="{985EF2E4-5AE7-F947-8C13-1D1F2A3838A8}" srcOrd="5" destOrd="0" presId="urn:microsoft.com/office/officeart/2005/8/layout/lProcess2"/>
    <dgm:cxn modelId="{D750D384-65F4-2646-B503-A585355336BC}" type="presParOf" srcId="{224CDB20-1F76-7E4B-84FE-C485585D693E}" destId="{61886A2C-4B3C-B642-B5BA-DA7A719A1CA3}" srcOrd="6" destOrd="0" presId="urn:microsoft.com/office/officeart/2005/8/layout/lProcess2"/>
    <dgm:cxn modelId="{CEB872CE-BB38-7745-A44D-0BF5E11DAC84}" type="presParOf" srcId="{288D826C-E05F-524E-AD51-A6BF54F5DCBD}" destId="{F43145C9-B56C-9F4A-8114-8E3C70D9018F}" srcOrd="5" destOrd="0" presId="urn:microsoft.com/office/officeart/2005/8/layout/lProcess2"/>
    <dgm:cxn modelId="{E589414D-7CC1-094E-A516-CEF0CC2D443B}" type="presParOf" srcId="{288D826C-E05F-524E-AD51-A6BF54F5DCBD}" destId="{379C31B0-EE79-7F4D-86CD-59242D8A2B38}" srcOrd="6" destOrd="0" presId="urn:microsoft.com/office/officeart/2005/8/layout/lProcess2"/>
    <dgm:cxn modelId="{C5B9328C-89C5-8144-AACE-E9DCD17FCA69}" type="presParOf" srcId="{379C31B0-EE79-7F4D-86CD-59242D8A2B38}" destId="{6B67A178-6630-7B47-AB30-3CC7B7FCE25F}" srcOrd="0" destOrd="0" presId="urn:microsoft.com/office/officeart/2005/8/layout/lProcess2"/>
    <dgm:cxn modelId="{B5BA8C0D-C460-1449-A9F5-DA655188CE4A}" type="presParOf" srcId="{379C31B0-EE79-7F4D-86CD-59242D8A2B38}" destId="{85557E24-EBED-4F44-898E-CD31576E9249}" srcOrd="1" destOrd="0" presId="urn:microsoft.com/office/officeart/2005/8/layout/lProcess2"/>
    <dgm:cxn modelId="{386F015A-A342-D74E-9226-44B301E407E9}" type="presParOf" srcId="{379C31B0-EE79-7F4D-86CD-59242D8A2B38}" destId="{308EE5E4-B8DF-3944-8B32-52F15B0F62A3}" srcOrd="2" destOrd="0" presId="urn:microsoft.com/office/officeart/2005/8/layout/lProcess2"/>
    <dgm:cxn modelId="{1648AA6C-A356-DC41-8658-283A3D92EFE1}" type="presParOf" srcId="{308EE5E4-B8DF-3944-8B32-52F15B0F62A3}" destId="{6052E77C-0317-6848-AADA-5F4334658EA0}" srcOrd="0" destOrd="0" presId="urn:microsoft.com/office/officeart/2005/8/layout/lProcess2"/>
    <dgm:cxn modelId="{B9E19385-C2B4-004F-A123-178E42A9B009}" type="presParOf" srcId="{6052E77C-0317-6848-AADA-5F4334658EA0}" destId="{21760A45-B899-A049-8D08-FF351DD7B7FC}" srcOrd="0" destOrd="0" presId="urn:microsoft.com/office/officeart/2005/8/layout/lProcess2"/>
    <dgm:cxn modelId="{1F3E0FC4-B67B-F44C-90BE-2E736907DE96}" type="presParOf" srcId="{6052E77C-0317-6848-AADA-5F4334658EA0}" destId="{20BE8935-6B40-C744-A9B3-E0FADF3C126E}" srcOrd="1" destOrd="0" presId="urn:microsoft.com/office/officeart/2005/8/layout/lProcess2"/>
    <dgm:cxn modelId="{CC502F56-499A-3840-B1E6-E803E52A1E10}" type="presParOf" srcId="{6052E77C-0317-6848-AADA-5F4334658EA0}" destId="{F08FD46F-FB2B-7247-AE46-C6F0D576D60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E4046C-04A9-4040-9C24-6427DF253D71}">
      <dsp:nvSpPr>
        <dsp:cNvPr id="0" name=""/>
        <dsp:cNvSpPr/>
      </dsp:nvSpPr>
      <dsp:spPr>
        <a:xfrm>
          <a:off x="4624" y="0"/>
          <a:ext cx="1622896" cy="49928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Управление маршрутами</a:t>
          </a:r>
          <a:endParaRPr lang="ru-RU" sz="1800" kern="1200" dirty="0"/>
        </a:p>
      </dsp:txBody>
      <dsp:txXfrm>
        <a:off x="4624" y="0"/>
        <a:ext cx="1622896" cy="1497840"/>
      </dsp:txXfrm>
    </dsp:sp>
    <dsp:sp modelId="{7946952D-79AA-CE41-AFEF-B0E0D5FB3AAF}">
      <dsp:nvSpPr>
        <dsp:cNvPr id="0" name=""/>
        <dsp:cNvSpPr/>
      </dsp:nvSpPr>
      <dsp:spPr>
        <a:xfrm>
          <a:off x="166914" y="1498267"/>
          <a:ext cx="1298317" cy="980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Мониторинг ТС на карте, видео с регистратора</a:t>
          </a:r>
          <a:endParaRPr lang="ru-RU" sz="1600" kern="1200" dirty="0"/>
        </a:p>
      </dsp:txBody>
      <dsp:txXfrm>
        <a:off x="166914" y="1498267"/>
        <a:ext cx="1298317" cy="980885"/>
      </dsp:txXfrm>
    </dsp:sp>
    <dsp:sp modelId="{E7E93B72-C616-2F4A-A249-F84429EE3036}">
      <dsp:nvSpPr>
        <dsp:cNvPr id="0" name=""/>
        <dsp:cNvSpPr/>
      </dsp:nvSpPr>
      <dsp:spPr>
        <a:xfrm>
          <a:off x="166914" y="2630058"/>
          <a:ext cx="1298317" cy="980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Редактор маршрутов</a:t>
          </a:r>
          <a:endParaRPr lang="ru-RU" sz="1600" kern="1200" dirty="0"/>
        </a:p>
      </dsp:txBody>
      <dsp:txXfrm>
        <a:off x="166914" y="2630058"/>
        <a:ext cx="1298317" cy="980885"/>
      </dsp:txXfrm>
    </dsp:sp>
    <dsp:sp modelId="{B1C1C410-5498-F84F-BD72-51E836D22648}">
      <dsp:nvSpPr>
        <dsp:cNvPr id="0" name=""/>
        <dsp:cNvSpPr/>
      </dsp:nvSpPr>
      <dsp:spPr>
        <a:xfrm>
          <a:off x="166914" y="3761849"/>
          <a:ext cx="1298317" cy="980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Отчеты</a:t>
          </a:r>
          <a:endParaRPr lang="ru-RU" sz="1300" kern="1200" dirty="0"/>
        </a:p>
      </dsp:txBody>
      <dsp:txXfrm>
        <a:off x="166914" y="3761849"/>
        <a:ext cx="1298317" cy="980885"/>
      </dsp:txXfrm>
    </dsp:sp>
    <dsp:sp modelId="{6EAD2249-A0A3-1142-B230-867284D620A3}">
      <dsp:nvSpPr>
        <dsp:cNvPr id="0" name=""/>
        <dsp:cNvSpPr/>
      </dsp:nvSpPr>
      <dsp:spPr>
        <a:xfrm>
          <a:off x="1749238" y="0"/>
          <a:ext cx="1622896" cy="49928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2.Передача смены</a:t>
          </a:r>
          <a:endParaRPr lang="ru-RU" sz="1800" kern="1200" dirty="0"/>
        </a:p>
      </dsp:txBody>
      <dsp:txXfrm>
        <a:off x="1749238" y="0"/>
        <a:ext cx="1622896" cy="1497840"/>
      </dsp:txXfrm>
    </dsp:sp>
    <dsp:sp modelId="{3FFE6228-58DD-DA4A-94AB-AA7B27A94246}">
      <dsp:nvSpPr>
        <dsp:cNvPr id="0" name=""/>
        <dsp:cNvSpPr/>
      </dsp:nvSpPr>
      <dsp:spPr>
        <a:xfrm>
          <a:off x="1911527" y="1499303"/>
          <a:ext cx="1298317" cy="1505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Количество аварий </a:t>
          </a:r>
          <a:endParaRPr lang="ru-RU" sz="1300" kern="1200" dirty="0"/>
        </a:p>
      </dsp:txBody>
      <dsp:txXfrm>
        <a:off x="1911527" y="1499303"/>
        <a:ext cx="1298317" cy="1505398"/>
      </dsp:txXfrm>
    </dsp:sp>
    <dsp:sp modelId="{1B3307F5-E847-9B46-8162-3879A5B04166}">
      <dsp:nvSpPr>
        <dsp:cNvPr id="0" name=""/>
        <dsp:cNvSpPr/>
      </dsp:nvSpPr>
      <dsp:spPr>
        <a:xfrm>
          <a:off x="1911527" y="3236301"/>
          <a:ext cx="1298317" cy="1505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Тип неисправностей   </a:t>
          </a:r>
          <a:endParaRPr lang="ru-RU" sz="1300" kern="1200" dirty="0"/>
        </a:p>
      </dsp:txBody>
      <dsp:txXfrm>
        <a:off x="1911527" y="3236301"/>
        <a:ext cx="1298317" cy="1505398"/>
      </dsp:txXfrm>
    </dsp:sp>
    <dsp:sp modelId="{E8AC07D8-CC1E-9E4A-B2BF-C8A2F6361031}">
      <dsp:nvSpPr>
        <dsp:cNvPr id="0" name=""/>
        <dsp:cNvSpPr/>
      </dsp:nvSpPr>
      <dsp:spPr>
        <a:xfrm>
          <a:off x="3493851" y="0"/>
          <a:ext cx="1622896" cy="49928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Мониторинг</a:t>
          </a:r>
          <a:endParaRPr lang="ru-RU" sz="1800" kern="1200" dirty="0"/>
        </a:p>
      </dsp:txBody>
      <dsp:txXfrm>
        <a:off x="3493851" y="0"/>
        <a:ext cx="1622896" cy="1497840"/>
      </dsp:txXfrm>
    </dsp:sp>
    <dsp:sp modelId="{366F6886-184B-1D49-BC23-3B6B94D90EC5}">
      <dsp:nvSpPr>
        <dsp:cNvPr id="0" name=""/>
        <dsp:cNvSpPr/>
      </dsp:nvSpPr>
      <dsp:spPr>
        <a:xfrm>
          <a:off x="3568836" y="1472531"/>
          <a:ext cx="1494272" cy="72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Местоположение ТС</a:t>
          </a:r>
          <a:endParaRPr lang="ru-RU" sz="1600" kern="1200" dirty="0"/>
        </a:p>
      </dsp:txBody>
      <dsp:txXfrm>
        <a:off x="3568836" y="1472531"/>
        <a:ext cx="1494272" cy="724968"/>
      </dsp:txXfrm>
    </dsp:sp>
    <dsp:sp modelId="{5C85F982-CAAB-5447-B7C2-309DC8AC5866}">
      <dsp:nvSpPr>
        <dsp:cNvPr id="0" name=""/>
        <dsp:cNvSpPr/>
      </dsp:nvSpPr>
      <dsp:spPr>
        <a:xfrm>
          <a:off x="3568829" y="2298129"/>
          <a:ext cx="1494285" cy="72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Маршруты ТС</a:t>
          </a:r>
          <a:endParaRPr lang="ru-RU" sz="1600" kern="1200" dirty="0"/>
        </a:p>
      </dsp:txBody>
      <dsp:txXfrm>
        <a:off x="3568829" y="2298129"/>
        <a:ext cx="1494285" cy="724968"/>
      </dsp:txXfrm>
    </dsp:sp>
    <dsp:sp modelId="{6993D74A-821A-784D-A063-9F5B82C428AE}">
      <dsp:nvSpPr>
        <dsp:cNvPr id="0" name=""/>
        <dsp:cNvSpPr/>
      </dsp:nvSpPr>
      <dsp:spPr>
        <a:xfrm>
          <a:off x="3568829" y="3125184"/>
          <a:ext cx="1494285" cy="729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Отображение траектории движения</a:t>
          </a:r>
          <a:endParaRPr lang="ru-RU" sz="1600" kern="1200" dirty="0"/>
        </a:p>
      </dsp:txBody>
      <dsp:txXfrm>
        <a:off x="3568829" y="3125184"/>
        <a:ext cx="1494285" cy="729673"/>
      </dsp:txXfrm>
    </dsp:sp>
    <dsp:sp modelId="{EDA5D4D6-2461-D44A-9ABD-FAB929FF514D}">
      <dsp:nvSpPr>
        <dsp:cNvPr id="0" name=""/>
        <dsp:cNvSpPr/>
      </dsp:nvSpPr>
      <dsp:spPr>
        <a:xfrm>
          <a:off x="3558157" y="4012370"/>
          <a:ext cx="1494285" cy="7304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Реестр выпуска </a:t>
          </a:r>
          <a:endParaRPr lang="ru-RU" sz="1400" kern="1200" dirty="0"/>
        </a:p>
      </dsp:txBody>
      <dsp:txXfrm>
        <a:off x="3558157" y="4012370"/>
        <a:ext cx="1494285" cy="730470"/>
      </dsp:txXfrm>
    </dsp:sp>
    <dsp:sp modelId="{CB1FA133-06DC-3C44-9A38-59A2B816FDFB}">
      <dsp:nvSpPr>
        <dsp:cNvPr id="0" name=""/>
        <dsp:cNvSpPr/>
      </dsp:nvSpPr>
      <dsp:spPr>
        <a:xfrm>
          <a:off x="5238465" y="0"/>
          <a:ext cx="1622896" cy="49928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Путевые листы</a:t>
          </a:r>
          <a:endParaRPr lang="ru-RU" sz="1800" kern="1200" dirty="0"/>
        </a:p>
      </dsp:txBody>
      <dsp:txXfrm>
        <a:off x="5238465" y="0"/>
        <a:ext cx="1622896" cy="1497840"/>
      </dsp:txXfrm>
    </dsp:sp>
    <dsp:sp modelId="{329ECC6E-B738-694D-940C-CC0D5986EA71}">
      <dsp:nvSpPr>
        <dsp:cNvPr id="0" name=""/>
        <dsp:cNvSpPr/>
      </dsp:nvSpPr>
      <dsp:spPr>
        <a:xfrm>
          <a:off x="5400754" y="1497962"/>
          <a:ext cx="1298317" cy="727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ПЛ</a:t>
          </a:r>
          <a:endParaRPr lang="ru-RU" sz="1600" kern="1200" dirty="0"/>
        </a:p>
      </dsp:txBody>
      <dsp:txXfrm>
        <a:off x="5400754" y="1497962"/>
        <a:ext cx="1298317" cy="727344"/>
      </dsp:txXfrm>
    </dsp:sp>
    <dsp:sp modelId="{275A43AA-24A3-6046-8354-4E883381DCB0}">
      <dsp:nvSpPr>
        <dsp:cNvPr id="0" name=""/>
        <dsp:cNvSpPr/>
      </dsp:nvSpPr>
      <dsp:spPr>
        <a:xfrm>
          <a:off x="5400754" y="2337206"/>
          <a:ext cx="1298317" cy="727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Просмотр ПЛ</a:t>
          </a:r>
          <a:endParaRPr lang="ru-RU" sz="1600" kern="1200" dirty="0"/>
        </a:p>
      </dsp:txBody>
      <dsp:txXfrm>
        <a:off x="5400754" y="2337206"/>
        <a:ext cx="1298317" cy="727344"/>
      </dsp:txXfrm>
    </dsp:sp>
    <dsp:sp modelId="{6CDAF21C-EEE5-C345-8C98-0A435C70EFF3}">
      <dsp:nvSpPr>
        <dsp:cNvPr id="0" name=""/>
        <dsp:cNvSpPr/>
      </dsp:nvSpPr>
      <dsp:spPr>
        <a:xfrm>
          <a:off x="5400754" y="3176450"/>
          <a:ext cx="1298317" cy="727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Расчет Заработной платы</a:t>
          </a:r>
          <a:endParaRPr lang="ru-RU" sz="1600" kern="1200" dirty="0"/>
        </a:p>
      </dsp:txBody>
      <dsp:txXfrm>
        <a:off x="5400754" y="3176450"/>
        <a:ext cx="1298317" cy="727344"/>
      </dsp:txXfrm>
    </dsp:sp>
    <dsp:sp modelId="{5D46D45A-8629-1B4F-A74B-1D575CFF2463}">
      <dsp:nvSpPr>
        <dsp:cNvPr id="0" name=""/>
        <dsp:cNvSpPr/>
      </dsp:nvSpPr>
      <dsp:spPr>
        <a:xfrm>
          <a:off x="5400754" y="4015695"/>
          <a:ext cx="1298317" cy="727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Вывод на Печать</a:t>
          </a:r>
          <a:endParaRPr lang="ru-RU" sz="1600" kern="1200" dirty="0"/>
        </a:p>
      </dsp:txBody>
      <dsp:txXfrm>
        <a:off x="5400754" y="4015695"/>
        <a:ext cx="1298317" cy="727344"/>
      </dsp:txXfrm>
    </dsp:sp>
    <dsp:sp modelId="{6B67A178-6630-7B47-AB30-3CC7B7FCE25F}">
      <dsp:nvSpPr>
        <dsp:cNvPr id="0" name=""/>
        <dsp:cNvSpPr/>
      </dsp:nvSpPr>
      <dsp:spPr>
        <a:xfrm>
          <a:off x="6983078" y="0"/>
          <a:ext cx="1622896" cy="49928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 Наряды</a:t>
          </a:r>
          <a:endParaRPr lang="ru-RU" sz="1800" kern="1200" dirty="0"/>
        </a:p>
      </dsp:txBody>
      <dsp:txXfrm>
        <a:off x="6983078" y="0"/>
        <a:ext cx="1622896" cy="1497840"/>
      </dsp:txXfrm>
    </dsp:sp>
    <dsp:sp modelId="{21760A45-B899-A049-8D08-FF351DD7B7FC}">
      <dsp:nvSpPr>
        <dsp:cNvPr id="0" name=""/>
        <dsp:cNvSpPr/>
      </dsp:nvSpPr>
      <dsp:spPr>
        <a:xfrm>
          <a:off x="7145368" y="1499303"/>
          <a:ext cx="1298317" cy="1505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Таблица</a:t>
          </a:r>
          <a:endParaRPr lang="ru-RU" sz="1600" kern="1200" dirty="0"/>
        </a:p>
      </dsp:txBody>
      <dsp:txXfrm>
        <a:off x="7145368" y="1499303"/>
        <a:ext cx="1298317" cy="1505398"/>
      </dsp:txXfrm>
    </dsp:sp>
    <dsp:sp modelId="{F08FD46F-FB2B-7247-AE46-C6F0D576D607}">
      <dsp:nvSpPr>
        <dsp:cNvPr id="0" name=""/>
        <dsp:cNvSpPr/>
      </dsp:nvSpPr>
      <dsp:spPr>
        <a:xfrm>
          <a:off x="7145368" y="3236301"/>
          <a:ext cx="1298317" cy="1505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Печать нарядов</a:t>
          </a:r>
          <a:endParaRPr lang="ru-RU" sz="1600" kern="1200" dirty="0"/>
        </a:p>
      </dsp:txBody>
      <dsp:txXfrm>
        <a:off x="7145368" y="3236301"/>
        <a:ext cx="1298317" cy="15053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E4046C-04A9-4040-9C24-6427DF253D71}">
      <dsp:nvSpPr>
        <dsp:cNvPr id="0" name=""/>
        <dsp:cNvSpPr/>
      </dsp:nvSpPr>
      <dsp:spPr>
        <a:xfrm>
          <a:off x="2075" y="0"/>
          <a:ext cx="2037029" cy="481647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6. Управление</a:t>
          </a:r>
          <a:r>
            <a:rPr lang="ru-RU" sz="2000" kern="1200" baseline="0" dirty="0" smtClean="0"/>
            <a:t> водителями</a:t>
          </a:r>
          <a:endParaRPr lang="ru-RU" sz="2000" kern="1200" dirty="0"/>
        </a:p>
      </dsp:txBody>
      <dsp:txXfrm>
        <a:off x="2075" y="0"/>
        <a:ext cx="2037029" cy="1444942"/>
      </dsp:txXfrm>
    </dsp:sp>
    <dsp:sp modelId="{7946952D-79AA-CE41-AFEF-B0E0D5FB3AAF}">
      <dsp:nvSpPr>
        <dsp:cNvPr id="0" name=""/>
        <dsp:cNvSpPr/>
      </dsp:nvSpPr>
      <dsp:spPr>
        <a:xfrm>
          <a:off x="92609" y="1475415"/>
          <a:ext cx="1800000" cy="3129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Просмотр данных о водителях: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- табельный номер</a:t>
          </a:r>
          <a:br>
            <a:rPr lang="ru-RU" sz="1400" kern="1200" dirty="0" smtClean="0"/>
          </a:br>
          <a:r>
            <a:rPr lang="ru-RU" sz="1400" kern="1200" dirty="0" smtClean="0"/>
            <a:t>- ФИО</a:t>
          </a:r>
          <a:br>
            <a:rPr lang="ru-RU" sz="1400" kern="1200" dirty="0" smtClean="0"/>
          </a:br>
          <a:r>
            <a:rPr lang="ru-RU" sz="1400" kern="1200" dirty="0" smtClean="0"/>
            <a:t>- Текущее</a:t>
          </a:r>
          <a:r>
            <a:rPr lang="ru-RU" sz="1400" kern="1200" baseline="0" dirty="0" smtClean="0"/>
            <a:t> ТС</a:t>
          </a:r>
          <a:br>
            <a:rPr lang="ru-RU" sz="1400" kern="1200" baseline="0" dirty="0" smtClean="0"/>
          </a:br>
          <a:r>
            <a:rPr lang="ru-RU" sz="1400" kern="1200" baseline="0" dirty="0" smtClean="0"/>
            <a:t>- Текущий маршрут</a:t>
          </a:r>
          <a:br>
            <a:rPr lang="ru-RU" sz="1400" kern="1200" baseline="0" dirty="0" smtClean="0"/>
          </a:br>
          <a:r>
            <a:rPr lang="ru-RU" sz="1400" kern="1200" baseline="0" dirty="0" smtClean="0"/>
            <a:t>-Доступные маршруты</a:t>
          </a:r>
          <a:br>
            <a:rPr lang="ru-RU" sz="1400" kern="1200" baseline="0" dirty="0" smtClean="0"/>
          </a:br>
          <a:r>
            <a:rPr lang="ru-RU" sz="1400" kern="1200" baseline="0" dirty="0" smtClean="0"/>
            <a:t>-Доступные марки ТС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-Квалификационный талон</a:t>
          </a:r>
          <a:endParaRPr lang="ru-RU" sz="1400" kern="1200" dirty="0"/>
        </a:p>
      </dsp:txBody>
      <dsp:txXfrm>
        <a:off x="92609" y="1475415"/>
        <a:ext cx="1800000" cy="3129449"/>
      </dsp:txXfrm>
    </dsp:sp>
    <dsp:sp modelId="{E8AC07D8-CC1E-9E4A-B2BF-C8A2F6361031}">
      <dsp:nvSpPr>
        <dsp:cNvPr id="0" name=""/>
        <dsp:cNvSpPr/>
      </dsp:nvSpPr>
      <dsp:spPr>
        <a:xfrm>
          <a:off x="2191882" y="0"/>
          <a:ext cx="2037029" cy="481647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7. Управление ТС</a:t>
          </a:r>
          <a:endParaRPr lang="ru-RU" sz="2000" kern="1200" dirty="0"/>
        </a:p>
      </dsp:txBody>
      <dsp:txXfrm>
        <a:off x="2191882" y="0"/>
        <a:ext cx="2037029" cy="1444942"/>
      </dsp:txXfrm>
    </dsp:sp>
    <dsp:sp modelId="{366F6886-184B-1D49-BC23-3B6B94D90EC5}">
      <dsp:nvSpPr>
        <dsp:cNvPr id="0" name=""/>
        <dsp:cNvSpPr/>
      </dsp:nvSpPr>
      <dsp:spPr>
        <a:xfrm>
          <a:off x="2311406" y="1476030"/>
          <a:ext cx="1875582" cy="3130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Просмотр данных о ТС: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гос. Номер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водитель</a:t>
          </a:r>
          <a:br>
            <a:rPr lang="ru-RU" sz="1400" kern="1200" dirty="0" smtClean="0"/>
          </a:br>
          <a:r>
            <a:rPr lang="ru-RU" sz="1400" kern="1200" dirty="0" smtClean="0"/>
            <a:t>-</a:t>
          </a:r>
          <a:r>
            <a:rPr lang="en-US" sz="1400" kern="1200" baseline="0" dirty="0" smtClean="0"/>
            <a:t> </a:t>
          </a:r>
          <a:r>
            <a:rPr lang="ru-RU" sz="1400" kern="1200" baseline="0" dirty="0" smtClean="0"/>
            <a:t>Состояние ТС</a:t>
          </a:r>
          <a:br>
            <a:rPr lang="ru-RU" sz="1400" kern="1200" baseline="0" dirty="0" smtClean="0"/>
          </a:br>
          <a:r>
            <a:rPr lang="ru-RU" sz="1400" kern="1200" baseline="0" dirty="0" smtClean="0"/>
            <a:t>- История ДТП</a:t>
          </a:r>
          <a:br>
            <a:rPr lang="ru-RU" sz="1400" kern="1200" baseline="0" dirty="0" smtClean="0"/>
          </a:br>
          <a:r>
            <a:rPr lang="ru-RU" sz="1400" kern="1200" baseline="0" dirty="0" smtClean="0"/>
            <a:t>- Маршрут</a:t>
          </a:r>
          <a:endParaRPr lang="ru-RU" sz="1400" kern="1200" dirty="0"/>
        </a:p>
      </dsp:txBody>
      <dsp:txXfrm>
        <a:off x="2311406" y="1476030"/>
        <a:ext cx="1875582" cy="3130708"/>
      </dsp:txXfrm>
    </dsp:sp>
    <dsp:sp modelId="{CB1FA133-06DC-3C44-9A38-59A2B816FDFB}">
      <dsp:nvSpPr>
        <dsp:cNvPr id="0" name=""/>
        <dsp:cNvSpPr/>
      </dsp:nvSpPr>
      <dsp:spPr>
        <a:xfrm>
          <a:off x="4381688" y="0"/>
          <a:ext cx="2037029" cy="481647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8. Безопасность движения</a:t>
          </a:r>
          <a:endParaRPr lang="ru-RU" sz="2000" kern="1200" dirty="0"/>
        </a:p>
      </dsp:txBody>
      <dsp:txXfrm>
        <a:off x="4381688" y="0"/>
        <a:ext cx="2037029" cy="1444942"/>
      </dsp:txXfrm>
    </dsp:sp>
    <dsp:sp modelId="{329ECC6E-B738-694D-940C-CC0D5986EA71}">
      <dsp:nvSpPr>
        <dsp:cNvPr id="0" name=""/>
        <dsp:cNvSpPr/>
      </dsp:nvSpPr>
      <dsp:spPr>
        <a:xfrm>
          <a:off x="4585391" y="1445060"/>
          <a:ext cx="1629623" cy="701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Безопасность водителя</a:t>
          </a:r>
          <a:endParaRPr lang="ru-RU" sz="1600" kern="1200" dirty="0"/>
        </a:p>
      </dsp:txBody>
      <dsp:txXfrm>
        <a:off x="4585391" y="1445060"/>
        <a:ext cx="1629623" cy="701657"/>
      </dsp:txXfrm>
    </dsp:sp>
    <dsp:sp modelId="{6CDAF21C-EEE5-C345-8C98-0A435C70EFF3}">
      <dsp:nvSpPr>
        <dsp:cNvPr id="0" name=""/>
        <dsp:cNvSpPr/>
      </dsp:nvSpPr>
      <dsp:spPr>
        <a:xfrm>
          <a:off x="4585391" y="2254665"/>
          <a:ext cx="1629623" cy="701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Безопасность ТС</a:t>
          </a:r>
          <a:endParaRPr lang="ru-RU" sz="1600" kern="1200" dirty="0"/>
        </a:p>
      </dsp:txBody>
      <dsp:txXfrm>
        <a:off x="4585391" y="2254665"/>
        <a:ext cx="1629623" cy="701657"/>
      </dsp:txXfrm>
    </dsp:sp>
    <dsp:sp modelId="{5D46D45A-8629-1B4F-A74B-1D575CFF2463}">
      <dsp:nvSpPr>
        <dsp:cNvPr id="0" name=""/>
        <dsp:cNvSpPr/>
      </dsp:nvSpPr>
      <dsp:spPr>
        <a:xfrm>
          <a:off x="4585391" y="3064270"/>
          <a:ext cx="1629623" cy="701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Безопасность пассажира</a:t>
          </a:r>
          <a:endParaRPr lang="ru-RU" sz="1600" kern="1200" dirty="0"/>
        </a:p>
      </dsp:txBody>
      <dsp:txXfrm>
        <a:off x="4585391" y="3064270"/>
        <a:ext cx="1629623" cy="701657"/>
      </dsp:txXfrm>
    </dsp:sp>
    <dsp:sp modelId="{61886A2C-4B3C-B642-B5BA-DA7A719A1CA3}">
      <dsp:nvSpPr>
        <dsp:cNvPr id="0" name=""/>
        <dsp:cNvSpPr/>
      </dsp:nvSpPr>
      <dsp:spPr>
        <a:xfrm>
          <a:off x="4585391" y="3873875"/>
          <a:ext cx="1629623" cy="701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Экологическая безопасность</a:t>
          </a:r>
          <a:endParaRPr lang="ru-RU" sz="1600" kern="1200" dirty="0"/>
        </a:p>
      </dsp:txBody>
      <dsp:txXfrm>
        <a:off x="4585391" y="3873875"/>
        <a:ext cx="1629623" cy="701657"/>
      </dsp:txXfrm>
    </dsp:sp>
    <dsp:sp modelId="{6B67A178-6630-7B47-AB30-3CC7B7FCE25F}">
      <dsp:nvSpPr>
        <dsp:cNvPr id="0" name=""/>
        <dsp:cNvSpPr/>
      </dsp:nvSpPr>
      <dsp:spPr>
        <a:xfrm>
          <a:off x="6573570" y="0"/>
          <a:ext cx="2037029" cy="481647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9. Архив </a:t>
          </a:r>
          <a:br>
            <a:rPr lang="ru-RU" sz="2000" kern="1200" dirty="0" smtClean="0"/>
          </a:br>
          <a:r>
            <a:rPr lang="ru-RU" sz="2000" kern="1200" dirty="0" smtClean="0"/>
            <a:t>(план выпуска)</a:t>
          </a:r>
          <a:endParaRPr lang="ru-RU" sz="2000" kern="1200" dirty="0"/>
        </a:p>
      </dsp:txBody>
      <dsp:txXfrm>
        <a:off x="6573570" y="0"/>
        <a:ext cx="2037029" cy="1444942"/>
      </dsp:txXfrm>
    </dsp:sp>
    <dsp:sp modelId="{21760A45-B899-A049-8D08-FF351DD7B7FC}">
      <dsp:nvSpPr>
        <dsp:cNvPr id="0" name=""/>
        <dsp:cNvSpPr/>
      </dsp:nvSpPr>
      <dsp:spPr>
        <a:xfrm>
          <a:off x="6775197" y="1446353"/>
          <a:ext cx="1629623" cy="1452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Водители</a:t>
          </a:r>
          <a:endParaRPr lang="ru-RU" sz="1600" kern="1200" dirty="0"/>
        </a:p>
      </dsp:txBody>
      <dsp:txXfrm>
        <a:off x="6775197" y="1446353"/>
        <a:ext cx="1629623" cy="1452233"/>
      </dsp:txXfrm>
    </dsp:sp>
    <dsp:sp modelId="{F08FD46F-FB2B-7247-AE46-C6F0D576D607}">
      <dsp:nvSpPr>
        <dsp:cNvPr id="0" name=""/>
        <dsp:cNvSpPr/>
      </dsp:nvSpPr>
      <dsp:spPr>
        <a:xfrm>
          <a:off x="6775197" y="3122007"/>
          <a:ext cx="1629623" cy="1452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Нарушения</a:t>
          </a:r>
          <a:endParaRPr lang="ru-RU" sz="1600" kern="1200" dirty="0"/>
        </a:p>
      </dsp:txBody>
      <dsp:txXfrm>
        <a:off x="6775197" y="3122007"/>
        <a:ext cx="1629623" cy="145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7" y="6536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2" y="56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188" y="1886466"/>
            <a:ext cx="4789624" cy="19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10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2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2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20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7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4426297"/>
            <a:ext cx="4038600" cy="169986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4426297"/>
            <a:ext cx="4038600" cy="169986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10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3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2360173"/>
            <a:ext cx="3036565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132447"/>
            <a:ext cx="64008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7" y="6536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2" y="56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901769"/>
            <a:ext cx="64008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849607"/>
            <a:ext cx="64008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2" name="Picture 1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7282" y="1277170"/>
            <a:ext cx="4089436" cy="16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1329895"/>
            <a:ext cx="5965438" cy="198529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8" y="3429000"/>
            <a:ext cx="5965825" cy="2203451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  <p:pic>
        <p:nvPicPr>
          <p:cNvPr id="5" name="Picture 4" descr="ITMO_logo2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6353"/>
            <a:ext cx="3601115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1236509"/>
            <a:ext cx="2713244" cy="2192491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680373"/>
            <a:ext cx="8229600" cy="827311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16939"/>
            <a:ext cx="8229600" cy="792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Контактные данные</a:t>
            </a:r>
            <a:endParaRPr lang="en-US" dirty="0" smtClean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331" y="763788"/>
            <a:ext cx="2971338" cy="12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28177"/>
            <a:ext cx="6273934" cy="379798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pic>
        <p:nvPicPr>
          <p:cNvPr id="3" name="Picture 2" descr="слога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542" y="5076408"/>
            <a:ext cx="2412864" cy="1799997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10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346583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346583"/>
            <a:ext cx="4038600" cy="377958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236510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46583"/>
            <a:ext cx="5018388" cy="392404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2346326"/>
            <a:ext cx="3027362" cy="1885951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4384675"/>
            <a:ext cx="3027362" cy="1885951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665"/>
            <a:ext cx="8229600" cy="827087"/>
          </a:xfrm>
        </p:spPr>
        <p:txBody>
          <a:bodyPr/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6510"/>
            <a:ext cx="8229600" cy="8273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2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0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234632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2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50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4432115"/>
            <a:ext cx="2588883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2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20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7" y="3865564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2" y="5963685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20" y="5963685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7" y="5963685"/>
            <a:ext cx="2589213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247519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10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2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439283"/>
            <a:ext cx="465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"/>
            <a:ext cx="9144000" cy="791396"/>
          </a:xfrm>
          <a:prstGeom prst="rect">
            <a:avLst/>
          </a:prstGeom>
          <a:solidFill>
            <a:srgbClr val="0230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6510"/>
            <a:ext cx="82296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9932"/>
            <a:ext cx="82296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5512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ITMO_logo3_RU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3630254" cy="7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tif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tiff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tif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tiff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2903" y="4229100"/>
            <a:ext cx="8272462" cy="1443036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20000"/>
              </a:lnSpc>
            </a:pPr>
            <a:r>
              <a:rPr lang="ru-RU" sz="2800" b="1" dirty="0" smtClean="0">
                <a:ea typeface="Verdana" pitchFamily="34" charset="0"/>
                <a:cs typeface="Verdana"/>
              </a:rPr>
              <a:t>Интерфейсы. </a:t>
            </a:r>
            <a:br>
              <a:rPr lang="ru-RU" sz="2800" b="1" dirty="0" smtClean="0">
                <a:ea typeface="Verdana" pitchFamily="34" charset="0"/>
                <a:cs typeface="Verdana"/>
              </a:rPr>
            </a:br>
            <a:r>
              <a:rPr lang="ru-RU" sz="2800" b="1" dirty="0" smtClean="0">
                <a:ea typeface="Verdana" pitchFamily="34" charset="0"/>
                <a:cs typeface="Verdana"/>
              </a:rPr>
              <a:t>АРМ диспетчера. Личный кабинет пассажира.</a:t>
            </a:r>
            <a:br>
              <a:rPr lang="ru-RU" sz="2800" b="1" dirty="0" smtClean="0">
                <a:ea typeface="Verdana" pitchFamily="34" charset="0"/>
                <a:cs typeface="Verdana"/>
              </a:rPr>
            </a:br>
            <a:r>
              <a:rPr lang="ru-RU" sz="1800" b="1" dirty="0" smtClean="0">
                <a:ea typeface="Verdana" pitchFamily="34" charset="0"/>
                <a:cs typeface="Verdana"/>
              </a:rPr>
              <a:t>Информационные </a:t>
            </a:r>
            <a:r>
              <a:rPr lang="ru-RU" sz="1800" b="1" dirty="0">
                <a:ea typeface="Verdana" pitchFamily="34" charset="0"/>
                <a:cs typeface="Verdana"/>
              </a:rPr>
              <a:t>системы и технологии для транспортной </a:t>
            </a:r>
            <a:r>
              <a:rPr lang="ru-RU" sz="1800" b="1" dirty="0" smtClean="0">
                <a:ea typeface="Verdana" pitchFamily="34" charset="0"/>
                <a:cs typeface="Verdana"/>
              </a:rPr>
              <a:t>отрасли</a:t>
            </a:r>
            <a:endParaRPr lang="ru-RU" sz="1800" b="1" dirty="0">
              <a:ea typeface="Verdana" pitchFamily="34" charset="0"/>
              <a:cs typeface="Verdana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106" y="3157537"/>
            <a:ext cx="4142057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71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797721"/>
            <a:ext cx="9144000" cy="827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Интерфейсы отчетов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086350" y="109156"/>
            <a:ext cx="3857625" cy="683419"/>
            <a:chOff x="512973" y="3474511"/>
            <a:chExt cx="8291593" cy="1682767"/>
          </a:xfrm>
        </p:grpSpPr>
        <p:pic>
          <p:nvPicPr>
            <p:cNvPr id="18" name="Изображение 17"/>
            <p:cNvPicPr>
              <a:picLocks noChangeAspect="1"/>
            </p:cNvPicPr>
            <p:nvPr/>
          </p:nvPicPr>
          <p:blipFill rotWithShape="1">
            <a:blip r:embed="rId2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Изображение 18"/>
            <p:cNvPicPr>
              <a:picLocks noChangeAspect="1"/>
            </p:cNvPicPr>
            <p:nvPr/>
          </p:nvPicPr>
          <p:blipFill rotWithShape="1">
            <a:blip r:embed="rId3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Изображение 19"/>
            <p:cNvPicPr>
              <a:picLocks noChangeAspect="1"/>
            </p:cNvPicPr>
            <p:nvPr/>
          </p:nvPicPr>
          <p:blipFill rotWithShape="1">
            <a:blip r:embed="rId4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56473" y="1556792"/>
            <a:ext cx="5225212" cy="5169768"/>
          </a:xfrm>
        </p:spPr>
        <p:txBody>
          <a:bodyPr>
            <a:noAutofit/>
          </a:bodyPr>
          <a:lstStyle/>
          <a:p>
            <a:r>
              <a:rPr lang="ru-RU" sz="1200" dirty="0" smtClean="0"/>
              <a:t>Экономика маршрута</a:t>
            </a:r>
          </a:p>
          <a:p>
            <a:pPr marL="577850" lvl="1" indent="-352425"/>
            <a:r>
              <a:rPr lang="ru-RU" sz="1200" dirty="0"/>
              <a:t>Статистика расходов/ выручки</a:t>
            </a:r>
          </a:p>
          <a:p>
            <a:pPr marL="719138" lvl="2" indent="-254000"/>
            <a:r>
              <a:rPr lang="ru-RU" sz="1200" dirty="0" smtClean="0"/>
              <a:t>Расходы</a:t>
            </a:r>
            <a:r>
              <a:rPr lang="en-US" sz="1200" dirty="0" smtClean="0"/>
              <a:t>: </a:t>
            </a:r>
            <a:r>
              <a:rPr lang="ru-RU" sz="1200" dirty="0" smtClean="0"/>
              <a:t>бензин, расходные материалы, зарплата водителя, зарплата кондуктора</a:t>
            </a:r>
          </a:p>
          <a:p>
            <a:pPr marL="719138" lvl="2" indent="-254000"/>
            <a:r>
              <a:rPr lang="ru-RU" sz="1200" dirty="0" smtClean="0"/>
              <a:t>Выручка</a:t>
            </a:r>
            <a:r>
              <a:rPr lang="en-US" sz="1200" dirty="0" smtClean="0"/>
              <a:t>: </a:t>
            </a:r>
            <a:r>
              <a:rPr lang="ru-RU" sz="1200" dirty="0" smtClean="0"/>
              <a:t>наличные, карты</a:t>
            </a:r>
            <a:r>
              <a:rPr lang="en-US" sz="1200" dirty="0" smtClean="0"/>
              <a:t>, </a:t>
            </a:r>
            <a:r>
              <a:rPr lang="ru-RU" sz="1200" dirty="0" smtClean="0"/>
              <a:t>субсидии/ льготы</a:t>
            </a:r>
          </a:p>
          <a:p>
            <a:r>
              <a:rPr lang="ru-RU" sz="1200" dirty="0" smtClean="0"/>
              <a:t>Экология маршрута</a:t>
            </a:r>
          </a:p>
          <a:p>
            <a:pPr marL="577850" lvl="1" indent="-352425"/>
            <a:r>
              <a:rPr lang="ru-RU" sz="1200" dirty="0"/>
              <a:t>Выбросы </a:t>
            </a:r>
            <a:r>
              <a:rPr lang="en-US" sz="1200" dirty="0"/>
              <a:t>CO</a:t>
            </a:r>
          </a:p>
          <a:p>
            <a:pPr marL="577850" lvl="1" indent="-352425"/>
            <a:r>
              <a:rPr lang="ru-RU" sz="1200" dirty="0"/>
              <a:t>Шум </a:t>
            </a:r>
          </a:p>
          <a:p>
            <a:pPr marL="577850" lvl="1" indent="-352425"/>
            <a:r>
              <a:rPr lang="ru-RU" sz="1200" dirty="0"/>
              <a:t>Запах в </a:t>
            </a:r>
            <a:r>
              <a:rPr lang="ru-RU" sz="1200" dirty="0" smtClean="0"/>
              <a:t>салоне</a:t>
            </a:r>
          </a:p>
          <a:p>
            <a:r>
              <a:rPr lang="ru-RU" sz="1200" dirty="0" smtClean="0"/>
              <a:t>Жалобы пассажиров</a:t>
            </a:r>
            <a:r>
              <a:rPr lang="en-US" sz="1200" dirty="0" smtClean="0"/>
              <a:t> </a:t>
            </a:r>
          </a:p>
          <a:p>
            <a:pPr marL="577850" lvl="1" indent="-366713"/>
            <a:r>
              <a:rPr lang="ru-RU" sz="1200" dirty="0" smtClean="0"/>
              <a:t>Падения</a:t>
            </a:r>
            <a:endParaRPr lang="en-US" sz="1200" dirty="0" smtClean="0"/>
          </a:p>
          <a:p>
            <a:pPr marL="577850" lvl="1" indent="-366713"/>
            <a:r>
              <a:rPr lang="ru-RU" sz="1200" dirty="0" smtClean="0"/>
              <a:t>Комфорт</a:t>
            </a:r>
            <a:endParaRPr lang="en-US" sz="1200" dirty="0" smtClean="0"/>
          </a:p>
          <a:p>
            <a:pPr marL="577850" lvl="1" indent="-366713"/>
            <a:r>
              <a:rPr lang="ru-RU" sz="1200" dirty="0" smtClean="0"/>
              <a:t>Время </a:t>
            </a:r>
            <a:r>
              <a:rPr lang="ru-RU" sz="1200" dirty="0"/>
              <a:t>ожидания </a:t>
            </a:r>
            <a:r>
              <a:rPr lang="ru-RU" sz="1200" dirty="0" smtClean="0"/>
              <a:t>автобуса</a:t>
            </a:r>
            <a:endParaRPr lang="en-US" sz="1200" dirty="0" smtClean="0"/>
          </a:p>
          <a:p>
            <a:pPr marL="577850" lvl="1" indent="-366713"/>
            <a:r>
              <a:rPr lang="ru-RU" sz="1200" dirty="0" smtClean="0"/>
              <a:t>Экология салона</a:t>
            </a:r>
            <a:endParaRPr lang="en-US" sz="1200" dirty="0" smtClean="0"/>
          </a:p>
          <a:p>
            <a:r>
              <a:rPr lang="ru-RU" sz="1200" dirty="0" smtClean="0"/>
              <a:t>Критические ситуации</a:t>
            </a:r>
            <a:endParaRPr lang="en-US" sz="1200" dirty="0" smtClean="0"/>
          </a:p>
          <a:p>
            <a:pPr marL="577850" lvl="1" indent="-352425"/>
            <a:r>
              <a:rPr lang="ru-RU" sz="1200" dirty="0" smtClean="0"/>
              <a:t>Резкие торможения</a:t>
            </a:r>
            <a:endParaRPr lang="en-US" sz="1200" dirty="0" smtClean="0"/>
          </a:p>
          <a:p>
            <a:pPr marL="577850" lvl="1" indent="-352425"/>
            <a:r>
              <a:rPr lang="ru-RU" sz="1200" dirty="0" smtClean="0"/>
              <a:t>Аварии</a:t>
            </a:r>
            <a:endParaRPr lang="en-US" sz="1200" dirty="0" smtClean="0"/>
          </a:p>
          <a:p>
            <a:pPr marL="577850" lvl="1" indent="-352425"/>
            <a:r>
              <a:rPr lang="ru-RU" sz="1200" dirty="0" smtClean="0"/>
              <a:t>Травмы пассажиров</a:t>
            </a:r>
            <a:endParaRPr lang="en-US" sz="1200" dirty="0" smtClean="0"/>
          </a:p>
          <a:p>
            <a:pPr marL="577850" lvl="1" indent="-352425"/>
            <a:r>
              <a:rPr lang="ru-RU" sz="1200" dirty="0" smtClean="0"/>
              <a:t>Попадание колесом в яму</a:t>
            </a:r>
          </a:p>
          <a:p>
            <a:r>
              <a:rPr lang="ru-RU" sz="1200" dirty="0" smtClean="0"/>
              <a:t>Качество выполнения услуг перевозки</a:t>
            </a:r>
            <a:endParaRPr lang="en-US" sz="1200" dirty="0" smtClean="0"/>
          </a:p>
          <a:p>
            <a:pPr marL="577850" lvl="1" indent="-338138"/>
            <a:r>
              <a:rPr lang="ru-RU" sz="1200" dirty="0" smtClean="0"/>
              <a:t>Показатель </a:t>
            </a:r>
            <a:r>
              <a:rPr lang="ru-RU" sz="1200" dirty="0"/>
              <a:t>качества вождения</a:t>
            </a:r>
          </a:p>
          <a:p>
            <a:pPr marL="577850" lvl="1" indent="-338138"/>
            <a:r>
              <a:rPr lang="ru-RU" sz="1200" dirty="0"/>
              <a:t>Точность соблюдения графика посещения </a:t>
            </a:r>
            <a:r>
              <a:rPr lang="ru-RU" sz="1200" dirty="0" smtClean="0"/>
              <a:t>остановок</a:t>
            </a:r>
            <a:endParaRPr lang="ru-RU" sz="1200" dirty="0"/>
          </a:p>
          <a:p>
            <a:pPr marL="577850" lvl="1" indent="-338138"/>
            <a:r>
              <a:rPr lang="ru-RU" sz="1200" dirty="0"/>
              <a:t>Качество дорожного </a:t>
            </a:r>
            <a:r>
              <a:rPr lang="ru-RU" sz="1200" dirty="0" smtClean="0"/>
              <a:t>покрытия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983105"/>
            <a:ext cx="35242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4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971451"/>
            <a:ext cx="9144000" cy="82708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Интерфейсы отчетов: качество выполнения услуг перевозки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086350" y="109156"/>
            <a:ext cx="3857625" cy="683419"/>
            <a:chOff x="512973" y="3474511"/>
            <a:chExt cx="8291593" cy="1682767"/>
          </a:xfrm>
        </p:grpSpPr>
        <p:pic>
          <p:nvPicPr>
            <p:cNvPr id="18" name="Изображение 17"/>
            <p:cNvPicPr>
              <a:picLocks noChangeAspect="1"/>
            </p:cNvPicPr>
            <p:nvPr/>
          </p:nvPicPr>
          <p:blipFill rotWithShape="1">
            <a:blip r:embed="rId2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Изображение 18"/>
            <p:cNvPicPr>
              <a:picLocks noChangeAspect="1"/>
            </p:cNvPicPr>
            <p:nvPr/>
          </p:nvPicPr>
          <p:blipFill rotWithShape="1">
            <a:blip r:embed="rId3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Изображение 19"/>
            <p:cNvPicPr>
              <a:picLocks noChangeAspect="1"/>
            </p:cNvPicPr>
            <p:nvPr/>
          </p:nvPicPr>
          <p:blipFill rotWithShape="1">
            <a:blip r:embed="rId4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694" y="1986558"/>
            <a:ext cx="8053068" cy="472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10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783431"/>
            <a:ext cx="9144000" cy="827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mtClean="0">
                <a:solidFill>
                  <a:schemeClr val="accent1"/>
                </a:solidFill>
              </a:rPr>
              <a:t>Интерфейс пассажира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086350" y="109156"/>
            <a:ext cx="3857625" cy="683419"/>
            <a:chOff x="512973" y="3474511"/>
            <a:chExt cx="8291593" cy="1682767"/>
          </a:xfrm>
        </p:grpSpPr>
        <p:pic>
          <p:nvPicPr>
            <p:cNvPr id="18" name="Изображение 17"/>
            <p:cNvPicPr>
              <a:picLocks noChangeAspect="1"/>
            </p:cNvPicPr>
            <p:nvPr/>
          </p:nvPicPr>
          <p:blipFill rotWithShape="1">
            <a:blip r:embed="rId2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Изображение 18"/>
            <p:cNvPicPr>
              <a:picLocks noChangeAspect="1"/>
            </p:cNvPicPr>
            <p:nvPr/>
          </p:nvPicPr>
          <p:blipFill rotWithShape="1">
            <a:blip r:embed="rId3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Изображение 19"/>
            <p:cNvPicPr>
              <a:picLocks noChangeAspect="1"/>
            </p:cNvPicPr>
            <p:nvPr/>
          </p:nvPicPr>
          <p:blipFill rotWithShape="1">
            <a:blip r:embed="rId4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7433" y="2552213"/>
            <a:ext cx="2796246" cy="27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2326943"/>
            <a:ext cx="5194920" cy="3200400"/>
          </a:xfrm>
        </p:spPr>
        <p:txBody>
          <a:bodyPr/>
          <a:lstStyle/>
          <a:p>
            <a:r>
              <a:rPr lang="ru-RU" dirty="0" smtClean="0"/>
              <a:t>Регистрация по номеру телефона</a:t>
            </a:r>
          </a:p>
          <a:p>
            <a:r>
              <a:rPr lang="ru-RU" dirty="0"/>
              <a:t>Личный кабинет</a:t>
            </a:r>
          </a:p>
          <a:p>
            <a:pPr lvl="1"/>
            <a:r>
              <a:rPr lang="ru-RU" dirty="0" smtClean="0"/>
              <a:t>Оплата проезда</a:t>
            </a:r>
          </a:p>
          <a:p>
            <a:pPr lvl="1"/>
            <a:r>
              <a:rPr lang="ru-RU" dirty="0" smtClean="0"/>
              <a:t>История поездок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25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783431"/>
            <a:ext cx="9144000" cy="827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Личный кабинет пассажира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086350" y="109156"/>
            <a:ext cx="3857625" cy="683419"/>
            <a:chOff x="512973" y="3474511"/>
            <a:chExt cx="8291593" cy="1682767"/>
          </a:xfrm>
        </p:grpSpPr>
        <p:pic>
          <p:nvPicPr>
            <p:cNvPr id="18" name="Изображение 17"/>
            <p:cNvPicPr>
              <a:picLocks noChangeAspect="1"/>
            </p:cNvPicPr>
            <p:nvPr/>
          </p:nvPicPr>
          <p:blipFill rotWithShape="1">
            <a:blip r:embed="rId2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Изображение 18"/>
            <p:cNvPicPr>
              <a:picLocks noChangeAspect="1"/>
            </p:cNvPicPr>
            <p:nvPr/>
          </p:nvPicPr>
          <p:blipFill rotWithShape="1">
            <a:blip r:embed="rId3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Изображение 19"/>
            <p:cNvPicPr>
              <a:picLocks noChangeAspect="1"/>
            </p:cNvPicPr>
            <p:nvPr/>
          </p:nvPicPr>
          <p:blipFill rotWithShape="1">
            <a:blip r:embed="rId4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5867194" y="3086100"/>
            <a:ext cx="3024336" cy="3204938"/>
          </a:xfrm>
        </p:spPr>
        <p:txBody>
          <a:bodyPr/>
          <a:lstStyle/>
          <a:p>
            <a:r>
              <a:rPr lang="ru-RU" dirty="0" smtClean="0"/>
              <a:t>Телефон</a:t>
            </a:r>
          </a:p>
          <a:p>
            <a:r>
              <a:rPr lang="en-US" dirty="0" smtClean="0"/>
              <a:t>NFC </a:t>
            </a:r>
            <a:r>
              <a:rPr lang="ru-RU" dirty="0" smtClean="0"/>
              <a:t>карта</a:t>
            </a:r>
          </a:p>
          <a:p>
            <a:r>
              <a:rPr lang="ru-RU" dirty="0" smtClean="0"/>
              <a:t>+ учёт льгот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533" y="1746321"/>
            <a:ext cx="51437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08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973"/>
            <a:ext cx="8229600" cy="827311"/>
          </a:xfrm>
        </p:spPr>
        <p:txBody>
          <a:bodyPr/>
          <a:lstStyle/>
          <a:p>
            <a:r>
              <a:rPr lang="ru-RU" b="0" dirty="0" smtClean="0"/>
              <a:t>Спасибо за внимание</a:t>
            </a:r>
            <a:r>
              <a:rPr lang="en-US" b="0" dirty="0" smtClean="0"/>
              <a:t>!</a:t>
            </a:r>
            <a:endParaRPr lang="en-US" b="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1371600" y="3117159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Контакты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Горелик Самуил Лейбович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Email: samgor46@gmail.com</a:t>
            </a:r>
            <a:endParaRPr lang="ru-RU" sz="18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Телефон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1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+7 921 311 02 57 </a:t>
            </a:r>
            <a:endParaRPr lang="ru-RU" sz="1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3"/>
          <a:srcRect t="22940" b="18068"/>
          <a:stretch/>
        </p:blipFill>
        <p:spPr>
          <a:xfrm>
            <a:off x="0" y="4869759"/>
            <a:ext cx="9144000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9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22" y="1344006"/>
            <a:ext cx="8325060" cy="1455805"/>
          </a:xfrm>
        </p:spPr>
        <p:txBody>
          <a:bodyPr anchor="ctr">
            <a:noAutofit/>
          </a:bodyPr>
          <a:lstStyle/>
          <a:p>
            <a:pPr algn="ctr"/>
            <a:r>
              <a:rPr lang="ru-RU" b="1" dirty="0" smtClean="0"/>
              <a:t>Интерфейсы.</a:t>
            </a:r>
            <a:br>
              <a:rPr lang="ru-RU" b="1" dirty="0" smtClean="0"/>
            </a:br>
            <a:r>
              <a:rPr lang="ru-RU" b="1" dirty="0" smtClean="0"/>
              <a:t>АРМ диспетчера. Личный кабинет пассажира</a:t>
            </a:r>
            <a:br>
              <a:rPr lang="ru-RU" b="1" dirty="0" smtClean="0"/>
            </a:br>
            <a:r>
              <a:rPr lang="ru-RU" sz="2000" dirty="0" smtClean="0"/>
              <a:t>Информационные </a:t>
            </a:r>
            <a:r>
              <a:rPr lang="ru-RU" sz="2000" dirty="0"/>
              <a:t>системы и технологии для транспортной отрасли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80401" y="2844800"/>
            <a:ext cx="8170572" cy="1118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9288" y="114300"/>
            <a:ext cx="3243162" cy="6264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55821" y="3459221"/>
            <a:ext cx="8291593" cy="1682767"/>
            <a:chOff x="512973" y="3474511"/>
            <a:chExt cx="8291593" cy="1682767"/>
          </a:xfrm>
        </p:grpSpPr>
        <p:pic>
          <p:nvPicPr>
            <p:cNvPr id="8" name="Изображение 7"/>
            <p:cNvPicPr>
              <a:picLocks noChangeAspect="1"/>
            </p:cNvPicPr>
            <p:nvPr/>
          </p:nvPicPr>
          <p:blipFill rotWithShape="1">
            <a:blip r:embed="rId3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Изображение 9"/>
            <p:cNvPicPr>
              <a:picLocks noChangeAspect="1"/>
            </p:cNvPicPr>
            <p:nvPr/>
          </p:nvPicPr>
          <p:blipFill rotWithShape="1">
            <a:blip r:embed="rId4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Изображение 10"/>
            <p:cNvPicPr>
              <a:picLocks noChangeAspect="1"/>
            </p:cNvPicPr>
            <p:nvPr/>
          </p:nvPicPr>
          <p:blipFill rotWithShape="1">
            <a:blip r:embed="rId5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2" name="Title 4"/>
          <p:cNvSpPr txBox="1">
            <a:spLocks/>
          </p:cNvSpPr>
          <p:nvPr/>
        </p:nvSpPr>
        <p:spPr>
          <a:xfrm>
            <a:off x="1125801" y="5745229"/>
            <a:ext cx="6879772" cy="987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ctr">
              <a:lnSpc>
                <a:spcPct val="120000"/>
              </a:lnSpc>
            </a:pPr>
            <a:r>
              <a:rPr lang="ru-RU" sz="1800" smtClean="0">
                <a:ea typeface="Verdana" pitchFamily="34" charset="0"/>
                <a:cs typeface="Verdana"/>
              </a:rPr>
              <a:t>Международный инновационный форум пассажирского транспорта </a:t>
            </a:r>
            <a:r>
              <a:rPr lang="en-US" sz="1800" dirty="0" err="1" smtClean="0">
                <a:ea typeface="Verdana" pitchFamily="34" charset="0"/>
                <a:cs typeface="Verdana"/>
              </a:rPr>
              <a:t>SmartTRANSPORT</a:t>
            </a:r>
            <a:r>
              <a:rPr lang="en-US" sz="1800" dirty="0" smtClean="0">
                <a:ea typeface="Verdana" pitchFamily="34" charset="0"/>
                <a:cs typeface="Verdana"/>
              </a:rPr>
              <a:t> 2016</a:t>
            </a:r>
            <a:endParaRPr lang="ru-RU" sz="1200" dirty="0">
              <a:ea typeface="Verdana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1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0" y="797719"/>
            <a:ext cx="9144000" cy="8270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Панель управления диспетчера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086350" y="109156"/>
            <a:ext cx="3857625" cy="683419"/>
            <a:chOff x="512973" y="3474511"/>
            <a:chExt cx="8291593" cy="1682767"/>
          </a:xfrm>
        </p:grpSpPr>
        <p:pic>
          <p:nvPicPr>
            <p:cNvPr id="24" name="Изображение 23"/>
            <p:cNvPicPr>
              <a:picLocks noChangeAspect="1"/>
            </p:cNvPicPr>
            <p:nvPr/>
          </p:nvPicPr>
          <p:blipFill rotWithShape="1">
            <a:blip r:embed="rId2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Изображение 24"/>
            <p:cNvPicPr>
              <a:picLocks noChangeAspect="1"/>
            </p:cNvPicPr>
            <p:nvPr/>
          </p:nvPicPr>
          <p:blipFill rotWithShape="1">
            <a:blip r:embed="rId3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Изображение 25"/>
            <p:cNvPicPr>
              <a:picLocks noChangeAspect="1"/>
            </p:cNvPicPr>
            <p:nvPr/>
          </p:nvPicPr>
          <p:blipFill rotWithShape="1">
            <a:blip r:embed="rId4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176" y="1624806"/>
            <a:ext cx="74256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14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0" y="784111"/>
            <a:ext cx="9144000" cy="82708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Перечень функций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системы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086350" y="109156"/>
            <a:ext cx="3857625" cy="683419"/>
            <a:chOff x="512973" y="3474511"/>
            <a:chExt cx="8291593" cy="1682767"/>
          </a:xfrm>
        </p:grpSpPr>
        <p:pic>
          <p:nvPicPr>
            <p:cNvPr id="21" name="Изображение 20"/>
            <p:cNvPicPr>
              <a:picLocks noChangeAspect="1"/>
            </p:cNvPicPr>
            <p:nvPr/>
          </p:nvPicPr>
          <p:blipFill rotWithShape="1">
            <a:blip r:embed="rId2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Изображение 21"/>
            <p:cNvPicPr>
              <a:picLocks noChangeAspect="1"/>
            </p:cNvPicPr>
            <p:nvPr/>
          </p:nvPicPr>
          <p:blipFill rotWithShape="1">
            <a:blip r:embed="rId3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Изображение 22"/>
            <p:cNvPicPr>
              <a:picLocks noChangeAspect="1"/>
            </p:cNvPicPr>
            <p:nvPr/>
          </p:nvPicPr>
          <p:blipFill rotWithShape="1">
            <a:blip r:embed="rId4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125326333"/>
              </p:ext>
            </p:extLst>
          </p:nvPr>
        </p:nvGraphicFramePr>
        <p:xfrm>
          <a:off x="304800" y="1611198"/>
          <a:ext cx="8610600" cy="4992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5052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0" y="784111"/>
            <a:ext cx="9144000" cy="82708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Перечень функций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086350" y="109156"/>
            <a:ext cx="3857625" cy="683419"/>
            <a:chOff x="512973" y="3474511"/>
            <a:chExt cx="8291593" cy="1682767"/>
          </a:xfrm>
        </p:grpSpPr>
        <p:pic>
          <p:nvPicPr>
            <p:cNvPr id="21" name="Изображение 20"/>
            <p:cNvPicPr>
              <a:picLocks noChangeAspect="1"/>
            </p:cNvPicPr>
            <p:nvPr/>
          </p:nvPicPr>
          <p:blipFill rotWithShape="1">
            <a:blip r:embed="rId2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Изображение 21"/>
            <p:cNvPicPr>
              <a:picLocks noChangeAspect="1"/>
            </p:cNvPicPr>
            <p:nvPr/>
          </p:nvPicPr>
          <p:blipFill rotWithShape="1">
            <a:blip r:embed="rId3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Изображение 22"/>
            <p:cNvPicPr>
              <a:picLocks noChangeAspect="1"/>
            </p:cNvPicPr>
            <p:nvPr/>
          </p:nvPicPr>
          <p:blipFill rotWithShape="1">
            <a:blip r:embed="rId4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599996058"/>
              </p:ext>
            </p:extLst>
          </p:nvPr>
        </p:nvGraphicFramePr>
        <p:xfrm>
          <a:off x="304800" y="1800224"/>
          <a:ext cx="8610600" cy="481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9947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784621"/>
            <a:ext cx="9144000" cy="101441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Управление маршрутами: Мониторинг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5086350" y="110346"/>
            <a:ext cx="3857625" cy="683419"/>
            <a:chOff x="512973" y="3474511"/>
            <a:chExt cx="8291593" cy="1682767"/>
          </a:xfrm>
        </p:grpSpPr>
        <p:pic>
          <p:nvPicPr>
            <p:cNvPr id="20" name="Изображение 19"/>
            <p:cNvPicPr>
              <a:picLocks noChangeAspect="1"/>
            </p:cNvPicPr>
            <p:nvPr/>
          </p:nvPicPr>
          <p:blipFill rotWithShape="1">
            <a:blip r:embed="rId2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Изображение 20"/>
            <p:cNvPicPr>
              <a:picLocks noChangeAspect="1"/>
            </p:cNvPicPr>
            <p:nvPr/>
          </p:nvPicPr>
          <p:blipFill rotWithShape="1">
            <a:blip r:embed="rId3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Изображение 21"/>
            <p:cNvPicPr>
              <a:picLocks noChangeAspect="1"/>
            </p:cNvPicPr>
            <p:nvPr/>
          </p:nvPicPr>
          <p:blipFill rotWithShape="1">
            <a:blip r:embed="rId4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659" y="1785167"/>
            <a:ext cx="7366469" cy="417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67182" y="5956027"/>
            <a:ext cx="3617424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spcBef>
                <a:spcPct val="20000"/>
              </a:spcBef>
              <a:buSzPct val="100000"/>
              <a:buBlip>
                <a:blip r:embed="rId6"/>
              </a:buBlip>
            </a:pP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1600" dirty="0"/>
              <a:t>ТС на карте</a:t>
            </a:r>
          </a:p>
          <a:p>
            <a:pPr marL="342900" lvl="2" indent="-342900">
              <a:spcBef>
                <a:spcPct val="20000"/>
              </a:spcBef>
              <a:buSzPct val="100000"/>
              <a:buBlip>
                <a:blip r:embed="rId6"/>
              </a:buBlip>
            </a:pPr>
            <a:r>
              <a:rPr lang="en-US" sz="1600" dirty="0"/>
              <a:t> </a:t>
            </a:r>
            <a:r>
              <a:rPr lang="ru-RU" sz="1600" dirty="0"/>
              <a:t>Видео с видеорегистратора ТС</a:t>
            </a:r>
          </a:p>
        </p:txBody>
      </p:sp>
    </p:spTree>
    <p:extLst>
      <p:ext uri="{BB962C8B-B14F-4D97-AF65-F5344CB8AC3E}">
        <p14:creationId xmlns:p14="http://schemas.microsoft.com/office/powerpoint/2010/main" xmlns="" val="14109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763108"/>
            <a:ext cx="9144000" cy="101441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Управление маршрутами: Редактор маршрутов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5086350" y="110346"/>
            <a:ext cx="3857625" cy="683419"/>
            <a:chOff x="512973" y="3474511"/>
            <a:chExt cx="8291593" cy="1682767"/>
          </a:xfrm>
        </p:grpSpPr>
        <p:pic>
          <p:nvPicPr>
            <p:cNvPr id="20" name="Изображение 19"/>
            <p:cNvPicPr>
              <a:picLocks noChangeAspect="1"/>
            </p:cNvPicPr>
            <p:nvPr/>
          </p:nvPicPr>
          <p:blipFill rotWithShape="1">
            <a:blip r:embed="rId2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Изображение 20"/>
            <p:cNvPicPr>
              <a:picLocks noChangeAspect="1"/>
            </p:cNvPicPr>
            <p:nvPr/>
          </p:nvPicPr>
          <p:blipFill rotWithShape="1">
            <a:blip r:embed="rId3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Изображение 21"/>
            <p:cNvPicPr>
              <a:picLocks noChangeAspect="1"/>
            </p:cNvPicPr>
            <p:nvPr/>
          </p:nvPicPr>
          <p:blipFill rotWithShape="1">
            <a:blip r:embed="rId4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9649" y="1653142"/>
            <a:ext cx="7264701" cy="405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87651" y="5586815"/>
            <a:ext cx="5245486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spcBef>
                <a:spcPct val="20000"/>
              </a:spcBef>
              <a:buSzPct val="100000"/>
              <a:buBlip>
                <a:blip r:embed="rId6"/>
              </a:buBlip>
            </a:pP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1600" dirty="0"/>
              <a:t>Отображение маршрута на карте</a:t>
            </a:r>
          </a:p>
          <a:p>
            <a:pPr marL="342900" lvl="2" indent="-342900">
              <a:spcBef>
                <a:spcPct val="20000"/>
              </a:spcBef>
              <a:buSzPct val="100000"/>
              <a:buBlip>
                <a:blip r:embed="rId6"/>
              </a:buBlip>
            </a:pPr>
            <a:r>
              <a:rPr lang="ru-RU" sz="1600" dirty="0"/>
              <a:t> Редактирование маршрута</a:t>
            </a:r>
          </a:p>
          <a:p>
            <a:pPr marL="342900" lvl="3" indent="-342900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ru-RU" sz="1600" dirty="0"/>
              <a:t> Добавление</a:t>
            </a:r>
            <a:r>
              <a:rPr lang="en-US" sz="1600" dirty="0"/>
              <a:t>/</a:t>
            </a:r>
            <a:r>
              <a:rPr lang="ru-RU" sz="1600" dirty="0"/>
              <a:t> удаление</a:t>
            </a:r>
            <a:r>
              <a:rPr lang="en-US" sz="1600" dirty="0"/>
              <a:t>/</a:t>
            </a:r>
            <a:r>
              <a:rPr lang="ru-RU" sz="1600" dirty="0"/>
              <a:t> перенос остановок</a:t>
            </a:r>
          </a:p>
          <a:p>
            <a:pPr marL="342900" lvl="3" indent="-342900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ru-RU" sz="1600" dirty="0"/>
              <a:t> Изменение маршрута движение между остановками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0721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-1" y="784023"/>
            <a:ext cx="9144000" cy="101441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Управление маршрутами: Отчеты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5086350" y="110346"/>
            <a:ext cx="3857625" cy="683419"/>
            <a:chOff x="512973" y="3474511"/>
            <a:chExt cx="8291593" cy="1682767"/>
          </a:xfrm>
        </p:grpSpPr>
        <p:pic>
          <p:nvPicPr>
            <p:cNvPr id="20" name="Изображение 19"/>
            <p:cNvPicPr>
              <a:picLocks noChangeAspect="1"/>
            </p:cNvPicPr>
            <p:nvPr/>
          </p:nvPicPr>
          <p:blipFill rotWithShape="1">
            <a:blip r:embed="rId2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Изображение 20"/>
            <p:cNvPicPr>
              <a:picLocks noChangeAspect="1"/>
            </p:cNvPicPr>
            <p:nvPr/>
          </p:nvPicPr>
          <p:blipFill rotWithShape="1">
            <a:blip r:embed="rId3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Изображение 21"/>
            <p:cNvPicPr>
              <a:picLocks noChangeAspect="1"/>
            </p:cNvPicPr>
            <p:nvPr/>
          </p:nvPicPr>
          <p:blipFill rotWithShape="1">
            <a:blip r:embed="rId4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655" y="1669850"/>
            <a:ext cx="6408712" cy="40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2883578" y="5328646"/>
            <a:ext cx="5453504" cy="170080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Отчеты  </a:t>
            </a:r>
            <a:r>
              <a:rPr lang="ru-RU" sz="1600" dirty="0"/>
              <a:t>по показателю динамики по </a:t>
            </a:r>
            <a:r>
              <a:rPr lang="ru-RU" sz="1600" dirty="0" smtClean="0"/>
              <a:t>маршруту автобуса</a:t>
            </a:r>
          </a:p>
          <a:p>
            <a:r>
              <a:rPr lang="ru-RU" sz="1600" dirty="0" smtClean="0"/>
              <a:t>Отчет </a:t>
            </a:r>
            <a:r>
              <a:rPr lang="ru-RU" sz="1600" dirty="0"/>
              <a:t>о скорости </a:t>
            </a:r>
            <a:r>
              <a:rPr lang="ru-RU" sz="1600" dirty="0" smtClean="0"/>
              <a:t>движения автобуса по маршруту</a:t>
            </a:r>
          </a:p>
          <a:p>
            <a:r>
              <a:rPr lang="ru-RU" sz="1600" dirty="0" smtClean="0"/>
              <a:t>Выделение </a:t>
            </a:r>
            <a:r>
              <a:rPr lang="ru-RU" sz="1600" dirty="0"/>
              <a:t>остановок </a:t>
            </a:r>
            <a:r>
              <a:rPr lang="ru-RU" sz="1600" dirty="0" smtClean="0"/>
              <a:t>автобуса на маршруте</a:t>
            </a:r>
          </a:p>
          <a:p>
            <a:r>
              <a:rPr lang="ru-RU" sz="1600" dirty="0" smtClean="0"/>
              <a:t>Статистика </a:t>
            </a:r>
            <a:r>
              <a:rPr lang="ru-RU" sz="1600" dirty="0"/>
              <a:t>маршрута </a:t>
            </a:r>
            <a:endParaRPr lang="ru-RU" sz="1600" dirty="0" smtClean="0"/>
          </a:p>
          <a:p>
            <a:r>
              <a:rPr lang="ru-RU" sz="1600" dirty="0" smtClean="0"/>
              <a:t>Показатели </a:t>
            </a:r>
            <a:r>
              <a:rPr lang="ru-RU" sz="1600" dirty="0"/>
              <a:t>качества маршрута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7462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797721"/>
            <a:ext cx="9144000" cy="827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Путевые листы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086350" y="109156"/>
            <a:ext cx="3857625" cy="683419"/>
            <a:chOff x="512973" y="3474511"/>
            <a:chExt cx="8291593" cy="1682767"/>
          </a:xfrm>
        </p:grpSpPr>
        <p:pic>
          <p:nvPicPr>
            <p:cNvPr id="18" name="Изображение 17"/>
            <p:cNvPicPr>
              <a:picLocks noChangeAspect="1"/>
            </p:cNvPicPr>
            <p:nvPr/>
          </p:nvPicPr>
          <p:blipFill rotWithShape="1">
            <a:blip r:embed="rId2"/>
            <a:srcRect l="3078" r="8441"/>
            <a:stretch/>
          </p:blipFill>
          <p:spPr>
            <a:xfrm>
              <a:off x="3286125" y="3474512"/>
              <a:ext cx="2982520" cy="16827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Изображение 18"/>
            <p:cNvPicPr>
              <a:picLocks noChangeAspect="1"/>
            </p:cNvPicPr>
            <p:nvPr/>
          </p:nvPicPr>
          <p:blipFill rotWithShape="1">
            <a:blip r:embed="rId3"/>
            <a:srcRect r="511" b="9299"/>
            <a:stretch/>
          </p:blipFill>
          <p:spPr>
            <a:xfrm>
              <a:off x="512973" y="3474511"/>
              <a:ext cx="2783724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Изображение 19"/>
            <p:cNvPicPr>
              <a:picLocks noChangeAspect="1"/>
            </p:cNvPicPr>
            <p:nvPr/>
          </p:nvPicPr>
          <p:blipFill rotWithShape="1">
            <a:blip r:embed="rId4"/>
            <a:srcRect l="13045" r="13909" b="26094"/>
            <a:stretch/>
          </p:blipFill>
          <p:spPr>
            <a:xfrm>
              <a:off x="6257073" y="3474511"/>
              <a:ext cx="2547493" cy="1682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40" y="1639098"/>
            <a:ext cx="9036616" cy="338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57300" y="5038569"/>
            <a:ext cx="806489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Автоматизированный учет условий и показателей выпуска водителя на линию и формирования электронных путевых листов</a:t>
            </a:r>
            <a:endParaRPr lang="ru-RU" b="1" dirty="0" smtClean="0"/>
          </a:p>
          <a:p>
            <a:pPr marL="342900" lvl="2" indent="-342900">
              <a:spcBef>
                <a:spcPct val="20000"/>
              </a:spcBef>
              <a:buSzPct val="100000"/>
              <a:buBlip>
                <a:blip r:embed="rId6"/>
              </a:buBlip>
            </a:pPr>
            <a:r>
              <a:rPr lang="ru-RU" dirty="0" smtClean="0"/>
              <a:t> </a:t>
            </a:r>
            <a:r>
              <a:rPr lang="ru-RU" sz="1600" dirty="0" err="1"/>
              <a:t>Предрейсовый</a:t>
            </a:r>
            <a:r>
              <a:rPr lang="ru-RU" sz="1600" dirty="0"/>
              <a:t> осмотр водителей  (Штатный врач)</a:t>
            </a:r>
          </a:p>
          <a:p>
            <a:pPr marL="342900" lvl="2" indent="-342900">
              <a:spcBef>
                <a:spcPct val="20000"/>
              </a:spcBef>
              <a:buSzPct val="100000"/>
              <a:buBlip>
                <a:blip r:embed="rId6"/>
              </a:buBlip>
            </a:pPr>
            <a:r>
              <a:rPr lang="ru-RU" sz="1600" dirty="0"/>
              <a:t> Осмотр ТС водителем</a:t>
            </a:r>
          </a:p>
          <a:p>
            <a:pPr marL="342900" lvl="2" indent="-342900">
              <a:spcBef>
                <a:spcPct val="20000"/>
              </a:spcBef>
              <a:buSzPct val="100000"/>
              <a:buBlip>
                <a:blip r:embed="rId6"/>
              </a:buBlip>
            </a:pPr>
            <a:r>
              <a:rPr lang="ru-RU" sz="1600" dirty="0"/>
              <a:t>  ОТК</a:t>
            </a:r>
          </a:p>
          <a:p>
            <a:pPr marL="342900" lvl="2" indent="-342900">
              <a:spcBef>
                <a:spcPct val="20000"/>
              </a:spcBef>
              <a:buSzPct val="100000"/>
              <a:buBlip>
                <a:blip r:embed="rId6"/>
              </a:buBlip>
            </a:pPr>
            <a:r>
              <a:rPr lang="ru-RU" sz="1600" dirty="0"/>
              <a:t> Подтверждение допуска диспетчером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21365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8208</TotalTime>
  <Words>296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Cover</vt:lpstr>
      <vt:lpstr>1_Cover</vt:lpstr>
      <vt:lpstr>Интерфейсы.  АРМ диспетчера. Личный кабинет пассажира. Информационные системы и технологии для транспортной отрасли</vt:lpstr>
      <vt:lpstr>Интерфейсы. АРМ диспетчера. Личный кабинет пассажира Информационные системы и технологии для транспортной отрасли</vt:lpstr>
      <vt:lpstr>Панель управления диспетчера</vt:lpstr>
      <vt:lpstr>Перечень функций системы</vt:lpstr>
      <vt:lpstr>Перечень функций</vt:lpstr>
      <vt:lpstr>Управление маршрутами: Мониторинг</vt:lpstr>
      <vt:lpstr>Управление маршрутами: Редактор маршрутов</vt:lpstr>
      <vt:lpstr>Управление маршрутами: Отчеты</vt:lpstr>
      <vt:lpstr>Путевые листы</vt:lpstr>
      <vt:lpstr>Интерфейсы отчетов</vt:lpstr>
      <vt:lpstr>Интерфейсы отчетов: качество выполнения услуг перевозки</vt:lpstr>
      <vt:lpstr>Интерфейс пассажира</vt:lpstr>
      <vt:lpstr>Личный кабинет пассажира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Inna</cp:lastModifiedBy>
  <cp:revision>214</cp:revision>
  <dcterms:created xsi:type="dcterms:W3CDTF">2014-06-27T12:30:22Z</dcterms:created>
  <dcterms:modified xsi:type="dcterms:W3CDTF">2016-05-23T11:28:46Z</dcterms:modified>
</cp:coreProperties>
</file>