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FAC37-659C-462D-8D4F-2C089E9C31BE}" type="doc">
      <dgm:prSet loTypeId="urn:microsoft.com/office/officeart/2005/8/layout/hProcess10" loCatId="process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B9AD3EB3-5A78-47E0-AF93-804A55B1F363}">
      <dgm:prSet phldrT="[Text]" custT="1"/>
      <dgm:spPr/>
      <dgm:t>
        <a:bodyPr/>
        <a:lstStyle/>
        <a:p>
          <a:pPr>
            <a:buNone/>
          </a:pPr>
          <a:r>
            <a:rPr lang="en-US" sz="3600" dirty="0"/>
            <a:t>SAAS</a:t>
          </a:r>
        </a:p>
      </dgm:t>
    </dgm:pt>
    <dgm:pt modelId="{59AF9092-205A-4E7A-BCF0-A090C5E28196}" type="parTrans" cxnId="{75099BE3-9E45-4B1B-B7B2-B3A1238725F1}">
      <dgm:prSet/>
      <dgm:spPr/>
      <dgm:t>
        <a:bodyPr/>
        <a:lstStyle/>
        <a:p>
          <a:endParaRPr lang="en-US"/>
        </a:p>
      </dgm:t>
    </dgm:pt>
    <dgm:pt modelId="{12646570-913C-4EC0-BD51-54F25F122A21}" type="sibTrans" cxnId="{75099BE3-9E45-4B1B-B7B2-B3A1238725F1}">
      <dgm:prSet/>
      <dgm:spPr/>
      <dgm:t>
        <a:bodyPr/>
        <a:lstStyle/>
        <a:p>
          <a:endParaRPr lang="en-US"/>
        </a:p>
      </dgm:t>
    </dgm:pt>
    <dgm:pt modelId="{0CC84E83-6626-4360-B81C-99EB5E3DC9DF}">
      <dgm:prSet phldrT="[Text]"/>
      <dgm:spPr/>
      <dgm:t>
        <a:bodyPr/>
        <a:lstStyle/>
        <a:p>
          <a:r>
            <a:rPr lang="en-US" dirty="0"/>
            <a:t>PAAS</a:t>
          </a:r>
        </a:p>
      </dgm:t>
    </dgm:pt>
    <dgm:pt modelId="{E293E91A-2204-4D18-8EE1-A43AFDDCCD28}" type="parTrans" cxnId="{B06FB269-8CDE-443A-A33C-C8E5BEEA0FCB}">
      <dgm:prSet/>
      <dgm:spPr/>
      <dgm:t>
        <a:bodyPr/>
        <a:lstStyle/>
        <a:p>
          <a:endParaRPr lang="en-US"/>
        </a:p>
      </dgm:t>
    </dgm:pt>
    <dgm:pt modelId="{7C37BEA7-B89B-44B1-BEC7-E88A24B569DF}" type="sibTrans" cxnId="{B06FB269-8CDE-443A-A33C-C8E5BEEA0FCB}">
      <dgm:prSet/>
      <dgm:spPr/>
      <dgm:t>
        <a:bodyPr/>
        <a:lstStyle/>
        <a:p>
          <a:endParaRPr lang="en-US"/>
        </a:p>
      </dgm:t>
    </dgm:pt>
    <dgm:pt modelId="{4C332E28-5217-4298-86D6-BEE82C531347}">
      <dgm:prSet phldrT="[Text]"/>
      <dgm:spPr/>
      <dgm:t>
        <a:bodyPr/>
        <a:lstStyle/>
        <a:p>
          <a:r>
            <a:rPr lang="en-US" dirty="0"/>
            <a:t>IAAS</a:t>
          </a:r>
        </a:p>
      </dgm:t>
    </dgm:pt>
    <dgm:pt modelId="{34400422-BB9B-4487-8904-7CBF827903B4}" type="parTrans" cxnId="{557B15B0-26E4-41F8-94EA-3A1C1F3CC26C}">
      <dgm:prSet/>
      <dgm:spPr/>
      <dgm:t>
        <a:bodyPr/>
        <a:lstStyle/>
        <a:p>
          <a:endParaRPr lang="en-US"/>
        </a:p>
      </dgm:t>
    </dgm:pt>
    <dgm:pt modelId="{34FB4A96-12AD-40DB-BEB0-B89058C00F77}" type="sibTrans" cxnId="{557B15B0-26E4-41F8-94EA-3A1C1F3CC26C}">
      <dgm:prSet/>
      <dgm:spPr/>
      <dgm:t>
        <a:bodyPr/>
        <a:lstStyle/>
        <a:p>
          <a:endParaRPr lang="en-US"/>
        </a:p>
      </dgm:t>
    </dgm:pt>
    <dgm:pt modelId="{C8C42324-112A-4AC8-B10F-005E53D6ED27}">
      <dgm:prSet phldrT="[Text]" custT="1"/>
      <dgm:spPr/>
      <dgm:t>
        <a:bodyPr/>
        <a:lstStyle/>
        <a:p>
          <a:endParaRPr lang="en-US" sz="1400" dirty="0"/>
        </a:p>
      </dgm:t>
    </dgm:pt>
    <dgm:pt modelId="{8D780545-5647-4360-B229-6A2E8C51EB27}" type="parTrans" cxnId="{6446571B-EDBA-42C4-98ED-963B06EFFD2C}">
      <dgm:prSet/>
      <dgm:spPr/>
      <dgm:t>
        <a:bodyPr/>
        <a:lstStyle/>
        <a:p>
          <a:endParaRPr lang="en-US"/>
        </a:p>
      </dgm:t>
    </dgm:pt>
    <dgm:pt modelId="{467A9994-6793-4EF3-817F-F1D74E234068}" type="sibTrans" cxnId="{6446571B-EDBA-42C4-98ED-963B06EFFD2C}">
      <dgm:prSet/>
      <dgm:spPr/>
      <dgm:t>
        <a:bodyPr/>
        <a:lstStyle/>
        <a:p>
          <a:endParaRPr lang="en-US"/>
        </a:p>
      </dgm:t>
    </dgm:pt>
    <dgm:pt modelId="{4FE21FB5-7A65-444F-9C38-69C038726A02}">
      <dgm:prSet phldrT="[Text]" custT="1"/>
      <dgm:spPr/>
      <dgm:t>
        <a:bodyPr/>
        <a:lstStyle/>
        <a:p>
          <a:pPr>
            <a:buFontTx/>
            <a:buNone/>
          </a:pPr>
          <a:endParaRPr lang="en-US" sz="1400" dirty="0"/>
        </a:p>
      </dgm:t>
    </dgm:pt>
    <dgm:pt modelId="{3F8B97F3-3414-4EC4-90F5-93159ADBE731}" type="parTrans" cxnId="{96A26520-C5B1-4EE1-B93A-56CC4BC1FCED}">
      <dgm:prSet/>
      <dgm:spPr/>
      <dgm:t>
        <a:bodyPr/>
        <a:lstStyle/>
        <a:p>
          <a:endParaRPr lang="en-US"/>
        </a:p>
      </dgm:t>
    </dgm:pt>
    <dgm:pt modelId="{90365580-415E-4C2D-BFD2-8E6AEECB5A3C}" type="sibTrans" cxnId="{96A26520-C5B1-4EE1-B93A-56CC4BC1FCED}">
      <dgm:prSet/>
      <dgm:spPr/>
      <dgm:t>
        <a:bodyPr/>
        <a:lstStyle/>
        <a:p>
          <a:endParaRPr lang="en-US"/>
        </a:p>
      </dgm:t>
    </dgm:pt>
    <dgm:pt modelId="{C9E78438-0D42-45E6-8A95-69ECDE0341FB}" type="pres">
      <dgm:prSet presAssocID="{F2EFAC37-659C-462D-8D4F-2C089E9C31BE}" presName="Name0" presStyleCnt="0">
        <dgm:presLayoutVars>
          <dgm:dir/>
          <dgm:resizeHandles val="exact"/>
        </dgm:presLayoutVars>
      </dgm:prSet>
      <dgm:spPr/>
    </dgm:pt>
    <dgm:pt modelId="{E7A95301-CAD8-41C4-92C1-C699C4D52FCA}" type="pres">
      <dgm:prSet presAssocID="{B9AD3EB3-5A78-47E0-AF93-804A55B1F363}" presName="composite" presStyleCnt="0"/>
      <dgm:spPr/>
    </dgm:pt>
    <dgm:pt modelId="{F1141875-2AAF-4429-87DF-893A47D21B78}" type="pres">
      <dgm:prSet presAssocID="{B9AD3EB3-5A78-47E0-AF93-804A55B1F363}" presName="imagSh" presStyleLbl="bgImgPlace1" presStyleIdx="0" presStyleCnt="3" custScaleX="168122" custScaleY="1463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5A1531B-1E7D-48E0-9565-8ABD2F30E259}" type="pres">
      <dgm:prSet presAssocID="{B9AD3EB3-5A78-47E0-AF93-804A55B1F363}" presName="txNode" presStyleLbl="node1" presStyleIdx="0" presStyleCnt="3" custScaleX="132861" custScaleY="59143" custLinFactNeighborX="7373" custLinFactNeighborY="3267">
        <dgm:presLayoutVars>
          <dgm:bulletEnabled val="1"/>
        </dgm:presLayoutVars>
      </dgm:prSet>
      <dgm:spPr/>
    </dgm:pt>
    <dgm:pt modelId="{3B104B7F-9AA1-4042-9E7B-CAF76D9E640F}" type="pres">
      <dgm:prSet presAssocID="{12646570-913C-4EC0-BD51-54F25F122A21}" presName="sibTrans" presStyleLbl="sibTrans2D1" presStyleIdx="0" presStyleCnt="2"/>
      <dgm:spPr/>
    </dgm:pt>
    <dgm:pt modelId="{3E95B26F-6D02-4F58-A112-DD4D5AD948D8}" type="pres">
      <dgm:prSet presAssocID="{12646570-913C-4EC0-BD51-54F25F122A21}" presName="connTx" presStyleLbl="sibTrans2D1" presStyleIdx="0" presStyleCnt="2"/>
      <dgm:spPr/>
    </dgm:pt>
    <dgm:pt modelId="{4DC70E9F-95C3-4FF0-B8BA-F31646636646}" type="pres">
      <dgm:prSet presAssocID="{0CC84E83-6626-4360-B81C-99EB5E3DC9DF}" presName="composite" presStyleCnt="0"/>
      <dgm:spPr/>
    </dgm:pt>
    <dgm:pt modelId="{8DEAF1B9-F6F3-4E7D-B327-261250EDC9A9}" type="pres">
      <dgm:prSet presAssocID="{0CC84E83-6626-4360-B81C-99EB5E3DC9DF}" presName="imagSh" presStyleLbl="bgImgPlace1" presStyleIdx="1" presStyleCnt="3" custScaleX="161575" custScaleY="1522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0372695-12B9-4A65-8C4B-A2D0D79CE221}" type="pres">
      <dgm:prSet presAssocID="{0CC84E83-6626-4360-B81C-99EB5E3DC9DF}" presName="txNode" presStyleLbl="node1" presStyleIdx="1" presStyleCnt="3" custScaleX="136145" custScaleY="59240" custLinFactNeighborX="11187" custLinFactNeighborY="-504">
        <dgm:presLayoutVars>
          <dgm:bulletEnabled val="1"/>
        </dgm:presLayoutVars>
      </dgm:prSet>
      <dgm:spPr/>
    </dgm:pt>
    <dgm:pt modelId="{4E39C9E9-C0B1-4B79-9532-1B78F886C82E}" type="pres">
      <dgm:prSet presAssocID="{7C37BEA7-B89B-44B1-BEC7-E88A24B569DF}" presName="sibTrans" presStyleLbl="sibTrans2D1" presStyleIdx="1" presStyleCnt="2"/>
      <dgm:spPr/>
    </dgm:pt>
    <dgm:pt modelId="{8EDEEC58-82D1-4D9B-A055-03B3F09AAB4B}" type="pres">
      <dgm:prSet presAssocID="{7C37BEA7-B89B-44B1-BEC7-E88A24B569DF}" presName="connTx" presStyleLbl="sibTrans2D1" presStyleIdx="1" presStyleCnt="2"/>
      <dgm:spPr/>
    </dgm:pt>
    <dgm:pt modelId="{AE064025-8BDE-4029-AC95-C4B08CC09C8C}" type="pres">
      <dgm:prSet presAssocID="{4C332E28-5217-4298-86D6-BEE82C531347}" presName="composite" presStyleCnt="0"/>
      <dgm:spPr/>
    </dgm:pt>
    <dgm:pt modelId="{4C766077-F304-403C-902F-31893FB00043}" type="pres">
      <dgm:prSet presAssocID="{4C332E28-5217-4298-86D6-BEE82C531347}" presName="imagSh" presStyleLbl="bgImgPlace1" presStyleIdx="2" presStyleCnt="3" custScaleX="160197" custScaleY="1487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2AEC01FA-F0FF-442A-82BD-88DD8ACB0865}" type="pres">
      <dgm:prSet presAssocID="{4C332E28-5217-4298-86D6-BEE82C531347}" presName="txNode" presStyleLbl="node1" presStyleIdx="2" presStyleCnt="3" custScaleX="140478" custScaleY="62713" custLinFactNeighborX="16385" custLinFactNeighborY="-859">
        <dgm:presLayoutVars>
          <dgm:bulletEnabled val="1"/>
        </dgm:presLayoutVars>
      </dgm:prSet>
      <dgm:spPr/>
    </dgm:pt>
  </dgm:ptLst>
  <dgm:cxnLst>
    <dgm:cxn modelId="{2851440B-1060-4EE9-8888-5A41E0C0EDEA}" type="presOf" srcId="{C8C42324-112A-4AC8-B10F-005E53D6ED27}" destId="{D5A1531B-1E7D-48E0-9565-8ABD2F30E259}" srcOrd="0" destOrd="2" presId="urn:microsoft.com/office/officeart/2005/8/layout/hProcess10"/>
    <dgm:cxn modelId="{3AE6AE19-1D31-4E6A-B7B2-D94F474BB284}" type="presOf" srcId="{4C332E28-5217-4298-86D6-BEE82C531347}" destId="{2AEC01FA-F0FF-442A-82BD-88DD8ACB0865}" srcOrd="0" destOrd="0" presId="urn:microsoft.com/office/officeart/2005/8/layout/hProcess10"/>
    <dgm:cxn modelId="{6446571B-EDBA-42C4-98ED-963B06EFFD2C}" srcId="{B9AD3EB3-5A78-47E0-AF93-804A55B1F363}" destId="{C8C42324-112A-4AC8-B10F-005E53D6ED27}" srcOrd="1" destOrd="0" parTransId="{8D780545-5647-4360-B229-6A2E8C51EB27}" sibTransId="{467A9994-6793-4EF3-817F-F1D74E234068}"/>
    <dgm:cxn modelId="{96A26520-C5B1-4EE1-B93A-56CC4BC1FCED}" srcId="{B9AD3EB3-5A78-47E0-AF93-804A55B1F363}" destId="{4FE21FB5-7A65-444F-9C38-69C038726A02}" srcOrd="0" destOrd="0" parTransId="{3F8B97F3-3414-4EC4-90F5-93159ADBE731}" sibTransId="{90365580-415E-4C2D-BFD2-8E6AEECB5A3C}"/>
    <dgm:cxn modelId="{29C54A2B-15AB-48F8-A200-E08DEED584FE}" type="presOf" srcId="{7C37BEA7-B89B-44B1-BEC7-E88A24B569DF}" destId="{8EDEEC58-82D1-4D9B-A055-03B3F09AAB4B}" srcOrd="1" destOrd="0" presId="urn:microsoft.com/office/officeart/2005/8/layout/hProcess10"/>
    <dgm:cxn modelId="{3B22B365-14DB-486E-BF99-715EF5DCBBDE}" type="presOf" srcId="{12646570-913C-4EC0-BD51-54F25F122A21}" destId="{3E95B26F-6D02-4F58-A112-DD4D5AD948D8}" srcOrd="1" destOrd="0" presId="urn:microsoft.com/office/officeart/2005/8/layout/hProcess10"/>
    <dgm:cxn modelId="{AABE8867-BE97-425E-8C70-23ED9168402F}" type="presOf" srcId="{B9AD3EB3-5A78-47E0-AF93-804A55B1F363}" destId="{D5A1531B-1E7D-48E0-9565-8ABD2F30E259}" srcOrd="0" destOrd="0" presId="urn:microsoft.com/office/officeart/2005/8/layout/hProcess10"/>
    <dgm:cxn modelId="{B06FB269-8CDE-443A-A33C-C8E5BEEA0FCB}" srcId="{F2EFAC37-659C-462D-8D4F-2C089E9C31BE}" destId="{0CC84E83-6626-4360-B81C-99EB5E3DC9DF}" srcOrd="1" destOrd="0" parTransId="{E293E91A-2204-4D18-8EE1-A43AFDDCCD28}" sibTransId="{7C37BEA7-B89B-44B1-BEC7-E88A24B569DF}"/>
    <dgm:cxn modelId="{3775256F-AF71-4245-AB3A-D9FF000750A0}" type="presOf" srcId="{7C37BEA7-B89B-44B1-BEC7-E88A24B569DF}" destId="{4E39C9E9-C0B1-4B79-9532-1B78F886C82E}" srcOrd="0" destOrd="0" presId="urn:microsoft.com/office/officeart/2005/8/layout/hProcess10"/>
    <dgm:cxn modelId="{557B15B0-26E4-41F8-94EA-3A1C1F3CC26C}" srcId="{F2EFAC37-659C-462D-8D4F-2C089E9C31BE}" destId="{4C332E28-5217-4298-86D6-BEE82C531347}" srcOrd="2" destOrd="0" parTransId="{34400422-BB9B-4487-8904-7CBF827903B4}" sibTransId="{34FB4A96-12AD-40DB-BEB0-B89058C00F77}"/>
    <dgm:cxn modelId="{AD802BBA-297D-4393-8E10-169FD2808985}" type="presOf" srcId="{F2EFAC37-659C-462D-8D4F-2C089E9C31BE}" destId="{C9E78438-0D42-45E6-8A95-69ECDE0341FB}" srcOrd="0" destOrd="0" presId="urn:microsoft.com/office/officeart/2005/8/layout/hProcess10"/>
    <dgm:cxn modelId="{1F4FF0C4-F35E-497A-8F1F-DA8E4F746084}" type="presOf" srcId="{12646570-913C-4EC0-BD51-54F25F122A21}" destId="{3B104B7F-9AA1-4042-9E7B-CAF76D9E640F}" srcOrd="0" destOrd="0" presId="urn:microsoft.com/office/officeart/2005/8/layout/hProcess10"/>
    <dgm:cxn modelId="{7E3326CF-B5D2-42C9-AF8C-B62C48B8DA82}" type="presOf" srcId="{0CC84E83-6626-4360-B81C-99EB5E3DC9DF}" destId="{D0372695-12B9-4A65-8C4B-A2D0D79CE221}" srcOrd="0" destOrd="0" presId="urn:microsoft.com/office/officeart/2005/8/layout/hProcess10"/>
    <dgm:cxn modelId="{01A8B4E0-77E1-45A1-819F-73BB2FD05839}" type="presOf" srcId="{4FE21FB5-7A65-444F-9C38-69C038726A02}" destId="{D5A1531B-1E7D-48E0-9565-8ABD2F30E259}" srcOrd="0" destOrd="1" presId="urn:microsoft.com/office/officeart/2005/8/layout/hProcess10"/>
    <dgm:cxn modelId="{75099BE3-9E45-4B1B-B7B2-B3A1238725F1}" srcId="{F2EFAC37-659C-462D-8D4F-2C089E9C31BE}" destId="{B9AD3EB3-5A78-47E0-AF93-804A55B1F363}" srcOrd="0" destOrd="0" parTransId="{59AF9092-205A-4E7A-BCF0-A090C5E28196}" sibTransId="{12646570-913C-4EC0-BD51-54F25F122A21}"/>
    <dgm:cxn modelId="{24F551FA-0F1D-4D72-81FC-52A86151C1A3}" type="presParOf" srcId="{C9E78438-0D42-45E6-8A95-69ECDE0341FB}" destId="{E7A95301-CAD8-41C4-92C1-C699C4D52FCA}" srcOrd="0" destOrd="0" presId="urn:microsoft.com/office/officeart/2005/8/layout/hProcess10"/>
    <dgm:cxn modelId="{81810A4A-41F4-48CB-A279-E3D2E74C7C16}" type="presParOf" srcId="{E7A95301-CAD8-41C4-92C1-C699C4D52FCA}" destId="{F1141875-2AAF-4429-87DF-893A47D21B78}" srcOrd="0" destOrd="0" presId="urn:microsoft.com/office/officeart/2005/8/layout/hProcess10"/>
    <dgm:cxn modelId="{370730A4-2D3E-4263-9756-AF693D667BB0}" type="presParOf" srcId="{E7A95301-CAD8-41C4-92C1-C699C4D52FCA}" destId="{D5A1531B-1E7D-48E0-9565-8ABD2F30E259}" srcOrd="1" destOrd="0" presId="urn:microsoft.com/office/officeart/2005/8/layout/hProcess10"/>
    <dgm:cxn modelId="{0B17CDD9-578E-4EA6-87ED-E39DC7870070}" type="presParOf" srcId="{C9E78438-0D42-45E6-8A95-69ECDE0341FB}" destId="{3B104B7F-9AA1-4042-9E7B-CAF76D9E640F}" srcOrd="1" destOrd="0" presId="urn:microsoft.com/office/officeart/2005/8/layout/hProcess10"/>
    <dgm:cxn modelId="{74A531CC-999C-4805-B8AC-6DFA804154CA}" type="presParOf" srcId="{3B104B7F-9AA1-4042-9E7B-CAF76D9E640F}" destId="{3E95B26F-6D02-4F58-A112-DD4D5AD948D8}" srcOrd="0" destOrd="0" presId="urn:microsoft.com/office/officeart/2005/8/layout/hProcess10"/>
    <dgm:cxn modelId="{5D5E83D7-566A-4B3D-807A-C6BDE9C74303}" type="presParOf" srcId="{C9E78438-0D42-45E6-8A95-69ECDE0341FB}" destId="{4DC70E9F-95C3-4FF0-B8BA-F31646636646}" srcOrd="2" destOrd="0" presId="urn:microsoft.com/office/officeart/2005/8/layout/hProcess10"/>
    <dgm:cxn modelId="{78C2F6B8-8BC6-499F-BAA9-F0C17A951306}" type="presParOf" srcId="{4DC70E9F-95C3-4FF0-B8BA-F31646636646}" destId="{8DEAF1B9-F6F3-4E7D-B327-261250EDC9A9}" srcOrd="0" destOrd="0" presId="urn:microsoft.com/office/officeart/2005/8/layout/hProcess10"/>
    <dgm:cxn modelId="{E425CB49-EFCA-4D7B-A5AE-C3F2927935BE}" type="presParOf" srcId="{4DC70E9F-95C3-4FF0-B8BA-F31646636646}" destId="{D0372695-12B9-4A65-8C4B-A2D0D79CE221}" srcOrd="1" destOrd="0" presId="urn:microsoft.com/office/officeart/2005/8/layout/hProcess10"/>
    <dgm:cxn modelId="{C3643B4E-EC9C-4E1A-9806-2BE82CB03BC3}" type="presParOf" srcId="{C9E78438-0D42-45E6-8A95-69ECDE0341FB}" destId="{4E39C9E9-C0B1-4B79-9532-1B78F886C82E}" srcOrd="3" destOrd="0" presId="urn:microsoft.com/office/officeart/2005/8/layout/hProcess10"/>
    <dgm:cxn modelId="{52FE2C59-E188-47C3-933D-E5A8778F2D6A}" type="presParOf" srcId="{4E39C9E9-C0B1-4B79-9532-1B78F886C82E}" destId="{8EDEEC58-82D1-4D9B-A055-03B3F09AAB4B}" srcOrd="0" destOrd="0" presId="urn:microsoft.com/office/officeart/2005/8/layout/hProcess10"/>
    <dgm:cxn modelId="{D264E6EA-E6F6-4519-83B6-BCFDF6A6213E}" type="presParOf" srcId="{C9E78438-0D42-45E6-8A95-69ECDE0341FB}" destId="{AE064025-8BDE-4029-AC95-C4B08CC09C8C}" srcOrd="4" destOrd="0" presId="urn:microsoft.com/office/officeart/2005/8/layout/hProcess10"/>
    <dgm:cxn modelId="{77CC026F-3076-440A-8FD8-947BECF53A4F}" type="presParOf" srcId="{AE064025-8BDE-4029-AC95-C4B08CC09C8C}" destId="{4C766077-F304-403C-902F-31893FB00043}" srcOrd="0" destOrd="0" presId="urn:microsoft.com/office/officeart/2005/8/layout/hProcess10"/>
    <dgm:cxn modelId="{45933A0B-0D6D-497A-8E15-320860E0690E}" type="presParOf" srcId="{AE064025-8BDE-4029-AC95-C4B08CC09C8C}" destId="{2AEC01FA-F0FF-442A-82BD-88DD8ACB086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41875-2AAF-4429-87DF-893A47D21B78}">
      <dsp:nvSpPr>
        <dsp:cNvPr id="0" name=""/>
        <dsp:cNvSpPr/>
      </dsp:nvSpPr>
      <dsp:spPr>
        <a:xfrm>
          <a:off x="6406" y="386979"/>
          <a:ext cx="3478233" cy="30281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A1531B-1E7D-48E0-9565-8ABD2F30E259}">
      <dsp:nvSpPr>
        <dsp:cNvPr id="0" name=""/>
        <dsp:cNvSpPr/>
      </dsp:nvSpPr>
      <dsp:spPr>
        <a:xfrm>
          <a:off x="860490" y="2598192"/>
          <a:ext cx="2748727" cy="1223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896328" y="2634030"/>
        <a:ext cx="2677051" cy="1151918"/>
      </dsp:txXfrm>
    </dsp:sp>
    <dsp:sp modelId="{3B104B7F-9AA1-4042-9E7B-CAF76D9E640F}">
      <dsp:nvSpPr>
        <dsp:cNvPr id="0" name=""/>
        <dsp:cNvSpPr/>
      </dsp:nvSpPr>
      <dsp:spPr>
        <a:xfrm rot="24537">
          <a:off x="3765269" y="1667932"/>
          <a:ext cx="280640" cy="4971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765270" y="1767056"/>
        <a:ext cx="196448" cy="298273"/>
      </dsp:txXfrm>
    </dsp:sp>
    <dsp:sp modelId="{8DEAF1B9-F6F3-4E7D-B327-261250EDC9A9}">
      <dsp:nvSpPr>
        <dsp:cNvPr id="0" name=""/>
        <dsp:cNvSpPr/>
      </dsp:nvSpPr>
      <dsp:spPr>
        <a:xfrm>
          <a:off x="4286448" y="355910"/>
          <a:ext cx="3342783" cy="3150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372695-12B9-4A65-8C4B-A2D0D79CE221}">
      <dsp:nvSpPr>
        <dsp:cNvPr id="0" name=""/>
        <dsp:cNvSpPr/>
      </dsp:nvSpPr>
      <dsp:spPr>
        <a:xfrm>
          <a:off x="5117744" y="2549238"/>
          <a:ext cx="2816669" cy="1225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32342"/>
                <a:satOff val="-6637"/>
                <a:lumOff val="28385"/>
                <a:alphaOff val="0"/>
                <a:tint val="98000"/>
                <a:lumMod val="100000"/>
              </a:schemeClr>
            </a:gs>
            <a:gs pos="100000">
              <a:schemeClr val="accent4">
                <a:shade val="50000"/>
                <a:hueOff val="232342"/>
                <a:satOff val="-6637"/>
                <a:lumOff val="283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PAAS</a:t>
          </a:r>
        </a:p>
      </dsp:txBody>
      <dsp:txXfrm>
        <a:off x="5153641" y="2585135"/>
        <a:ext cx="2744875" cy="1153807"/>
      </dsp:txXfrm>
    </dsp:sp>
    <dsp:sp modelId="{4E39C9E9-C0B1-4B79-9532-1B78F886C82E}">
      <dsp:nvSpPr>
        <dsp:cNvPr id="0" name=""/>
        <dsp:cNvSpPr/>
      </dsp:nvSpPr>
      <dsp:spPr>
        <a:xfrm rot="21570281">
          <a:off x="7935667" y="1664157"/>
          <a:ext cx="306452" cy="4971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362804"/>
                <a:satOff val="-9169"/>
                <a:lumOff val="32929"/>
                <a:alphaOff val="0"/>
                <a:tint val="98000"/>
                <a:lumMod val="100000"/>
              </a:schemeClr>
            </a:gs>
            <a:gs pos="100000">
              <a:schemeClr val="accent4">
                <a:shade val="90000"/>
                <a:hueOff val="362804"/>
                <a:satOff val="-9169"/>
                <a:lumOff val="3292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35669" y="1763978"/>
        <a:ext cx="214516" cy="298273"/>
      </dsp:txXfrm>
    </dsp:sp>
    <dsp:sp modelId="{4C766077-F304-403C-902F-31893FB00043}">
      <dsp:nvSpPr>
        <dsp:cNvPr id="0" name=""/>
        <dsp:cNvSpPr/>
      </dsp:nvSpPr>
      <dsp:spPr>
        <a:xfrm>
          <a:off x="8504777" y="356329"/>
          <a:ext cx="3314274" cy="30769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EC01FA-F0FF-442A-82BD-88DD8ACB0865}">
      <dsp:nvSpPr>
        <dsp:cNvPr id="0" name=""/>
        <dsp:cNvSpPr/>
      </dsp:nvSpPr>
      <dsp:spPr>
        <a:xfrm>
          <a:off x="9051958" y="2469622"/>
          <a:ext cx="2906313" cy="1297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32342"/>
                <a:satOff val="-6637"/>
                <a:lumOff val="28385"/>
                <a:alphaOff val="0"/>
                <a:tint val="98000"/>
                <a:lumMod val="100000"/>
              </a:schemeClr>
            </a:gs>
            <a:gs pos="100000">
              <a:schemeClr val="accent4">
                <a:shade val="50000"/>
                <a:hueOff val="232342"/>
                <a:satOff val="-6637"/>
                <a:lumOff val="283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IAAS</a:t>
          </a:r>
        </a:p>
      </dsp:txBody>
      <dsp:txXfrm>
        <a:off x="9089959" y="2507623"/>
        <a:ext cx="2830311" cy="122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220" y="263769"/>
            <a:ext cx="10981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Bauhaus 93" panose="04030905020B02020C02" pitchFamily="82" charset="0"/>
              </a:rPr>
              <a:t>Oracle Cloud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84" y="1033148"/>
            <a:ext cx="279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Ahmed Afif Monrat</a:t>
            </a:r>
          </a:p>
          <a:p>
            <a:r>
              <a:rPr lang="en-US" sz="1400" dirty="0"/>
              <a:t>ahmedmonrat@gmail.com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" y="5166360"/>
            <a:ext cx="506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Course: </a:t>
            </a:r>
            <a:r>
              <a:rPr lang="en-US" dirty="0">
                <a:solidFill>
                  <a:srgbClr val="FF0000"/>
                </a:solidFill>
              </a:rPr>
              <a:t>Cluster, Grid, Cloud</a:t>
            </a:r>
          </a:p>
          <a:p>
            <a:r>
              <a:rPr lang="en-US" dirty="0"/>
              <a:t>computing systems</a:t>
            </a:r>
          </a:p>
          <a:p>
            <a:r>
              <a:rPr lang="en-US" dirty="0"/>
              <a:t>Author: Prof. Andrey Shevel</a:t>
            </a:r>
          </a:p>
          <a:p>
            <a:r>
              <a:rPr lang="en-US" dirty="0"/>
              <a:t>Date: 6</a:t>
            </a:r>
            <a:r>
              <a:rPr lang="en-US" baseline="30000" dirty="0"/>
              <a:t>th</a:t>
            </a:r>
            <a:r>
              <a:rPr lang="en-US" dirty="0"/>
              <a:t> June, 2017</a:t>
            </a:r>
          </a:p>
          <a:p>
            <a:r>
              <a:rPr lang="en-US" dirty="0"/>
              <a:t>Location: St. Petersburg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7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62" y="32531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Competitive Differentiators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423" y="1099038"/>
            <a:ext cx="10946423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Only Cloud with broadest, standards-based Oracle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– Which are widely used &amp; accepted standards within companies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Broad &amp; integrated PaaS for Developers, LOB, IT Audiences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– LOB: Only Public Cloud integrating Documents, Analytics, Social Network, Big Data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– Developers: Only Cloud integrating Source Control, App Server, DBMS, Mobile, SOA, BPM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Highly Differentiated PaaS &amp; IaaS Services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– Only Cloud offering Real Application Clusters, Data Guard, Exadata, Exalogic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Seamless Integration across PaaS &amp; SaaS Applications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– Use Oracle PaaS to extend Oracle’s SaaS Applications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– Enables Oracle’s PaaS to be rapidly sold into Oracle’s SaaS installed base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Seamless Integration from On-Premise to Oracle’s Cloud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– Customer’s have flexibility to transparently move workloads between environments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– Enables companies to rapidly adopt PaaS for Test-Dev, Backup &amp; other patterns</a:t>
            </a:r>
          </a:p>
        </p:txBody>
      </p:sp>
    </p:spTree>
    <p:extLst>
      <p:ext uri="{BB962C8B-B14F-4D97-AF65-F5344CB8AC3E}">
        <p14:creationId xmlns:p14="http://schemas.microsoft.com/office/powerpoint/2010/main" val="12582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631" y="32531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Comparison with other Cloud Service Providers</a:t>
            </a:r>
            <a:endParaRPr lang="en-US" sz="3200" dirty="0"/>
          </a:p>
        </p:txBody>
      </p:sp>
      <p:pic>
        <p:nvPicPr>
          <p:cNvPr id="4" name="Picture 3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07" y="3662629"/>
            <a:ext cx="5205046" cy="2975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054" y="952758"/>
            <a:ext cx="4572000" cy="2518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85" y="995194"/>
            <a:ext cx="4764245" cy="24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4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946" y="272562"/>
            <a:ext cx="603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Demo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8" y="764931"/>
            <a:ext cx="5873261" cy="2888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630" y="3732211"/>
            <a:ext cx="6295292" cy="30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1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9814" y="2778423"/>
            <a:ext cx="282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147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23" y="386862"/>
            <a:ext cx="698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</a:t>
            </a:r>
            <a:r>
              <a:rPr lang="en-US" sz="3600" dirty="0">
                <a:solidFill>
                  <a:srgbClr val="FF0000"/>
                </a:solidFill>
              </a:rPr>
              <a:t>Cloud</a:t>
            </a:r>
            <a:r>
              <a:rPr lang="en-US" sz="3600" dirty="0"/>
              <a:t>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0" y="1195449"/>
            <a:ext cx="6519496" cy="40596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1747" y="2625130"/>
            <a:ext cx="424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I’ve looked at clouds from both sides now</a:t>
            </a: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From up and down, and still somehow</a:t>
            </a: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It’s cloud illusions I recall</a:t>
            </a: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I really don’t know clouds at all.</a:t>
            </a:r>
          </a:p>
        </p:txBody>
      </p:sp>
      <p:pic>
        <p:nvPicPr>
          <p:cNvPr id="10" name="Picture 9" descr="A person smiling for the picture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49" y="1283372"/>
            <a:ext cx="3362325" cy="3350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746" y="5679831"/>
            <a:ext cx="113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Cloud computing refers to the practice of using a network of remote servers hosted on the Internet to store, manage, and process data, rather than a local server or a personal computer.</a:t>
            </a:r>
          </a:p>
        </p:txBody>
      </p:sp>
    </p:spTree>
    <p:extLst>
      <p:ext uri="{BB962C8B-B14F-4D97-AF65-F5344CB8AC3E}">
        <p14:creationId xmlns:p14="http://schemas.microsoft.com/office/powerpoint/2010/main" val="93108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46" y="334108"/>
            <a:ext cx="946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makes </a:t>
            </a:r>
            <a:r>
              <a:rPr lang="en-US" sz="3600" dirty="0">
                <a:solidFill>
                  <a:srgbClr val="FF0000"/>
                </a:solidFill>
              </a:rPr>
              <a:t>Cloud Computing </a:t>
            </a:r>
            <a:r>
              <a:rPr lang="en-US" sz="3600" dirty="0"/>
              <a:t>possible?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98621"/>
            <a:ext cx="9374136" cy="55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31" y="167053"/>
            <a:ext cx="803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Oracle Cloud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431" y="879231"/>
            <a:ext cx="1193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Oracle Cloud is an enterprise cloud for business. Oracle Cloud offers self-service business applications delivered on an integrated development and deployment platform with tools to extend and create new services rapidly.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8864446"/>
              </p:ext>
            </p:extLst>
          </p:nvPr>
        </p:nvGraphicFramePr>
        <p:xfrm>
          <a:off x="33703" y="1740878"/>
          <a:ext cx="11958272" cy="414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80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69" y="334108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Software as a Service (SAAS)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178169"/>
            <a:ext cx="107969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SaaS applications in Oracle Cloud are integrated with social, mobile, and analytic capabilities to deliver the experiences customers expect and the performance which is required by the market.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CX (Customer Experience)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HCM (Human Capital Management)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ERP (Enterprise Resource Planning)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SPM (Supply Chain Management)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EPM (Enterprise Performance Management)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IoT (Internet of Things)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Social Relationship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SAAS Analytics (Industry Solution, Deployment Options, Business Intelligence)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r>
              <a:rPr lang="en-US" sz="2800" dirty="0"/>
              <a:t>Examples: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341" y="5615760"/>
            <a:ext cx="1744370" cy="541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07" y="5674817"/>
            <a:ext cx="1544046" cy="472257"/>
          </a:xfrm>
          <a:prstGeom prst="rect">
            <a:avLst/>
          </a:prstGeom>
        </p:spPr>
      </p:pic>
      <p:pic>
        <p:nvPicPr>
          <p:cNvPr id="16" name="Picture 15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576" y="5682500"/>
            <a:ext cx="1520568" cy="443781"/>
          </a:xfrm>
          <a:prstGeom prst="rect">
            <a:avLst/>
          </a:prstGeom>
        </p:spPr>
      </p:pic>
      <p:pic>
        <p:nvPicPr>
          <p:cNvPr id="18" name="Picture 17" descr="A picture containing thing, object&#10;&#10;Description generated with very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677" y="5615760"/>
            <a:ext cx="2136531" cy="510521"/>
          </a:xfrm>
          <a:prstGeom prst="rect">
            <a:avLst/>
          </a:prstGeom>
        </p:spPr>
      </p:pic>
      <p:pic>
        <p:nvPicPr>
          <p:cNvPr id="20" name="Picture 19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567" y="5692504"/>
            <a:ext cx="1396978" cy="4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1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616" y="509954"/>
            <a:ext cx="1102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Platform as a Service (PAAS)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616" y="1209025"/>
            <a:ext cx="1149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Oracle Cloud Platform as a Service (PaaS) helps enterprise IT and independent software vendor (ISV) developers rapidly build and deploy rich applications - or extend Oracle Cloud SaaS apps.</a:t>
            </a:r>
          </a:p>
        </p:txBody>
      </p:sp>
      <p:pic>
        <p:nvPicPr>
          <p:cNvPr id="7" name="Picture 6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363" y="2127913"/>
            <a:ext cx="7719729" cy="3078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292" y="2127913"/>
            <a:ext cx="347296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Data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Application Development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Integration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Content and Experience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Business Analytics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Security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Developer Portal</a:t>
            </a:r>
          </a:p>
        </p:txBody>
      </p:sp>
    </p:spTree>
    <p:extLst>
      <p:ext uri="{BB962C8B-B14F-4D97-AF65-F5344CB8AC3E}">
        <p14:creationId xmlns:p14="http://schemas.microsoft.com/office/powerpoint/2010/main" val="250828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905" y="527511"/>
            <a:ext cx="5540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Infrastructure as a Service (IaaS)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737" y="1325351"/>
            <a:ext cx="1149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 comprehensive set of integrated, subscription-based infrastructure services that enable businesses to run any workload in an enterprise-grade cloud managed, hosted, and supported by Oracle.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75" y="2469624"/>
            <a:ext cx="7735613" cy="3658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737" y="2469624"/>
            <a:ext cx="3502271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Compute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Storage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Network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Container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Ravello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Cloud Machine</a:t>
            </a:r>
          </a:p>
        </p:txBody>
      </p:sp>
    </p:spTree>
    <p:extLst>
      <p:ext uri="{BB962C8B-B14F-4D97-AF65-F5344CB8AC3E}">
        <p14:creationId xmlns:p14="http://schemas.microsoft.com/office/powerpoint/2010/main" val="24915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331" y="360484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Cloud Service Models</a:t>
            </a:r>
          </a:p>
        </p:txBody>
      </p:sp>
      <p:pic>
        <p:nvPicPr>
          <p:cNvPr id="8" name="Picture 7" descr="A picture containing screenshot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6" y="1244509"/>
            <a:ext cx="7049924" cy="53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263769"/>
            <a:ext cx="521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Cloud Deployment Models</a:t>
            </a:r>
          </a:p>
        </p:txBody>
      </p:sp>
      <p:pic>
        <p:nvPicPr>
          <p:cNvPr id="4" name="Picture 3" descr="A picture containing tex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8" y="894405"/>
            <a:ext cx="11763243" cy="50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22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770</TotalTime>
  <Words>508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Bauhaus 93</vt:lpstr>
      <vt:lpstr>Calibri</vt:lpstr>
      <vt:lpstr>Calibri Light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Monrat</dc:creator>
  <cp:lastModifiedBy>Ahmed Monrat</cp:lastModifiedBy>
  <cp:revision>41</cp:revision>
  <dcterms:created xsi:type="dcterms:W3CDTF">2017-06-05T12:38:42Z</dcterms:created>
  <dcterms:modified xsi:type="dcterms:W3CDTF">2017-06-06T05:25:12Z</dcterms:modified>
</cp:coreProperties>
</file>