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56" autoAdjust="0"/>
  </p:normalViewPr>
  <p:slideViewPr>
    <p:cSldViewPr>
      <p:cViewPr>
        <p:scale>
          <a:sx n="70" d="100"/>
          <a:sy n="70" d="100"/>
        </p:scale>
        <p:origin x="-76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A5540-4209-4C19-A150-DD8B6EDB7608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C6AAD-5C96-4A66-BD0D-8479204B5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resources, such as applications and storage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 as a Service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, cloud toolkit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6AAD-5C96-4A66-BD0D-8479204B59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dirty="0" smtClean="0">
                <a:solidFill>
                  <a:schemeClr val="tx1"/>
                </a:solidFill>
                <a:latin typeface="Levenim MT" pitchFamily="2" charset="-79"/>
                <a:ea typeface="+mn-ea"/>
                <a:cs typeface="Levenim MT" pitchFamily="2" charset="-79"/>
              </a:rPr>
              <a:t>A zone represents the subcomponent of a ring used to provide one copy of data, with multiple zones used to store redundant copies of data known as replicas (with a minimum of three as the default). </a:t>
            </a:r>
            <a:endParaRPr lang="en-US" i="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6AAD-5C96-4A66-BD0D-8479204B59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72FB-3A81-4A80-874B-8D573D506BF2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814C-0846-4EBA-9735-915872BA9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udstoragebest.com/cloud-storage-typ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cloudstorage.techtarget.com/essentialguide/Working-with-OpenStack-storage-Tips-on-Cinder-Swift-and-the-cloud" TargetMode="External"/><Relationship Id="rId5" Type="http://schemas.openxmlformats.org/officeDocument/2006/relationships/hyperlink" Target="https://www.druva.com/blog/object-storage-versus-block-storage-understanding-technology-differences/" TargetMode="External"/><Relationship Id="rId4" Type="http://schemas.openxmlformats.org/officeDocument/2006/relationships/hyperlink" Target="https://opensource.com/resources/what-is-openstac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9"/>
            <a:ext cx="9144000" cy="6876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571876"/>
            <a:ext cx="8529638" cy="1584327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Course: Cluster, grid and cloud computing systems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Course author: Prof.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Andrey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Shevel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/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</a:br>
            <a:endParaRPr lang="en-US" sz="16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71488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Presented by: Al-Hussein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Hameed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Jasim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14364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June 2017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6500834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alhusseinhameed@gmail.com</a:t>
            </a:r>
            <a:endParaRPr lang="en-US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10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Object storage in AWS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929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Amazon Simple Storage Service (Amazon S3)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is object storage with a simple web service interface to store and retrieve any amount of data from anywhere on the web.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Customers use S3 as primary storage for cloud-native applications; as a bulk repository, or "data lake," 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analytics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Also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offers the Standard-Infrequent Access tier, which has the same durability but at a reduced cost with a 30-day storage minimum. This is ideal for less active data that needs immediate access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Once data is stored in S3, it can be automatically tiered into lower cost, longer-term cloud storage classes like S3 Standard - Infrequent Access and Amazon Glacier for archiving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Object store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S3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is distributed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, replicated and highly available data store designed for large volume of data sharing.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Pricing:  To store file of 10 GB,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  Standard S3 costs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USD $0.03/GB/month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 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The cost is 30 cents/month.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11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Recommendations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In making the decision to use a particular platform, system architects need to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weigh the risks vs. the cost of using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“free” solutions (that still need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hardware) or benefiting from features offered within dedicated hardware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It’s better to avoid using object storage for transactional data, especially because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of the eventual consistency model outlined previously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As Swift uses the HTTP protocol, it would be perfectly practical to use third-party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storage solutions for object storage within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implementations are usually built around scale-out server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configurations, so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Fibre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Channel is not the best choice of protocol.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It’s not 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ecommend you use object storage for transactional data, especially because of the eventual consistency model outlined previously.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URLs</a:t>
            </a:r>
            <a:endParaRPr lang="en-US" sz="38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8786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1-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3"/>
              </a:rPr>
              <a:t>http://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3"/>
              </a:rPr>
              <a:t>www.cloudstoragebest.com/cloud-storage-types/</a:t>
            </a:r>
            <a:endParaRPr lang="en-US" u="sng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u="sng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2-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4"/>
              </a:rPr>
              <a:t>https://opensource.com/resources/what-is-openstack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3-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5"/>
              </a:rPr>
              <a:t>https://www.druva.com/blog/object-storage-versus-block-storage-understanding-technology-differences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5"/>
              </a:rPr>
              <a:t>/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4-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6"/>
              </a:rPr>
              <a:t>http://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6"/>
              </a:rPr>
              <a:t>searchcloudstorage.techtarget.com/essentialguide/Working-with-OpenStack-storage-Tips-on-Cinder-Swift-and-the-cloud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5-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5"/>
              </a:rPr>
              <a:t>https://www.druva.com/blog/object-storage-versus-block-storage-understanding-technology-differences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  <a:hlinkClick r:id="rId5"/>
              </a:rPr>
              <a:t>/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762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13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72272"/>
            <a:ext cx="542900" cy="285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2</a:t>
            </a:r>
            <a:endParaRPr lang="en-US" sz="20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6429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Introduction</a:t>
            </a:r>
            <a:endParaRPr lang="en-US" sz="38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14422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is a set of software tools for building and managing cloud computing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platforms for public and private clouds.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Amazon Web Services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(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AWS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) offers a broad set of global compute, storage,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database, analytics, application, and deployment services.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Help organizations move faster, lower IT costs, and scale applications.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Private cloud storage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Private cloud storage is exactly what the name says.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Designed for one person or company that is specific to customer’s needs.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Public cloud storage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Based on the standard cloud computing model.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Service provider makes resources available to the general public over the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Internet.</a:t>
            </a:r>
          </a:p>
          <a:p>
            <a:pPr algn="just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Hybrid Cloud Storage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Hybrid clouds offer a combination of private and public clouds.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Customization  of the features and insert the applications that meet customer’s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needs.</a:t>
            </a:r>
          </a:p>
          <a:p>
            <a:pPr algn="just"/>
            <a:endParaRPr lang="en-US" sz="16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Block and Object storages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57298"/>
            <a:ext cx="90011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Block storage</a:t>
            </a: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Block storage is more like the hard drive in the computer in use and function and is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typically used to provide virtual machines with an attached storage volume (virtual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hard drive) Snapshots and backups of virtual servers. 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</a:br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Good examples for block storage use cases are structured database storage, random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read/write loads, and virtual machine file system (VMFS) volumes.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Object storage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Static Web content, data backups and archival images, and multimedia (videos,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pictures, or music) files are best stored as objects.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It has its own API and support other APIs as well.</a:t>
            </a:r>
          </a:p>
          <a:p>
            <a:pPr lvl="0"/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Every object contains three things:</a:t>
            </a:r>
          </a:p>
          <a:p>
            <a:pPr lvl="0"/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1- The data itself, photo, document, etc.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2- An expandable amount of metadata. Defined by whoever creates the object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storage.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3- A globally unique identifier. An address given to the object in order for the object</a:t>
            </a:r>
          </a:p>
          <a:p>
            <a:pPr lvl="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 to be found over a distributed system.</a:t>
            </a:r>
          </a:p>
          <a:p>
            <a:pPr lvl="0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 lvl="0"/>
            <a:endParaRPr lang="en-US" sz="1600" dirty="0" smtClean="0">
              <a:latin typeface="Levenim MT" pitchFamily="2" charset="-79"/>
              <a:cs typeface="Levenim MT" pitchFamily="2" charset="-79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Block storage VS Object storage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" name="Picture 7" descr="edde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7643866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6543692" cy="72547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Levenim MT" pitchFamily="2" charset="-79"/>
                <a:cs typeface="Levenim MT" pitchFamily="2" charset="-79"/>
              </a:rPr>
              <a:t>Block storage VS Object storage</a:t>
            </a:r>
            <a:endParaRPr lang="en-US" sz="3200" b="1" dirty="0">
              <a:solidFill>
                <a:schemeClr val="bg1"/>
              </a:solidFill>
              <a:latin typeface="Levenim MT" pitchFamily="2" charset="-79"/>
              <a:cs typeface="Levenim MT" pitchFamily="2" charset="-79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428736"/>
          <a:ext cx="8286807" cy="415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428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Levenim MT" pitchFamily="2" charset="-79"/>
                          <a:cs typeface="Levenim MT" pitchFamily="2" charset="-79"/>
                        </a:rPr>
                        <a:t>Block storage</a:t>
                      </a:r>
                      <a:endParaRPr lang="en-US" sz="2400" dirty="0"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Levenim MT" pitchFamily="2" charset="-79"/>
                          <a:cs typeface="Levenim MT" pitchFamily="2" charset="-79"/>
                        </a:rPr>
                        <a:t>Object storage</a:t>
                      </a:r>
                      <a:endParaRPr lang="en-US" sz="2400" dirty="0"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Use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Add persistent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storage to a VM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Store data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Accessed through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Operating system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kernel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REST API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3543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Accessible from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Within a VM 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Anywhere via HTTP(S)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3457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Managed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by 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Cinder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Swift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4086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Persists until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Deleted by user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Deleted by user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Sizing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determined by 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Specified by user in initial request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Amount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of available physical storage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Example of typical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usage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1 TB disk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10s of  TBs of dataset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storage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  <a:latin typeface="Levenim MT" pitchFamily="2" charset="-79"/>
                <a:ea typeface="+mj-ea"/>
                <a:cs typeface="Levenim MT" pitchFamily="2" charset="-79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 storage and AWS storage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0099" y="2357430"/>
          <a:ext cx="7215239" cy="223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190766"/>
                <a:gridCol w="259558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Levenim MT" pitchFamily="2" charset="-79"/>
                          <a:cs typeface="Levenim MT" pitchFamily="2" charset="-79"/>
                        </a:rPr>
                        <a:t>OpenStack</a:t>
                      </a:r>
                      <a:endParaRPr lang="en-US" b="1" dirty="0"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Levenim MT" pitchFamily="2" charset="-79"/>
                          <a:cs typeface="Levenim MT" pitchFamily="2" charset="-79"/>
                        </a:rPr>
                        <a:t>AWS</a:t>
                      </a:r>
                      <a:endParaRPr lang="en-US" b="1" dirty="0"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evenim MT" pitchFamily="2" charset="-79"/>
                          <a:cs typeface="Levenim MT" pitchFamily="2" charset="-79"/>
                        </a:rPr>
                        <a:t>Type</a:t>
                      </a:r>
                      <a:r>
                        <a:rPr lang="en-US" baseline="0" dirty="0" smtClean="0">
                          <a:latin typeface="Levenim MT" pitchFamily="2" charset="-79"/>
                          <a:cs typeface="Levenim MT" pitchFamily="2" charset="-79"/>
                        </a:rPr>
                        <a:t> of the storage</a:t>
                      </a:r>
                      <a:endParaRPr lang="en-US" dirty="0"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Cinder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S3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Block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 storage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ea typeface="+mn-ea"/>
                          <a:cs typeface="Levenim MT" pitchFamily="2" charset="-79"/>
                        </a:rPr>
                        <a:t>Create virtual disk drives (volumes). 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  <a:tr h="947052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Swift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EC2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cs typeface="Levenim MT" pitchFamily="2" charset="-79"/>
                        </a:rPr>
                        <a:t>Object storage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evenim MT" pitchFamily="2" charset="-79"/>
                          <a:ea typeface="+mn-ea"/>
                          <a:cs typeface="Levenim MT" pitchFamily="2" charset="-79"/>
                        </a:rPr>
                        <a:t>Store files: media, documents, images etc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evenim MT" pitchFamily="2" charset="-79"/>
                        <a:cs typeface="Levenim MT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Block storage in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Cinder is a Block Storage service for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The Cinder interface provides a number of standard functions such as “create volume,” “delete volume” and “attach volume”.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Cinder volumes provide persistent storage to guest virtual machines </a:t>
            </a:r>
            <a:r>
              <a:rPr lang="en-US" sz="1600" u="sng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known as instances) that are managed by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Compute software.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Delivered using standard protocols such as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iSCSI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 It uses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Fibre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channel, NFS or a range of other proprietary.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Synchronous replication used to provide a high level of availability.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Vendors: HP, IBM, Hitachi data systems.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Disadvantage: Durability issues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Object storage in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OpenStack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Swift is a scalable redundant storage system.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Objects are stored and retrieved from Swift using simple commands such as PUT or GET, based on the HTTP protocol, also known as 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RESTful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API.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A ring represents components that deliver the Swift service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Data resiliency is managed within Swift using the concept of zones.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Swift uses the idea of eventual consistency to implement data resiliency. (more risky)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The downside to eventual consistency is that there is no guarantee that a read request returns the most recent version of the data.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289"/>
            <a:ext cx="9144000" cy="687628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572272"/>
            <a:ext cx="5429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venim MT" pitchFamily="2" charset="-79"/>
                <a:ea typeface="+mj-ea"/>
                <a:cs typeface="Levenim MT" pitchFamily="2" charset="-79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venim MT" pitchFamily="2" charset="-79"/>
              <a:ea typeface="+mj-ea"/>
              <a:cs typeface="Levenim MT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cs typeface="Levenim MT" pitchFamily="2" charset="-79"/>
              </a:rPr>
              <a:t>Block storage in AWS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7154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Amazon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Elastic Compute Cloud (Amazon EC2)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is a web service that provides resizable compute capacity in the cloud. It is designed to make web-scale cloud computing easier 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developers.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Virtual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computing environments, known as 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instances.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Preconfigured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templates for your instances, known as 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Amazon Machine Images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(AMIs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).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Secure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login information for your instances using key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pairs.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Multiple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physical locations for your resources, such as instances and Amazon EBS volumes, known as 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regions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 and Availability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Zones.</a:t>
            </a:r>
          </a:p>
          <a:p>
            <a:endParaRPr lang="en-US" sz="800" dirty="0" smtClean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  Pricing:  We need to create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a 20GB volume to hold the 10GB file, because resizing disks is not a painless operation. 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We have to pay 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the full size of the EBS volume (20GB) rather than just the file itself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EBS costs $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0.05/GB/month, so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evenim MT" pitchFamily="2" charset="-79"/>
                <a:cs typeface="Levenim MT" pitchFamily="2" charset="-79"/>
              </a:rPr>
              <a:t>$1.00/month in EBS storage.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872</Words>
  <Application>Microsoft Office PowerPoint</Application>
  <PresentationFormat>On-screen Show (4:3)</PresentationFormat>
  <Paragraphs>189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Course: Cluster, grid and cloud computing systems Course author: Prof. Andrey Shevel </vt:lpstr>
      <vt:lpstr>2</vt:lpstr>
      <vt:lpstr>Slide 3</vt:lpstr>
      <vt:lpstr>Slide 4</vt:lpstr>
      <vt:lpstr>Block storage VS Object storage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AL-HUSSEIN</dc:creator>
  <cp:lastModifiedBy>AL-HUSSEIN</cp:lastModifiedBy>
  <cp:revision>90</cp:revision>
  <dcterms:created xsi:type="dcterms:W3CDTF">2017-06-05T07:17:51Z</dcterms:created>
  <dcterms:modified xsi:type="dcterms:W3CDTF">2017-06-06T08:33:04Z</dcterms:modified>
</cp:coreProperties>
</file>