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lobus.org/how-it-works" TargetMode="External"/><Relationship Id="rId4" Type="http://schemas.openxmlformats.org/officeDocument/2006/relationships/hyperlink" Target="http://toolkit.globus.org/toolkit/docs/latest-stable/gridftp/key/gridftpKeyConcepts.pdf" TargetMode="External"/><Relationship Id="rId5" Type="http://schemas.openxmlformats.org/officeDocument/2006/relationships/image" Target="../media/image0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9.png"/><Relationship Id="rId9" Type="http://schemas.openxmlformats.org/officeDocument/2006/relationships/image" Target="../media/image04.png"/><Relationship Id="rId5" Type="http://schemas.openxmlformats.org/officeDocument/2006/relationships/image" Target="../media/image03.png"/><Relationship Id="rId6" Type="http://schemas.openxmlformats.org/officeDocument/2006/relationships/image" Target="../media/image05.png"/><Relationship Id="rId7" Type="http://schemas.openxmlformats.org/officeDocument/2006/relationships/image" Target="../media/image07.png"/><Relationship Id="rId8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lvl="0" marL="1828800">
              <a:spcBef>
                <a:spcPts val="0"/>
              </a:spcBef>
              <a:buNone/>
            </a:pPr>
            <a:r>
              <a:rPr lang="en-GB" sz="4800"/>
              <a:t>Globus project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Study course: “Computing clusters, grids and clouds”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Andrey Y. Shevel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98100" y="4223875"/>
            <a:ext cx="61593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PERCCOM Master student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Rybnytska Olga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900" y="3997274"/>
            <a:ext cx="1919300" cy="9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9650" y="114723"/>
            <a:ext cx="2980549" cy="65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291" y="1759173"/>
            <a:ext cx="2169033" cy="7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3546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GridFTP protocol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11502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Key features:</a:t>
            </a: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Performance (usage of parallel TCP streams and multi-node transfers);</a:t>
            </a: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Checkpointing (the server sends restart markers to the client);</a:t>
            </a: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Third-party transfers (FTP protocol separates control and data channels, enabling third-party transfers, that is, the transfer of data between two end hosts, mediated by a third host);</a:t>
            </a: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Security  (strong security on both control and data channels. Control channel is encrypted by default. Data channel is authenticated by default with optional integrity protection and encryption.)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266" y="354648"/>
            <a:ext cx="2169033" cy="7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3546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Globus Implementation of GridFTP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1502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GridFTP framework implements all key features of GridFTP protocol. </a:t>
            </a: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Supports both Grid Security Infrastructure (GSI) and SSH for securing the data transfer. Unlike sftp, SSH based GridFTP supports multiple security options on the data channel - authentication only, authentication and integrity protection, fully encrypted. </a:t>
            </a: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implementation of GridFTP is modular and extensible. XIO based Globus GridFTP framework makes it easy to plugin alternate transport protocols. </a:t>
            </a: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The Data Storage Interface (DSI) allows easier integration with various storage systems. Globus GridFTP has been deployed at thousands of sites with more than 10 million data transfers per day. 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266" y="354648"/>
            <a:ext cx="2169033" cy="7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Conclusions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07315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transfer is easy, fast, secure, and reliable.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is software as a service (SaaS), enabled by the cloud. But it is not a cloud storage service, so you won’t have to pay for storing your data. 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The Globus services are purpose-built to meet the needs and requirements of the research community. Thus the project is committed to sustainably supporting science, not making a profit.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266" y="354648"/>
            <a:ext cx="2169033" cy="7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References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4122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  <a:buAutoNum type="arabicPeriod"/>
            </a:pPr>
            <a:r>
              <a:rPr lang="en-GB">
                <a:solidFill>
                  <a:schemeClr val="lt1"/>
                </a:solidFill>
              </a:rPr>
              <a:t>Globus: How It Works.  Available on: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https://www.globus.org/how-it-works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  <a:buAutoNum type="arabicPeriod"/>
            </a:pPr>
            <a:r>
              <a:rPr lang="en-GB">
                <a:solidFill>
                  <a:schemeClr val="lt1"/>
                </a:solidFill>
              </a:rPr>
              <a:t>GT 6.0 GridFTP Key Concepts. 								Available on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http://toolkit.globus.org/toolkit/docs/latest-stable/gridftp/key/gridftpKeyConcepts.pdf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3266" y="354648"/>
            <a:ext cx="2169033" cy="7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28000" y="607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QUESTIONS?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100" y="822625"/>
            <a:ext cx="4085949" cy="408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Outline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Background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Products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Toolkit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GridFTP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Conclusions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2516" y="354648"/>
            <a:ext cx="2169033" cy="7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4912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is a connected set of services for research data management;</a:t>
            </a: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The project was started in 1997 by the University of Chicago and Argonne National Laboratory;</a:t>
            </a: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The main goal of Globus project is to make big data portable;</a:t>
            </a: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allows to transfer file from Endpoint to Endpoint via Web interface. Examples of Endpoints: PC, HPC cluster, campus storage system etc.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266" y="354648"/>
            <a:ext cx="2169033" cy="7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84950" y="113095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The technology underlying this service is GridFTP.  GridFTP is an extension of the standard File Transfer Protocol (FTP) for high-speed, reliable, and secure data transfer. GridFTP also addresses the problem of incompatibility between storage and access systems.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Case studies: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266" y="354648"/>
            <a:ext cx="2169033" cy="71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55650"/>
            <a:ext cx="1829100" cy="49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150" y="3172550"/>
            <a:ext cx="1521849" cy="4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4978" y="3185424"/>
            <a:ext cx="1300096" cy="4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175" y="3895475"/>
            <a:ext cx="1712410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95313" y="3916012"/>
            <a:ext cx="1596685" cy="56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98961" y="3971675"/>
            <a:ext cx="1395313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546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Products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0270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Connect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Char char="-"/>
            </a:pPr>
            <a:r>
              <a:rPr lang="en-GB">
                <a:solidFill>
                  <a:schemeClr val="lt1"/>
                </a:solidFill>
              </a:rPr>
              <a:t>Globus Connect Personal (a client for communicating with other GridFTP servers, via your local computer using Globus).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Char char="-"/>
            </a:pPr>
            <a:r>
              <a:rPr lang="en-GB">
                <a:solidFill>
                  <a:schemeClr val="lt1"/>
                </a:solidFill>
              </a:rPr>
              <a:t>Globus Connect Server (a Linux package that sets up a GridFTP server for use with Globus. Once installed on a server, those with access to the server can move data to and from this location).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457200" rtl="0" algn="just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Genomics (an end-to-end solution for genomics sequencing analysis, bringing together Globus transfer technology, Galaxy workflow tools, and cloud computing power from Amazon Web Services).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Globus Toolkit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266" y="354648"/>
            <a:ext cx="2169033" cy="7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3546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Products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2324250"/>
            <a:ext cx="3257100" cy="49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lt1"/>
                </a:solidFill>
              </a:rPr>
              <a:t>Globus Connect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6047" l="14134" r="14731" t="11116"/>
          <a:stretch/>
        </p:blipFill>
        <p:spPr>
          <a:xfrm>
            <a:off x="2560925" y="607674"/>
            <a:ext cx="6504724" cy="42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Globus Toolkit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41460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An open-source software for Grid Computing;</a:t>
            </a: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The toolkit includes software for security, information infrastructure, resource management, data management, communication, fault detection, portability.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Core components allow to access remote resources;</a:t>
            </a: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</a:pPr>
            <a:r>
              <a:rPr lang="en-GB">
                <a:solidFill>
                  <a:schemeClr val="lt1"/>
                </a:solidFill>
              </a:rPr>
              <a:t>In 2003, Globus Toolkit won the Federal Laboratory Consortium award, in recognition of its widespread adoption by industry.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266" y="354648"/>
            <a:ext cx="2169033" cy="7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214475" y="2008112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Globus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Toolkit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150" y="358799"/>
            <a:ext cx="6709223" cy="452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58900" y="20726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Globus Toolkit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20041" l="20301" r="35888" t="23788"/>
          <a:stretch/>
        </p:blipFill>
        <p:spPr>
          <a:xfrm>
            <a:off x="2887702" y="324500"/>
            <a:ext cx="6110275" cy="44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