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81" r:id="rId3"/>
    <p:sldId id="310" r:id="rId4"/>
    <p:sldId id="309" r:id="rId5"/>
    <p:sldId id="311" r:id="rId6"/>
    <p:sldId id="304" r:id="rId7"/>
    <p:sldId id="312" r:id="rId8"/>
    <p:sldId id="306" r:id="rId9"/>
    <p:sldId id="314" r:id="rId10"/>
    <p:sldId id="302" r:id="rId11"/>
    <p:sldId id="315" r:id="rId12"/>
    <p:sldId id="31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74875" autoAdjust="0"/>
  </p:normalViewPr>
  <p:slideViewPr>
    <p:cSldViewPr>
      <p:cViewPr varScale="1">
        <p:scale>
          <a:sx n="59" d="100"/>
          <a:sy n="59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62FF-BCEC-49FB-AB52-1300265576FE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8337A-87E9-4ED6-B6E6-F4271564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337A-87E9-4ED6-B6E6-F42715644A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337A-87E9-4ED6-B6E6-F42715644A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0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337A-87E9-4ED6-B6E6-F42715644A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337A-87E9-4ED6-B6E6-F42715644A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0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:</a:t>
            </a:r>
            <a:r>
              <a:rPr lang="en-US" baseline="0" dirty="0" smtClean="0"/>
              <a:t>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337A-87E9-4ED6-B6E6-F42715644A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we store</a:t>
            </a:r>
            <a:r>
              <a:rPr lang="en-US" baseline="0" dirty="0" smtClean="0"/>
              <a:t> this data?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…..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does that work?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337A-87E9-4ED6-B6E6-F42715644A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8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we store</a:t>
            </a:r>
            <a:r>
              <a:rPr lang="en-US" baseline="0" dirty="0" smtClean="0"/>
              <a:t> this data?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337A-87E9-4ED6-B6E6-F42715644A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337A-87E9-4ED6-B6E6-F42715644A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D2FCBB-D840-4CA4-B3A5-6B06AFDA6E0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4106E5-7D3E-4512-8B5E-E59AA12CFD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600200"/>
          </a:xfrm>
        </p:spPr>
        <p:txBody>
          <a:bodyPr>
            <a:normAutofit/>
          </a:bodyPr>
          <a:lstStyle/>
          <a:p>
            <a:r>
              <a:rPr lang="en-US" b="1" dirty="0"/>
              <a:t>Large data storage (examples, volumes, challenges</a:t>
            </a:r>
            <a:r>
              <a:rPr lang="en-US" b="1" dirty="0" smtClean="0"/>
              <a:t>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Cluster, Grid, Clouds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>Julien </a:t>
            </a:r>
            <a:r>
              <a:rPr lang="en-US" dirty="0" err="1" smtClean="0"/>
              <a:t>Dhallenne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4334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– current technologies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1520" y="2132856"/>
            <a:ext cx="8626702" cy="2880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488" y="6021288"/>
            <a:ext cx="7113984" cy="608112"/>
          </a:xfrm>
        </p:spPr>
        <p:txBody>
          <a:bodyPr/>
          <a:lstStyle/>
          <a:p>
            <a:r>
              <a:rPr lang="en-US" dirty="0"/>
              <a:t>Source : Seagate’s website, http://www.seagate.com/gb/en/solutions/cloud/data-center-cloud/products/, 1.6.2015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887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– </a:t>
            </a:r>
            <a:r>
              <a:rPr lang="en-US" dirty="0" smtClean="0"/>
              <a:t>adapted file systems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488" y="6021288"/>
            <a:ext cx="7113984" cy="608112"/>
          </a:xfrm>
        </p:spPr>
        <p:txBody>
          <a:bodyPr/>
          <a:lstStyle/>
          <a:p>
            <a:r>
              <a:rPr lang="en-US" dirty="0"/>
              <a:t>Source : Seagate’s website, http://www.seagate.com/gb/en/solutions/cloud/data-center-cloud/products/, 1.6.2015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Quantcast</a:t>
            </a:r>
            <a:r>
              <a:rPr lang="en-US" dirty="0"/>
              <a:t> File System 	</a:t>
            </a:r>
            <a:r>
              <a:rPr lang="en-US" dirty="0" smtClean="0"/>
              <a:t>. High-performance</a:t>
            </a:r>
            <a:r>
              <a:rPr lang="en-US" dirty="0"/>
              <a:t>, </a:t>
            </a:r>
            <a:r>
              <a:rPr lang="en-US" dirty="0" smtClean="0"/>
              <a:t>fault-					tolerant</a:t>
            </a:r>
            <a:r>
              <a:rPr lang="en-US" dirty="0"/>
              <a:t>, distributed file </a:t>
            </a:r>
            <a:r>
              <a:rPr lang="en-US" dirty="0" smtClean="0"/>
              <a:t>					system</a:t>
            </a:r>
            <a:endParaRPr lang="en-US" dirty="0"/>
          </a:p>
          <a:p>
            <a:r>
              <a:rPr lang="en-US" dirty="0"/>
              <a:t>HDFS 			</a:t>
            </a:r>
            <a:r>
              <a:rPr lang="en-US" dirty="0" smtClean="0"/>
              <a:t>. Distributed </a:t>
            </a:r>
            <a:r>
              <a:rPr lang="en-US" dirty="0"/>
              <a:t>file system </a:t>
            </a:r>
            <a:r>
              <a:rPr lang="en-US" dirty="0" smtClean="0"/>
              <a:t>					providing </a:t>
            </a:r>
            <a:r>
              <a:rPr lang="en-US" dirty="0"/>
              <a:t>high-throughput </a:t>
            </a:r>
            <a:r>
              <a:rPr lang="en-US" dirty="0" smtClean="0"/>
              <a:t>					access</a:t>
            </a:r>
            <a:endParaRPr lang="en-US" dirty="0"/>
          </a:p>
          <a:p>
            <a:r>
              <a:rPr lang="en-US" dirty="0" err="1"/>
              <a:t>Ceph</a:t>
            </a:r>
            <a:r>
              <a:rPr lang="en-US" dirty="0"/>
              <a:t> 			</a:t>
            </a:r>
            <a:r>
              <a:rPr lang="en-US" dirty="0" smtClean="0"/>
              <a:t>. Unified</a:t>
            </a:r>
            <a:r>
              <a:rPr lang="en-US" dirty="0"/>
              <a:t>, distributed storage </a:t>
            </a:r>
            <a:r>
              <a:rPr lang="en-US" dirty="0" smtClean="0"/>
              <a:t>				system</a:t>
            </a:r>
            <a:endParaRPr lang="en-US" dirty="0"/>
          </a:p>
          <a:p>
            <a:r>
              <a:rPr lang="en-US" dirty="0" err="1"/>
              <a:t>Lustre</a:t>
            </a:r>
            <a:r>
              <a:rPr lang="en-US" dirty="0"/>
              <a:t> 			</a:t>
            </a:r>
            <a:r>
              <a:rPr lang="en-US" dirty="0" smtClean="0"/>
              <a:t>. File </a:t>
            </a:r>
            <a:r>
              <a:rPr lang="en-US" dirty="0"/>
              <a:t>system for computer </a:t>
            </a:r>
            <a:r>
              <a:rPr lang="en-US" dirty="0" smtClean="0"/>
              <a:t>					clusters</a:t>
            </a:r>
            <a:endParaRPr lang="en-US" dirty="0"/>
          </a:p>
          <a:p>
            <a:r>
              <a:rPr lang="en-US" dirty="0" err="1"/>
              <a:t>GlusterFS</a:t>
            </a:r>
            <a:r>
              <a:rPr lang="en-US" dirty="0"/>
              <a:t> 		</a:t>
            </a:r>
            <a:r>
              <a:rPr lang="en-US" dirty="0" smtClean="0"/>
              <a:t>	. Scale-out </a:t>
            </a:r>
            <a:r>
              <a:rPr lang="en-US" dirty="0"/>
              <a:t>NAS file system</a:t>
            </a:r>
          </a:p>
          <a:p>
            <a:r>
              <a:rPr lang="en-US" dirty="0"/>
              <a:t>PVFS 			</a:t>
            </a:r>
            <a:r>
              <a:rPr lang="en-US" dirty="0" smtClean="0"/>
              <a:t>. Designed </a:t>
            </a:r>
            <a:r>
              <a:rPr lang="en-US" dirty="0"/>
              <a:t>to scale to </a:t>
            </a:r>
            <a:r>
              <a:rPr lang="en-US" dirty="0" smtClean="0"/>
              <a:t>					petabytes of </a:t>
            </a:r>
            <a:r>
              <a:rPr lang="en-US" dirty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10425549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		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009554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and more data generated</a:t>
            </a:r>
          </a:p>
          <a:p>
            <a:pPr lvl="1"/>
            <a:r>
              <a:rPr lang="en-US" dirty="0" smtClean="0"/>
              <a:t>Social content</a:t>
            </a:r>
          </a:p>
          <a:p>
            <a:pPr lvl="1"/>
            <a:r>
              <a:rPr lang="en-US" dirty="0" smtClean="0"/>
              <a:t>Scientific projects</a:t>
            </a:r>
          </a:p>
          <a:p>
            <a:pPr lvl="1"/>
            <a:r>
              <a:rPr lang="en-US" dirty="0" err="1" smtClean="0"/>
              <a:t>IoT</a:t>
            </a: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dirty="0" smtClean="0"/>
              <a:t>Current data  storage &gt; 10^24 bytes (Yottabyte)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store this data?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406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Scientific measurements</a:t>
            </a:r>
          </a:p>
          <a:p>
            <a:pPr lvl="1"/>
            <a:r>
              <a:rPr lang="en-US" dirty="0" err="1" smtClean="0"/>
              <a:t>IoT</a:t>
            </a:r>
            <a:r>
              <a:rPr lang="en-US" dirty="0" smtClean="0"/>
              <a:t> – sensors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Volumes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3390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</a:t>
            </a:r>
            <a:r>
              <a:rPr lang="en-US" dirty="0" smtClean="0"/>
              <a:t>1/3 – Social Medias</a:t>
            </a:r>
            <a:endParaRPr lang="en-US" dirty="0"/>
          </a:p>
        </p:txBody>
      </p:sp>
      <p:pic>
        <p:nvPicPr>
          <p:cNvPr id="1026" name="Picture 2" descr="https://static6.businessinsider.com/image/52f530616bb3f7dc281afa42-960/bii-big-data-volume-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27" y="1447800"/>
            <a:ext cx="60875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331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2/3 – Scientific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2793504" cy="4572000"/>
          </a:xfrm>
        </p:spPr>
        <p:txBody>
          <a:bodyPr>
            <a:normAutofit/>
          </a:bodyPr>
          <a:lstStyle/>
          <a:p>
            <a:r>
              <a:rPr lang="en-US" dirty="0"/>
              <a:t>The Hadron Collider at CERN </a:t>
            </a:r>
            <a:r>
              <a:rPr lang="en-US" dirty="0" smtClean="0"/>
              <a:t>(~27km) produces </a:t>
            </a:r>
            <a:r>
              <a:rPr lang="en-US" dirty="0"/>
              <a:t>so much data that scientists must discard most of it, hoping they haven’t thrown away anything useful</a:t>
            </a:r>
          </a:p>
          <a:p>
            <a:endParaRPr lang="en-US" dirty="0"/>
          </a:p>
        </p:txBody>
      </p:sp>
      <p:pic>
        <p:nvPicPr>
          <p:cNvPr id="4" name="Picture 2" descr="LH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7142" y="3792537"/>
            <a:ext cx="3888432" cy="24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76375"/>
            <a:ext cx="33147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309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3/3 – </a:t>
            </a:r>
            <a:r>
              <a:rPr lang="en-US" dirty="0" err="1" smtClean="0"/>
              <a:t>IoT</a:t>
            </a:r>
            <a:r>
              <a:rPr lang="en-US" dirty="0" smtClean="0"/>
              <a:t> sensors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28800"/>
            <a:ext cx="7195544" cy="41086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76256" y="6309320"/>
            <a:ext cx="1584176" cy="248072"/>
          </a:xfrm>
        </p:spPr>
        <p:txBody>
          <a:bodyPr/>
          <a:lstStyle/>
          <a:p>
            <a:r>
              <a:rPr lang="en-US" dirty="0"/>
              <a:t>Source : </a:t>
            </a:r>
            <a:r>
              <a:rPr lang="en-US" dirty="0" smtClean="0"/>
              <a:t>Cisco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0112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Social Media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Scientific measurements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IoT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– sensor data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Volumes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899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Volumes - </a:t>
            </a:r>
            <a:r>
              <a:rPr lang="en-US" dirty="0" err="1" smtClean="0"/>
              <a:t>IoT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47800"/>
            <a:ext cx="7463554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73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Volumes – </a:t>
            </a:r>
            <a:r>
              <a:rPr lang="en-US" dirty="0" err="1" smtClean="0"/>
              <a:t>Youtube</a:t>
            </a:r>
            <a:r>
              <a:rPr lang="en-US" dirty="0" smtClean="0"/>
              <a:t> data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2894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Consequences :</a:t>
            </a:r>
          </a:p>
          <a:p>
            <a:pPr lvl="1"/>
            <a:r>
              <a:rPr lang="en-US" dirty="0" smtClean="0"/>
              <a:t>Huge data storage</a:t>
            </a:r>
          </a:p>
          <a:p>
            <a:pPr lvl="1"/>
            <a:r>
              <a:rPr lang="en-US" dirty="0" smtClean="0"/>
              <a:t>Numerous I/O operations</a:t>
            </a:r>
            <a:endParaRPr lang="en-US" dirty="0"/>
          </a:p>
        </p:txBody>
      </p:sp>
      <p:pic>
        <p:nvPicPr>
          <p:cNvPr id="4" name="Picture 2" descr="https://gigaom2.files.wordpress.com/2011/05/yt-48-hours-3-billion-infographic-r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47800"/>
            <a:ext cx="4577842" cy="49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405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1612</TotalTime>
  <Words>193</Words>
  <Application>Microsoft Office PowerPoint</Application>
  <PresentationFormat>On-screen Show (4:3)</PresentationFormat>
  <Paragraphs>71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Cambria</vt:lpstr>
      <vt:lpstr>Wingdings 2</vt:lpstr>
      <vt:lpstr>Equity</vt:lpstr>
      <vt:lpstr>Cluster, Grid, Clouds – Julien Dhallenne</vt:lpstr>
      <vt:lpstr>Introduction</vt:lpstr>
      <vt:lpstr>Outline</vt:lpstr>
      <vt:lpstr>Examples 1/3 – Social Medias</vt:lpstr>
      <vt:lpstr>Examples 2/3 – Scientific measurements</vt:lpstr>
      <vt:lpstr>Examples 3/3 – IoT sensors data</vt:lpstr>
      <vt:lpstr>Outline</vt:lpstr>
      <vt:lpstr>Volumes - IoT</vt:lpstr>
      <vt:lpstr>Volumes – Youtube data volume</vt:lpstr>
      <vt:lpstr>Challenges – current technologies</vt:lpstr>
      <vt:lpstr>Challenges – adapted file systems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thesis – Julien Dhallenne</dc:title>
  <dc:creator>john</dc:creator>
  <cp:lastModifiedBy>john</cp:lastModifiedBy>
  <cp:revision>49</cp:revision>
  <dcterms:created xsi:type="dcterms:W3CDTF">2014-12-16T18:30:45Z</dcterms:created>
  <dcterms:modified xsi:type="dcterms:W3CDTF">2015-06-01T20:34:34Z</dcterms:modified>
</cp:coreProperties>
</file>