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2" r:id="rId4"/>
    <p:sldMasterId id="2147483683" r:id="rId5"/>
  </p:sldMasterIdLst>
  <p:notesMasterIdLst>
    <p:notesMasterId r:id="rId6"/>
  </p:notesMasterIdLst>
  <p:sldIdLst>
    <p:sldId id="256" r:id="rId7"/>
    <p:sldId id="257" r:id="rId8"/>
    <p:sldId id="258" r:id="rId9"/>
    <p:sldId id="259" r:id="rId10"/>
    <p:sldId id="260" r:id="rId11"/>
    <p:sldId id="261" r:id="rId12"/>
    <p:sldId id="262"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a0d7e851b8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g2a0d7e851b8_0_2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a0d7e851b8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g2a0d7e851b8_0_1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a0d7e851b8_0_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g2a0d7e851b8_0_3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a0d7e851b8_0_5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g2a0d7e851b8_0_5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a112119d38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g2a112119d38_0_1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a112119d38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g2a112119d38_0_1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a112119d3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g2a112119d3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blipFill>
          <a:blip r:embed="rId2">
            <a:alphaModFix/>
          </a:blip>
          <a:stretch>
            <a:fillRect/>
          </a:stretch>
        </a:blipFill>
      </p:bgPr>
    </p:bg>
    <p:spTree>
      <p:nvGrpSpPr>
        <p:cNvPr id="50" name="Shape 50"/>
        <p:cNvGrpSpPr/>
        <p:nvPr/>
      </p:nvGrpSpPr>
      <p:grpSpPr>
        <a:xfrm>
          <a:off x="0" y="0"/>
          <a:ext cx="0" cy="0"/>
          <a:chOff x="0" y="0"/>
          <a:chExt cx="0" cy="0"/>
        </a:xfrm>
      </p:grpSpPr>
      <p:sp>
        <p:nvSpPr>
          <p:cNvPr id="51" name="Google Shape;51;p13"/>
          <p:cNvSpPr txBox="1"/>
          <p:nvPr/>
        </p:nvSpPr>
        <p:spPr>
          <a:xfrm>
            <a:off x="5098416" y="490274"/>
            <a:ext cx="184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 name="Google Shape;52;p13"/>
          <p:cNvSpPr txBox="1"/>
          <p:nvPr/>
        </p:nvSpPr>
        <p:spPr>
          <a:xfrm>
            <a:off x="5910801" y="427239"/>
            <a:ext cx="184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 name="Google Shape;53;p13"/>
          <p:cNvSpPr txBox="1"/>
          <p:nvPr/>
        </p:nvSpPr>
        <p:spPr>
          <a:xfrm>
            <a:off x="5098416" y="490274"/>
            <a:ext cx="184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 name="Google Shape;54;p13"/>
          <p:cNvSpPr txBox="1"/>
          <p:nvPr/>
        </p:nvSpPr>
        <p:spPr>
          <a:xfrm>
            <a:off x="5910801" y="427239"/>
            <a:ext cx="184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 name="Google Shape;55;p13"/>
          <p:cNvSpPr txBox="1"/>
          <p:nvPr>
            <p:ph type="title"/>
          </p:nvPr>
        </p:nvSpPr>
        <p:spPr>
          <a:xfrm>
            <a:off x="457200" y="306435"/>
            <a:ext cx="6824400" cy="5274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dk1"/>
              </a:buClr>
              <a:buSzPts val="3200"/>
              <a:buFont typeface="Arial"/>
              <a:buNone/>
              <a:defRPr sz="3200">
                <a:latin typeface="Arial"/>
                <a:ea typeface="Arial"/>
                <a:cs typeface="Arial"/>
                <a:sym typeface="Aria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6" name="Google Shape;56;p13"/>
          <p:cNvSpPr txBox="1"/>
          <p:nvPr>
            <p:ph idx="1" type="body"/>
          </p:nvPr>
        </p:nvSpPr>
        <p:spPr>
          <a:xfrm>
            <a:off x="457199" y="1040162"/>
            <a:ext cx="8389200" cy="3735000"/>
          </a:xfrm>
          <a:prstGeom prst="rect">
            <a:avLst/>
          </a:prstGeom>
          <a:noFill/>
          <a:ln>
            <a:noFill/>
          </a:ln>
        </p:spPr>
        <p:txBody>
          <a:bodyPr anchorCtr="0" anchor="t" bIns="45700" lIns="91425" spcFirstLastPara="1" rIns="91425" wrap="square" tIns="45700">
            <a:normAutofit/>
          </a:bodyPr>
          <a:lstStyle>
            <a:lvl1pPr indent="-228600" lvl="0" marL="457200" rtl="0" algn="l">
              <a:spcBef>
                <a:spcPts val="400"/>
              </a:spcBef>
              <a:spcAft>
                <a:spcPts val="0"/>
              </a:spcAft>
              <a:buClr>
                <a:schemeClr val="dk1"/>
              </a:buClr>
              <a:buSzPts val="2000"/>
              <a:buFont typeface="Arial"/>
              <a:buNone/>
              <a:defRPr sz="2000"/>
            </a:lvl1pPr>
            <a:lvl2pPr indent="-228600" lvl="1" marL="914400" rtl="0" algn="l">
              <a:spcBef>
                <a:spcPts val="1200"/>
              </a:spcBef>
              <a:spcAft>
                <a:spcPts val="0"/>
              </a:spcAft>
              <a:buClr>
                <a:schemeClr val="dk1"/>
              </a:buClr>
              <a:buSzPts val="2400"/>
              <a:buFont typeface="Arial"/>
              <a:buNone/>
              <a:defRPr sz="2400"/>
            </a:lvl2pPr>
            <a:lvl3pPr indent="-228600" lvl="2" marL="1371600" rtl="0" algn="l">
              <a:spcBef>
                <a:spcPts val="1200"/>
              </a:spcBef>
              <a:spcAft>
                <a:spcPts val="0"/>
              </a:spcAft>
              <a:buClr>
                <a:schemeClr val="dk1"/>
              </a:buClr>
              <a:buSzPts val="2000"/>
              <a:buFont typeface="Arial"/>
              <a:buNone/>
              <a:defRPr sz="2000"/>
            </a:lvl3pPr>
            <a:lvl4pPr indent="-228600" lvl="3" marL="1828800" rtl="0" algn="l">
              <a:spcBef>
                <a:spcPts val="1200"/>
              </a:spcBef>
              <a:spcAft>
                <a:spcPts val="0"/>
              </a:spcAft>
              <a:buClr>
                <a:schemeClr val="dk1"/>
              </a:buClr>
              <a:buSzPts val="1800"/>
              <a:buFont typeface="Arial"/>
              <a:buNone/>
              <a:defRPr sz="1800"/>
            </a:lvl4pPr>
            <a:lvl5pPr indent="-228600" lvl="4" marL="2286000" rtl="0" algn="l">
              <a:spcBef>
                <a:spcPts val="1200"/>
              </a:spcBef>
              <a:spcAft>
                <a:spcPts val="0"/>
              </a:spcAft>
              <a:buClr>
                <a:schemeClr val="dk1"/>
              </a:buClr>
              <a:buSzPts val="1800"/>
              <a:buFont typeface="Arial"/>
              <a:buNone/>
              <a:defRPr sz="1800"/>
            </a:lvl5pPr>
            <a:lvl6pPr indent="-342900" lvl="5" marL="2743200" rtl="0" algn="l">
              <a:spcBef>
                <a:spcPts val="1200"/>
              </a:spcBef>
              <a:spcAft>
                <a:spcPts val="0"/>
              </a:spcAft>
              <a:buClr>
                <a:schemeClr val="dk1"/>
              </a:buClr>
              <a:buSzPts val="1800"/>
              <a:buChar char="■"/>
              <a:defRPr sz="1800"/>
            </a:lvl6pPr>
            <a:lvl7pPr indent="-342900" lvl="6" marL="3200400" rtl="0" algn="l">
              <a:spcBef>
                <a:spcPts val="1200"/>
              </a:spcBef>
              <a:spcAft>
                <a:spcPts val="0"/>
              </a:spcAft>
              <a:buClr>
                <a:schemeClr val="dk1"/>
              </a:buClr>
              <a:buSzPts val="1800"/>
              <a:buChar char="●"/>
              <a:defRPr sz="1800"/>
            </a:lvl7pPr>
            <a:lvl8pPr indent="-342900" lvl="7" marL="3657600" rtl="0" algn="l">
              <a:spcBef>
                <a:spcPts val="1200"/>
              </a:spcBef>
              <a:spcAft>
                <a:spcPts val="0"/>
              </a:spcAft>
              <a:buClr>
                <a:schemeClr val="dk1"/>
              </a:buClr>
              <a:buSzPts val="1800"/>
              <a:buChar char="○"/>
              <a:defRPr sz="1800"/>
            </a:lvl8pPr>
            <a:lvl9pPr indent="-342900" lvl="8" marL="4114800" rtl="0" algn="l">
              <a:spcBef>
                <a:spcPts val="1200"/>
              </a:spcBef>
              <a:spcAft>
                <a:spcPts val="1200"/>
              </a:spcAft>
              <a:buClr>
                <a:schemeClr val="dk1"/>
              </a:buClr>
              <a:buSzPts val="1800"/>
              <a:buChar char="■"/>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blipFill>
          <a:blip r:embed="rId2">
            <a:alphaModFix/>
          </a:blip>
          <a:stretch>
            <a:fillRect/>
          </a:stretch>
        </a:blipFill>
      </p:bgPr>
    </p:bg>
    <p:spTree>
      <p:nvGrpSpPr>
        <p:cNvPr id="62" name="Shape 62"/>
        <p:cNvGrpSpPr/>
        <p:nvPr/>
      </p:nvGrpSpPr>
      <p:grpSpPr>
        <a:xfrm>
          <a:off x="0" y="0"/>
          <a:ext cx="0" cy="0"/>
          <a:chOff x="0" y="0"/>
          <a:chExt cx="0" cy="0"/>
        </a:xfrm>
      </p:grpSpPr>
      <p:sp>
        <p:nvSpPr>
          <p:cNvPr id="63" name="Google Shape;63;p15"/>
          <p:cNvSpPr txBox="1"/>
          <p:nvPr/>
        </p:nvSpPr>
        <p:spPr>
          <a:xfrm>
            <a:off x="5098416" y="490274"/>
            <a:ext cx="184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 name="Google Shape;64;p15"/>
          <p:cNvSpPr txBox="1"/>
          <p:nvPr/>
        </p:nvSpPr>
        <p:spPr>
          <a:xfrm>
            <a:off x="5910801" y="427239"/>
            <a:ext cx="184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 name="Google Shape;65;p15"/>
          <p:cNvSpPr txBox="1"/>
          <p:nvPr/>
        </p:nvSpPr>
        <p:spPr>
          <a:xfrm>
            <a:off x="5098416" y="490274"/>
            <a:ext cx="184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 name="Google Shape;66;p15"/>
          <p:cNvSpPr txBox="1"/>
          <p:nvPr/>
        </p:nvSpPr>
        <p:spPr>
          <a:xfrm>
            <a:off x="5910801" y="427239"/>
            <a:ext cx="184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 name="Google Shape;67;p15"/>
          <p:cNvSpPr txBox="1"/>
          <p:nvPr>
            <p:ph type="title"/>
          </p:nvPr>
        </p:nvSpPr>
        <p:spPr>
          <a:xfrm>
            <a:off x="457200" y="306435"/>
            <a:ext cx="6824400" cy="5274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dk1"/>
              </a:buClr>
              <a:buSzPts val="3200"/>
              <a:buFont typeface="Arial"/>
              <a:buNone/>
              <a:defRPr sz="3200">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8" name="Google Shape;68;p15"/>
          <p:cNvSpPr txBox="1"/>
          <p:nvPr>
            <p:ph idx="1" type="body"/>
          </p:nvPr>
        </p:nvSpPr>
        <p:spPr>
          <a:xfrm>
            <a:off x="457199" y="1040162"/>
            <a:ext cx="8389200" cy="3735000"/>
          </a:xfrm>
          <a:prstGeom prst="rect">
            <a:avLst/>
          </a:prstGeom>
          <a:noFill/>
          <a:ln>
            <a:noFill/>
          </a:ln>
        </p:spPr>
        <p:txBody>
          <a:bodyPr anchorCtr="0" anchor="t" bIns="45700" lIns="91425" spcFirstLastPara="1" rIns="91425" wrap="square" tIns="45700">
            <a:normAutofit/>
          </a:bodyPr>
          <a:lstStyle>
            <a:lvl1pPr indent="-228600" lvl="0" marL="457200" rtl="0" algn="l">
              <a:spcBef>
                <a:spcPts val="400"/>
              </a:spcBef>
              <a:spcAft>
                <a:spcPts val="0"/>
              </a:spcAft>
              <a:buClr>
                <a:schemeClr val="dk1"/>
              </a:buClr>
              <a:buSzPts val="2000"/>
              <a:buFont typeface="Arial"/>
              <a:buNone/>
              <a:defRPr sz="2000"/>
            </a:lvl1pPr>
            <a:lvl2pPr indent="-228600" lvl="1" marL="914400" rtl="0" algn="l">
              <a:spcBef>
                <a:spcPts val="480"/>
              </a:spcBef>
              <a:spcAft>
                <a:spcPts val="0"/>
              </a:spcAft>
              <a:buClr>
                <a:schemeClr val="dk1"/>
              </a:buClr>
              <a:buSzPts val="2400"/>
              <a:buFont typeface="Arial"/>
              <a:buNone/>
              <a:defRPr sz="2400"/>
            </a:lvl2pPr>
            <a:lvl3pPr indent="-228600" lvl="2" marL="1371600" rtl="0" algn="l">
              <a:spcBef>
                <a:spcPts val="400"/>
              </a:spcBef>
              <a:spcAft>
                <a:spcPts val="0"/>
              </a:spcAft>
              <a:buClr>
                <a:schemeClr val="dk1"/>
              </a:buClr>
              <a:buSzPts val="2000"/>
              <a:buFont typeface="Arial"/>
              <a:buNone/>
              <a:defRPr sz="2000"/>
            </a:lvl3pPr>
            <a:lvl4pPr indent="-228600" lvl="3" marL="1828800" rtl="0" algn="l">
              <a:spcBef>
                <a:spcPts val="360"/>
              </a:spcBef>
              <a:spcAft>
                <a:spcPts val="0"/>
              </a:spcAft>
              <a:buClr>
                <a:schemeClr val="dk1"/>
              </a:buClr>
              <a:buSzPts val="1800"/>
              <a:buFont typeface="Arial"/>
              <a:buNone/>
              <a:defRPr sz="1800"/>
            </a:lvl4pPr>
            <a:lvl5pPr indent="-228600" lvl="4" marL="2286000" rtl="0" algn="l">
              <a:spcBef>
                <a:spcPts val="360"/>
              </a:spcBef>
              <a:spcAft>
                <a:spcPts val="0"/>
              </a:spcAft>
              <a:buClr>
                <a:schemeClr val="dk1"/>
              </a:buClr>
              <a:buSzPts val="1800"/>
              <a:buFont typeface="Arial"/>
              <a:buNone/>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bg>
      <p:bgPr>
        <a:blipFill>
          <a:blip r:embed="rId2">
            <a:alphaModFix/>
          </a:blip>
          <a:stretch>
            <a:fillRect/>
          </a:stretch>
        </a:blipFill>
      </p:bgPr>
    </p:bg>
    <p:spTree>
      <p:nvGrpSpPr>
        <p:cNvPr id="69" name="Shape 69"/>
        <p:cNvGrpSpPr/>
        <p:nvPr/>
      </p:nvGrpSpPr>
      <p:grpSpPr>
        <a:xfrm>
          <a:off x="0" y="0"/>
          <a:ext cx="0" cy="0"/>
          <a:chOff x="0" y="0"/>
          <a:chExt cx="0" cy="0"/>
        </a:xfrm>
      </p:grpSpPr>
      <p:sp>
        <p:nvSpPr>
          <p:cNvPr id="70" name="Google Shape;70;p16"/>
          <p:cNvSpPr txBox="1"/>
          <p:nvPr>
            <p:ph idx="1" type="body"/>
          </p:nvPr>
        </p:nvSpPr>
        <p:spPr>
          <a:xfrm>
            <a:off x="624113" y="1233715"/>
            <a:ext cx="7170000" cy="3411000"/>
          </a:xfrm>
          <a:prstGeom prst="rect">
            <a:avLst/>
          </a:prstGeom>
          <a:noFill/>
          <a:ln>
            <a:noFill/>
          </a:ln>
        </p:spPr>
        <p:txBody>
          <a:bodyPr anchorCtr="0" anchor="t" bIns="45700" lIns="91425" spcFirstLastPara="1" rIns="91425" wrap="square" tIns="45700">
            <a:normAutofit/>
          </a:bodyPr>
          <a:lstStyle>
            <a:lvl1pPr indent="-228600" lvl="0" marL="457200" rtl="0" algn="l">
              <a:spcBef>
                <a:spcPts val="320"/>
              </a:spcBef>
              <a:spcAft>
                <a:spcPts val="0"/>
              </a:spcAft>
              <a:buClr>
                <a:schemeClr val="dk1"/>
              </a:buClr>
              <a:buSzPts val="1600"/>
              <a:buFont typeface="Arial"/>
              <a:buNone/>
              <a:defRPr sz="1600"/>
            </a:lvl1pPr>
            <a:lvl2pPr indent="-228600" lvl="1" marL="914400" rtl="0" algn="l">
              <a:spcBef>
                <a:spcPts val="320"/>
              </a:spcBef>
              <a:spcAft>
                <a:spcPts val="0"/>
              </a:spcAft>
              <a:buClr>
                <a:schemeClr val="dk1"/>
              </a:buClr>
              <a:buSzPts val="1600"/>
              <a:buFont typeface="Arial"/>
              <a:buNone/>
              <a:defRPr sz="1600"/>
            </a:lvl2pPr>
            <a:lvl3pPr indent="-228600" lvl="2" marL="1371600" rtl="0" algn="l">
              <a:spcBef>
                <a:spcPts val="320"/>
              </a:spcBef>
              <a:spcAft>
                <a:spcPts val="0"/>
              </a:spcAft>
              <a:buClr>
                <a:schemeClr val="dk1"/>
              </a:buClr>
              <a:buSzPts val="1600"/>
              <a:buFont typeface="Arial"/>
              <a:buNone/>
              <a:defRPr sz="1600"/>
            </a:lvl3pPr>
            <a:lvl4pPr indent="-228600" lvl="3" marL="1828800" rtl="0" algn="l">
              <a:spcBef>
                <a:spcPts val="320"/>
              </a:spcBef>
              <a:spcAft>
                <a:spcPts val="0"/>
              </a:spcAft>
              <a:buClr>
                <a:schemeClr val="dk1"/>
              </a:buClr>
              <a:buSzPts val="1600"/>
              <a:buFont typeface="Arial"/>
              <a:buNone/>
              <a:defRPr sz="1600"/>
            </a:lvl4pPr>
            <a:lvl5pPr indent="-228600" lvl="4" marL="2286000" rtl="0" algn="l">
              <a:spcBef>
                <a:spcPts val="320"/>
              </a:spcBef>
              <a:spcAft>
                <a:spcPts val="0"/>
              </a:spcAft>
              <a:buClr>
                <a:schemeClr val="dk1"/>
              </a:buClr>
              <a:buSzPts val="1600"/>
              <a:buFont typeface="Arial"/>
              <a:buNone/>
              <a:defRPr sz="1600"/>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71" name="Google Shape;71;p16"/>
          <p:cNvSpPr txBox="1"/>
          <p:nvPr>
            <p:ph type="title"/>
          </p:nvPr>
        </p:nvSpPr>
        <p:spPr>
          <a:xfrm>
            <a:off x="457200" y="306435"/>
            <a:ext cx="6824400" cy="5274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lt1"/>
              </a:buClr>
              <a:buSzPts val="3200"/>
              <a:buFont typeface="Arial"/>
              <a:buNone/>
              <a:defRPr sz="3200">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Пользовательский макет">
  <p:cSld name="5_Пользовательский макет">
    <p:bg>
      <p:bgPr>
        <a:blipFill>
          <a:blip r:embed="rId2">
            <a:alphaModFix/>
          </a:blip>
          <a:stretch>
            <a:fillRect/>
          </a:stretch>
        </a:blipFill>
      </p:bgPr>
    </p:bg>
    <p:spTree>
      <p:nvGrpSpPr>
        <p:cNvPr id="72" name="Shape 72"/>
        <p:cNvGrpSpPr/>
        <p:nvPr/>
      </p:nvGrpSpPr>
      <p:grpSpPr>
        <a:xfrm>
          <a:off x="0" y="0"/>
          <a:ext cx="0" cy="0"/>
          <a:chOff x="0" y="0"/>
          <a:chExt cx="0" cy="0"/>
        </a:xfrm>
      </p:grpSpPr>
      <p:sp>
        <p:nvSpPr>
          <p:cNvPr id="73" name="Google Shape;73;p17"/>
          <p:cNvSpPr/>
          <p:nvPr>
            <p:ph idx="2" type="pic"/>
          </p:nvPr>
        </p:nvSpPr>
        <p:spPr>
          <a:xfrm>
            <a:off x="457200" y="936852"/>
            <a:ext cx="4608600" cy="3842100"/>
          </a:xfrm>
          <a:prstGeom prst="roundRect">
            <a:avLst>
              <a:gd fmla="val 7617" name="adj"/>
            </a:avLst>
          </a:prstGeom>
          <a:noFill/>
          <a:ln>
            <a:noFill/>
          </a:ln>
        </p:spPr>
      </p:sp>
      <p:sp>
        <p:nvSpPr>
          <p:cNvPr id="74" name="Google Shape;74;p17"/>
          <p:cNvSpPr txBox="1"/>
          <p:nvPr>
            <p:ph type="title"/>
          </p:nvPr>
        </p:nvSpPr>
        <p:spPr>
          <a:xfrm>
            <a:off x="457200" y="306435"/>
            <a:ext cx="6824400" cy="5274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lt1"/>
              </a:buClr>
              <a:buSzPts val="3200"/>
              <a:buFont typeface="Arial"/>
              <a:buNone/>
              <a:defRPr sz="3200">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5" name="Google Shape;75;p17"/>
          <p:cNvSpPr txBox="1"/>
          <p:nvPr>
            <p:ph idx="1" type="body"/>
          </p:nvPr>
        </p:nvSpPr>
        <p:spPr>
          <a:xfrm>
            <a:off x="5508171" y="1153886"/>
            <a:ext cx="2532600" cy="34254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80"/>
              </a:spcBef>
              <a:spcAft>
                <a:spcPts val="0"/>
              </a:spcAft>
              <a:buClr>
                <a:schemeClr val="dk1"/>
              </a:buClr>
              <a:buSzPts val="1400"/>
              <a:buNone/>
              <a:defRPr sz="1400"/>
            </a:lvl2pPr>
            <a:lvl3pPr indent="-228600" lvl="2" marL="1371600" rtl="0" algn="l">
              <a:spcBef>
                <a:spcPts val="280"/>
              </a:spcBef>
              <a:spcAft>
                <a:spcPts val="0"/>
              </a:spcAft>
              <a:buClr>
                <a:schemeClr val="dk1"/>
              </a:buClr>
              <a:buSzPts val="1400"/>
              <a:buNone/>
              <a:defRPr sz="1400"/>
            </a:lvl3pPr>
            <a:lvl4pPr indent="-228600" lvl="3" marL="1828800" rtl="0" algn="l">
              <a:spcBef>
                <a:spcPts val="280"/>
              </a:spcBef>
              <a:spcAft>
                <a:spcPts val="0"/>
              </a:spcAft>
              <a:buClr>
                <a:schemeClr val="dk1"/>
              </a:buClr>
              <a:buSzPts val="1400"/>
              <a:buNone/>
              <a:defRPr sz="1400"/>
            </a:lvl4pPr>
            <a:lvl5pPr indent="-228600" lvl="4" marL="2286000" rtl="0" algn="l">
              <a:spcBef>
                <a:spcPts val="280"/>
              </a:spcBef>
              <a:spcAft>
                <a:spcPts val="0"/>
              </a:spcAft>
              <a:buClr>
                <a:schemeClr val="dk1"/>
              </a:buClr>
              <a:buSzPts val="1400"/>
              <a:buFont typeface="Arial"/>
              <a:buNone/>
              <a:defRPr sz="1400"/>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bg>
      <p:bgPr>
        <a:blipFill>
          <a:blip r:embed="rId2">
            <a:alphaModFix/>
          </a:blip>
          <a:stretch>
            <a:fillRect/>
          </a:stretch>
        </a:blipFill>
      </p:bgPr>
    </p:bg>
    <p:spTree>
      <p:nvGrpSpPr>
        <p:cNvPr id="76" name="Shape 76"/>
        <p:cNvGrpSpPr/>
        <p:nvPr/>
      </p:nvGrpSpPr>
      <p:grpSpPr>
        <a:xfrm>
          <a:off x="0" y="0"/>
          <a:ext cx="0" cy="0"/>
          <a:chOff x="0" y="0"/>
          <a:chExt cx="0" cy="0"/>
        </a:xfrm>
      </p:grpSpPr>
      <p:sp>
        <p:nvSpPr>
          <p:cNvPr id="77" name="Google Shape;77;p18"/>
          <p:cNvSpPr txBox="1"/>
          <p:nvPr>
            <p:ph idx="1" type="body"/>
          </p:nvPr>
        </p:nvSpPr>
        <p:spPr>
          <a:xfrm>
            <a:off x="507999" y="1792286"/>
            <a:ext cx="3635700" cy="1573800"/>
          </a:xfrm>
          <a:prstGeom prst="rect">
            <a:avLst/>
          </a:prstGeom>
          <a:noFill/>
          <a:ln>
            <a:noFill/>
          </a:ln>
        </p:spPr>
        <p:txBody>
          <a:bodyPr anchorCtr="0" anchor="t" bIns="45700" lIns="91425" spcFirstLastPara="1" rIns="91425" wrap="square" tIns="45700">
            <a:normAutofit/>
          </a:bodyPr>
          <a:lstStyle>
            <a:lvl1pPr indent="-228600" lvl="0" marL="457200" rtl="0" algn="l">
              <a:spcBef>
                <a:spcPts val="240"/>
              </a:spcBef>
              <a:spcAft>
                <a:spcPts val="0"/>
              </a:spcAft>
              <a:buClr>
                <a:schemeClr val="dk1"/>
              </a:buClr>
              <a:buSzPts val="1200"/>
              <a:buNone/>
              <a:defRPr sz="1200"/>
            </a:lvl1pPr>
            <a:lvl2pPr indent="-228600" lvl="1" marL="914400" rtl="0" algn="l">
              <a:spcBef>
                <a:spcPts val="400"/>
              </a:spcBef>
              <a:spcAft>
                <a:spcPts val="0"/>
              </a:spcAft>
              <a:buClr>
                <a:schemeClr val="dk1"/>
              </a:buClr>
              <a:buSzPts val="2000"/>
              <a:buNone/>
              <a:defRPr/>
            </a:lvl2pPr>
            <a:lvl3pPr indent="-228600" lvl="2" marL="1371600" rtl="0" algn="l">
              <a:spcBef>
                <a:spcPts val="320"/>
              </a:spcBef>
              <a:spcAft>
                <a:spcPts val="0"/>
              </a:spcAft>
              <a:buClr>
                <a:schemeClr val="dk1"/>
              </a:buClr>
              <a:buSzPts val="1600"/>
              <a:buNone/>
              <a:defRPr/>
            </a:lvl3pPr>
            <a:lvl4pPr indent="-228600" lvl="3" marL="1828800" rtl="0" algn="l">
              <a:spcBef>
                <a:spcPts val="320"/>
              </a:spcBef>
              <a:spcAft>
                <a:spcPts val="0"/>
              </a:spcAft>
              <a:buClr>
                <a:schemeClr val="dk1"/>
              </a:buClr>
              <a:buSzPts val="1600"/>
              <a:buNone/>
              <a:defRPr/>
            </a:lvl4pPr>
            <a:lvl5pPr indent="-228600" lvl="4" marL="2286000" rtl="0" algn="l">
              <a:spcBef>
                <a:spcPts val="320"/>
              </a:spcBef>
              <a:spcAft>
                <a:spcPts val="0"/>
              </a:spcAft>
              <a:buClr>
                <a:schemeClr val="dk1"/>
              </a:buClr>
              <a:buSzPts val="1600"/>
              <a:buFont typeface="Arial"/>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78" name="Google Shape;78;p18"/>
          <p:cNvSpPr txBox="1"/>
          <p:nvPr>
            <p:ph idx="2" type="body"/>
          </p:nvPr>
        </p:nvSpPr>
        <p:spPr>
          <a:xfrm>
            <a:off x="507999" y="1182459"/>
            <a:ext cx="2961000" cy="595200"/>
          </a:xfrm>
          <a:prstGeom prst="rect">
            <a:avLst/>
          </a:prstGeom>
          <a:noFill/>
          <a:ln>
            <a:noFill/>
          </a:ln>
        </p:spPr>
        <p:txBody>
          <a:bodyPr anchorCtr="0" anchor="t" bIns="45700" lIns="91425" spcFirstLastPara="1" rIns="91425" wrap="square" tIns="45700">
            <a:normAutofit/>
          </a:bodyPr>
          <a:lstStyle>
            <a:lvl1pPr indent="-228600" lvl="0" marL="457200" rtl="0" algn="l">
              <a:spcBef>
                <a:spcPts val="320"/>
              </a:spcBef>
              <a:spcAft>
                <a:spcPts val="0"/>
              </a:spcAft>
              <a:buClr>
                <a:schemeClr val="dk1"/>
              </a:buClr>
              <a:buSzPts val="1600"/>
              <a:buNone/>
              <a:defRPr sz="1600" u="sng">
                <a:latin typeface="Arial"/>
                <a:ea typeface="Arial"/>
                <a:cs typeface="Arial"/>
                <a:sym typeface="Arial"/>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228600" lvl="4" marL="2286000" rtl="0" algn="l">
              <a:spcBef>
                <a:spcPts val="360"/>
              </a:spcBef>
              <a:spcAft>
                <a:spcPts val="0"/>
              </a:spcAft>
              <a:buClr>
                <a:schemeClr val="dk1"/>
              </a:buClr>
              <a:buSzPts val="18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79" name="Google Shape;79;p18"/>
          <p:cNvSpPr txBox="1"/>
          <p:nvPr>
            <p:ph type="title"/>
          </p:nvPr>
        </p:nvSpPr>
        <p:spPr>
          <a:xfrm>
            <a:off x="457200" y="306435"/>
            <a:ext cx="6824400" cy="5274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lt1"/>
              </a:buClr>
              <a:buSzPts val="3200"/>
              <a:buFont typeface="Arial"/>
              <a:buNone/>
              <a:defRPr sz="3200">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0" name="Google Shape;80;p18"/>
          <p:cNvSpPr txBox="1"/>
          <p:nvPr>
            <p:ph idx="3" type="body"/>
          </p:nvPr>
        </p:nvSpPr>
        <p:spPr>
          <a:xfrm>
            <a:off x="5000171" y="3011486"/>
            <a:ext cx="3635700" cy="1573800"/>
          </a:xfrm>
          <a:prstGeom prst="rect">
            <a:avLst/>
          </a:prstGeom>
          <a:noFill/>
          <a:ln>
            <a:noFill/>
          </a:ln>
        </p:spPr>
        <p:txBody>
          <a:bodyPr anchorCtr="0" anchor="t" bIns="45700" lIns="91425" spcFirstLastPara="1" rIns="91425" wrap="square" tIns="45700">
            <a:normAutofit/>
          </a:bodyPr>
          <a:lstStyle>
            <a:lvl1pPr indent="-228600" lvl="0" marL="457200" rtl="0" algn="l">
              <a:spcBef>
                <a:spcPts val="240"/>
              </a:spcBef>
              <a:spcAft>
                <a:spcPts val="0"/>
              </a:spcAft>
              <a:buClr>
                <a:schemeClr val="dk1"/>
              </a:buClr>
              <a:buSzPts val="1200"/>
              <a:buNone/>
              <a:defRPr sz="1200"/>
            </a:lvl1pPr>
            <a:lvl2pPr indent="-228600" lvl="1" marL="914400" rtl="0" algn="l">
              <a:spcBef>
                <a:spcPts val="400"/>
              </a:spcBef>
              <a:spcAft>
                <a:spcPts val="0"/>
              </a:spcAft>
              <a:buClr>
                <a:schemeClr val="dk1"/>
              </a:buClr>
              <a:buSzPts val="2000"/>
              <a:buNone/>
              <a:defRPr/>
            </a:lvl2pPr>
            <a:lvl3pPr indent="-228600" lvl="2" marL="1371600" rtl="0" algn="l">
              <a:spcBef>
                <a:spcPts val="320"/>
              </a:spcBef>
              <a:spcAft>
                <a:spcPts val="0"/>
              </a:spcAft>
              <a:buClr>
                <a:schemeClr val="dk1"/>
              </a:buClr>
              <a:buSzPts val="1600"/>
              <a:buNone/>
              <a:defRPr/>
            </a:lvl3pPr>
            <a:lvl4pPr indent="-228600" lvl="3" marL="1828800" rtl="0" algn="l">
              <a:spcBef>
                <a:spcPts val="320"/>
              </a:spcBef>
              <a:spcAft>
                <a:spcPts val="0"/>
              </a:spcAft>
              <a:buClr>
                <a:schemeClr val="dk1"/>
              </a:buClr>
              <a:buSzPts val="1600"/>
              <a:buNone/>
              <a:defRPr/>
            </a:lvl4pPr>
            <a:lvl5pPr indent="-228600" lvl="4" marL="2286000" rtl="0" algn="l">
              <a:spcBef>
                <a:spcPts val="320"/>
              </a:spcBef>
              <a:spcAft>
                <a:spcPts val="0"/>
              </a:spcAft>
              <a:buClr>
                <a:schemeClr val="dk1"/>
              </a:buClr>
              <a:buSzPts val="1600"/>
              <a:buFont typeface="Arial"/>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81" name="Google Shape;81;p18"/>
          <p:cNvSpPr txBox="1"/>
          <p:nvPr>
            <p:ph idx="4" type="body"/>
          </p:nvPr>
        </p:nvSpPr>
        <p:spPr>
          <a:xfrm>
            <a:off x="5000171" y="2401659"/>
            <a:ext cx="2961000" cy="595200"/>
          </a:xfrm>
          <a:prstGeom prst="rect">
            <a:avLst/>
          </a:prstGeom>
          <a:noFill/>
          <a:ln>
            <a:noFill/>
          </a:ln>
        </p:spPr>
        <p:txBody>
          <a:bodyPr anchorCtr="0" anchor="t" bIns="45700" lIns="91425" spcFirstLastPara="1" rIns="91425" wrap="square" tIns="45700">
            <a:normAutofit/>
          </a:bodyPr>
          <a:lstStyle>
            <a:lvl1pPr indent="-228600" lvl="0" marL="457200" rtl="0" algn="l">
              <a:spcBef>
                <a:spcPts val="320"/>
              </a:spcBef>
              <a:spcAft>
                <a:spcPts val="0"/>
              </a:spcAft>
              <a:buClr>
                <a:schemeClr val="dk1"/>
              </a:buClr>
              <a:buSzPts val="1600"/>
              <a:buNone/>
              <a:defRPr sz="1600" u="sng">
                <a:latin typeface="Arial"/>
                <a:ea typeface="Arial"/>
                <a:cs typeface="Arial"/>
                <a:sym typeface="Arial"/>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228600" lvl="4" marL="2286000" rtl="0" algn="l">
              <a:spcBef>
                <a:spcPts val="360"/>
              </a:spcBef>
              <a:spcAft>
                <a:spcPts val="0"/>
              </a:spcAft>
              <a:buClr>
                <a:schemeClr val="dk1"/>
              </a:buClr>
              <a:buSzPts val="18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Пользовательский макет">
  <p:cSld name="9_Пользовательский макет">
    <p:bg>
      <p:bgPr>
        <a:blipFill>
          <a:blip r:embed="rId2">
            <a:alphaModFix/>
          </a:blip>
          <a:stretch>
            <a:fillRect/>
          </a:stretch>
        </a:blipFill>
      </p:bgPr>
    </p:bg>
    <p:spTree>
      <p:nvGrpSpPr>
        <p:cNvPr id="82" name="Shape 82"/>
        <p:cNvGrpSpPr/>
        <p:nvPr/>
      </p:nvGrpSpPr>
      <p:grpSpPr>
        <a:xfrm>
          <a:off x="0" y="0"/>
          <a:ext cx="0" cy="0"/>
          <a:chOff x="0" y="0"/>
          <a:chExt cx="0" cy="0"/>
        </a:xfrm>
      </p:grpSpPr>
      <p:sp>
        <p:nvSpPr>
          <p:cNvPr id="83" name="Google Shape;83;p19"/>
          <p:cNvSpPr txBox="1"/>
          <p:nvPr>
            <p:ph idx="1" type="body"/>
          </p:nvPr>
        </p:nvSpPr>
        <p:spPr>
          <a:xfrm>
            <a:off x="457201" y="1059322"/>
            <a:ext cx="3897000" cy="17346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lt1"/>
              </a:buClr>
              <a:buSzPts val="1400"/>
              <a:buNone/>
              <a:defRPr sz="1400">
                <a:solidFill>
                  <a:schemeClr val="lt1"/>
                </a:solidFill>
              </a:defRPr>
            </a:lvl1pPr>
            <a:lvl2pPr indent="-228600" lvl="1" marL="914400" rtl="0" algn="l">
              <a:spcBef>
                <a:spcPts val="280"/>
              </a:spcBef>
              <a:spcAft>
                <a:spcPts val="0"/>
              </a:spcAft>
              <a:buClr>
                <a:schemeClr val="dk1"/>
              </a:buClr>
              <a:buSzPts val="1400"/>
              <a:buNone/>
              <a:defRPr sz="1400"/>
            </a:lvl2pPr>
            <a:lvl3pPr indent="-228600" lvl="2" marL="1371600" rtl="0" algn="l">
              <a:spcBef>
                <a:spcPts val="280"/>
              </a:spcBef>
              <a:spcAft>
                <a:spcPts val="0"/>
              </a:spcAft>
              <a:buClr>
                <a:schemeClr val="dk1"/>
              </a:buClr>
              <a:buSzPts val="1400"/>
              <a:buNone/>
              <a:defRPr sz="1400"/>
            </a:lvl3pPr>
            <a:lvl4pPr indent="-228600" lvl="3" marL="1828800" rtl="0" algn="l">
              <a:spcBef>
                <a:spcPts val="280"/>
              </a:spcBef>
              <a:spcAft>
                <a:spcPts val="0"/>
              </a:spcAft>
              <a:buClr>
                <a:schemeClr val="dk1"/>
              </a:buClr>
              <a:buSzPts val="1400"/>
              <a:buNone/>
              <a:defRPr sz="1400"/>
            </a:lvl4pPr>
            <a:lvl5pPr indent="-228600" lvl="4" marL="2286000" rtl="0" algn="l">
              <a:spcBef>
                <a:spcPts val="280"/>
              </a:spcBef>
              <a:spcAft>
                <a:spcPts val="0"/>
              </a:spcAft>
              <a:buClr>
                <a:schemeClr val="dk1"/>
              </a:buClr>
              <a:buSzPts val="1400"/>
              <a:buFont typeface="Arial"/>
              <a:buNone/>
              <a:defRPr sz="1400"/>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84" name="Google Shape;84;p19"/>
          <p:cNvSpPr txBox="1"/>
          <p:nvPr>
            <p:ph idx="2" type="body"/>
          </p:nvPr>
        </p:nvSpPr>
        <p:spPr>
          <a:xfrm>
            <a:off x="457202" y="3105836"/>
            <a:ext cx="3897000" cy="16404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lt1"/>
              </a:buClr>
              <a:buSzPts val="1400"/>
              <a:buNone/>
              <a:defRPr sz="1400">
                <a:solidFill>
                  <a:schemeClr val="lt1"/>
                </a:solidFill>
              </a:defRPr>
            </a:lvl1pPr>
            <a:lvl2pPr indent="-228600" lvl="1" marL="914400" rtl="0" algn="l">
              <a:spcBef>
                <a:spcPts val="280"/>
              </a:spcBef>
              <a:spcAft>
                <a:spcPts val="0"/>
              </a:spcAft>
              <a:buClr>
                <a:schemeClr val="dk1"/>
              </a:buClr>
              <a:buSzPts val="1400"/>
              <a:buNone/>
              <a:defRPr sz="1400"/>
            </a:lvl2pPr>
            <a:lvl3pPr indent="-228600" lvl="2" marL="1371600" rtl="0" algn="l">
              <a:spcBef>
                <a:spcPts val="280"/>
              </a:spcBef>
              <a:spcAft>
                <a:spcPts val="0"/>
              </a:spcAft>
              <a:buClr>
                <a:schemeClr val="dk1"/>
              </a:buClr>
              <a:buSzPts val="1400"/>
              <a:buNone/>
              <a:defRPr sz="1400"/>
            </a:lvl3pPr>
            <a:lvl4pPr indent="-228600" lvl="3" marL="1828800" rtl="0" algn="l">
              <a:spcBef>
                <a:spcPts val="280"/>
              </a:spcBef>
              <a:spcAft>
                <a:spcPts val="0"/>
              </a:spcAft>
              <a:buClr>
                <a:schemeClr val="dk1"/>
              </a:buClr>
              <a:buSzPts val="1400"/>
              <a:buNone/>
              <a:defRPr sz="1400"/>
            </a:lvl4pPr>
            <a:lvl5pPr indent="-228600" lvl="4" marL="2286000" rtl="0" algn="l">
              <a:spcBef>
                <a:spcPts val="280"/>
              </a:spcBef>
              <a:spcAft>
                <a:spcPts val="0"/>
              </a:spcAft>
              <a:buClr>
                <a:schemeClr val="dk1"/>
              </a:buClr>
              <a:buSzPts val="1400"/>
              <a:buFont typeface="Arial"/>
              <a:buNone/>
              <a:defRPr sz="1400"/>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85" name="Google Shape;85;p19"/>
          <p:cNvSpPr txBox="1"/>
          <p:nvPr>
            <p:ph idx="3" type="body"/>
          </p:nvPr>
        </p:nvSpPr>
        <p:spPr>
          <a:xfrm>
            <a:off x="4789714" y="1059322"/>
            <a:ext cx="3632100" cy="36867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lt1"/>
              </a:buClr>
              <a:buSzPts val="1400"/>
              <a:buNone/>
              <a:defRPr sz="1400">
                <a:solidFill>
                  <a:schemeClr val="lt1"/>
                </a:solidFill>
              </a:defRPr>
            </a:lvl1pPr>
            <a:lvl2pPr indent="-228600" lvl="1" marL="914400" rtl="0" algn="l">
              <a:spcBef>
                <a:spcPts val="280"/>
              </a:spcBef>
              <a:spcAft>
                <a:spcPts val="0"/>
              </a:spcAft>
              <a:buClr>
                <a:schemeClr val="dk1"/>
              </a:buClr>
              <a:buSzPts val="1400"/>
              <a:buNone/>
              <a:defRPr sz="1400"/>
            </a:lvl2pPr>
            <a:lvl3pPr indent="-228600" lvl="2" marL="1371600" rtl="0" algn="l">
              <a:spcBef>
                <a:spcPts val="280"/>
              </a:spcBef>
              <a:spcAft>
                <a:spcPts val="0"/>
              </a:spcAft>
              <a:buClr>
                <a:schemeClr val="dk1"/>
              </a:buClr>
              <a:buSzPts val="1400"/>
              <a:buNone/>
              <a:defRPr sz="1400"/>
            </a:lvl3pPr>
            <a:lvl4pPr indent="-228600" lvl="3" marL="1828800" rtl="0" algn="l">
              <a:spcBef>
                <a:spcPts val="280"/>
              </a:spcBef>
              <a:spcAft>
                <a:spcPts val="0"/>
              </a:spcAft>
              <a:buClr>
                <a:schemeClr val="dk1"/>
              </a:buClr>
              <a:buSzPts val="1400"/>
              <a:buNone/>
              <a:defRPr sz="1400"/>
            </a:lvl4pPr>
            <a:lvl5pPr indent="-228600" lvl="4" marL="2286000" rtl="0" algn="l">
              <a:spcBef>
                <a:spcPts val="280"/>
              </a:spcBef>
              <a:spcAft>
                <a:spcPts val="0"/>
              </a:spcAft>
              <a:buClr>
                <a:schemeClr val="dk1"/>
              </a:buClr>
              <a:buSzPts val="1400"/>
              <a:buFont typeface="Arial"/>
              <a:buNone/>
              <a:defRPr sz="1400"/>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86" name="Google Shape;86;p19"/>
          <p:cNvSpPr txBox="1"/>
          <p:nvPr>
            <p:ph type="title"/>
          </p:nvPr>
        </p:nvSpPr>
        <p:spPr>
          <a:xfrm>
            <a:off x="457200" y="306435"/>
            <a:ext cx="6291900" cy="5274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dk1"/>
              </a:buClr>
              <a:buSzPts val="3200"/>
              <a:buFont typeface="Arial"/>
              <a:buNone/>
              <a:defRPr sz="3200">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kfql">
  <p:cSld name="Ckfql">
    <p:bg>
      <p:bgPr>
        <a:blipFill>
          <a:blip r:embed="rId2">
            <a:alphaModFix/>
          </a:blip>
          <a:stretch>
            <a:fillRect/>
          </a:stretch>
        </a:blipFill>
      </p:bgPr>
    </p:bg>
    <p:spTree>
      <p:nvGrpSpPr>
        <p:cNvPr id="87" name="Shape 87"/>
        <p:cNvGrpSpPr/>
        <p:nvPr/>
      </p:nvGrpSpPr>
      <p:grpSpPr>
        <a:xfrm>
          <a:off x="0" y="0"/>
          <a:ext cx="0" cy="0"/>
          <a:chOff x="0" y="0"/>
          <a:chExt cx="0" cy="0"/>
        </a:xfrm>
      </p:grpSpPr>
      <p:sp>
        <p:nvSpPr>
          <p:cNvPr id="88" name="Google Shape;88;p20"/>
          <p:cNvSpPr txBox="1"/>
          <p:nvPr>
            <p:ph type="title"/>
          </p:nvPr>
        </p:nvSpPr>
        <p:spPr>
          <a:xfrm>
            <a:off x="457200" y="306435"/>
            <a:ext cx="6824400" cy="5274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dk1"/>
              </a:buClr>
              <a:buSzPts val="3200"/>
              <a:buFont typeface="Arial"/>
              <a:buNone/>
              <a:defRPr sz="3200">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9" name="Google Shape;89;p20"/>
          <p:cNvSpPr txBox="1"/>
          <p:nvPr>
            <p:ph idx="1" type="body"/>
          </p:nvPr>
        </p:nvSpPr>
        <p:spPr>
          <a:xfrm>
            <a:off x="457200" y="1211943"/>
            <a:ext cx="7467600" cy="34470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Font typeface="Arial"/>
              <a:buNone/>
              <a:defRPr sz="14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228600" lvl="4" marL="2286000" rtl="0" algn="l">
              <a:spcBef>
                <a:spcPts val="360"/>
              </a:spcBef>
              <a:spcAft>
                <a:spcPts val="0"/>
              </a:spcAft>
              <a:buClr>
                <a:schemeClr val="dk1"/>
              </a:buClr>
              <a:buSzPts val="1800"/>
              <a:buNone/>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bg>
      <p:bgPr>
        <a:blipFill>
          <a:blip r:embed="rId2">
            <a:alphaModFix/>
          </a:blip>
          <a:stretch>
            <a:fillRect/>
          </a:stretch>
        </a:blipFill>
      </p:bgPr>
    </p:bg>
    <p:spTree>
      <p:nvGrpSpPr>
        <p:cNvPr id="90" name="Shape 90"/>
        <p:cNvGrpSpPr/>
        <p:nvPr/>
      </p:nvGrpSpPr>
      <p:grpSpPr>
        <a:xfrm>
          <a:off x="0" y="0"/>
          <a:ext cx="0" cy="0"/>
          <a:chOff x="0" y="0"/>
          <a:chExt cx="0" cy="0"/>
        </a:xfrm>
      </p:grpSpPr>
      <p:sp>
        <p:nvSpPr>
          <p:cNvPr id="91" name="Google Shape;91;p21"/>
          <p:cNvSpPr/>
          <p:nvPr>
            <p:ph idx="2" type="pic"/>
          </p:nvPr>
        </p:nvSpPr>
        <p:spPr>
          <a:xfrm>
            <a:off x="457200" y="936852"/>
            <a:ext cx="4608600" cy="3842100"/>
          </a:xfrm>
          <a:prstGeom prst="roundRect">
            <a:avLst>
              <a:gd fmla="val 7784" name="adj"/>
            </a:avLst>
          </a:prstGeom>
          <a:noFill/>
          <a:ln>
            <a:noFill/>
          </a:ln>
        </p:spPr>
      </p:sp>
      <p:sp>
        <p:nvSpPr>
          <p:cNvPr id="92" name="Google Shape;92;p21"/>
          <p:cNvSpPr txBox="1"/>
          <p:nvPr>
            <p:ph type="title"/>
          </p:nvPr>
        </p:nvSpPr>
        <p:spPr>
          <a:xfrm>
            <a:off x="457200" y="306435"/>
            <a:ext cx="6291900" cy="5274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dk1"/>
              </a:buClr>
              <a:buSzPts val="3200"/>
              <a:buFont typeface="Arial"/>
              <a:buNone/>
              <a:defRPr sz="3200">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3" name="Google Shape;93;p21"/>
          <p:cNvSpPr txBox="1"/>
          <p:nvPr>
            <p:ph idx="1" type="body"/>
          </p:nvPr>
        </p:nvSpPr>
        <p:spPr>
          <a:xfrm>
            <a:off x="5508171" y="1153886"/>
            <a:ext cx="2532600" cy="3425400"/>
          </a:xfrm>
          <a:prstGeom prst="rect">
            <a:avLst/>
          </a:prstGeom>
          <a:noFill/>
          <a:ln>
            <a:noFill/>
          </a:ln>
        </p:spPr>
        <p:txBody>
          <a:bodyPr anchorCtr="0" anchor="t" bIns="45700" lIns="91425" spcFirstLastPara="1" rIns="91425" wrap="square" tIns="45700">
            <a:normAutofit/>
          </a:bodyPr>
          <a:lstStyle>
            <a:lvl1pPr indent="-228600" lvl="0" marL="457200" rtl="0" algn="l">
              <a:spcBef>
                <a:spcPts val="240"/>
              </a:spcBef>
              <a:spcAft>
                <a:spcPts val="0"/>
              </a:spcAft>
              <a:buClr>
                <a:schemeClr val="dk1"/>
              </a:buClr>
              <a:buSzPts val="1200"/>
              <a:buNone/>
              <a:defRPr sz="1200"/>
            </a:lvl1pPr>
            <a:lvl2pPr indent="-228600" lvl="1" marL="914400" rtl="0" algn="l">
              <a:spcBef>
                <a:spcPts val="280"/>
              </a:spcBef>
              <a:spcAft>
                <a:spcPts val="0"/>
              </a:spcAft>
              <a:buClr>
                <a:schemeClr val="dk1"/>
              </a:buClr>
              <a:buSzPts val="1400"/>
              <a:buNone/>
              <a:defRPr sz="1400"/>
            </a:lvl2pPr>
            <a:lvl3pPr indent="-228600" lvl="2" marL="1371600" rtl="0" algn="l">
              <a:spcBef>
                <a:spcPts val="280"/>
              </a:spcBef>
              <a:spcAft>
                <a:spcPts val="0"/>
              </a:spcAft>
              <a:buClr>
                <a:schemeClr val="dk1"/>
              </a:buClr>
              <a:buSzPts val="1400"/>
              <a:buNone/>
              <a:defRPr sz="1400"/>
            </a:lvl3pPr>
            <a:lvl4pPr indent="-228600" lvl="3" marL="1828800" rtl="0" algn="l">
              <a:spcBef>
                <a:spcPts val="280"/>
              </a:spcBef>
              <a:spcAft>
                <a:spcPts val="0"/>
              </a:spcAft>
              <a:buClr>
                <a:schemeClr val="dk1"/>
              </a:buClr>
              <a:buSzPts val="1400"/>
              <a:buNone/>
              <a:defRPr sz="1400"/>
            </a:lvl4pPr>
            <a:lvl5pPr indent="-228600" lvl="4" marL="2286000" rtl="0" algn="l">
              <a:spcBef>
                <a:spcPts val="280"/>
              </a:spcBef>
              <a:spcAft>
                <a:spcPts val="0"/>
              </a:spcAft>
              <a:buClr>
                <a:schemeClr val="dk1"/>
              </a:buClr>
              <a:buSzPts val="1400"/>
              <a:buFont typeface="Arial"/>
              <a:buNone/>
              <a:defRPr sz="1400"/>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bg>
      <p:bgPr>
        <a:blipFill>
          <a:blip r:embed="rId2">
            <a:alphaModFix/>
          </a:blip>
          <a:stretch>
            <a:fillRect/>
          </a:stretch>
        </a:blipFill>
      </p:bgPr>
    </p:bg>
    <p:spTree>
      <p:nvGrpSpPr>
        <p:cNvPr id="94" name="Shape 94"/>
        <p:cNvGrpSpPr/>
        <p:nvPr/>
      </p:nvGrpSpPr>
      <p:grpSpPr>
        <a:xfrm>
          <a:off x="0" y="0"/>
          <a:ext cx="0" cy="0"/>
          <a:chOff x="0" y="0"/>
          <a:chExt cx="0" cy="0"/>
        </a:xfrm>
      </p:grpSpPr>
      <p:sp>
        <p:nvSpPr>
          <p:cNvPr id="95" name="Google Shape;95;p22"/>
          <p:cNvSpPr txBox="1"/>
          <p:nvPr>
            <p:ph type="title"/>
          </p:nvPr>
        </p:nvSpPr>
        <p:spPr>
          <a:xfrm>
            <a:off x="457200" y="306435"/>
            <a:ext cx="6291900" cy="5274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dk1"/>
              </a:buClr>
              <a:buSzPts val="3200"/>
              <a:buFont typeface="Arial"/>
              <a:buNone/>
              <a:defRPr sz="3200">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6" name="Google Shape;96;p22"/>
          <p:cNvSpPr txBox="1"/>
          <p:nvPr>
            <p:ph idx="1" type="body"/>
          </p:nvPr>
        </p:nvSpPr>
        <p:spPr>
          <a:xfrm>
            <a:off x="3102428" y="943208"/>
            <a:ext cx="5526300" cy="38754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80"/>
              </a:spcBef>
              <a:spcAft>
                <a:spcPts val="0"/>
              </a:spcAft>
              <a:buClr>
                <a:schemeClr val="dk1"/>
              </a:buClr>
              <a:buSzPts val="1400"/>
              <a:buNone/>
              <a:defRPr sz="1400"/>
            </a:lvl2pPr>
            <a:lvl3pPr indent="-228600" lvl="2" marL="1371600" rtl="0" algn="l">
              <a:spcBef>
                <a:spcPts val="280"/>
              </a:spcBef>
              <a:spcAft>
                <a:spcPts val="0"/>
              </a:spcAft>
              <a:buClr>
                <a:schemeClr val="dk1"/>
              </a:buClr>
              <a:buSzPts val="1400"/>
              <a:buNone/>
              <a:defRPr sz="1400"/>
            </a:lvl3pPr>
            <a:lvl4pPr indent="-228600" lvl="3" marL="1828800" rtl="0" algn="l">
              <a:spcBef>
                <a:spcPts val="280"/>
              </a:spcBef>
              <a:spcAft>
                <a:spcPts val="0"/>
              </a:spcAft>
              <a:buClr>
                <a:schemeClr val="dk1"/>
              </a:buClr>
              <a:buSzPts val="1400"/>
              <a:buNone/>
              <a:defRPr sz="1400"/>
            </a:lvl4pPr>
            <a:lvl5pPr indent="-228600" lvl="4" marL="2286000" rtl="0" algn="l">
              <a:spcBef>
                <a:spcPts val="280"/>
              </a:spcBef>
              <a:spcAft>
                <a:spcPts val="0"/>
              </a:spcAft>
              <a:buClr>
                <a:schemeClr val="dk1"/>
              </a:buClr>
              <a:buSzPts val="1400"/>
              <a:buFont typeface="Arial"/>
              <a:buNone/>
              <a:defRPr sz="1400"/>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97" name="Google Shape;97;p22"/>
          <p:cNvSpPr/>
          <p:nvPr>
            <p:ph idx="2" type="pic"/>
          </p:nvPr>
        </p:nvSpPr>
        <p:spPr>
          <a:xfrm>
            <a:off x="457200" y="943208"/>
            <a:ext cx="2532600" cy="1883100"/>
          </a:xfrm>
          <a:prstGeom prst="roundRect">
            <a:avLst>
              <a:gd fmla="val 11537" name="adj"/>
            </a:avLst>
          </a:prstGeom>
          <a:noFill/>
          <a:ln>
            <a:noFill/>
          </a:ln>
        </p:spPr>
      </p:sp>
      <p:sp>
        <p:nvSpPr>
          <p:cNvPr id="98" name="Google Shape;98;p22"/>
          <p:cNvSpPr/>
          <p:nvPr>
            <p:ph idx="3" type="pic"/>
          </p:nvPr>
        </p:nvSpPr>
        <p:spPr>
          <a:xfrm>
            <a:off x="457200" y="2935720"/>
            <a:ext cx="2532600" cy="1883100"/>
          </a:xfrm>
          <a:prstGeom prst="roundRect">
            <a:avLst>
              <a:gd fmla="val 11537" name="adj"/>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bg>
      <p:bgPr>
        <a:blipFill>
          <a:blip r:embed="rId2">
            <a:alphaModFix/>
          </a:blip>
          <a:stretch>
            <a:fillRect/>
          </a:stretch>
        </a:blipFill>
      </p:bgPr>
    </p:bg>
    <p:spTree>
      <p:nvGrpSpPr>
        <p:cNvPr id="99" name="Shape 99"/>
        <p:cNvGrpSpPr/>
        <p:nvPr/>
      </p:nvGrpSpPr>
      <p:grpSpPr>
        <a:xfrm>
          <a:off x="0" y="0"/>
          <a:ext cx="0" cy="0"/>
          <a:chOff x="0" y="0"/>
          <a:chExt cx="0" cy="0"/>
        </a:xfrm>
      </p:grpSpPr>
      <p:sp>
        <p:nvSpPr>
          <p:cNvPr id="100" name="Google Shape;100;p23"/>
          <p:cNvSpPr txBox="1"/>
          <p:nvPr>
            <p:ph idx="1" type="body"/>
          </p:nvPr>
        </p:nvSpPr>
        <p:spPr>
          <a:xfrm>
            <a:off x="457201" y="2933902"/>
            <a:ext cx="2589300" cy="269100"/>
          </a:xfrm>
          <a:prstGeom prst="rect">
            <a:avLst/>
          </a:prstGeom>
          <a:noFill/>
          <a:ln>
            <a:noFill/>
          </a:ln>
        </p:spPr>
        <p:txBody>
          <a:bodyPr anchorCtr="0" anchor="t" bIns="45700" lIns="91425" spcFirstLastPara="1" rIns="91425" wrap="square" tIns="45700">
            <a:normAutofit/>
          </a:bodyPr>
          <a:lstStyle>
            <a:lvl1pPr indent="-228600" lvl="0" marL="457200" rtl="0" algn="l">
              <a:spcBef>
                <a:spcPts val="240"/>
              </a:spcBef>
              <a:spcAft>
                <a:spcPts val="0"/>
              </a:spcAft>
              <a:buClr>
                <a:schemeClr val="dk1"/>
              </a:buClr>
              <a:buSzPts val="1200"/>
              <a:buFont typeface="Arial"/>
              <a:buNone/>
              <a:defRPr b="1" i="0" sz="1200"/>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228600" lvl="4" marL="2286000" rtl="0" algn="l">
              <a:spcBef>
                <a:spcPts val="360"/>
              </a:spcBef>
              <a:spcAft>
                <a:spcPts val="0"/>
              </a:spcAft>
              <a:buClr>
                <a:schemeClr val="dk1"/>
              </a:buClr>
              <a:buSzPts val="18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01" name="Google Shape;101;p23"/>
          <p:cNvSpPr txBox="1"/>
          <p:nvPr>
            <p:ph idx="2" type="body"/>
          </p:nvPr>
        </p:nvSpPr>
        <p:spPr>
          <a:xfrm>
            <a:off x="3209454" y="2933902"/>
            <a:ext cx="2589300" cy="269100"/>
          </a:xfrm>
          <a:prstGeom prst="rect">
            <a:avLst/>
          </a:prstGeom>
          <a:noFill/>
          <a:ln>
            <a:noFill/>
          </a:ln>
        </p:spPr>
        <p:txBody>
          <a:bodyPr anchorCtr="0" anchor="t" bIns="45700" lIns="91425" spcFirstLastPara="1" rIns="91425" wrap="square" tIns="45700">
            <a:normAutofit/>
          </a:bodyPr>
          <a:lstStyle>
            <a:lvl1pPr indent="-228600" lvl="0" marL="457200" rtl="0" algn="l">
              <a:spcBef>
                <a:spcPts val="240"/>
              </a:spcBef>
              <a:spcAft>
                <a:spcPts val="0"/>
              </a:spcAft>
              <a:buClr>
                <a:schemeClr val="dk1"/>
              </a:buClr>
              <a:buSzPts val="1200"/>
              <a:buFont typeface="Arial"/>
              <a:buNone/>
              <a:defRPr b="1" i="0" sz="1200"/>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228600" lvl="4" marL="2286000" rtl="0" algn="l">
              <a:spcBef>
                <a:spcPts val="360"/>
              </a:spcBef>
              <a:spcAft>
                <a:spcPts val="0"/>
              </a:spcAft>
              <a:buClr>
                <a:schemeClr val="dk1"/>
              </a:buClr>
              <a:buSzPts val="18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02" name="Google Shape;102;p23"/>
          <p:cNvSpPr txBox="1"/>
          <p:nvPr>
            <p:ph idx="3" type="body"/>
          </p:nvPr>
        </p:nvSpPr>
        <p:spPr>
          <a:xfrm>
            <a:off x="5969804" y="2933902"/>
            <a:ext cx="2589300" cy="269100"/>
          </a:xfrm>
          <a:prstGeom prst="rect">
            <a:avLst/>
          </a:prstGeom>
          <a:noFill/>
          <a:ln>
            <a:noFill/>
          </a:ln>
        </p:spPr>
        <p:txBody>
          <a:bodyPr anchorCtr="0" anchor="t" bIns="45700" lIns="91425" spcFirstLastPara="1" rIns="91425" wrap="square" tIns="45700">
            <a:normAutofit/>
          </a:bodyPr>
          <a:lstStyle>
            <a:lvl1pPr indent="-228600" lvl="0" marL="457200" rtl="0" algn="l">
              <a:spcBef>
                <a:spcPts val="240"/>
              </a:spcBef>
              <a:spcAft>
                <a:spcPts val="0"/>
              </a:spcAft>
              <a:buClr>
                <a:schemeClr val="dk1"/>
              </a:buClr>
              <a:buSzPts val="1200"/>
              <a:buFont typeface="Arial"/>
              <a:buNone/>
              <a:defRPr b="1" i="0" sz="1200"/>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228600" lvl="4" marL="2286000" rtl="0" algn="l">
              <a:spcBef>
                <a:spcPts val="360"/>
              </a:spcBef>
              <a:spcAft>
                <a:spcPts val="0"/>
              </a:spcAft>
              <a:buClr>
                <a:schemeClr val="dk1"/>
              </a:buClr>
              <a:buSzPts val="18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03" name="Google Shape;103;p23"/>
          <p:cNvSpPr txBox="1"/>
          <p:nvPr>
            <p:ph idx="4" type="body"/>
          </p:nvPr>
        </p:nvSpPr>
        <p:spPr>
          <a:xfrm>
            <a:off x="457200" y="3287828"/>
            <a:ext cx="2589000" cy="1395600"/>
          </a:xfrm>
          <a:prstGeom prst="rect">
            <a:avLst/>
          </a:prstGeom>
          <a:noFill/>
          <a:ln>
            <a:noFill/>
          </a:ln>
        </p:spPr>
        <p:txBody>
          <a:bodyPr anchorCtr="0" anchor="t" bIns="45700" lIns="91425" spcFirstLastPara="1" rIns="91425" wrap="square" tIns="45700">
            <a:normAutofit/>
          </a:bodyPr>
          <a:lstStyle>
            <a:lvl1pPr indent="-228600" lvl="0" marL="457200" rtl="0" algn="l">
              <a:spcBef>
                <a:spcPts val="240"/>
              </a:spcBef>
              <a:spcAft>
                <a:spcPts val="0"/>
              </a:spcAft>
              <a:buClr>
                <a:schemeClr val="dk1"/>
              </a:buClr>
              <a:buSzPts val="1200"/>
              <a:buNone/>
              <a:defRPr sz="1200"/>
            </a:lvl1pPr>
            <a:lvl2pPr indent="-330200" lvl="1" marL="914400" rtl="0" algn="l">
              <a:spcBef>
                <a:spcPts val="320"/>
              </a:spcBef>
              <a:spcAft>
                <a:spcPts val="0"/>
              </a:spcAft>
              <a:buClr>
                <a:schemeClr val="dk1"/>
              </a:buClr>
              <a:buSzPts val="1600"/>
              <a:buChar char="•"/>
              <a:defRPr sz="1600"/>
            </a:lvl2pPr>
            <a:lvl3pPr indent="-330200" lvl="2" marL="1371600" rtl="0" algn="l">
              <a:spcBef>
                <a:spcPts val="320"/>
              </a:spcBef>
              <a:spcAft>
                <a:spcPts val="0"/>
              </a:spcAft>
              <a:buClr>
                <a:schemeClr val="dk1"/>
              </a:buClr>
              <a:buSzPts val="1600"/>
              <a:buChar char="•"/>
              <a:defRPr sz="1600"/>
            </a:lvl3pPr>
            <a:lvl4pPr indent="-330200" lvl="3" marL="1828800" rtl="0" algn="l">
              <a:spcBef>
                <a:spcPts val="320"/>
              </a:spcBef>
              <a:spcAft>
                <a:spcPts val="0"/>
              </a:spcAft>
              <a:buClr>
                <a:schemeClr val="dk1"/>
              </a:buClr>
              <a:buSzPts val="1600"/>
              <a:buChar char="•"/>
              <a:defRPr sz="1600"/>
            </a:lvl4pPr>
            <a:lvl5pPr indent="-228600" lvl="4" marL="2286000" rtl="0" algn="l">
              <a:spcBef>
                <a:spcPts val="320"/>
              </a:spcBef>
              <a:spcAft>
                <a:spcPts val="0"/>
              </a:spcAft>
              <a:buClr>
                <a:schemeClr val="dk1"/>
              </a:buClr>
              <a:buSzPts val="1600"/>
              <a:buNone/>
              <a:defRPr sz="16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104" name="Google Shape;104;p23"/>
          <p:cNvSpPr txBox="1"/>
          <p:nvPr>
            <p:ph idx="5" type="body"/>
          </p:nvPr>
        </p:nvSpPr>
        <p:spPr>
          <a:xfrm>
            <a:off x="3207251" y="3299578"/>
            <a:ext cx="2591400" cy="1395600"/>
          </a:xfrm>
          <a:prstGeom prst="rect">
            <a:avLst/>
          </a:prstGeom>
          <a:noFill/>
          <a:ln>
            <a:noFill/>
          </a:ln>
        </p:spPr>
        <p:txBody>
          <a:bodyPr anchorCtr="0" anchor="t" bIns="45700" lIns="91425" spcFirstLastPara="1" rIns="91425" wrap="square" tIns="45700">
            <a:noAutofit/>
          </a:bodyPr>
          <a:lstStyle>
            <a:lvl1pPr indent="-228600" lvl="0" marL="457200" rtl="0" algn="l">
              <a:spcBef>
                <a:spcPts val="240"/>
              </a:spcBef>
              <a:spcAft>
                <a:spcPts val="0"/>
              </a:spcAft>
              <a:buClr>
                <a:schemeClr val="dk1"/>
              </a:buClr>
              <a:buSzPts val="1200"/>
              <a:buNone/>
              <a:defRPr sz="1200"/>
            </a:lvl1pPr>
            <a:lvl2pPr indent="-304800" lvl="1" marL="914400" rtl="0" algn="l">
              <a:spcBef>
                <a:spcPts val="240"/>
              </a:spcBef>
              <a:spcAft>
                <a:spcPts val="0"/>
              </a:spcAft>
              <a:buClr>
                <a:schemeClr val="dk1"/>
              </a:buClr>
              <a:buSzPts val="1200"/>
              <a:buChar char="•"/>
              <a:defRPr sz="1200"/>
            </a:lvl2pPr>
            <a:lvl3pPr indent="-304800" lvl="2" marL="1371600" rtl="0" algn="l">
              <a:spcBef>
                <a:spcPts val="240"/>
              </a:spcBef>
              <a:spcAft>
                <a:spcPts val="0"/>
              </a:spcAft>
              <a:buClr>
                <a:schemeClr val="dk1"/>
              </a:buClr>
              <a:buSzPts val="1200"/>
              <a:buChar char="•"/>
              <a:defRPr sz="1200"/>
            </a:lvl3pPr>
            <a:lvl4pPr indent="-304800" lvl="3" marL="1828800" rtl="0" algn="l">
              <a:spcBef>
                <a:spcPts val="240"/>
              </a:spcBef>
              <a:spcAft>
                <a:spcPts val="0"/>
              </a:spcAft>
              <a:buClr>
                <a:schemeClr val="dk1"/>
              </a:buClr>
              <a:buSzPts val="1200"/>
              <a:buChar char="•"/>
              <a:defRPr sz="1200"/>
            </a:lvl4pPr>
            <a:lvl5pPr indent="-228600" lvl="4" marL="2286000" rtl="0" algn="l">
              <a:spcBef>
                <a:spcPts val="240"/>
              </a:spcBef>
              <a:spcAft>
                <a:spcPts val="0"/>
              </a:spcAft>
              <a:buClr>
                <a:schemeClr val="dk1"/>
              </a:buClr>
              <a:buSzPts val="1200"/>
              <a:buNone/>
              <a:defRPr sz="12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105" name="Google Shape;105;p23"/>
          <p:cNvSpPr txBox="1"/>
          <p:nvPr>
            <p:ph type="title"/>
          </p:nvPr>
        </p:nvSpPr>
        <p:spPr>
          <a:xfrm>
            <a:off x="457200" y="306435"/>
            <a:ext cx="6291900" cy="5274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dk1"/>
              </a:buClr>
              <a:buSzPts val="3200"/>
              <a:buFont typeface="Arial"/>
              <a:buNone/>
              <a:defRPr sz="3200">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6" name="Google Shape;106;p23"/>
          <p:cNvSpPr txBox="1"/>
          <p:nvPr>
            <p:ph idx="6" type="body"/>
          </p:nvPr>
        </p:nvSpPr>
        <p:spPr>
          <a:xfrm>
            <a:off x="5967600" y="3299578"/>
            <a:ext cx="2591400" cy="1395600"/>
          </a:xfrm>
          <a:prstGeom prst="rect">
            <a:avLst/>
          </a:prstGeom>
          <a:noFill/>
          <a:ln>
            <a:noFill/>
          </a:ln>
        </p:spPr>
        <p:txBody>
          <a:bodyPr anchorCtr="0" anchor="t" bIns="45700" lIns="91425" spcFirstLastPara="1" rIns="91425" wrap="square" tIns="45700">
            <a:noAutofit/>
          </a:bodyPr>
          <a:lstStyle>
            <a:lvl1pPr indent="-228600" lvl="0" marL="457200" rtl="0" algn="l">
              <a:spcBef>
                <a:spcPts val="240"/>
              </a:spcBef>
              <a:spcAft>
                <a:spcPts val="0"/>
              </a:spcAft>
              <a:buClr>
                <a:schemeClr val="dk1"/>
              </a:buClr>
              <a:buSzPts val="1200"/>
              <a:buNone/>
              <a:defRPr sz="1200"/>
            </a:lvl1pPr>
            <a:lvl2pPr indent="-304800" lvl="1" marL="914400" rtl="0" algn="l">
              <a:spcBef>
                <a:spcPts val="240"/>
              </a:spcBef>
              <a:spcAft>
                <a:spcPts val="0"/>
              </a:spcAft>
              <a:buClr>
                <a:schemeClr val="dk1"/>
              </a:buClr>
              <a:buSzPts val="1200"/>
              <a:buChar char="•"/>
              <a:defRPr sz="1200"/>
            </a:lvl2pPr>
            <a:lvl3pPr indent="-304800" lvl="2" marL="1371600" rtl="0" algn="l">
              <a:spcBef>
                <a:spcPts val="240"/>
              </a:spcBef>
              <a:spcAft>
                <a:spcPts val="0"/>
              </a:spcAft>
              <a:buClr>
                <a:schemeClr val="dk1"/>
              </a:buClr>
              <a:buSzPts val="1200"/>
              <a:buChar char="•"/>
              <a:defRPr sz="1200"/>
            </a:lvl3pPr>
            <a:lvl4pPr indent="-304800" lvl="3" marL="1828800" rtl="0" algn="l">
              <a:spcBef>
                <a:spcPts val="240"/>
              </a:spcBef>
              <a:spcAft>
                <a:spcPts val="0"/>
              </a:spcAft>
              <a:buClr>
                <a:schemeClr val="dk1"/>
              </a:buClr>
              <a:buSzPts val="1200"/>
              <a:buChar char="•"/>
              <a:defRPr sz="1200"/>
            </a:lvl4pPr>
            <a:lvl5pPr indent="-228600" lvl="4" marL="2286000" rtl="0" algn="l">
              <a:spcBef>
                <a:spcPts val="240"/>
              </a:spcBef>
              <a:spcAft>
                <a:spcPts val="0"/>
              </a:spcAft>
              <a:buClr>
                <a:schemeClr val="dk1"/>
              </a:buClr>
              <a:buSzPts val="1200"/>
              <a:buNone/>
              <a:defRPr sz="12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107" name="Google Shape;107;p23"/>
          <p:cNvSpPr/>
          <p:nvPr>
            <p:ph idx="7" type="pic"/>
          </p:nvPr>
        </p:nvSpPr>
        <p:spPr>
          <a:xfrm>
            <a:off x="469081" y="944463"/>
            <a:ext cx="2577000" cy="1883100"/>
          </a:xfrm>
          <a:prstGeom prst="roundRect">
            <a:avLst>
              <a:gd fmla="val 11537" name="adj"/>
            </a:avLst>
          </a:prstGeom>
          <a:noFill/>
          <a:ln>
            <a:noFill/>
          </a:ln>
        </p:spPr>
      </p:sp>
      <p:sp>
        <p:nvSpPr>
          <p:cNvPr id="108" name="Google Shape;108;p23"/>
          <p:cNvSpPr/>
          <p:nvPr>
            <p:ph idx="8" type="pic"/>
          </p:nvPr>
        </p:nvSpPr>
        <p:spPr>
          <a:xfrm>
            <a:off x="3221666" y="944462"/>
            <a:ext cx="2577000" cy="1883100"/>
          </a:xfrm>
          <a:prstGeom prst="roundRect">
            <a:avLst>
              <a:gd fmla="val 12905" name="adj"/>
            </a:avLst>
          </a:prstGeom>
          <a:noFill/>
          <a:ln>
            <a:noFill/>
          </a:ln>
        </p:spPr>
      </p:sp>
      <p:sp>
        <p:nvSpPr>
          <p:cNvPr id="109" name="Google Shape;109;p23"/>
          <p:cNvSpPr/>
          <p:nvPr>
            <p:ph idx="9" type="pic"/>
          </p:nvPr>
        </p:nvSpPr>
        <p:spPr>
          <a:xfrm>
            <a:off x="5980690" y="944463"/>
            <a:ext cx="2577000" cy="1883100"/>
          </a:xfrm>
          <a:prstGeom prst="roundRect">
            <a:avLst>
              <a:gd fmla="val 10512" name="adj"/>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bg>
      <p:bgPr>
        <a:blipFill>
          <a:blip r:embed="rId2">
            <a:alphaModFix/>
          </a:blip>
          <a:stretch>
            <a:fillRect/>
          </a:stretch>
        </a:blipFill>
      </p:bgPr>
    </p:bg>
    <p:spTree>
      <p:nvGrpSpPr>
        <p:cNvPr id="110" name="Shape 110"/>
        <p:cNvGrpSpPr/>
        <p:nvPr/>
      </p:nvGrpSpPr>
      <p:grpSpPr>
        <a:xfrm>
          <a:off x="0" y="0"/>
          <a:ext cx="0" cy="0"/>
          <a:chOff x="0" y="0"/>
          <a:chExt cx="0" cy="0"/>
        </a:xfrm>
      </p:grpSpPr>
      <p:sp>
        <p:nvSpPr>
          <p:cNvPr id="111" name="Google Shape;111;p24"/>
          <p:cNvSpPr txBox="1"/>
          <p:nvPr>
            <p:ph type="title"/>
          </p:nvPr>
        </p:nvSpPr>
        <p:spPr>
          <a:xfrm>
            <a:off x="457200" y="306435"/>
            <a:ext cx="6291900" cy="5274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dk1"/>
              </a:buClr>
              <a:buSzPts val="3200"/>
              <a:buFont typeface="Arial"/>
              <a:buNone/>
              <a:defRPr sz="3200">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2" name="Google Shape;112;p24"/>
          <p:cNvSpPr txBox="1"/>
          <p:nvPr>
            <p:ph idx="1" type="body"/>
          </p:nvPr>
        </p:nvSpPr>
        <p:spPr>
          <a:xfrm>
            <a:off x="457201" y="963397"/>
            <a:ext cx="2532600" cy="1883100"/>
          </a:xfrm>
          <a:prstGeom prst="rect">
            <a:avLst/>
          </a:prstGeom>
          <a:noFill/>
          <a:ln>
            <a:noFill/>
          </a:ln>
        </p:spPr>
        <p:txBody>
          <a:bodyPr anchorCtr="0" anchor="t" bIns="45700" lIns="91425" spcFirstLastPara="1" rIns="91425" wrap="square" tIns="45700">
            <a:normAutofit/>
          </a:bodyPr>
          <a:lstStyle>
            <a:lvl1pPr indent="-228600" lvl="0" marL="457200" rtl="0" algn="l">
              <a:spcBef>
                <a:spcPts val="360"/>
              </a:spcBef>
              <a:spcAft>
                <a:spcPts val="0"/>
              </a:spcAft>
              <a:buClr>
                <a:schemeClr val="dk1"/>
              </a:buClr>
              <a:buSzPts val="1800"/>
              <a:buNone/>
              <a:defRPr b="1" i="0" sz="1800"/>
            </a:lvl1pPr>
            <a:lvl2pPr indent="-228600" lvl="1" marL="914400" rtl="0" algn="l">
              <a:spcBef>
                <a:spcPts val="280"/>
              </a:spcBef>
              <a:spcAft>
                <a:spcPts val="0"/>
              </a:spcAft>
              <a:buClr>
                <a:schemeClr val="dk1"/>
              </a:buClr>
              <a:buSzPts val="1400"/>
              <a:buNone/>
              <a:defRPr sz="1400"/>
            </a:lvl2pPr>
            <a:lvl3pPr indent="-228600" lvl="2" marL="1371600" rtl="0" algn="l">
              <a:spcBef>
                <a:spcPts val="280"/>
              </a:spcBef>
              <a:spcAft>
                <a:spcPts val="0"/>
              </a:spcAft>
              <a:buClr>
                <a:schemeClr val="dk1"/>
              </a:buClr>
              <a:buSzPts val="1400"/>
              <a:buNone/>
              <a:defRPr sz="1400"/>
            </a:lvl3pPr>
            <a:lvl4pPr indent="-228600" lvl="3" marL="1828800" rtl="0" algn="l">
              <a:spcBef>
                <a:spcPts val="280"/>
              </a:spcBef>
              <a:spcAft>
                <a:spcPts val="0"/>
              </a:spcAft>
              <a:buClr>
                <a:schemeClr val="dk1"/>
              </a:buClr>
              <a:buSzPts val="1400"/>
              <a:buNone/>
              <a:defRPr sz="1400"/>
            </a:lvl4pPr>
            <a:lvl5pPr indent="-228600" lvl="4" marL="2286000" rtl="0" algn="l">
              <a:spcBef>
                <a:spcPts val="280"/>
              </a:spcBef>
              <a:spcAft>
                <a:spcPts val="0"/>
              </a:spcAft>
              <a:buClr>
                <a:schemeClr val="dk1"/>
              </a:buClr>
              <a:buSzPts val="1400"/>
              <a:buFont typeface="Arial"/>
              <a:buNone/>
              <a:defRPr sz="1400"/>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13" name="Google Shape;113;p24"/>
          <p:cNvSpPr/>
          <p:nvPr>
            <p:ph idx="2" type="pic"/>
          </p:nvPr>
        </p:nvSpPr>
        <p:spPr>
          <a:xfrm>
            <a:off x="3095171" y="963397"/>
            <a:ext cx="2532600" cy="1883100"/>
          </a:xfrm>
          <a:prstGeom prst="roundRect">
            <a:avLst>
              <a:gd fmla="val 11537" name="adj"/>
            </a:avLst>
          </a:prstGeom>
          <a:noFill/>
          <a:ln>
            <a:noFill/>
          </a:ln>
        </p:spPr>
      </p:sp>
      <p:sp>
        <p:nvSpPr>
          <p:cNvPr id="114" name="Google Shape;114;p24"/>
          <p:cNvSpPr/>
          <p:nvPr>
            <p:ph idx="3" type="pic"/>
          </p:nvPr>
        </p:nvSpPr>
        <p:spPr>
          <a:xfrm>
            <a:off x="5733141" y="966928"/>
            <a:ext cx="2532600" cy="1883100"/>
          </a:xfrm>
          <a:prstGeom prst="roundRect">
            <a:avLst>
              <a:gd fmla="val 11196" name="adj"/>
            </a:avLst>
          </a:prstGeom>
          <a:noFill/>
          <a:ln>
            <a:noFill/>
          </a:ln>
        </p:spPr>
      </p:sp>
      <p:sp>
        <p:nvSpPr>
          <p:cNvPr id="115" name="Google Shape;115;p24"/>
          <p:cNvSpPr/>
          <p:nvPr>
            <p:ph idx="4" type="pic"/>
          </p:nvPr>
        </p:nvSpPr>
        <p:spPr>
          <a:xfrm>
            <a:off x="5733141" y="2954042"/>
            <a:ext cx="2532600" cy="1883100"/>
          </a:xfrm>
          <a:prstGeom prst="roundRect">
            <a:avLst>
              <a:gd fmla="val 8802" name="adj"/>
            </a:avLst>
          </a:prstGeom>
          <a:noFill/>
          <a:ln>
            <a:noFill/>
          </a:ln>
        </p:spPr>
      </p:sp>
      <p:sp>
        <p:nvSpPr>
          <p:cNvPr id="116" name="Google Shape;116;p24"/>
          <p:cNvSpPr/>
          <p:nvPr>
            <p:ph idx="5" type="pic"/>
          </p:nvPr>
        </p:nvSpPr>
        <p:spPr>
          <a:xfrm>
            <a:off x="3095171" y="2960314"/>
            <a:ext cx="2532600" cy="1883100"/>
          </a:xfrm>
          <a:prstGeom prst="roundRect">
            <a:avLst>
              <a:gd fmla="val 8459" name="adj"/>
            </a:avLst>
          </a:prstGeom>
          <a:noFill/>
          <a:ln>
            <a:noFill/>
          </a:ln>
        </p:spPr>
      </p:sp>
      <p:sp>
        <p:nvSpPr>
          <p:cNvPr id="117" name="Google Shape;117;p24"/>
          <p:cNvSpPr/>
          <p:nvPr>
            <p:ph idx="6" type="pic"/>
          </p:nvPr>
        </p:nvSpPr>
        <p:spPr>
          <a:xfrm>
            <a:off x="457200" y="2960314"/>
            <a:ext cx="2532600" cy="1883100"/>
          </a:xfrm>
          <a:prstGeom prst="roundRect">
            <a:avLst>
              <a:gd fmla="val 10169" name="adj"/>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bg>
      <p:bgPr>
        <a:blipFill>
          <a:blip r:embed="rId2">
            <a:alphaModFix/>
          </a:blip>
          <a:stretch>
            <a:fillRect/>
          </a:stretch>
        </a:blipFill>
      </p:bgPr>
    </p:bg>
    <p:spTree>
      <p:nvGrpSpPr>
        <p:cNvPr id="118" name="Shape 118"/>
        <p:cNvGrpSpPr/>
        <p:nvPr/>
      </p:nvGrpSpPr>
      <p:grpSpPr>
        <a:xfrm>
          <a:off x="0" y="0"/>
          <a:ext cx="0" cy="0"/>
          <a:chOff x="0" y="0"/>
          <a:chExt cx="0" cy="0"/>
        </a:xfrm>
      </p:grpSpPr>
      <p:sp>
        <p:nvSpPr>
          <p:cNvPr id="119" name="Google Shape;119;p25"/>
          <p:cNvSpPr txBox="1"/>
          <p:nvPr>
            <p:ph idx="1" type="body"/>
          </p:nvPr>
        </p:nvSpPr>
        <p:spPr>
          <a:xfrm>
            <a:off x="457201" y="2367645"/>
            <a:ext cx="2589300" cy="269100"/>
          </a:xfrm>
          <a:prstGeom prst="rect">
            <a:avLst/>
          </a:prstGeom>
          <a:noFill/>
          <a:ln>
            <a:noFill/>
          </a:ln>
        </p:spPr>
        <p:txBody>
          <a:bodyPr anchorCtr="0" anchor="t" bIns="45700" lIns="91425" spcFirstLastPara="1" rIns="91425" wrap="square" tIns="45700">
            <a:normAutofit/>
          </a:bodyPr>
          <a:lstStyle>
            <a:lvl1pPr indent="-228600" lvl="0" marL="457200" rtl="0" algn="l">
              <a:spcBef>
                <a:spcPts val="240"/>
              </a:spcBef>
              <a:spcAft>
                <a:spcPts val="0"/>
              </a:spcAft>
              <a:buClr>
                <a:schemeClr val="dk1"/>
              </a:buClr>
              <a:buSzPts val="1200"/>
              <a:buFont typeface="Arial"/>
              <a:buNone/>
              <a:defRPr b="1" i="0" sz="1200"/>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228600" lvl="4" marL="2286000" rtl="0" algn="l">
              <a:spcBef>
                <a:spcPts val="360"/>
              </a:spcBef>
              <a:spcAft>
                <a:spcPts val="0"/>
              </a:spcAft>
              <a:buClr>
                <a:schemeClr val="dk1"/>
              </a:buClr>
              <a:buSzPts val="18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20" name="Google Shape;120;p25"/>
          <p:cNvSpPr txBox="1"/>
          <p:nvPr>
            <p:ph idx="2" type="body"/>
          </p:nvPr>
        </p:nvSpPr>
        <p:spPr>
          <a:xfrm>
            <a:off x="3275819" y="2367645"/>
            <a:ext cx="2589300" cy="269100"/>
          </a:xfrm>
          <a:prstGeom prst="rect">
            <a:avLst/>
          </a:prstGeom>
          <a:noFill/>
          <a:ln>
            <a:noFill/>
          </a:ln>
        </p:spPr>
        <p:txBody>
          <a:bodyPr anchorCtr="0" anchor="t" bIns="45700" lIns="91425" spcFirstLastPara="1" rIns="91425" wrap="square" tIns="45700">
            <a:normAutofit/>
          </a:bodyPr>
          <a:lstStyle>
            <a:lvl1pPr indent="-228600" lvl="0" marL="457200" rtl="0" algn="l">
              <a:spcBef>
                <a:spcPts val="240"/>
              </a:spcBef>
              <a:spcAft>
                <a:spcPts val="0"/>
              </a:spcAft>
              <a:buClr>
                <a:schemeClr val="dk1"/>
              </a:buClr>
              <a:buSzPts val="1200"/>
              <a:buFont typeface="Arial"/>
              <a:buNone/>
              <a:defRPr b="1" i="0" sz="1200"/>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228600" lvl="4" marL="2286000" rtl="0" algn="l">
              <a:spcBef>
                <a:spcPts val="360"/>
              </a:spcBef>
              <a:spcAft>
                <a:spcPts val="0"/>
              </a:spcAft>
              <a:buClr>
                <a:schemeClr val="dk1"/>
              </a:buClr>
              <a:buSzPts val="18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21" name="Google Shape;121;p25"/>
          <p:cNvSpPr txBox="1"/>
          <p:nvPr>
            <p:ph idx="3" type="body"/>
          </p:nvPr>
        </p:nvSpPr>
        <p:spPr>
          <a:xfrm>
            <a:off x="6085706" y="2367645"/>
            <a:ext cx="2589300" cy="269100"/>
          </a:xfrm>
          <a:prstGeom prst="rect">
            <a:avLst/>
          </a:prstGeom>
          <a:noFill/>
          <a:ln>
            <a:noFill/>
          </a:ln>
        </p:spPr>
        <p:txBody>
          <a:bodyPr anchorCtr="0" anchor="t" bIns="45700" lIns="91425" spcFirstLastPara="1" rIns="91425" wrap="square" tIns="45700">
            <a:normAutofit/>
          </a:bodyPr>
          <a:lstStyle>
            <a:lvl1pPr indent="-228600" lvl="0" marL="457200" rtl="0" algn="l">
              <a:spcBef>
                <a:spcPts val="240"/>
              </a:spcBef>
              <a:spcAft>
                <a:spcPts val="0"/>
              </a:spcAft>
              <a:buClr>
                <a:schemeClr val="dk1"/>
              </a:buClr>
              <a:buSzPts val="1200"/>
              <a:buFont typeface="Arial"/>
              <a:buNone/>
              <a:defRPr b="1" i="0" sz="1200"/>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228600" lvl="4" marL="2286000" rtl="0" algn="l">
              <a:spcBef>
                <a:spcPts val="360"/>
              </a:spcBef>
              <a:spcAft>
                <a:spcPts val="0"/>
              </a:spcAft>
              <a:buClr>
                <a:schemeClr val="dk1"/>
              </a:buClr>
              <a:buSzPts val="18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22" name="Google Shape;122;p25"/>
          <p:cNvSpPr txBox="1"/>
          <p:nvPr>
            <p:ph type="title"/>
          </p:nvPr>
        </p:nvSpPr>
        <p:spPr>
          <a:xfrm>
            <a:off x="457200" y="306435"/>
            <a:ext cx="6291900" cy="5274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dk1"/>
              </a:buClr>
              <a:buSzPts val="3200"/>
              <a:buFont typeface="Arial"/>
              <a:buNone/>
              <a:defRPr sz="3200">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3" name="Google Shape;123;p25"/>
          <p:cNvSpPr/>
          <p:nvPr>
            <p:ph idx="4" type="pic"/>
          </p:nvPr>
        </p:nvSpPr>
        <p:spPr>
          <a:xfrm>
            <a:off x="454050" y="952607"/>
            <a:ext cx="2589300" cy="1304400"/>
          </a:xfrm>
          <a:prstGeom prst="roundRect">
            <a:avLst>
              <a:gd fmla="val 9261" name="adj"/>
            </a:avLst>
          </a:prstGeom>
          <a:noFill/>
          <a:ln>
            <a:noFill/>
          </a:ln>
        </p:spPr>
      </p:sp>
      <p:sp>
        <p:nvSpPr>
          <p:cNvPr id="124" name="Google Shape;124;p25"/>
          <p:cNvSpPr/>
          <p:nvPr>
            <p:ph idx="5" type="pic"/>
          </p:nvPr>
        </p:nvSpPr>
        <p:spPr>
          <a:xfrm>
            <a:off x="3275818" y="952607"/>
            <a:ext cx="2589300" cy="1304400"/>
          </a:xfrm>
          <a:prstGeom prst="roundRect">
            <a:avLst>
              <a:gd fmla="val 11730" name="adj"/>
            </a:avLst>
          </a:prstGeom>
          <a:noFill/>
          <a:ln>
            <a:noFill/>
          </a:ln>
        </p:spPr>
      </p:sp>
      <p:sp>
        <p:nvSpPr>
          <p:cNvPr id="125" name="Google Shape;125;p25"/>
          <p:cNvSpPr/>
          <p:nvPr>
            <p:ph idx="6" type="pic"/>
          </p:nvPr>
        </p:nvSpPr>
        <p:spPr>
          <a:xfrm>
            <a:off x="6089789" y="952607"/>
            <a:ext cx="2589300" cy="1304400"/>
          </a:xfrm>
          <a:prstGeom prst="roundRect">
            <a:avLst>
              <a:gd fmla="val 10249" name="adj"/>
            </a:avLst>
          </a:prstGeom>
          <a:noFill/>
          <a:ln>
            <a:noFill/>
          </a:ln>
        </p:spPr>
      </p:sp>
      <p:sp>
        <p:nvSpPr>
          <p:cNvPr id="126" name="Google Shape;126;p25"/>
          <p:cNvSpPr txBox="1"/>
          <p:nvPr>
            <p:ph idx="7" type="body"/>
          </p:nvPr>
        </p:nvSpPr>
        <p:spPr>
          <a:xfrm>
            <a:off x="460352" y="4281396"/>
            <a:ext cx="2589300" cy="269100"/>
          </a:xfrm>
          <a:prstGeom prst="rect">
            <a:avLst/>
          </a:prstGeom>
          <a:noFill/>
          <a:ln>
            <a:noFill/>
          </a:ln>
        </p:spPr>
        <p:txBody>
          <a:bodyPr anchorCtr="0" anchor="t" bIns="45700" lIns="91425" spcFirstLastPara="1" rIns="91425" wrap="square" tIns="45700">
            <a:normAutofit/>
          </a:bodyPr>
          <a:lstStyle>
            <a:lvl1pPr indent="-228600" lvl="0" marL="457200" rtl="0" algn="l">
              <a:spcBef>
                <a:spcPts val="240"/>
              </a:spcBef>
              <a:spcAft>
                <a:spcPts val="0"/>
              </a:spcAft>
              <a:buClr>
                <a:schemeClr val="dk1"/>
              </a:buClr>
              <a:buSzPts val="1200"/>
              <a:buFont typeface="Arial"/>
              <a:buNone/>
              <a:defRPr b="1" i="0" sz="1200"/>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228600" lvl="4" marL="2286000" rtl="0" algn="l">
              <a:spcBef>
                <a:spcPts val="360"/>
              </a:spcBef>
              <a:spcAft>
                <a:spcPts val="0"/>
              </a:spcAft>
              <a:buClr>
                <a:schemeClr val="dk1"/>
              </a:buClr>
              <a:buSzPts val="18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27" name="Google Shape;127;p25"/>
          <p:cNvSpPr txBox="1"/>
          <p:nvPr>
            <p:ph idx="8" type="body"/>
          </p:nvPr>
        </p:nvSpPr>
        <p:spPr>
          <a:xfrm>
            <a:off x="3278970" y="4281396"/>
            <a:ext cx="2589300" cy="269100"/>
          </a:xfrm>
          <a:prstGeom prst="rect">
            <a:avLst/>
          </a:prstGeom>
          <a:noFill/>
          <a:ln>
            <a:noFill/>
          </a:ln>
        </p:spPr>
        <p:txBody>
          <a:bodyPr anchorCtr="0" anchor="t" bIns="45700" lIns="91425" spcFirstLastPara="1" rIns="91425" wrap="square" tIns="45700">
            <a:normAutofit/>
          </a:bodyPr>
          <a:lstStyle>
            <a:lvl1pPr indent="-228600" lvl="0" marL="457200" rtl="0" algn="l">
              <a:spcBef>
                <a:spcPts val="240"/>
              </a:spcBef>
              <a:spcAft>
                <a:spcPts val="0"/>
              </a:spcAft>
              <a:buClr>
                <a:schemeClr val="dk1"/>
              </a:buClr>
              <a:buSzPts val="1200"/>
              <a:buFont typeface="Arial"/>
              <a:buNone/>
              <a:defRPr b="1" i="0" sz="1200"/>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228600" lvl="4" marL="2286000" rtl="0" algn="l">
              <a:spcBef>
                <a:spcPts val="360"/>
              </a:spcBef>
              <a:spcAft>
                <a:spcPts val="0"/>
              </a:spcAft>
              <a:buClr>
                <a:schemeClr val="dk1"/>
              </a:buClr>
              <a:buSzPts val="18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28" name="Google Shape;128;p25"/>
          <p:cNvSpPr txBox="1"/>
          <p:nvPr>
            <p:ph idx="9" type="body"/>
          </p:nvPr>
        </p:nvSpPr>
        <p:spPr>
          <a:xfrm>
            <a:off x="6088857" y="4281396"/>
            <a:ext cx="2589300" cy="269100"/>
          </a:xfrm>
          <a:prstGeom prst="rect">
            <a:avLst/>
          </a:prstGeom>
          <a:noFill/>
          <a:ln>
            <a:noFill/>
          </a:ln>
        </p:spPr>
        <p:txBody>
          <a:bodyPr anchorCtr="0" anchor="t" bIns="45700" lIns="91425" spcFirstLastPara="1" rIns="91425" wrap="square" tIns="45700">
            <a:normAutofit/>
          </a:bodyPr>
          <a:lstStyle>
            <a:lvl1pPr indent="-228600" lvl="0" marL="457200" rtl="0" algn="l">
              <a:spcBef>
                <a:spcPts val="240"/>
              </a:spcBef>
              <a:spcAft>
                <a:spcPts val="0"/>
              </a:spcAft>
              <a:buClr>
                <a:schemeClr val="dk1"/>
              </a:buClr>
              <a:buSzPts val="1200"/>
              <a:buFont typeface="Arial"/>
              <a:buNone/>
              <a:defRPr b="1" i="0" sz="1200"/>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228600" lvl="4" marL="2286000" rtl="0" algn="l">
              <a:spcBef>
                <a:spcPts val="360"/>
              </a:spcBef>
              <a:spcAft>
                <a:spcPts val="0"/>
              </a:spcAft>
              <a:buClr>
                <a:schemeClr val="dk1"/>
              </a:buClr>
              <a:buSzPts val="18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29" name="Google Shape;129;p25"/>
          <p:cNvSpPr/>
          <p:nvPr>
            <p:ph idx="13" type="pic"/>
          </p:nvPr>
        </p:nvSpPr>
        <p:spPr>
          <a:xfrm>
            <a:off x="457201" y="2866358"/>
            <a:ext cx="2589300" cy="1304400"/>
          </a:xfrm>
          <a:prstGeom prst="roundRect">
            <a:avLst>
              <a:gd fmla="val 12224" name="adj"/>
            </a:avLst>
          </a:prstGeom>
          <a:noFill/>
          <a:ln>
            <a:noFill/>
          </a:ln>
        </p:spPr>
      </p:sp>
      <p:sp>
        <p:nvSpPr>
          <p:cNvPr id="130" name="Google Shape;130;p25"/>
          <p:cNvSpPr/>
          <p:nvPr>
            <p:ph idx="14" type="pic"/>
          </p:nvPr>
        </p:nvSpPr>
        <p:spPr>
          <a:xfrm>
            <a:off x="3278969" y="2866358"/>
            <a:ext cx="2589300" cy="1304400"/>
          </a:xfrm>
          <a:prstGeom prst="roundRect">
            <a:avLst>
              <a:gd fmla="val 11236" name="adj"/>
            </a:avLst>
          </a:prstGeom>
          <a:noFill/>
          <a:ln>
            <a:noFill/>
          </a:ln>
        </p:spPr>
      </p:sp>
      <p:sp>
        <p:nvSpPr>
          <p:cNvPr id="131" name="Google Shape;131;p25"/>
          <p:cNvSpPr/>
          <p:nvPr>
            <p:ph idx="15" type="pic"/>
          </p:nvPr>
        </p:nvSpPr>
        <p:spPr>
          <a:xfrm>
            <a:off x="6092940" y="2866358"/>
            <a:ext cx="2589300" cy="1304400"/>
          </a:xfrm>
          <a:prstGeom prst="roundRect">
            <a:avLst>
              <a:gd fmla="val 9755" name="adj"/>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Финал">
  <p:cSld name="Финал">
    <p:bg>
      <p:bgPr>
        <a:blipFill>
          <a:blip r:embed="rId2">
            <a:alphaModFix/>
          </a:blip>
          <a:stretch>
            <a:fillRect/>
          </a:stretch>
        </a:blipFill>
      </p:bgPr>
    </p:bg>
    <p:spTree>
      <p:nvGrpSpPr>
        <p:cNvPr id="132" name="Shape 132"/>
        <p:cNvGrpSpPr/>
        <p:nvPr/>
      </p:nvGrpSpPr>
      <p:grpSpPr>
        <a:xfrm>
          <a:off x="0" y="0"/>
          <a:ext cx="0" cy="0"/>
          <a:chOff x="0" y="0"/>
          <a:chExt cx="0" cy="0"/>
        </a:xfrm>
      </p:grpSpPr>
      <p:sp>
        <p:nvSpPr>
          <p:cNvPr id="133" name="Google Shape;133;p26"/>
          <p:cNvSpPr txBox="1"/>
          <p:nvPr>
            <p:ph idx="1" type="body"/>
          </p:nvPr>
        </p:nvSpPr>
        <p:spPr>
          <a:xfrm>
            <a:off x="624113" y="1233715"/>
            <a:ext cx="7170000" cy="3411000"/>
          </a:xfrm>
          <a:prstGeom prst="rect">
            <a:avLst/>
          </a:prstGeom>
          <a:noFill/>
          <a:ln>
            <a:noFill/>
          </a:ln>
        </p:spPr>
        <p:txBody>
          <a:bodyPr anchorCtr="0" anchor="t" bIns="45700" lIns="91425" spcFirstLastPara="1" rIns="91425" wrap="square" tIns="45700">
            <a:normAutofit/>
          </a:bodyPr>
          <a:lstStyle>
            <a:lvl1pPr indent="-228600" lvl="0" marL="457200" rtl="0" algn="l">
              <a:spcBef>
                <a:spcPts val="320"/>
              </a:spcBef>
              <a:spcAft>
                <a:spcPts val="0"/>
              </a:spcAft>
              <a:buClr>
                <a:schemeClr val="dk1"/>
              </a:buClr>
              <a:buSzPts val="1600"/>
              <a:buFont typeface="Arial"/>
              <a:buNone/>
              <a:defRPr sz="1600"/>
            </a:lvl1pPr>
            <a:lvl2pPr indent="-228600" lvl="1" marL="914400" rtl="0" algn="l">
              <a:spcBef>
                <a:spcPts val="320"/>
              </a:spcBef>
              <a:spcAft>
                <a:spcPts val="0"/>
              </a:spcAft>
              <a:buClr>
                <a:schemeClr val="dk1"/>
              </a:buClr>
              <a:buSzPts val="1600"/>
              <a:buFont typeface="Arial"/>
              <a:buNone/>
              <a:defRPr sz="1600"/>
            </a:lvl2pPr>
            <a:lvl3pPr indent="-228600" lvl="2" marL="1371600" rtl="0" algn="l">
              <a:spcBef>
                <a:spcPts val="320"/>
              </a:spcBef>
              <a:spcAft>
                <a:spcPts val="0"/>
              </a:spcAft>
              <a:buClr>
                <a:schemeClr val="dk1"/>
              </a:buClr>
              <a:buSzPts val="1600"/>
              <a:buFont typeface="Arial"/>
              <a:buNone/>
              <a:defRPr sz="1600"/>
            </a:lvl3pPr>
            <a:lvl4pPr indent="-228600" lvl="3" marL="1828800" rtl="0" algn="l">
              <a:spcBef>
                <a:spcPts val="320"/>
              </a:spcBef>
              <a:spcAft>
                <a:spcPts val="0"/>
              </a:spcAft>
              <a:buClr>
                <a:schemeClr val="dk1"/>
              </a:buClr>
              <a:buSzPts val="1600"/>
              <a:buFont typeface="Arial"/>
              <a:buNone/>
              <a:defRPr sz="1600"/>
            </a:lvl4pPr>
            <a:lvl5pPr indent="-228600" lvl="4" marL="2286000" rtl="0" algn="l">
              <a:spcBef>
                <a:spcPts val="320"/>
              </a:spcBef>
              <a:spcAft>
                <a:spcPts val="0"/>
              </a:spcAft>
              <a:buClr>
                <a:schemeClr val="dk1"/>
              </a:buClr>
              <a:buSzPts val="1600"/>
              <a:buFont typeface="Arial"/>
              <a:buNone/>
              <a:defRPr sz="1600"/>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34" name="Google Shape;134;p26"/>
          <p:cNvSpPr txBox="1"/>
          <p:nvPr>
            <p:ph type="title"/>
          </p:nvPr>
        </p:nvSpPr>
        <p:spPr>
          <a:xfrm>
            <a:off x="457200" y="306435"/>
            <a:ext cx="6824400" cy="5274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lt1"/>
              </a:buClr>
              <a:buSzPts val="3200"/>
              <a:buFont typeface="Arial"/>
              <a:buNone/>
              <a:defRPr sz="3200">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ользовательский макет">
  <p:cSld name="Пользовательский макет">
    <p:bg>
      <p:bgPr>
        <a:solidFill>
          <a:srgbClr val="FFFFFF"/>
        </a:solidFill>
      </p:bgPr>
    </p:bg>
    <p:spTree>
      <p:nvGrpSpPr>
        <p:cNvPr id="135" name="Shape 135"/>
        <p:cNvGrpSpPr/>
        <p:nvPr/>
      </p:nvGrpSpPr>
      <p:grpSpPr>
        <a:xfrm>
          <a:off x="0" y="0"/>
          <a:ext cx="0" cy="0"/>
          <a:chOff x="0" y="0"/>
          <a:chExt cx="0" cy="0"/>
        </a:xfrm>
      </p:grpSpPr>
      <p:sp>
        <p:nvSpPr>
          <p:cNvPr id="136" name="Google Shape;136;p27"/>
          <p:cNvSpPr txBox="1"/>
          <p:nvPr>
            <p:ph idx="1" type="body"/>
          </p:nvPr>
        </p:nvSpPr>
        <p:spPr>
          <a:xfrm>
            <a:off x="507999" y="1792286"/>
            <a:ext cx="3635700" cy="1573800"/>
          </a:xfrm>
          <a:prstGeom prst="rect">
            <a:avLst/>
          </a:prstGeom>
          <a:noFill/>
          <a:ln>
            <a:noFill/>
          </a:ln>
        </p:spPr>
        <p:txBody>
          <a:bodyPr anchorCtr="0" anchor="t" bIns="45700" lIns="91425" spcFirstLastPara="1" rIns="91425" wrap="square" tIns="45700">
            <a:normAutofit/>
          </a:bodyPr>
          <a:lstStyle>
            <a:lvl1pPr indent="-228600" lvl="0" marL="457200" rtl="0" algn="l">
              <a:spcBef>
                <a:spcPts val="320"/>
              </a:spcBef>
              <a:spcAft>
                <a:spcPts val="0"/>
              </a:spcAft>
              <a:buClr>
                <a:schemeClr val="dk1"/>
              </a:buClr>
              <a:buSzPts val="1600"/>
              <a:buNone/>
              <a:defRPr sz="1600"/>
            </a:lvl1pPr>
            <a:lvl2pPr indent="-228600" lvl="1" marL="914400" rtl="0" algn="l">
              <a:spcBef>
                <a:spcPts val="400"/>
              </a:spcBef>
              <a:spcAft>
                <a:spcPts val="0"/>
              </a:spcAft>
              <a:buClr>
                <a:schemeClr val="dk1"/>
              </a:buClr>
              <a:buSzPts val="2000"/>
              <a:buNone/>
              <a:defRPr/>
            </a:lvl2pPr>
            <a:lvl3pPr indent="-228600" lvl="2" marL="1371600" rtl="0" algn="l">
              <a:spcBef>
                <a:spcPts val="320"/>
              </a:spcBef>
              <a:spcAft>
                <a:spcPts val="0"/>
              </a:spcAft>
              <a:buClr>
                <a:schemeClr val="dk1"/>
              </a:buClr>
              <a:buSzPts val="1600"/>
              <a:buNone/>
              <a:defRPr/>
            </a:lvl3pPr>
            <a:lvl4pPr indent="-228600" lvl="3" marL="1828800" rtl="0" algn="l">
              <a:spcBef>
                <a:spcPts val="320"/>
              </a:spcBef>
              <a:spcAft>
                <a:spcPts val="0"/>
              </a:spcAft>
              <a:buClr>
                <a:schemeClr val="dk1"/>
              </a:buClr>
              <a:buSzPts val="1600"/>
              <a:buNone/>
              <a:defRPr/>
            </a:lvl4pPr>
            <a:lvl5pPr indent="-228600" lvl="4" marL="2286000" rtl="0" algn="l">
              <a:spcBef>
                <a:spcPts val="320"/>
              </a:spcBef>
              <a:spcAft>
                <a:spcPts val="0"/>
              </a:spcAft>
              <a:buClr>
                <a:schemeClr val="dk1"/>
              </a:buClr>
              <a:buSzPts val="1600"/>
              <a:buFont typeface="Arial"/>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37" name="Google Shape;137;p27"/>
          <p:cNvSpPr txBox="1"/>
          <p:nvPr>
            <p:ph idx="2" type="body"/>
          </p:nvPr>
        </p:nvSpPr>
        <p:spPr>
          <a:xfrm>
            <a:off x="507999" y="1182459"/>
            <a:ext cx="2961000" cy="595200"/>
          </a:xfrm>
          <a:prstGeom prst="rect">
            <a:avLst/>
          </a:prstGeom>
          <a:noFill/>
          <a:ln>
            <a:noFill/>
          </a:ln>
        </p:spPr>
        <p:txBody>
          <a:bodyPr anchorCtr="0" anchor="t" bIns="45700" lIns="91425" spcFirstLastPara="1" rIns="91425" wrap="square" tIns="45700">
            <a:normAutofit/>
          </a:bodyPr>
          <a:lstStyle>
            <a:lvl1pPr indent="-228600" lvl="0" marL="457200" rtl="0" algn="l">
              <a:spcBef>
                <a:spcPts val="320"/>
              </a:spcBef>
              <a:spcAft>
                <a:spcPts val="0"/>
              </a:spcAft>
              <a:buClr>
                <a:schemeClr val="dk1"/>
              </a:buClr>
              <a:buSzPts val="1600"/>
              <a:buNone/>
              <a:defRPr sz="1600" u="sng">
                <a:latin typeface="Arial"/>
                <a:ea typeface="Arial"/>
                <a:cs typeface="Arial"/>
                <a:sym typeface="Arial"/>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228600" lvl="4" marL="2286000" rtl="0" algn="l">
              <a:spcBef>
                <a:spcPts val="360"/>
              </a:spcBef>
              <a:spcAft>
                <a:spcPts val="0"/>
              </a:spcAft>
              <a:buClr>
                <a:schemeClr val="dk1"/>
              </a:buClr>
              <a:buSzPts val="18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38" name="Google Shape;138;p27"/>
          <p:cNvSpPr txBox="1"/>
          <p:nvPr>
            <p:ph idx="3" type="body"/>
          </p:nvPr>
        </p:nvSpPr>
        <p:spPr>
          <a:xfrm>
            <a:off x="5000171" y="3011486"/>
            <a:ext cx="3635700" cy="15738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400"/>
              </a:spcBef>
              <a:spcAft>
                <a:spcPts val="0"/>
              </a:spcAft>
              <a:buClr>
                <a:schemeClr val="dk1"/>
              </a:buClr>
              <a:buSzPts val="2000"/>
              <a:buNone/>
              <a:defRPr/>
            </a:lvl2pPr>
            <a:lvl3pPr indent="-228600" lvl="2" marL="1371600" rtl="0" algn="l">
              <a:spcBef>
                <a:spcPts val="320"/>
              </a:spcBef>
              <a:spcAft>
                <a:spcPts val="0"/>
              </a:spcAft>
              <a:buClr>
                <a:schemeClr val="dk1"/>
              </a:buClr>
              <a:buSzPts val="1600"/>
              <a:buNone/>
              <a:defRPr/>
            </a:lvl3pPr>
            <a:lvl4pPr indent="-228600" lvl="3" marL="1828800" rtl="0" algn="l">
              <a:spcBef>
                <a:spcPts val="320"/>
              </a:spcBef>
              <a:spcAft>
                <a:spcPts val="0"/>
              </a:spcAft>
              <a:buClr>
                <a:schemeClr val="dk1"/>
              </a:buClr>
              <a:buSzPts val="1600"/>
              <a:buNone/>
              <a:defRPr/>
            </a:lvl4pPr>
            <a:lvl5pPr indent="-228600" lvl="4" marL="2286000" rtl="0" algn="l">
              <a:spcBef>
                <a:spcPts val="320"/>
              </a:spcBef>
              <a:spcAft>
                <a:spcPts val="0"/>
              </a:spcAft>
              <a:buClr>
                <a:schemeClr val="dk1"/>
              </a:buClr>
              <a:buSzPts val="1600"/>
              <a:buFont typeface="Arial"/>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39" name="Google Shape;139;p27"/>
          <p:cNvSpPr txBox="1"/>
          <p:nvPr>
            <p:ph idx="4" type="body"/>
          </p:nvPr>
        </p:nvSpPr>
        <p:spPr>
          <a:xfrm>
            <a:off x="5000171" y="2401659"/>
            <a:ext cx="2961000" cy="595200"/>
          </a:xfrm>
          <a:prstGeom prst="rect">
            <a:avLst/>
          </a:prstGeom>
          <a:noFill/>
          <a:ln>
            <a:noFill/>
          </a:ln>
        </p:spPr>
        <p:txBody>
          <a:bodyPr anchorCtr="0" anchor="t" bIns="45700" lIns="91425" spcFirstLastPara="1" rIns="91425" wrap="square" tIns="45700">
            <a:normAutofit/>
          </a:bodyPr>
          <a:lstStyle>
            <a:lvl1pPr indent="-228600" lvl="0" marL="457200" rtl="0" algn="l">
              <a:spcBef>
                <a:spcPts val="320"/>
              </a:spcBef>
              <a:spcAft>
                <a:spcPts val="0"/>
              </a:spcAft>
              <a:buClr>
                <a:schemeClr val="dk1"/>
              </a:buClr>
              <a:buSzPts val="1600"/>
              <a:buNone/>
              <a:defRPr sz="1600" u="sng">
                <a:latin typeface="Arial"/>
                <a:ea typeface="Arial"/>
                <a:cs typeface="Arial"/>
                <a:sym typeface="Arial"/>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228600" lvl="4" marL="2286000" rtl="0" algn="l">
              <a:spcBef>
                <a:spcPts val="360"/>
              </a:spcBef>
              <a:spcAft>
                <a:spcPts val="0"/>
              </a:spcAft>
              <a:buClr>
                <a:schemeClr val="dk1"/>
              </a:buClr>
              <a:buSzPts val="18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40" name="Google Shape;140;p27"/>
          <p:cNvSpPr txBox="1"/>
          <p:nvPr>
            <p:ph type="title"/>
          </p:nvPr>
        </p:nvSpPr>
        <p:spPr>
          <a:xfrm>
            <a:off x="457200" y="306435"/>
            <a:ext cx="6824400" cy="5274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dk1"/>
              </a:buClr>
              <a:buSzPts val="3200"/>
              <a:buFont typeface="Arial"/>
              <a:buNone/>
              <a:defRPr sz="3200">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Пользовательский макет">
  <p:cSld name="6_Пользовательский макет">
    <p:bg>
      <p:bgPr>
        <a:solidFill>
          <a:srgbClr val="FFFFFF"/>
        </a:solidFill>
      </p:bgPr>
    </p:bg>
    <p:spTree>
      <p:nvGrpSpPr>
        <p:cNvPr id="141" name="Shape 141"/>
        <p:cNvGrpSpPr/>
        <p:nvPr/>
      </p:nvGrpSpPr>
      <p:grpSpPr>
        <a:xfrm>
          <a:off x="0" y="0"/>
          <a:ext cx="0" cy="0"/>
          <a:chOff x="0" y="0"/>
          <a:chExt cx="0" cy="0"/>
        </a:xfrm>
      </p:grpSpPr>
      <p:sp>
        <p:nvSpPr>
          <p:cNvPr id="142" name="Google Shape;142;p28"/>
          <p:cNvSpPr txBox="1"/>
          <p:nvPr>
            <p:ph type="title"/>
          </p:nvPr>
        </p:nvSpPr>
        <p:spPr>
          <a:xfrm>
            <a:off x="457200" y="306435"/>
            <a:ext cx="6824400" cy="5274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lt1"/>
              </a:buClr>
              <a:buSzPts val="3200"/>
              <a:buFont typeface="Arial"/>
              <a:buNone/>
              <a:defRPr sz="3200">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3" name="Google Shape;143;p28"/>
          <p:cNvSpPr txBox="1"/>
          <p:nvPr>
            <p:ph idx="1" type="body"/>
          </p:nvPr>
        </p:nvSpPr>
        <p:spPr>
          <a:xfrm>
            <a:off x="457199" y="1040162"/>
            <a:ext cx="8389200" cy="3735000"/>
          </a:xfrm>
          <a:prstGeom prst="rect">
            <a:avLst/>
          </a:prstGeom>
          <a:noFill/>
          <a:ln>
            <a:noFill/>
          </a:ln>
        </p:spPr>
        <p:txBody>
          <a:bodyPr anchorCtr="0" anchor="t" bIns="45700" lIns="91425" spcFirstLastPara="1" rIns="91425" wrap="square" tIns="45700">
            <a:normAutofit/>
          </a:bodyPr>
          <a:lstStyle>
            <a:lvl1pPr indent="-228600" lvl="0" marL="457200" rtl="0" algn="l">
              <a:spcBef>
                <a:spcPts val="360"/>
              </a:spcBef>
              <a:spcAft>
                <a:spcPts val="0"/>
              </a:spcAft>
              <a:buClr>
                <a:schemeClr val="lt1"/>
              </a:buClr>
              <a:buSzPts val="1800"/>
              <a:buFont typeface="Arial"/>
              <a:buNone/>
              <a:defRPr b="0" sz="1800">
                <a:solidFill>
                  <a:schemeClr val="lt1"/>
                </a:solidFill>
              </a:defRPr>
            </a:lvl1pPr>
            <a:lvl2pPr indent="-228600" lvl="1" marL="914400" rtl="0" algn="l">
              <a:spcBef>
                <a:spcPts val="480"/>
              </a:spcBef>
              <a:spcAft>
                <a:spcPts val="0"/>
              </a:spcAft>
              <a:buClr>
                <a:schemeClr val="dk1"/>
              </a:buClr>
              <a:buSzPts val="2400"/>
              <a:buFont typeface="Arial"/>
              <a:buNone/>
              <a:defRPr sz="2400"/>
            </a:lvl2pPr>
            <a:lvl3pPr indent="-228600" lvl="2" marL="1371600" rtl="0" algn="l">
              <a:spcBef>
                <a:spcPts val="400"/>
              </a:spcBef>
              <a:spcAft>
                <a:spcPts val="0"/>
              </a:spcAft>
              <a:buClr>
                <a:schemeClr val="dk1"/>
              </a:buClr>
              <a:buSzPts val="2000"/>
              <a:buFont typeface="Arial"/>
              <a:buNone/>
              <a:defRPr sz="2000"/>
            </a:lvl3pPr>
            <a:lvl4pPr indent="-228600" lvl="3" marL="1828800" rtl="0" algn="l">
              <a:spcBef>
                <a:spcPts val="360"/>
              </a:spcBef>
              <a:spcAft>
                <a:spcPts val="0"/>
              </a:spcAft>
              <a:buClr>
                <a:schemeClr val="dk1"/>
              </a:buClr>
              <a:buSzPts val="1800"/>
              <a:buFont typeface="Arial"/>
              <a:buNone/>
              <a:defRPr sz="1800"/>
            </a:lvl4pPr>
            <a:lvl5pPr indent="-228600" lvl="4" marL="2286000" rtl="0" algn="l">
              <a:spcBef>
                <a:spcPts val="360"/>
              </a:spcBef>
              <a:spcAft>
                <a:spcPts val="0"/>
              </a:spcAft>
              <a:buClr>
                <a:schemeClr val="dk1"/>
              </a:buClr>
              <a:buSzPts val="1800"/>
              <a:buFont typeface="Arial"/>
              <a:buNone/>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bg>
      <p:bgPr>
        <a:blipFill>
          <a:blip r:embed="rId2">
            <a:alphaModFix/>
          </a:blip>
          <a:stretch>
            <a:fillRect/>
          </a:stretch>
        </a:blipFill>
      </p:bgPr>
    </p:bg>
    <p:spTree>
      <p:nvGrpSpPr>
        <p:cNvPr id="144" name="Shape 144"/>
        <p:cNvGrpSpPr/>
        <p:nvPr/>
      </p:nvGrpSpPr>
      <p:grpSpPr>
        <a:xfrm>
          <a:off x="0" y="0"/>
          <a:ext cx="0" cy="0"/>
          <a:chOff x="0" y="0"/>
          <a:chExt cx="0" cy="0"/>
        </a:xfrm>
      </p:grpSpPr>
      <p:sp>
        <p:nvSpPr>
          <p:cNvPr id="145" name="Google Shape;145;p29"/>
          <p:cNvSpPr txBox="1"/>
          <p:nvPr>
            <p:ph idx="1" type="body"/>
          </p:nvPr>
        </p:nvSpPr>
        <p:spPr>
          <a:xfrm>
            <a:off x="624113" y="1233715"/>
            <a:ext cx="7170000" cy="3411000"/>
          </a:xfrm>
          <a:prstGeom prst="rect">
            <a:avLst/>
          </a:prstGeom>
          <a:noFill/>
          <a:ln>
            <a:noFill/>
          </a:ln>
        </p:spPr>
        <p:txBody>
          <a:bodyPr anchorCtr="0" anchor="t" bIns="45700" lIns="91425" spcFirstLastPara="1" rIns="91425" wrap="square" tIns="45700">
            <a:normAutofit/>
          </a:bodyPr>
          <a:lstStyle>
            <a:lvl1pPr indent="-228600" lvl="0" marL="457200" rtl="0" algn="l">
              <a:spcBef>
                <a:spcPts val="320"/>
              </a:spcBef>
              <a:spcAft>
                <a:spcPts val="0"/>
              </a:spcAft>
              <a:buClr>
                <a:schemeClr val="dk1"/>
              </a:buClr>
              <a:buSzPts val="1600"/>
              <a:buFont typeface="Arial"/>
              <a:buNone/>
              <a:defRPr sz="1600"/>
            </a:lvl1pPr>
            <a:lvl2pPr indent="-228600" lvl="1" marL="914400" rtl="0" algn="l">
              <a:spcBef>
                <a:spcPts val="320"/>
              </a:spcBef>
              <a:spcAft>
                <a:spcPts val="0"/>
              </a:spcAft>
              <a:buClr>
                <a:schemeClr val="dk1"/>
              </a:buClr>
              <a:buSzPts val="1600"/>
              <a:buFont typeface="Arial"/>
              <a:buNone/>
              <a:defRPr sz="1600"/>
            </a:lvl2pPr>
            <a:lvl3pPr indent="-228600" lvl="2" marL="1371600" rtl="0" algn="l">
              <a:spcBef>
                <a:spcPts val="320"/>
              </a:spcBef>
              <a:spcAft>
                <a:spcPts val="0"/>
              </a:spcAft>
              <a:buClr>
                <a:schemeClr val="dk1"/>
              </a:buClr>
              <a:buSzPts val="1600"/>
              <a:buFont typeface="Arial"/>
              <a:buNone/>
              <a:defRPr sz="1600"/>
            </a:lvl3pPr>
            <a:lvl4pPr indent="-228600" lvl="3" marL="1828800" rtl="0" algn="l">
              <a:spcBef>
                <a:spcPts val="320"/>
              </a:spcBef>
              <a:spcAft>
                <a:spcPts val="0"/>
              </a:spcAft>
              <a:buClr>
                <a:schemeClr val="dk1"/>
              </a:buClr>
              <a:buSzPts val="1600"/>
              <a:buFont typeface="Arial"/>
              <a:buNone/>
              <a:defRPr sz="1600"/>
            </a:lvl4pPr>
            <a:lvl5pPr indent="-228600" lvl="4" marL="2286000" rtl="0" algn="l">
              <a:spcBef>
                <a:spcPts val="320"/>
              </a:spcBef>
              <a:spcAft>
                <a:spcPts val="0"/>
              </a:spcAft>
              <a:buClr>
                <a:schemeClr val="dk1"/>
              </a:buClr>
              <a:buSzPts val="1600"/>
              <a:buFont typeface="Arial"/>
              <a:buNone/>
              <a:defRPr sz="1600"/>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46" name="Google Shape;146;p29"/>
          <p:cNvSpPr txBox="1"/>
          <p:nvPr>
            <p:ph type="title"/>
          </p:nvPr>
        </p:nvSpPr>
        <p:spPr>
          <a:xfrm>
            <a:off x="457200" y="306435"/>
            <a:ext cx="6824400" cy="5274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lt1"/>
              </a:buClr>
              <a:buSzPts val="3200"/>
              <a:buFont typeface="Arial"/>
              <a:buNone/>
              <a:defRPr sz="3200">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Пользовательский макет">
  <p:cSld name="3_Пользовательский макет">
    <p:bg>
      <p:bgPr>
        <a:solidFill>
          <a:srgbClr val="FFFFFF"/>
        </a:solidFill>
      </p:bgPr>
    </p:bg>
    <p:spTree>
      <p:nvGrpSpPr>
        <p:cNvPr id="147" name="Shape 147"/>
        <p:cNvGrpSpPr/>
        <p:nvPr/>
      </p:nvGrpSpPr>
      <p:grpSpPr>
        <a:xfrm>
          <a:off x="0" y="0"/>
          <a:ext cx="0" cy="0"/>
          <a:chOff x="0" y="0"/>
          <a:chExt cx="0" cy="0"/>
        </a:xfrm>
      </p:grpSpPr>
      <p:sp>
        <p:nvSpPr>
          <p:cNvPr id="148" name="Google Shape;148;p30"/>
          <p:cNvSpPr txBox="1"/>
          <p:nvPr>
            <p:ph type="title"/>
          </p:nvPr>
        </p:nvSpPr>
        <p:spPr>
          <a:xfrm>
            <a:off x="457200" y="306435"/>
            <a:ext cx="6824400" cy="5274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lt1"/>
              </a:buClr>
              <a:buSzPts val="3200"/>
              <a:buFont typeface="Arial"/>
              <a:buNone/>
              <a:defRPr sz="3200">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9" name="Google Shape;149;p30"/>
          <p:cNvSpPr/>
          <p:nvPr>
            <p:ph idx="2" type="pic"/>
          </p:nvPr>
        </p:nvSpPr>
        <p:spPr>
          <a:xfrm>
            <a:off x="457200" y="936852"/>
            <a:ext cx="4608600" cy="3842100"/>
          </a:xfrm>
          <a:prstGeom prst="roundRect">
            <a:avLst>
              <a:gd fmla="val 7952" name="adj"/>
            </a:avLst>
          </a:prstGeom>
          <a:noFill/>
          <a:ln>
            <a:noFill/>
          </a:ln>
        </p:spPr>
      </p:sp>
      <p:sp>
        <p:nvSpPr>
          <p:cNvPr id="150" name="Google Shape;150;p30"/>
          <p:cNvSpPr txBox="1"/>
          <p:nvPr>
            <p:ph idx="1" type="body"/>
          </p:nvPr>
        </p:nvSpPr>
        <p:spPr>
          <a:xfrm>
            <a:off x="5508171" y="1153886"/>
            <a:ext cx="2532600" cy="34254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80"/>
              </a:spcBef>
              <a:spcAft>
                <a:spcPts val="0"/>
              </a:spcAft>
              <a:buClr>
                <a:schemeClr val="dk1"/>
              </a:buClr>
              <a:buSzPts val="1400"/>
              <a:buNone/>
              <a:defRPr sz="1400"/>
            </a:lvl2pPr>
            <a:lvl3pPr indent="-228600" lvl="2" marL="1371600" rtl="0" algn="l">
              <a:spcBef>
                <a:spcPts val="280"/>
              </a:spcBef>
              <a:spcAft>
                <a:spcPts val="0"/>
              </a:spcAft>
              <a:buClr>
                <a:schemeClr val="dk1"/>
              </a:buClr>
              <a:buSzPts val="1400"/>
              <a:buNone/>
              <a:defRPr sz="1400"/>
            </a:lvl3pPr>
            <a:lvl4pPr indent="-228600" lvl="3" marL="1828800" rtl="0" algn="l">
              <a:spcBef>
                <a:spcPts val="280"/>
              </a:spcBef>
              <a:spcAft>
                <a:spcPts val="0"/>
              </a:spcAft>
              <a:buClr>
                <a:schemeClr val="dk1"/>
              </a:buClr>
              <a:buSzPts val="1400"/>
              <a:buNone/>
              <a:defRPr sz="1400"/>
            </a:lvl4pPr>
            <a:lvl5pPr indent="-228600" lvl="4" marL="2286000" rtl="0" algn="l">
              <a:spcBef>
                <a:spcPts val="280"/>
              </a:spcBef>
              <a:spcAft>
                <a:spcPts val="0"/>
              </a:spcAft>
              <a:buClr>
                <a:schemeClr val="dk1"/>
              </a:buClr>
              <a:buSzPts val="1400"/>
              <a:buFont typeface="Arial"/>
              <a:buNone/>
              <a:defRPr sz="1400"/>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Пользовательский макет">
  <p:cSld name="7_Пользовательский макет">
    <p:bg>
      <p:bgPr>
        <a:solidFill>
          <a:srgbClr val="FFFFFF"/>
        </a:solidFill>
      </p:bgPr>
    </p:bg>
    <p:spTree>
      <p:nvGrpSpPr>
        <p:cNvPr id="151" name="Shape 151"/>
        <p:cNvGrpSpPr/>
        <p:nvPr/>
      </p:nvGrpSpPr>
      <p:grpSpPr>
        <a:xfrm>
          <a:off x="0" y="0"/>
          <a:ext cx="0" cy="0"/>
          <a:chOff x="0" y="0"/>
          <a:chExt cx="0" cy="0"/>
        </a:xfrm>
      </p:grpSpPr>
      <p:sp>
        <p:nvSpPr>
          <p:cNvPr id="152" name="Google Shape;152;p31"/>
          <p:cNvSpPr txBox="1"/>
          <p:nvPr>
            <p:ph type="title"/>
          </p:nvPr>
        </p:nvSpPr>
        <p:spPr>
          <a:xfrm>
            <a:off x="457200" y="306435"/>
            <a:ext cx="6824400" cy="5274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lt1"/>
              </a:buClr>
              <a:buSzPts val="3200"/>
              <a:buFont typeface="Arial"/>
              <a:buNone/>
              <a:defRPr sz="3200">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3" name="Google Shape;153;p31"/>
          <p:cNvSpPr txBox="1"/>
          <p:nvPr>
            <p:ph idx="1" type="body"/>
          </p:nvPr>
        </p:nvSpPr>
        <p:spPr>
          <a:xfrm>
            <a:off x="457199" y="1040162"/>
            <a:ext cx="8389200" cy="3735000"/>
          </a:xfrm>
          <a:prstGeom prst="rect">
            <a:avLst/>
          </a:prstGeom>
          <a:noFill/>
          <a:ln>
            <a:noFill/>
          </a:ln>
        </p:spPr>
        <p:txBody>
          <a:bodyPr anchorCtr="0" anchor="t" bIns="45700" lIns="91425" spcFirstLastPara="1" rIns="91425" wrap="square" tIns="45700">
            <a:normAutofit/>
          </a:bodyPr>
          <a:lstStyle>
            <a:lvl1pPr indent="-228600" lvl="0" marL="457200" rtl="0" algn="l">
              <a:spcBef>
                <a:spcPts val="360"/>
              </a:spcBef>
              <a:spcAft>
                <a:spcPts val="0"/>
              </a:spcAft>
              <a:buClr>
                <a:schemeClr val="lt1"/>
              </a:buClr>
              <a:buSzPts val="1800"/>
              <a:buFont typeface="Arial"/>
              <a:buNone/>
              <a:defRPr b="0" sz="1800">
                <a:solidFill>
                  <a:schemeClr val="lt1"/>
                </a:solidFill>
              </a:defRPr>
            </a:lvl1pPr>
            <a:lvl2pPr indent="-228600" lvl="1" marL="914400" rtl="0" algn="l">
              <a:spcBef>
                <a:spcPts val="480"/>
              </a:spcBef>
              <a:spcAft>
                <a:spcPts val="0"/>
              </a:spcAft>
              <a:buClr>
                <a:schemeClr val="dk1"/>
              </a:buClr>
              <a:buSzPts val="2400"/>
              <a:buFont typeface="Arial"/>
              <a:buNone/>
              <a:defRPr sz="2400"/>
            </a:lvl2pPr>
            <a:lvl3pPr indent="-228600" lvl="2" marL="1371600" rtl="0" algn="l">
              <a:spcBef>
                <a:spcPts val="400"/>
              </a:spcBef>
              <a:spcAft>
                <a:spcPts val="0"/>
              </a:spcAft>
              <a:buClr>
                <a:schemeClr val="dk1"/>
              </a:buClr>
              <a:buSzPts val="2000"/>
              <a:buFont typeface="Arial"/>
              <a:buNone/>
              <a:defRPr sz="2000"/>
            </a:lvl3pPr>
            <a:lvl4pPr indent="-228600" lvl="3" marL="1828800" rtl="0" algn="l">
              <a:spcBef>
                <a:spcPts val="360"/>
              </a:spcBef>
              <a:spcAft>
                <a:spcPts val="0"/>
              </a:spcAft>
              <a:buClr>
                <a:schemeClr val="dk1"/>
              </a:buClr>
              <a:buSzPts val="1800"/>
              <a:buFont typeface="Arial"/>
              <a:buNone/>
              <a:defRPr sz="1800"/>
            </a:lvl4pPr>
            <a:lvl5pPr indent="-228600" lvl="4" marL="2286000" rtl="0" algn="l">
              <a:spcBef>
                <a:spcPts val="360"/>
              </a:spcBef>
              <a:spcAft>
                <a:spcPts val="0"/>
              </a:spcAft>
              <a:buClr>
                <a:schemeClr val="dk1"/>
              </a:buClr>
              <a:buSzPts val="1800"/>
              <a:buFont typeface="Arial"/>
              <a:buNone/>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Пользовательский макет">
  <p:cSld name="1_Пользовательский макет">
    <p:bg>
      <p:bgPr>
        <a:solidFill>
          <a:srgbClr val="FFFFFF"/>
        </a:solidFill>
      </p:bgPr>
    </p:bg>
    <p:spTree>
      <p:nvGrpSpPr>
        <p:cNvPr id="154" name="Shape 154"/>
        <p:cNvGrpSpPr/>
        <p:nvPr/>
      </p:nvGrpSpPr>
      <p:grpSpPr>
        <a:xfrm>
          <a:off x="0" y="0"/>
          <a:ext cx="0" cy="0"/>
          <a:chOff x="0" y="0"/>
          <a:chExt cx="0" cy="0"/>
        </a:xfrm>
      </p:grpSpPr>
      <p:sp>
        <p:nvSpPr>
          <p:cNvPr id="155" name="Google Shape;155;p32"/>
          <p:cNvSpPr txBox="1"/>
          <p:nvPr>
            <p:ph idx="1" type="body"/>
          </p:nvPr>
        </p:nvSpPr>
        <p:spPr>
          <a:xfrm>
            <a:off x="507999" y="1792286"/>
            <a:ext cx="3635700" cy="1573800"/>
          </a:xfrm>
          <a:prstGeom prst="rect">
            <a:avLst/>
          </a:prstGeom>
          <a:noFill/>
          <a:ln>
            <a:noFill/>
          </a:ln>
        </p:spPr>
        <p:txBody>
          <a:bodyPr anchorCtr="0" anchor="t" bIns="45700" lIns="91425" spcFirstLastPara="1" rIns="91425" wrap="square" tIns="45700">
            <a:normAutofit/>
          </a:bodyPr>
          <a:lstStyle>
            <a:lvl1pPr indent="-228600" lvl="0" marL="457200" rtl="0" algn="l">
              <a:spcBef>
                <a:spcPts val="240"/>
              </a:spcBef>
              <a:spcAft>
                <a:spcPts val="0"/>
              </a:spcAft>
              <a:buClr>
                <a:schemeClr val="dk1"/>
              </a:buClr>
              <a:buSzPts val="1200"/>
              <a:buNone/>
              <a:defRPr sz="1200"/>
            </a:lvl1pPr>
            <a:lvl2pPr indent="-228600" lvl="1" marL="914400" rtl="0" algn="l">
              <a:spcBef>
                <a:spcPts val="400"/>
              </a:spcBef>
              <a:spcAft>
                <a:spcPts val="0"/>
              </a:spcAft>
              <a:buClr>
                <a:schemeClr val="dk1"/>
              </a:buClr>
              <a:buSzPts val="2000"/>
              <a:buNone/>
              <a:defRPr/>
            </a:lvl2pPr>
            <a:lvl3pPr indent="-228600" lvl="2" marL="1371600" rtl="0" algn="l">
              <a:spcBef>
                <a:spcPts val="320"/>
              </a:spcBef>
              <a:spcAft>
                <a:spcPts val="0"/>
              </a:spcAft>
              <a:buClr>
                <a:schemeClr val="dk1"/>
              </a:buClr>
              <a:buSzPts val="1600"/>
              <a:buNone/>
              <a:defRPr/>
            </a:lvl3pPr>
            <a:lvl4pPr indent="-228600" lvl="3" marL="1828800" rtl="0" algn="l">
              <a:spcBef>
                <a:spcPts val="320"/>
              </a:spcBef>
              <a:spcAft>
                <a:spcPts val="0"/>
              </a:spcAft>
              <a:buClr>
                <a:schemeClr val="dk1"/>
              </a:buClr>
              <a:buSzPts val="1600"/>
              <a:buNone/>
              <a:defRPr/>
            </a:lvl4pPr>
            <a:lvl5pPr indent="-228600" lvl="4" marL="2286000" rtl="0" algn="l">
              <a:spcBef>
                <a:spcPts val="320"/>
              </a:spcBef>
              <a:spcAft>
                <a:spcPts val="0"/>
              </a:spcAft>
              <a:buClr>
                <a:schemeClr val="dk1"/>
              </a:buClr>
              <a:buSzPts val="1600"/>
              <a:buFont typeface="Arial"/>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56" name="Google Shape;156;p32"/>
          <p:cNvSpPr txBox="1"/>
          <p:nvPr>
            <p:ph idx="2" type="body"/>
          </p:nvPr>
        </p:nvSpPr>
        <p:spPr>
          <a:xfrm>
            <a:off x="507999" y="1182459"/>
            <a:ext cx="2961000" cy="595200"/>
          </a:xfrm>
          <a:prstGeom prst="rect">
            <a:avLst/>
          </a:prstGeom>
          <a:noFill/>
          <a:ln>
            <a:noFill/>
          </a:ln>
        </p:spPr>
        <p:txBody>
          <a:bodyPr anchorCtr="0" anchor="t" bIns="45700" lIns="91425" spcFirstLastPara="1" rIns="91425" wrap="square" tIns="45700">
            <a:normAutofit/>
          </a:bodyPr>
          <a:lstStyle>
            <a:lvl1pPr indent="-228600" lvl="0" marL="457200" rtl="0" algn="l">
              <a:spcBef>
                <a:spcPts val="320"/>
              </a:spcBef>
              <a:spcAft>
                <a:spcPts val="0"/>
              </a:spcAft>
              <a:buClr>
                <a:schemeClr val="dk1"/>
              </a:buClr>
              <a:buSzPts val="1600"/>
              <a:buNone/>
              <a:defRPr sz="1600" u="sng">
                <a:latin typeface="Arial"/>
                <a:ea typeface="Arial"/>
                <a:cs typeface="Arial"/>
                <a:sym typeface="Arial"/>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228600" lvl="4" marL="2286000" rtl="0" algn="l">
              <a:spcBef>
                <a:spcPts val="360"/>
              </a:spcBef>
              <a:spcAft>
                <a:spcPts val="0"/>
              </a:spcAft>
              <a:buClr>
                <a:schemeClr val="dk1"/>
              </a:buClr>
              <a:buSzPts val="18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57" name="Google Shape;157;p32"/>
          <p:cNvSpPr txBox="1"/>
          <p:nvPr>
            <p:ph idx="3" type="body"/>
          </p:nvPr>
        </p:nvSpPr>
        <p:spPr>
          <a:xfrm>
            <a:off x="5000171" y="3011486"/>
            <a:ext cx="3635700" cy="1573800"/>
          </a:xfrm>
          <a:prstGeom prst="rect">
            <a:avLst/>
          </a:prstGeom>
          <a:noFill/>
          <a:ln>
            <a:noFill/>
          </a:ln>
        </p:spPr>
        <p:txBody>
          <a:bodyPr anchorCtr="0" anchor="t" bIns="45700" lIns="91425" spcFirstLastPara="1" rIns="91425" wrap="square" tIns="45700">
            <a:normAutofit/>
          </a:bodyPr>
          <a:lstStyle>
            <a:lvl1pPr indent="-228600" lvl="0" marL="457200" rtl="0" algn="l">
              <a:spcBef>
                <a:spcPts val="240"/>
              </a:spcBef>
              <a:spcAft>
                <a:spcPts val="0"/>
              </a:spcAft>
              <a:buClr>
                <a:schemeClr val="dk1"/>
              </a:buClr>
              <a:buSzPts val="1200"/>
              <a:buNone/>
              <a:defRPr sz="1200"/>
            </a:lvl1pPr>
            <a:lvl2pPr indent="-228600" lvl="1" marL="914400" rtl="0" algn="l">
              <a:spcBef>
                <a:spcPts val="400"/>
              </a:spcBef>
              <a:spcAft>
                <a:spcPts val="0"/>
              </a:spcAft>
              <a:buClr>
                <a:schemeClr val="dk1"/>
              </a:buClr>
              <a:buSzPts val="2000"/>
              <a:buNone/>
              <a:defRPr/>
            </a:lvl2pPr>
            <a:lvl3pPr indent="-228600" lvl="2" marL="1371600" rtl="0" algn="l">
              <a:spcBef>
                <a:spcPts val="320"/>
              </a:spcBef>
              <a:spcAft>
                <a:spcPts val="0"/>
              </a:spcAft>
              <a:buClr>
                <a:schemeClr val="dk1"/>
              </a:buClr>
              <a:buSzPts val="1600"/>
              <a:buNone/>
              <a:defRPr/>
            </a:lvl3pPr>
            <a:lvl4pPr indent="-228600" lvl="3" marL="1828800" rtl="0" algn="l">
              <a:spcBef>
                <a:spcPts val="320"/>
              </a:spcBef>
              <a:spcAft>
                <a:spcPts val="0"/>
              </a:spcAft>
              <a:buClr>
                <a:schemeClr val="dk1"/>
              </a:buClr>
              <a:buSzPts val="1600"/>
              <a:buNone/>
              <a:defRPr/>
            </a:lvl4pPr>
            <a:lvl5pPr indent="-228600" lvl="4" marL="2286000" rtl="0" algn="l">
              <a:spcBef>
                <a:spcPts val="320"/>
              </a:spcBef>
              <a:spcAft>
                <a:spcPts val="0"/>
              </a:spcAft>
              <a:buClr>
                <a:schemeClr val="dk1"/>
              </a:buClr>
              <a:buSzPts val="1600"/>
              <a:buFont typeface="Arial"/>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58" name="Google Shape;158;p32"/>
          <p:cNvSpPr txBox="1"/>
          <p:nvPr>
            <p:ph idx="4" type="body"/>
          </p:nvPr>
        </p:nvSpPr>
        <p:spPr>
          <a:xfrm>
            <a:off x="5000171" y="2401659"/>
            <a:ext cx="2961000" cy="595200"/>
          </a:xfrm>
          <a:prstGeom prst="rect">
            <a:avLst/>
          </a:prstGeom>
          <a:noFill/>
          <a:ln>
            <a:noFill/>
          </a:ln>
        </p:spPr>
        <p:txBody>
          <a:bodyPr anchorCtr="0" anchor="t" bIns="45700" lIns="91425" spcFirstLastPara="1" rIns="91425" wrap="square" tIns="45700">
            <a:normAutofit/>
          </a:bodyPr>
          <a:lstStyle>
            <a:lvl1pPr indent="-228600" lvl="0" marL="457200" rtl="0" algn="l">
              <a:spcBef>
                <a:spcPts val="320"/>
              </a:spcBef>
              <a:spcAft>
                <a:spcPts val="0"/>
              </a:spcAft>
              <a:buClr>
                <a:schemeClr val="dk1"/>
              </a:buClr>
              <a:buSzPts val="1600"/>
              <a:buNone/>
              <a:defRPr sz="1600" u="sng">
                <a:latin typeface="Arial"/>
                <a:ea typeface="Arial"/>
                <a:cs typeface="Arial"/>
                <a:sym typeface="Arial"/>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228600" lvl="4" marL="2286000" rtl="0" algn="l">
              <a:spcBef>
                <a:spcPts val="360"/>
              </a:spcBef>
              <a:spcAft>
                <a:spcPts val="0"/>
              </a:spcAft>
              <a:buClr>
                <a:schemeClr val="dk1"/>
              </a:buClr>
              <a:buSzPts val="18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59" name="Google Shape;159;p32"/>
          <p:cNvSpPr txBox="1"/>
          <p:nvPr>
            <p:ph type="title"/>
          </p:nvPr>
        </p:nvSpPr>
        <p:spPr>
          <a:xfrm>
            <a:off x="457200" y="306435"/>
            <a:ext cx="6824400" cy="5274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lt1"/>
              </a:buClr>
              <a:buSzPts val="3200"/>
              <a:buFont typeface="Arial"/>
              <a:buNone/>
              <a:defRPr sz="3200">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Пользовательский макет">
  <p:cSld name="4_Пользовательский макет">
    <p:bg>
      <p:bgPr>
        <a:solidFill>
          <a:srgbClr val="FFFFFF"/>
        </a:solidFill>
      </p:bgPr>
    </p:bg>
    <p:spTree>
      <p:nvGrpSpPr>
        <p:cNvPr id="160" name="Shape 160"/>
        <p:cNvGrpSpPr/>
        <p:nvPr/>
      </p:nvGrpSpPr>
      <p:grpSpPr>
        <a:xfrm>
          <a:off x="0" y="0"/>
          <a:ext cx="0" cy="0"/>
          <a:chOff x="0" y="0"/>
          <a:chExt cx="0" cy="0"/>
        </a:xfrm>
      </p:grpSpPr>
      <p:sp>
        <p:nvSpPr>
          <p:cNvPr id="161" name="Google Shape;161;p33"/>
          <p:cNvSpPr txBox="1"/>
          <p:nvPr>
            <p:ph type="title"/>
          </p:nvPr>
        </p:nvSpPr>
        <p:spPr>
          <a:xfrm>
            <a:off x="457200" y="306435"/>
            <a:ext cx="6824400" cy="5274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lt1"/>
              </a:buClr>
              <a:buSzPts val="3200"/>
              <a:buFont typeface="Arial"/>
              <a:buNone/>
              <a:defRPr sz="3200">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2" name="Google Shape;162;p33"/>
          <p:cNvSpPr/>
          <p:nvPr>
            <p:ph idx="2" type="pic"/>
          </p:nvPr>
        </p:nvSpPr>
        <p:spPr>
          <a:xfrm>
            <a:off x="457200" y="936852"/>
            <a:ext cx="4608600" cy="3842100"/>
          </a:xfrm>
          <a:prstGeom prst="roundRect">
            <a:avLst>
              <a:gd fmla="val 8957" name="adj"/>
            </a:avLst>
          </a:prstGeom>
          <a:noFill/>
          <a:ln>
            <a:noFill/>
          </a:ln>
        </p:spPr>
      </p:sp>
      <p:sp>
        <p:nvSpPr>
          <p:cNvPr id="163" name="Google Shape;163;p33"/>
          <p:cNvSpPr txBox="1"/>
          <p:nvPr>
            <p:ph idx="1" type="body"/>
          </p:nvPr>
        </p:nvSpPr>
        <p:spPr>
          <a:xfrm>
            <a:off x="5508171" y="1153886"/>
            <a:ext cx="2532600" cy="34254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80"/>
              </a:spcBef>
              <a:spcAft>
                <a:spcPts val="0"/>
              </a:spcAft>
              <a:buClr>
                <a:schemeClr val="dk1"/>
              </a:buClr>
              <a:buSzPts val="1400"/>
              <a:buNone/>
              <a:defRPr sz="1400"/>
            </a:lvl2pPr>
            <a:lvl3pPr indent="-228600" lvl="2" marL="1371600" rtl="0" algn="l">
              <a:spcBef>
                <a:spcPts val="280"/>
              </a:spcBef>
              <a:spcAft>
                <a:spcPts val="0"/>
              </a:spcAft>
              <a:buClr>
                <a:schemeClr val="dk1"/>
              </a:buClr>
              <a:buSzPts val="1400"/>
              <a:buNone/>
              <a:defRPr sz="1400"/>
            </a:lvl3pPr>
            <a:lvl4pPr indent="-228600" lvl="3" marL="1828800" rtl="0" algn="l">
              <a:spcBef>
                <a:spcPts val="280"/>
              </a:spcBef>
              <a:spcAft>
                <a:spcPts val="0"/>
              </a:spcAft>
              <a:buClr>
                <a:schemeClr val="dk1"/>
              </a:buClr>
              <a:buSzPts val="1400"/>
              <a:buNone/>
              <a:defRPr sz="1400"/>
            </a:lvl4pPr>
            <a:lvl5pPr indent="-228600" lvl="4" marL="2286000" rtl="0" algn="l">
              <a:spcBef>
                <a:spcPts val="280"/>
              </a:spcBef>
              <a:spcAft>
                <a:spcPts val="0"/>
              </a:spcAft>
              <a:buClr>
                <a:schemeClr val="dk1"/>
              </a:buClr>
              <a:buSzPts val="1400"/>
              <a:buFont typeface="Arial"/>
              <a:buNone/>
              <a:defRPr sz="1400"/>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Пользовательский макет">
  <p:cSld name="8_Пользовательский макет">
    <p:bg>
      <p:bgPr>
        <a:solidFill>
          <a:srgbClr val="FFFFFF"/>
        </a:solidFill>
      </p:bgPr>
    </p:bg>
    <p:spTree>
      <p:nvGrpSpPr>
        <p:cNvPr id="164" name="Shape 164"/>
        <p:cNvGrpSpPr/>
        <p:nvPr/>
      </p:nvGrpSpPr>
      <p:grpSpPr>
        <a:xfrm>
          <a:off x="0" y="0"/>
          <a:ext cx="0" cy="0"/>
          <a:chOff x="0" y="0"/>
          <a:chExt cx="0" cy="0"/>
        </a:xfrm>
      </p:grpSpPr>
      <p:sp>
        <p:nvSpPr>
          <p:cNvPr id="165" name="Google Shape;165;p34"/>
          <p:cNvSpPr txBox="1"/>
          <p:nvPr>
            <p:ph type="title"/>
          </p:nvPr>
        </p:nvSpPr>
        <p:spPr>
          <a:xfrm>
            <a:off x="457200" y="306435"/>
            <a:ext cx="6824400" cy="5274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lt1"/>
              </a:buClr>
              <a:buSzPts val="3200"/>
              <a:buFont typeface="Arial"/>
              <a:buNone/>
              <a:defRPr sz="3200">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6" name="Google Shape;166;p34"/>
          <p:cNvSpPr txBox="1"/>
          <p:nvPr>
            <p:ph idx="1" type="body"/>
          </p:nvPr>
        </p:nvSpPr>
        <p:spPr>
          <a:xfrm>
            <a:off x="457199" y="1040162"/>
            <a:ext cx="8389200" cy="3735000"/>
          </a:xfrm>
          <a:prstGeom prst="rect">
            <a:avLst/>
          </a:prstGeom>
          <a:noFill/>
          <a:ln>
            <a:noFill/>
          </a:ln>
        </p:spPr>
        <p:txBody>
          <a:bodyPr anchorCtr="0" anchor="t" bIns="45700" lIns="91425" spcFirstLastPara="1" rIns="91425" wrap="square" tIns="45700">
            <a:normAutofit/>
          </a:bodyPr>
          <a:lstStyle>
            <a:lvl1pPr indent="-228600" lvl="0" marL="457200" rtl="0" algn="l">
              <a:spcBef>
                <a:spcPts val="360"/>
              </a:spcBef>
              <a:spcAft>
                <a:spcPts val="0"/>
              </a:spcAft>
              <a:buClr>
                <a:schemeClr val="lt1"/>
              </a:buClr>
              <a:buSzPts val="1800"/>
              <a:buFont typeface="Arial"/>
              <a:buNone/>
              <a:defRPr b="0" sz="1800">
                <a:solidFill>
                  <a:schemeClr val="lt1"/>
                </a:solidFill>
              </a:defRPr>
            </a:lvl1pPr>
            <a:lvl2pPr indent="-228600" lvl="1" marL="914400" rtl="0" algn="l">
              <a:spcBef>
                <a:spcPts val="480"/>
              </a:spcBef>
              <a:spcAft>
                <a:spcPts val="0"/>
              </a:spcAft>
              <a:buClr>
                <a:schemeClr val="dk1"/>
              </a:buClr>
              <a:buSzPts val="2400"/>
              <a:buFont typeface="Arial"/>
              <a:buNone/>
              <a:defRPr sz="2400"/>
            </a:lvl2pPr>
            <a:lvl3pPr indent="-228600" lvl="2" marL="1371600" rtl="0" algn="l">
              <a:spcBef>
                <a:spcPts val="400"/>
              </a:spcBef>
              <a:spcAft>
                <a:spcPts val="0"/>
              </a:spcAft>
              <a:buClr>
                <a:schemeClr val="dk1"/>
              </a:buClr>
              <a:buSzPts val="2000"/>
              <a:buFont typeface="Arial"/>
              <a:buNone/>
              <a:defRPr sz="2000"/>
            </a:lvl3pPr>
            <a:lvl4pPr indent="-228600" lvl="3" marL="1828800" rtl="0" algn="l">
              <a:spcBef>
                <a:spcPts val="360"/>
              </a:spcBef>
              <a:spcAft>
                <a:spcPts val="0"/>
              </a:spcAft>
              <a:buClr>
                <a:schemeClr val="dk1"/>
              </a:buClr>
              <a:buSzPts val="1800"/>
              <a:buFont typeface="Arial"/>
              <a:buNone/>
              <a:defRPr sz="1800"/>
            </a:lvl4pPr>
            <a:lvl5pPr indent="-228600" lvl="4" marL="2286000" rtl="0" algn="l">
              <a:spcBef>
                <a:spcPts val="360"/>
              </a:spcBef>
              <a:spcAft>
                <a:spcPts val="0"/>
              </a:spcAft>
              <a:buClr>
                <a:schemeClr val="dk1"/>
              </a:buClr>
              <a:buSzPts val="1800"/>
              <a:buFont typeface="Arial"/>
              <a:buNone/>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Пользовательский макет">
  <p:cSld name="2_Пользовательский макет">
    <p:bg>
      <p:bgPr>
        <a:solidFill>
          <a:srgbClr val="FFFFFF"/>
        </a:solidFill>
      </p:bgPr>
    </p:bg>
    <p:spTree>
      <p:nvGrpSpPr>
        <p:cNvPr id="167" name="Shape 167"/>
        <p:cNvGrpSpPr/>
        <p:nvPr/>
      </p:nvGrpSpPr>
      <p:grpSpPr>
        <a:xfrm>
          <a:off x="0" y="0"/>
          <a:ext cx="0" cy="0"/>
          <a:chOff x="0" y="0"/>
          <a:chExt cx="0" cy="0"/>
        </a:xfrm>
      </p:grpSpPr>
      <p:sp>
        <p:nvSpPr>
          <p:cNvPr id="168" name="Google Shape;168;p35"/>
          <p:cNvSpPr txBox="1"/>
          <p:nvPr>
            <p:ph type="title"/>
          </p:nvPr>
        </p:nvSpPr>
        <p:spPr>
          <a:xfrm>
            <a:off x="457200" y="306435"/>
            <a:ext cx="6824400" cy="5274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lt1"/>
              </a:buClr>
              <a:buSzPts val="3200"/>
              <a:buFont typeface="Arial"/>
              <a:buNone/>
              <a:defRPr sz="3200">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9" name="Google Shape;169;p35"/>
          <p:cNvSpPr txBox="1"/>
          <p:nvPr>
            <p:ph idx="1" type="body"/>
          </p:nvPr>
        </p:nvSpPr>
        <p:spPr>
          <a:xfrm>
            <a:off x="507999" y="1792286"/>
            <a:ext cx="3635700" cy="1573800"/>
          </a:xfrm>
          <a:prstGeom prst="rect">
            <a:avLst/>
          </a:prstGeom>
          <a:noFill/>
          <a:ln>
            <a:noFill/>
          </a:ln>
        </p:spPr>
        <p:txBody>
          <a:bodyPr anchorCtr="0" anchor="t" bIns="45700" lIns="91425" spcFirstLastPara="1" rIns="91425" wrap="square" tIns="45700">
            <a:normAutofit/>
          </a:bodyPr>
          <a:lstStyle>
            <a:lvl1pPr indent="-228600" lvl="0" marL="457200" rtl="0" algn="l">
              <a:spcBef>
                <a:spcPts val="240"/>
              </a:spcBef>
              <a:spcAft>
                <a:spcPts val="0"/>
              </a:spcAft>
              <a:buClr>
                <a:schemeClr val="dk1"/>
              </a:buClr>
              <a:buSzPts val="1200"/>
              <a:buNone/>
              <a:defRPr sz="1200"/>
            </a:lvl1pPr>
            <a:lvl2pPr indent="-228600" lvl="1" marL="914400" rtl="0" algn="l">
              <a:spcBef>
                <a:spcPts val="400"/>
              </a:spcBef>
              <a:spcAft>
                <a:spcPts val="0"/>
              </a:spcAft>
              <a:buClr>
                <a:schemeClr val="dk1"/>
              </a:buClr>
              <a:buSzPts val="2000"/>
              <a:buNone/>
              <a:defRPr/>
            </a:lvl2pPr>
            <a:lvl3pPr indent="-228600" lvl="2" marL="1371600" rtl="0" algn="l">
              <a:spcBef>
                <a:spcPts val="320"/>
              </a:spcBef>
              <a:spcAft>
                <a:spcPts val="0"/>
              </a:spcAft>
              <a:buClr>
                <a:schemeClr val="dk1"/>
              </a:buClr>
              <a:buSzPts val="1600"/>
              <a:buNone/>
              <a:defRPr/>
            </a:lvl3pPr>
            <a:lvl4pPr indent="-228600" lvl="3" marL="1828800" rtl="0" algn="l">
              <a:spcBef>
                <a:spcPts val="320"/>
              </a:spcBef>
              <a:spcAft>
                <a:spcPts val="0"/>
              </a:spcAft>
              <a:buClr>
                <a:schemeClr val="dk1"/>
              </a:buClr>
              <a:buSzPts val="1600"/>
              <a:buNone/>
              <a:defRPr/>
            </a:lvl4pPr>
            <a:lvl5pPr indent="-228600" lvl="4" marL="2286000" rtl="0" algn="l">
              <a:spcBef>
                <a:spcPts val="320"/>
              </a:spcBef>
              <a:spcAft>
                <a:spcPts val="0"/>
              </a:spcAft>
              <a:buClr>
                <a:schemeClr val="dk1"/>
              </a:buClr>
              <a:buSzPts val="1600"/>
              <a:buFont typeface="Arial"/>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70" name="Google Shape;170;p35"/>
          <p:cNvSpPr txBox="1"/>
          <p:nvPr>
            <p:ph idx="2" type="body"/>
          </p:nvPr>
        </p:nvSpPr>
        <p:spPr>
          <a:xfrm>
            <a:off x="507999" y="1182459"/>
            <a:ext cx="2961000" cy="595200"/>
          </a:xfrm>
          <a:prstGeom prst="rect">
            <a:avLst/>
          </a:prstGeom>
          <a:noFill/>
          <a:ln>
            <a:noFill/>
          </a:ln>
        </p:spPr>
        <p:txBody>
          <a:bodyPr anchorCtr="0" anchor="t" bIns="45700" lIns="91425" spcFirstLastPara="1" rIns="91425" wrap="square" tIns="45700">
            <a:normAutofit/>
          </a:bodyPr>
          <a:lstStyle>
            <a:lvl1pPr indent="-228600" lvl="0" marL="457200" rtl="0" algn="l">
              <a:spcBef>
                <a:spcPts val="320"/>
              </a:spcBef>
              <a:spcAft>
                <a:spcPts val="0"/>
              </a:spcAft>
              <a:buClr>
                <a:schemeClr val="dk1"/>
              </a:buClr>
              <a:buSzPts val="1600"/>
              <a:buNone/>
              <a:defRPr sz="1600" u="sng">
                <a:latin typeface="Arial"/>
                <a:ea typeface="Arial"/>
                <a:cs typeface="Arial"/>
                <a:sym typeface="Arial"/>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228600" lvl="4" marL="2286000" rtl="0" algn="l">
              <a:spcBef>
                <a:spcPts val="360"/>
              </a:spcBef>
              <a:spcAft>
                <a:spcPts val="0"/>
              </a:spcAft>
              <a:buClr>
                <a:schemeClr val="dk1"/>
              </a:buClr>
              <a:buSzPts val="18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71" name="Google Shape;171;p35"/>
          <p:cNvSpPr txBox="1"/>
          <p:nvPr>
            <p:ph idx="3" type="body"/>
          </p:nvPr>
        </p:nvSpPr>
        <p:spPr>
          <a:xfrm>
            <a:off x="5000171" y="3011486"/>
            <a:ext cx="3635700" cy="1573800"/>
          </a:xfrm>
          <a:prstGeom prst="rect">
            <a:avLst/>
          </a:prstGeom>
          <a:noFill/>
          <a:ln>
            <a:noFill/>
          </a:ln>
        </p:spPr>
        <p:txBody>
          <a:bodyPr anchorCtr="0" anchor="t" bIns="45700" lIns="91425" spcFirstLastPara="1" rIns="91425" wrap="square" tIns="45700">
            <a:normAutofit/>
          </a:bodyPr>
          <a:lstStyle>
            <a:lvl1pPr indent="-228600" lvl="0" marL="457200" rtl="0" algn="l">
              <a:spcBef>
                <a:spcPts val="240"/>
              </a:spcBef>
              <a:spcAft>
                <a:spcPts val="0"/>
              </a:spcAft>
              <a:buClr>
                <a:schemeClr val="dk1"/>
              </a:buClr>
              <a:buSzPts val="1200"/>
              <a:buNone/>
              <a:defRPr sz="1200"/>
            </a:lvl1pPr>
            <a:lvl2pPr indent="-228600" lvl="1" marL="914400" rtl="0" algn="l">
              <a:spcBef>
                <a:spcPts val="400"/>
              </a:spcBef>
              <a:spcAft>
                <a:spcPts val="0"/>
              </a:spcAft>
              <a:buClr>
                <a:schemeClr val="dk1"/>
              </a:buClr>
              <a:buSzPts val="2000"/>
              <a:buNone/>
              <a:defRPr/>
            </a:lvl2pPr>
            <a:lvl3pPr indent="-228600" lvl="2" marL="1371600" rtl="0" algn="l">
              <a:spcBef>
                <a:spcPts val="320"/>
              </a:spcBef>
              <a:spcAft>
                <a:spcPts val="0"/>
              </a:spcAft>
              <a:buClr>
                <a:schemeClr val="dk1"/>
              </a:buClr>
              <a:buSzPts val="1600"/>
              <a:buNone/>
              <a:defRPr/>
            </a:lvl3pPr>
            <a:lvl4pPr indent="-228600" lvl="3" marL="1828800" rtl="0" algn="l">
              <a:spcBef>
                <a:spcPts val="320"/>
              </a:spcBef>
              <a:spcAft>
                <a:spcPts val="0"/>
              </a:spcAft>
              <a:buClr>
                <a:schemeClr val="dk1"/>
              </a:buClr>
              <a:buSzPts val="1600"/>
              <a:buNone/>
              <a:defRPr/>
            </a:lvl4pPr>
            <a:lvl5pPr indent="-228600" lvl="4" marL="2286000" rtl="0" algn="l">
              <a:spcBef>
                <a:spcPts val="320"/>
              </a:spcBef>
              <a:spcAft>
                <a:spcPts val="0"/>
              </a:spcAft>
              <a:buClr>
                <a:schemeClr val="dk1"/>
              </a:buClr>
              <a:buSzPts val="1600"/>
              <a:buFont typeface="Arial"/>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72" name="Google Shape;172;p35"/>
          <p:cNvSpPr txBox="1"/>
          <p:nvPr>
            <p:ph idx="4" type="body"/>
          </p:nvPr>
        </p:nvSpPr>
        <p:spPr>
          <a:xfrm>
            <a:off x="5000171" y="2401659"/>
            <a:ext cx="2961000" cy="595200"/>
          </a:xfrm>
          <a:prstGeom prst="rect">
            <a:avLst/>
          </a:prstGeom>
          <a:noFill/>
          <a:ln>
            <a:noFill/>
          </a:ln>
        </p:spPr>
        <p:txBody>
          <a:bodyPr anchorCtr="0" anchor="t" bIns="45700" lIns="91425" spcFirstLastPara="1" rIns="91425" wrap="square" tIns="45700">
            <a:normAutofit/>
          </a:bodyPr>
          <a:lstStyle>
            <a:lvl1pPr indent="-228600" lvl="0" marL="457200" rtl="0" algn="l">
              <a:spcBef>
                <a:spcPts val="320"/>
              </a:spcBef>
              <a:spcAft>
                <a:spcPts val="0"/>
              </a:spcAft>
              <a:buClr>
                <a:schemeClr val="dk1"/>
              </a:buClr>
              <a:buSzPts val="1600"/>
              <a:buNone/>
              <a:defRPr sz="1600" u="sng">
                <a:latin typeface="Arial"/>
                <a:ea typeface="Arial"/>
                <a:cs typeface="Arial"/>
                <a:sym typeface="Arial"/>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228600" lvl="4" marL="2286000" rtl="0" algn="l">
              <a:spcBef>
                <a:spcPts val="360"/>
              </a:spcBef>
              <a:spcAft>
                <a:spcPts val="0"/>
              </a:spcAft>
              <a:buClr>
                <a:schemeClr val="dk1"/>
              </a:buClr>
              <a:buSzPts val="18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bg>
      <p:bgPr>
        <a:blipFill>
          <a:blip r:embed="rId2">
            <a:alphaModFix/>
          </a:blip>
          <a:stretch>
            <a:fillRect/>
          </a:stretch>
        </a:blipFill>
      </p:bgPr>
    </p:bg>
    <p:spTree>
      <p:nvGrpSpPr>
        <p:cNvPr id="173" name="Shape 173"/>
        <p:cNvGrpSpPr/>
        <p:nvPr/>
      </p:nvGrpSpPr>
      <p:grpSpPr>
        <a:xfrm>
          <a:off x="0" y="0"/>
          <a:ext cx="0" cy="0"/>
          <a:chOff x="0" y="0"/>
          <a:chExt cx="0" cy="0"/>
        </a:xfrm>
      </p:grpSpPr>
      <p:sp>
        <p:nvSpPr>
          <p:cNvPr id="174" name="Google Shape;174;p36"/>
          <p:cNvSpPr txBox="1"/>
          <p:nvPr>
            <p:ph type="title"/>
          </p:nvPr>
        </p:nvSpPr>
        <p:spPr>
          <a:xfrm>
            <a:off x="457200" y="306435"/>
            <a:ext cx="6291900" cy="5274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dk1"/>
              </a:buClr>
              <a:buSzPts val="3200"/>
              <a:buFont typeface="Arial"/>
              <a:buNone/>
              <a:defRPr sz="3200">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5" name="Google Shape;175;p36"/>
          <p:cNvSpPr txBox="1"/>
          <p:nvPr>
            <p:ph idx="1" type="body"/>
          </p:nvPr>
        </p:nvSpPr>
        <p:spPr>
          <a:xfrm>
            <a:off x="5733143" y="949330"/>
            <a:ext cx="2895600" cy="38958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None/>
              <a:defRPr b="0" i="0" sz="1400"/>
            </a:lvl1pPr>
            <a:lvl2pPr indent="-228600" lvl="1" marL="914400" rtl="0" algn="l">
              <a:spcBef>
                <a:spcPts val="280"/>
              </a:spcBef>
              <a:spcAft>
                <a:spcPts val="0"/>
              </a:spcAft>
              <a:buClr>
                <a:schemeClr val="dk1"/>
              </a:buClr>
              <a:buSzPts val="1400"/>
              <a:buNone/>
              <a:defRPr sz="1400"/>
            </a:lvl2pPr>
            <a:lvl3pPr indent="-228600" lvl="2" marL="1371600" rtl="0" algn="l">
              <a:spcBef>
                <a:spcPts val="280"/>
              </a:spcBef>
              <a:spcAft>
                <a:spcPts val="0"/>
              </a:spcAft>
              <a:buClr>
                <a:schemeClr val="dk1"/>
              </a:buClr>
              <a:buSzPts val="1400"/>
              <a:buNone/>
              <a:defRPr sz="1400"/>
            </a:lvl3pPr>
            <a:lvl4pPr indent="-228600" lvl="3" marL="1828800" rtl="0" algn="l">
              <a:spcBef>
                <a:spcPts val="280"/>
              </a:spcBef>
              <a:spcAft>
                <a:spcPts val="0"/>
              </a:spcAft>
              <a:buClr>
                <a:schemeClr val="dk1"/>
              </a:buClr>
              <a:buSzPts val="1400"/>
              <a:buNone/>
              <a:defRPr sz="1400"/>
            </a:lvl4pPr>
            <a:lvl5pPr indent="-228600" lvl="4" marL="2286000" rtl="0" algn="l">
              <a:spcBef>
                <a:spcPts val="280"/>
              </a:spcBef>
              <a:spcAft>
                <a:spcPts val="0"/>
              </a:spcAft>
              <a:buClr>
                <a:schemeClr val="dk1"/>
              </a:buClr>
              <a:buSzPts val="1400"/>
              <a:buFont typeface="Arial"/>
              <a:buNone/>
              <a:defRPr sz="1400"/>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76" name="Google Shape;176;p36"/>
          <p:cNvSpPr/>
          <p:nvPr>
            <p:ph idx="2" type="pic"/>
          </p:nvPr>
        </p:nvSpPr>
        <p:spPr>
          <a:xfrm>
            <a:off x="457200" y="949329"/>
            <a:ext cx="2532600" cy="1883100"/>
          </a:xfrm>
          <a:prstGeom prst="roundRect">
            <a:avLst>
              <a:gd fmla="val 11537" name="adj"/>
            </a:avLst>
          </a:prstGeom>
          <a:noFill/>
          <a:ln>
            <a:noFill/>
          </a:ln>
        </p:spPr>
      </p:sp>
      <p:sp>
        <p:nvSpPr>
          <p:cNvPr id="177" name="Google Shape;177;p36"/>
          <p:cNvSpPr/>
          <p:nvPr>
            <p:ph idx="3" type="pic"/>
          </p:nvPr>
        </p:nvSpPr>
        <p:spPr>
          <a:xfrm>
            <a:off x="3095171" y="949328"/>
            <a:ext cx="2532600" cy="1883100"/>
          </a:xfrm>
          <a:prstGeom prst="roundRect">
            <a:avLst>
              <a:gd fmla="val 11879" name="adj"/>
            </a:avLst>
          </a:prstGeom>
          <a:noFill/>
          <a:ln>
            <a:noFill/>
          </a:ln>
        </p:spPr>
      </p:sp>
      <p:sp>
        <p:nvSpPr>
          <p:cNvPr id="178" name="Google Shape;178;p36"/>
          <p:cNvSpPr/>
          <p:nvPr>
            <p:ph idx="4" type="pic"/>
          </p:nvPr>
        </p:nvSpPr>
        <p:spPr>
          <a:xfrm>
            <a:off x="3095171" y="2962031"/>
            <a:ext cx="2532600" cy="1883100"/>
          </a:xfrm>
          <a:prstGeom prst="roundRect">
            <a:avLst>
              <a:gd fmla="val 11537" name="adj"/>
            </a:avLst>
          </a:prstGeom>
          <a:noFill/>
          <a:ln>
            <a:noFill/>
          </a:ln>
        </p:spPr>
      </p:sp>
      <p:sp>
        <p:nvSpPr>
          <p:cNvPr id="179" name="Google Shape;179;p36"/>
          <p:cNvSpPr/>
          <p:nvPr>
            <p:ph idx="5" type="pic"/>
          </p:nvPr>
        </p:nvSpPr>
        <p:spPr>
          <a:xfrm>
            <a:off x="457199" y="2962031"/>
            <a:ext cx="2532600" cy="1883100"/>
          </a:xfrm>
          <a:prstGeom prst="roundRect">
            <a:avLst>
              <a:gd fmla="val 11537" name="adj"/>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2.xml"/><Relationship Id="rId11" Type="http://schemas.openxmlformats.org/officeDocument/2006/relationships/slideLayout" Target="../slideLayouts/slideLayout23.xml"/><Relationship Id="rId22" Type="http://schemas.openxmlformats.org/officeDocument/2006/relationships/slideLayout" Target="../slideLayouts/slideLayout34.xml"/><Relationship Id="rId10" Type="http://schemas.openxmlformats.org/officeDocument/2006/relationships/slideLayout" Target="../slideLayouts/slideLayout22.xml"/><Relationship Id="rId21" Type="http://schemas.openxmlformats.org/officeDocument/2006/relationships/slideLayout" Target="../slideLayouts/slideLayout33.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2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5" Type="http://schemas.openxmlformats.org/officeDocument/2006/relationships/slideLayout" Target="../slideLayouts/slideLayout17.xml"/><Relationship Id="rId19" Type="http://schemas.openxmlformats.org/officeDocument/2006/relationships/slideLayout" Target="../slideLayouts/slideLayout31.xml"/><Relationship Id="rId6" Type="http://schemas.openxmlformats.org/officeDocument/2006/relationships/slideLayout" Target="../slideLayouts/slideLayout18.xml"/><Relationship Id="rId18" Type="http://schemas.openxmlformats.org/officeDocument/2006/relationships/slideLayout" Target="../slideLayouts/slideLayout30.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 name="Shape 57"/>
        <p:cNvGrpSpPr/>
        <p:nvPr/>
      </p:nvGrpSpPr>
      <p:grpSpPr>
        <a:xfrm>
          <a:off x="0" y="0"/>
          <a:ext cx="0" cy="0"/>
          <a:chOff x="0" y="0"/>
          <a:chExt cx="0" cy="0"/>
        </a:xfrm>
      </p:grpSpPr>
      <p:sp>
        <p:nvSpPr>
          <p:cNvPr id="58" name="Google Shape;58;p14"/>
          <p:cNvSpPr txBox="1"/>
          <p:nvPr>
            <p:ph type="title"/>
          </p:nvPr>
        </p:nvSpPr>
        <p:spPr>
          <a:xfrm>
            <a:off x="457200" y="306434"/>
            <a:ext cx="8229600" cy="6204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9" name="Google Shape;59;p14"/>
          <p:cNvSpPr txBox="1"/>
          <p:nvPr>
            <p:ph idx="1" type="body"/>
          </p:nvPr>
        </p:nvSpPr>
        <p:spPr>
          <a:xfrm>
            <a:off x="457200" y="1121912"/>
            <a:ext cx="8229600" cy="2899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30200" lvl="2" marL="1371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 name="Google Shape;60;p14"/>
          <p:cNvSpPr txBox="1"/>
          <p:nvPr/>
        </p:nvSpPr>
        <p:spPr>
          <a:xfrm>
            <a:off x="-865051" y="4134125"/>
            <a:ext cx="184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 name="Google Shape;61;p14"/>
          <p:cNvSpPr txBox="1"/>
          <p:nvPr/>
        </p:nvSpPr>
        <p:spPr>
          <a:xfrm>
            <a:off x="-865051" y="4134125"/>
            <a:ext cx="184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3" name="Shape 183"/>
        <p:cNvGrpSpPr/>
        <p:nvPr/>
      </p:nvGrpSpPr>
      <p:grpSpPr>
        <a:xfrm>
          <a:off x="0" y="0"/>
          <a:ext cx="0" cy="0"/>
          <a:chOff x="0" y="0"/>
          <a:chExt cx="0" cy="0"/>
        </a:xfrm>
      </p:grpSpPr>
      <p:sp>
        <p:nvSpPr>
          <p:cNvPr id="184" name="Google Shape;184;p37"/>
          <p:cNvSpPr txBox="1"/>
          <p:nvPr>
            <p:ph type="title"/>
          </p:nvPr>
        </p:nvSpPr>
        <p:spPr>
          <a:xfrm>
            <a:off x="1371600" y="1944850"/>
            <a:ext cx="6400800" cy="2053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400"/>
              <a:buFont typeface="Arial"/>
              <a:buNone/>
            </a:pPr>
            <a:r>
              <a:rPr lang="ru" sz="4400">
                <a:solidFill>
                  <a:schemeClr val="lt1"/>
                </a:solidFill>
              </a:rPr>
              <a:t>SDS и гиперконвергентные системы</a:t>
            </a:r>
            <a:endParaRPr sz="4400">
              <a:solidFill>
                <a:schemeClr val="lt1"/>
              </a:solidFill>
            </a:endParaRPr>
          </a:p>
        </p:txBody>
      </p:sp>
      <p:sp>
        <p:nvSpPr>
          <p:cNvPr id="185" name="Google Shape;185;p37"/>
          <p:cNvSpPr txBox="1"/>
          <p:nvPr/>
        </p:nvSpPr>
        <p:spPr>
          <a:xfrm>
            <a:off x="2735550" y="3998050"/>
            <a:ext cx="36729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1800">
                <a:solidFill>
                  <a:schemeClr val="lt2"/>
                </a:solidFill>
              </a:rPr>
              <a:t>Подготовил студент K4210c</a:t>
            </a:r>
            <a:endParaRPr sz="1800">
              <a:solidFill>
                <a:schemeClr val="lt2"/>
              </a:solidFill>
            </a:endParaRPr>
          </a:p>
          <a:p>
            <a:pPr indent="0" lvl="0" marL="0" rtl="0" algn="ctr">
              <a:spcBef>
                <a:spcPts val="0"/>
              </a:spcBef>
              <a:spcAft>
                <a:spcPts val="0"/>
              </a:spcAft>
              <a:buNone/>
            </a:pPr>
            <a:r>
              <a:rPr lang="ru" sz="1800">
                <a:solidFill>
                  <a:schemeClr val="lt2"/>
                </a:solidFill>
              </a:rPr>
              <a:t>Оруджев</a:t>
            </a:r>
            <a:r>
              <a:rPr lang="ru" sz="1800">
                <a:solidFill>
                  <a:schemeClr val="lt2"/>
                </a:solidFill>
              </a:rPr>
              <a:t> Эльдар</a:t>
            </a:r>
            <a:endParaRPr sz="1800">
              <a:solidFill>
                <a:schemeClr val="lt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8"/>
          <p:cNvSpPr txBox="1"/>
          <p:nvPr>
            <p:ph idx="1" type="body"/>
          </p:nvPr>
        </p:nvSpPr>
        <p:spPr>
          <a:xfrm>
            <a:off x="457200" y="1256175"/>
            <a:ext cx="3330000" cy="3388500"/>
          </a:xfrm>
          <a:prstGeom prst="rect">
            <a:avLst/>
          </a:prstGeom>
          <a:noFill/>
          <a:ln>
            <a:noFill/>
          </a:ln>
        </p:spPr>
        <p:txBody>
          <a:bodyPr anchorCtr="0" anchor="t" bIns="45700" lIns="91425" spcFirstLastPara="1" rIns="91425" wrap="square" tIns="45700">
            <a:normAutofit/>
          </a:bodyPr>
          <a:lstStyle/>
          <a:p>
            <a:pPr indent="0" lvl="0" marL="0" rtl="0" algn="just">
              <a:lnSpc>
                <a:spcPct val="150000"/>
              </a:lnSpc>
              <a:spcBef>
                <a:spcPts val="0"/>
              </a:spcBef>
              <a:spcAft>
                <a:spcPts val="0"/>
              </a:spcAft>
              <a:buClr>
                <a:schemeClr val="dk1"/>
              </a:buClr>
              <a:buSzPts val="1600"/>
              <a:buFont typeface="Arial"/>
              <a:buNone/>
            </a:pPr>
            <a:r>
              <a:rPr b="1" lang="ru" sz="1200"/>
              <a:t>Программно-определяемая система хранения данных</a:t>
            </a:r>
            <a:r>
              <a:rPr lang="ru" sz="1200"/>
              <a:t> (СХД, она же SDS или Software-defined storage) представляет собой полностью автоматизированную экосистему, не привязанную к конкретному оборудованию. Принципиальное отличие SDS от традиционных и блочных хранилищ заключается в том, что она переносит функции хранения с аппаратных контроллеров в программную среду. </a:t>
            </a:r>
            <a:endParaRPr/>
          </a:p>
        </p:txBody>
      </p:sp>
      <p:sp>
        <p:nvSpPr>
          <p:cNvPr id="191" name="Google Shape;191;p38"/>
          <p:cNvSpPr txBox="1"/>
          <p:nvPr>
            <p:ph type="title"/>
          </p:nvPr>
        </p:nvSpPr>
        <p:spPr>
          <a:xfrm>
            <a:off x="457200" y="306435"/>
            <a:ext cx="6824400" cy="5274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Arial"/>
              <a:buNone/>
            </a:pPr>
            <a:r>
              <a:rPr lang="ru"/>
              <a:t>Что такое SDS</a:t>
            </a:r>
            <a:endParaRPr/>
          </a:p>
        </p:txBody>
      </p:sp>
      <p:pic>
        <p:nvPicPr>
          <p:cNvPr id="192" name="Google Shape;192;p38"/>
          <p:cNvPicPr preferRelativeResize="0"/>
          <p:nvPr/>
        </p:nvPicPr>
        <p:blipFill>
          <a:blip r:embed="rId3">
            <a:alphaModFix/>
          </a:blip>
          <a:stretch>
            <a:fillRect/>
          </a:stretch>
        </p:blipFill>
        <p:spPr>
          <a:xfrm>
            <a:off x="3787425" y="2444750"/>
            <a:ext cx="4892627" cy="21999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9"/>
          <p:cNvSpPr txBox="1"/>
          <p:nvPr>
            <p:ph idx="1" type="body"/>
          </p:nvPr>
        </p:nvSpPr>
        <p:spPr>
          <a:xfrm>
            <a:off x="624113" y="1233715"/>
            <a:ext cx="7170000" cy="3411000"/>
          </a:xfrm>
          <a:prstGeom prst="rect">
            <a:avLst/>
          </a:prstGeom>
          <a:noFill/>
          <a:ln>
            <a:noFill/>
          </a:ln>
        </p:spPr>
        <p:txBody>
          <a:bodyPr anchorCtr="0" anchor="t" bIns="45700" lIns="91425" spcFirstLastPara="1" rIns="91425" wrap="square" tIns="45700">
            <a:normAutofit/>
          </a:bodyPr>
          <a:lstStyle/>
          <a:p>
            <a:pPr indent="-311150" lvl="0" marL="457200" rtl="0" algn="l">
              <a:lnSpc>
                <a:spcPct val="115000"/>
              </a:lnSpc>
              <a:spcBef>
                <a:spcPts val="0"/>
              </a:spcBef>
              <a:spcAft>
                <a:spcPts val="0"/>
              </a:spcAft>
              <a:buSzPts val="1300"/>
              <a:buChar char="●"/>
            </a:pPr>
            <a:r>
              <a:rPr b="1" lang="ru" sz="1300"/>
              <a:t>Независимость от оборудования</a:t>
            </a:r>
            <a:r>
              <a:rPr lang="ru" sz="1300"/>
              <a:t>: нет привязки к вендору.</a:t>
            </a:r>
            <a:endParaRPr sz="1300"/>
          </a:p>
          <a:p>
            <a:pPr indent="-311150" lvl="0" marL="457200" rtl="0" algn="l">
              <a:lnSpc>
                <a:spcPct val="115000"/>
              </a:lnSpc>
              <a:spcBef>
                <a:spcPts val="0"/>
              </a:spcBef>
              <a:spcAft>
                <a:spcPts val="0"/>
              </a:spcAft>
              <a:buSzPts val="1300"/>
              <a:buChar char="●"/>
            </a:pPr>
            <a:r>
              <a:rPr b="1" lang="ru" sz="1300"/>
              <a:t>Гибкость</a:t>
            </a:r>
            <a:r>
              <a:rPr lang="ru" sz="1300"/>
              <a:t>: архитектура может эволюционировать программным путем.</a:t>
            </a:r>
            <a:endParaRPr sz="1300"/>
          </a:p>
          <a:p>
            <a:pPr indent="-311150" lvl="0" marL="457200" rtl="0" algn="l">
              <a:lnSpc>
                <a:spcPct val="115000"/>
              </a:lnSpc>
              <a:spcBef>
                <a:spcPts val="0"/>
              </a:spcBef>
              <a:spcAft>
                <a:spcPts val="0"/>
              </a:spcAft>
              <a:buSzPts val="1300"/>
              <a:buChar char="●"/>
            </a:pPr>
            <a:r>
              <a:rPr b="1" lang="ru" sz="1300"/>
              <a:t>Интеграция</a:t>
            </a:r>
            <a:r>
              <a:rPr lang="ru" sz="1300"/>
              <a:t>: нет раздельных систем, максимизация использование ресурсов</a:t>
            </a:r>
            <a:endParaRPr sz="1300"/>
          </a:p>
          <a:p>
            <a:pPr indent="-311150" lvl="0" marL="457200" rtl="0" algn="l">
              <a:lnSpc>
                <a:spcPct val="115000"/>
              </a:lnSpc>
              <a:spcBef>
                <a:spcPts val="0"/>
              </a:spcBef>
              <a:spcAft>
                <a:spcPts val="0"/>
              </a:spcAft>
              <a:buSzPts val="1300"/>
              <a:buChar char="●"/>
            </a:pPr>
            <a:r>
              <a:rPr b="1" lang="ru" sz="1300"/>
              <a:t>Доступность</a:t>
            </a:r>
            <a:r>
              <a:rPr lang="ru" sz="1300"/>
              <a:t>: быстрая модификация элементов без остановки системы.</a:t>
            </a:r>
            <a:endParaRPr sz="1300"/>
          </a:p>
          <a:p>
            <a:pPr indent="-311150" lvl="0" marL="457200" rtl="0" algn="l">
              <a:lnSpc>
                <a:spcPct val="115000"/>
              </a:lnSpc>
              <a:spcBef>
                <a:spcPts val="0"/>
              </a:spcBef>
              <a:spcAft>
                <a:spcPts val="0"/>
              </a:spcAft>
              <a:buSzPts val="1300"/>
              <a:buChar char="●"/>
            </a:pPr>
            <a:r>
              <a:rPr b="1" lang="ru" sz="1300"/>
              <a:t>Интеллектуальность</a:t>
            </a:r>
            <a:r>
              <a:rPr lang="ru" sz="1300"/>
              <a:t>: оптимизация использования существующих и новых систем.</a:t>
            </a:r>
            <a:endParaRPr sz="1300"/>
          </a:p>
          <a:p>
            <a:pPr indent="0" lvl="0" marL="0" rtl="0" algn="l">
              <a:lnSpc>
                <a:spcPct val="115000"/>
              </a:lnSpc>
              <a:spcBef>
                <a:spcPts val="0"/>
              </a:spcBef>
              <a:spcAft>
                <a:spcPts val="0"/>
              </a:spcAft>
              <a:buNone/>
            </a:pPr>
            <a:r>
              <a:t/>
            </a:r>
            <a:endParaRPr sz="1300"/>
          </a:p>
          <a:p>
            <a:pPr indent="0" lvl="0" marL="0" rtl="0" algn="l">
              <a:spcBef>
                <a:spcPts val="0"/>
              </a:spcBef>
              <a:spcAft>
                <a:spcPts val="0"/>
              </a:spcAft>
              <a:buClr>
                <a:schemeClr val="dk1"/>
              </a:buClr>
              <a:buSzPts val="1600"/>
              <a:buFont typeface="Arial"/>
              <a:buNone/>
            </a:pPr>
            <a:r>
              <a:t/>
            </a:r>
            <a:endParaRPr/>
          </a:p>
        </p:txBody>
      </p:sp>
      <p:sp>
        <p:nvSpPr>
          <p:cNvPr id="198" name="Google Shape;198;p39"/>
          <p:cNvSpPr txBox="1"/>
          <p:nvPr>
            <p:ph type="title"/>
          </p:nvPr>
        </p:nvSpPr>
        <p:spPr>
          <a:xfrm>
            <a:off x="457200" y="306435"/>
            <a:ext cx="6824400" cy="5274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Arial"/>
              <a:buNone/>
            </a:pPr>
            <a:r>
              <a:rPr lang="ru"/>
              <a:t>Преимущества SDS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40"/>
          <p:cNvSpPr txBox="1"/>
          <p:nvPr>
            <p:ph idx="1" type="body"/>
          </p:nvPr>
        </p:nvSpPr>
        <p:spPr>
          <a:xfrm>
            <a:off x="624118" y="1233725"/>
            <a:ext cx="2940300" cy="3411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600"/>
              <a:buFont typeface="Arial"/>
              <a:buNone/>
            </a:pPr>
            <a:r>
              <a:rPr b="1" lang="ru" sz="1050"/>
              <a:t>Гиперконвергенция (hyperconvergence)</a:t>
            </a:r>
            <a:r>
              <a:rPr lang="ru" sz="1050"/>
              <a:t> — это тип инфраструктуры системы с программно-ориентированной архитектурой, которая тесно интегрирует вычислительные процессы, хранение данных, ориентированные сети с виртуализацией ресурсов и другие технологии «с нуля» в оборудовании, поддерживаемые одним производителем. Гиперконвергентные системы — это модульные системы, которые легко и быстро масштабировать до необходимых мощностей (с одним нюансом).</a:t>
            </a:r>
            <a:endParaRPr/>
          </a:p>
        </p:txBody>
      </p:sp>
      <p:sp>
        <p:nvSpPr>
          <p:cNvPr id="204" name="Google Shape;204;p40"/>
          <p:cNvSpPr txBox="1"/>
          <p:nvPr>
            <p:ph type="title"/>
          </p:nvPr>
        </p:nvSpPr>
        <p:spPr>
          <a:xfrm>
            <a:off x="457200" y="306435"/>
            <a:ext cx="6824400" cy="5274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Arial"/>
              <a:buNone/>
            </a:pPr>
            <a:r>
              <a:rPr lang="ru"/>
              <a:t>Гиперконвергенция</a:t>
            </a:r>
            <a:endParaRPr/>
          </a:p>
        </p:txBody>
      </p:sp>
      <p:pic>
        <p:nvPicPr>
          <p:cNvPr id="205" name="Google Shape;205;p40"/>
          <p:cNvPicPr preferRelativeResize="0"/>
          <p:nvPr/>
        </p:nvPicPr>
        <p:blipFill>
          <a:blip r:embed="rId3">
            <a:alphaModFix/>
          </a:blip>
          <a:stretch>
            <a:fillRect/>
          </a:stretch>
        </p:blipFill>
        <p:spPr>
          <a:xfrm>
            <a:off x="3564424" y="2453780"/>
            <a:ext cx="5133776" cy="219094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41"/>
          <p:cNvSpPr txBox="1"/>
          <p:nvPr>
            <p:ph idx="1" type="body"/>
          </p:nvPr>
        </p:nvSpPr>
        <p:spPr>
          <a:xfrm>
            <a:off x="624113" y="1233715"/>
            <a:ext cx="7170000" cy="3411000"/>
          </a:xfrm>
          <a:prstGeom prst="rect">
            <a:avLst/>
          </a:prstGeom>
          <a:noFill/>
          <a:ln>
            <a:noFill/>
          </a:ln>
        </p:spPr>
        <p:txBody>
          <a:bodyPr anchorCtr="0" anchor="t" bIns="45700" lIns="91425" spcFirstLastPara="1" rIns="91425" wrap="square" tIns="45700">
            <a:normAutofit/>
          </a:bodyPr>
          <a:lstStyle/>
          <a:p>
            <a:pPr indent="-285750" lvl="0" marL="457200" rtl="0" algn="l">
              <a:lnSpc>
                <a:spcPct val="115000"/>
              </a:lnSpc>
              <a:spcBef>
                <a:spcPts val="0"/>
              </a:spcBef>
              <a:spcAft>
                <a:spcPts val="0"/>
              </a:spcAft>
              <a:buSzPts val="900"/>
              <a:buChar char="●"/>
            </a:pPr>
            <a:r>
              <a:rPr b="1" lang="ru" sz="900"/>
              <a:t>Гибкость</a:t>
            </a:r>
            <a:r>
              <a:rPr lang="ru" sz="900"/>
              <a:t>: легкость масштабирования вверх или вниз в соответствии с изменениями требований к ресурсам. </a:t>
            </a:r>
            <a:endParaRPr sz="900"/>
          </a:p>
          <a:p>
            <a:pPr indent="-285750" lvl="0" marL="457200" rtl="0" algn="l">
              <a:lnSpc>
                <a:spcPct val="115000"/>
              </a:lnSpc>
              <a:spcBef>
                <a:spcPts val="0"/>
              </a:spcBef>
              <a:spcAft>
                <a:spcPts val="0"/>
              </a:spcAft>
              <a:buSzPts val="900"/>
              <a:buChar char="●"/>
            </a:pPr>
            <a:r>
              <a:rPr b="1" lang="ru" sz="900"/>
              <a:t>Снижение стоимости</a:t>
            </a:r>
            <a:r>
              <a:rPr lang="ru" sz="900"/>
              <a:t>: гиперконвергентная инфраструктура дает возможность снизить капитальные затраты за счет более низкой удельной стоимости оборудования и меньших операционных расходов, поскольку требуется меньшее число персонала, а квалификация его при этом может быть ниже. </a:t>
            </a:r>
            <a:endParaRPr sz="900"/>
          </a:p>
          <a:p>
            <a:pPr indent="-285750" lvl="0" marL="457200" rtl="0" algn="l">
              <a:lnSpc>
                <a:spcPct val="115000"/>
              </a:lnSpc>
              <a:spcBef>
                <a:spcPts val="0"/>
              </a:spcBef>
              <a:spcAft>
                <a:spcPts val="0"/>
              </a:spcAft>
              <a:buSzPts val="900"/>
              <a:buChar char="●"/>
            </a:pPr>
            <a:r>
              <a:rPr b="1" lang="ru" sz="900"/>
              <a:t>Высокая доступность</a:t>
            </a:r>
            <a:r>
              <a:rPr lang="ru" sz="900"/>
              <a:t>: система стандартных узлов обладает функцией автоматического резервирования, модификация ПО производится без простоев системы.</a:t>
            </a:r>
            <a:endParaRPr sz="900"/>
          </a:p>
          <a:p>
            <a:pPr indent="-285750" lvl="0" marL="457200" rtl="0" algn="l">
              <a:lnSpc>
                <a:spcPct val="115000"/>
              </a:lnSpc>
              <a:spcBef>
                <a:spcPts val="0"/>
              </a:spcBef>
              <a:spcAft>
                <a:spcPts val="0"/>
              </a:spcAft>
              <a:buSzPts val="900"/>
              <a:buChar char="●"/>
            </a:pPr>
            <a:r>
              <a:rPr b="1" lang="ru" sz="900"/>
              <a:t>Защита данных</a:t>
            </a:r>
            <a:r>
              <a:rPr lang="ru" sz="900"/>
              <a:t>: автоматическое защитное резервирование означает, что данные не привязаны к одному уязвимому элементу оборудования.</a:t>
            </a:r>
            <a:endParaRPr sz="900"/>
          </a:p>
          <a:p>
            <a:pPr indent="-285750" lvl="0" marL="457200" rtl="0" algn="l">
              <a:lnSpc>
                <a:spcPct val="115000"/>
              </a:lnSpc>
              <a:spcBef>
                <a:spcPts val="0"/>
              </a:spcBef>
              <a:spcAft>
                <a:spcPts val="0"/>
              </a:spcAft>
              <a:buSzPts val="900"/>
              <a:buChar char="●"/>
            </a:pPr>
            <a:r>
              <a:rPr b="1" lang="ru" sz="900"/>
              <a:t>Эффективность данных</a:t>
            </a:r>
            <a:r>
              <a:rPr lang="ru" sz="900"/>
              <a:t>: гиперконвергентная инфраструктура снижает требования к объему хранения, полосе пропускания и IOPS.</a:t>
            </a:r>
            <a:endParaRPr sz="900"/>
          </a:p>
          <a:p>
            <a:pPr indent="-285750" lvl="0" marL="457200" rtl="0" algn="l">
              <a:lnSpc>
                <a:spcPct val="115000"/>
              </a:lnSpc>
              <a:spcBef>
                <a:spcPts val="0"/>
              </a:spcBef>
              <a:spcAft>
                <a:spcPts val="0"/>
              </a:spcAft>
              <a:buSzPts val="900"/>
              <a:buChar char="●"/>
            </a:pPr>
            <a:r>
              <a:rPr b="1" lang="ru" sz="900"/>
              <a:t>Ориентация на виртуализацию</a:t>
            </a:r>
            <a:r>
              <a:rPr lang="ru" sz="900"/>
              <a:t>: гиперконвергентные системы не просто облегчают виртуализацию, они именно для нее и разрабатывались.</a:t>
            </a:r>
            <a:endParaRPr sz="900"/>
          </a:p>
          <a:p>
            <a:pPr indent="0" lvl="0" marL="457200" rtl="0" algn="l">
              <a:lnSpc>
                <a:spcPct val="115000"/>
              </a:lnSpc>
              <a:spcBef>
                <a:spcPts val="0"/>
              </a:spcBef>
              <a:spcAft>
                <a:spcPts val="0"/>
              </a:spcAft>
              <a:buNone/>
            </a:pPr>
            <a:r>
              <a:t/>
            </a:r>
            <a:endParaRPr b="1" sz="1200"/>
          </a:p>
          <a:p>
            <a:pPr indent="0" lvl="0" marL="0" rtl="0" algn="l">
              <a:spcBef>
                <a:spcPts val="0"/>
              </a:spcBef>
              <a:spcAft>
                <a:spcPts val="0"/>
              </a:spcAft>
              <a:buClr>
                <a:schemeClr val="dk1"/>
              </a:buClr>
              <a:buSzPts val="1600"/>
              <a:buFont typeface="Arial"/>
              <a:buNone/>
            </a:pPr>
            <a:r>
              <a:t/>
            </a:r>
            <a:endParaRPr/>
          </a:p>
        </p:txBody>
      </p:sp>
      <p:sp>
        <p:nvSpPr>
          <p:cNvPr id="211" name="Google Shape;211;p41"/>
          <p:cNvSpPr txBox="1"/>
          <p:nvPr>
            <p:ph type="title"/>
          </p:nvPr>
        </p:nvSpPr>
        <p:spPr>
          <a:xfrm>
            <a:off x="457200" y="306435"/>
            <a:ext cx="6824400" cy="5274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Arial"/>
              <a:buNone/>
            </a:pPr>
            <a:r>
              <a:rPr lang="ru"/>
              <a:t>Преимущества гиперконвергенции</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42"/>
          <p:cNvSpPr txBox="1"/>
          <p:nvPr>
            <p:ph idx="1" type="body"/>
          </p:nvPr>
        </p:nvSpPr>
        <p:spPr>
          <a:xfrm>
            <a:off x="507999" y="1792286"/>
            <a:ext cx="3635700" cy="1573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200"/>
              <a:buNone/>
            </a:pPr>
            <a:r>
              <a:rPr lang="ru" sz="900"/>
              <a:t>SDS полезна для приложений, которые не подлежат виртуализации. Например, это могут быть приложения IoT или сбора данных, которые работают на границе сети. Для баз данных или других систем, которые могут потребовать непосредственного подключения к СХД, также лучше выбирать SDS.</a:t>
            </a:r>
            <a:endParaRPr/>
          </a:p>
        </p:txBody>
      </p:sp>
      <p:sp>
        <p:nvSpPr>
          <p:cNvPr id="217" name="Google Shape;217;p42"/>
          <p:cNvSpPr txBox="1"/>
          <p:nvPr>
            <p:ph idx="2" type="body"/>
          </p:nvPr>
        </p:nvSpPr>
        <p:spPr>
          <a:xfrm>
            <a:off x="507999" y="1182459"/>
            <a:ext cx="2961000" cy="5952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600"/>
              <a:buNone/>
            </a:pPr>
            <a:r>
              <a:rPr lang="ru"/>
              <a:t>SDS</a:t>
            </a:r>
            <a:endParaRPr/>
          </a:p>
        </p:txBody>
      </p:sp>
      <p:sp>
        <p:nvSpPr>
          <p:cNvPr id="218" name="Google Shape;218;p42"/>
          <p:cNvSpPr txBox="1"/>
          <p:nvPr>
            <p:ph type="title"/>
          </p:nvPr>
        </p:nvSpPr>
        <p:spPr>
          <a:xfrm>
            <a:off x="457200" y="306435"/>
            <a:ext cx="6824400" cy="5274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Arial"/>
              <a:buNone/>
            </a:pPr>
            <a:r>
              <a:rPr lang="ru"/>
              <a:t>Сравнение</a:t>
            </a:r>
            <a:endParaRPr/>
          </a:p>
        </p:txBody>
      </p:sp>
      <p:sp>
        <p:nvSpPr>
          <p:cNvPr id="219" name="Google Shape;219;p42"/>
          <p:cNvSpPr txBox="1"/>
          <p:nvPr>
            <p:ph idx="3" type="body"/>
          </p:nvPr>
        </p:nvSpPr>
        <p:spPr>
          <a:xfrm>
            <a:off x="5000171" y="3011486"/>
            <a:ext cx="3635700" cy="1573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200"/>
              <a:buNone/>
            </a:pPr>
            <a:r>
              <a:rPr lang="ru" sz="900"/>
              <a:t>HCI практически всегда является лучшим выбором для приложений виртуализации. Это решение разрабатывалось именно под виртуализацию и предоставляет ресурсы непосредственно гипервизору. Поэтому для решений виртуализации, независимо от того, модернизируется ли существующее решение или начинается новый проект, имеет смысл выбирать именно HCI, а не традиционную СХД или SDS.</a:t>
            </a:r>
            <a:endParaRPr/>
          </a:p>
        </p:txBody>
      </p:sp>
      <p:sp>
        <p:nvSpPr>
          <p:cNvPr id="220" name="Google Shape;220;p42"/>
          <p:cNvSpPr txBox="1"/>
          <p:nvPr>
            <p:ph idx="4" type="body"/>
          </p:nvPr>
        </p:nvSpPr>
        <p:spPr>
          <a:xfrm>
            <a:off x="5000171" y="2401659"/>
            <a:ext cx="2961000" cy="5952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600"/>
              <a:buNone/>
            </a:pPr>
            <a:r>
              <a:rPr lang="ru"/>
              <a:t>Гиперконвергенция</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4" name="Shape 224"/>
        <p:cNvGrpSpPr/>
        <p:nvPr/>
      </p:nvGrpSpPr>
      <p:grpSpPr>
        <a:xfrm>
          <a:off x="0" y="0"/>
          <a:ext cx="0" cy="0"/>
          <a:chOff x="0" y="0"/>
          <a:chExt cx="0" cy="0"/>
        </a:xfrm>
      </p:grpSpPr>
      <p:sp>
        <p:nvSpPr>
          <p:cNvPr id="225" name="Google Shape;225;p43"/>
          <p:cNvSpPr txBox="1"/>
          <p:nvPr>
            <p:ph type="title"/>
          </p:nvPr>
        </p:nvSpPr>
        <p:spPr>
          <a:xfrm>
            <a:off x="457200" y="1801813"/>
            <a:ext cx="8229600" cy="62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400"/>
              <a:buFont typeface="Arial"/>
              <a:buNone/>
            </a:pPr>
            <a:r>
              <a:rPr lang="ru" sz="4400"/>
              <a:t>Спасибо</a:t>
            </a:r>
            <a:br>
              <a:rPr lang="ru" sz="4400"/>
            </a:br>
            <a:r>
              <a:rPr lang="ru" sz="4400"/>
              <a:t>за внимание!</a:t>
            </a:r>
            <a:endParaRPr sz="4400"/>
          </a:p>
        </p:txBody>
      </p:sp>
      <p:sp>
        <p:nvSpPr>
          <p:cNvPr id="226" name="Google Shape;226;p43"/>
          <p:cNvSpPr txBox="1"/>
          <p:nvPr/>
        </p:nvSpPr>
        <p:spPr>
          <a:xfrm>
            <a:off x="6132125" y="4468750"/>
            <a:ext cx="2662800" cy="3693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ru" sz="1800">
                <a:solidFill>
                  <a:schemeClr val="lt1"/>
                </a:solidFill>
              </a:rPr>
              <a:t>eldarisoru@gmail.com</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Тема1">
  <a:themeElements>
    <a:clrScheme name="Другая 1">
      <a:dk1>
        <a:srgbClr val="000000"/>
      </a:dk1>
      <a:lt1>
        <a:srgbClr val="FFFFFF"/>
      </a:lt1>
      <a:dk2>
        <a:srgbClr val="000000"/>
      </a:dk2>
      <a:lt2>
        <a:srgbClr val="F8F8F8"/>
      </a:lt2>
      <a:accent1>
        <a:srgbClr val="EC0B43"/>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