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9"/>
  </p:notesMasterIdLst>
  <p:handoutMasterIdLst>
    <p:handoutMasterId r:id="rId10"/>
  </p:handoutMasterIdLst>
  <p:sldIdLst>
    <p:sldId id="265" r:id="rId2"/>
    <p:sldId id="324" r:id="rId3"/>
    <p:sldId id="330" r:id="rId4"/>
    <p:sldId id="329" r:id="rId5"/>
    <p:sldId id="327" r:id="rId6"/>
    <p:sldId id="328" r:id="rId7"/>
    <p:sldId id="263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682" y="67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S3</a:t>
            </a:r>
            <a:r>
              <a:rPr lang="ru-RU" sz="4400" dirty="0" smtClean="0">
                <a:solidFill>
                  <a:schemeClr val="bg1"/>
                </a:solidFill>
              </a:rPr>
              <a:t> хранилища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2545" y="4177146"/>
            <a:ext cx="33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Выполнила студентка гр. К4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ru-RU" dirty="0" smtClean="0">
                <a:solidFill>
                  <a:schemeClr val="bg1"/>
                </a:solidFill>
              </a:rPr>
              <a:t>11С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Авдеева М.Л.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en-US" sz="2000" dirty="0" smtClean="0">
                <a:latin typeface="+mj-lt"/>
              </a:rPr>
              <a:t>S3 – Simple Storage Service </a:t>
            </a:r>
            <a:r>
              <a:rPr lang="ru-RU" sz="2000" dirty="0" smtClean="0">
                <a:latin typeface="+mj-lt"/>
              </a:rPr>
              <a:t>— </a:t>
            </a:r>
            <a:r>
              <a:rPr lang="ru-RU" sz="2000" dirty="0">
                <a:latin typeface="+mj-lt"/>
              </a:rPr>
              <a:t>это вариант «плоского» (не иерархического) хранилища. С точки зрения системы все объекты равнозначны, поэтому в S3-хранилище удобно долго хранить разнородную информацию и быстро получать к ней доступ.</a:t>
            </a:r>
            <a:endParaRPr lang="en-US" sz="2000" dirty="0">
              <a:latin typeface="+mj-lt"/>
            </a:endParaRP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такое </a:t>
            </a:r>
            <a:r>
              <a:rPr lang="en-US" dirty="0" smtClean="0"/>
              <a:t>S3</a:t>
            </a:r>
            <a:r>
              <a:rPr lang="ru-RU" dirty="0" smtClean="0"/>
              <a:t> ?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527" y="2731488"/>
            <a:ext cx="2847109" cy="197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+mj-lt"/>
              </a:rPr>
              <a:t>Бакет</a:t>
            </a:r>
            <a:endParaRPr lang="ru-RU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Объект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Список </a:t>
            </a:r>
            <a:r>
              <a:rPr lang="ru-RU" sz="2400" dirty="0" smtClean="0">
                <a:latin typeface="+mj-lt"/>
              </a:rPr>
              <a:t>управления доступом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Жизненный цикл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термины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70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dirty="0">
                <a:latin typeface="+mj-lt"/>
              </a:rPr>
              <a:t>Каждый объект в S3 состоит из уникального идентификатора, метаданных и содержимого</a:t>
            </a:r>
            <a:r>
              <a:rPr lang="ru-RU" sz="2000" dirty="0" smtClean="0">
                <a:latin typeface="+mj-lt"/>
              </a:rPr>
              <a:t>:</a:t>
            </a:r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+mj-lt"/>
              </a:rPr>
              <a:t>Уникальный идентификатор</a:t>
            </a:r>
            <a:r>
              <a:rPr lang="ru-RU" sz="2000" dirty="0">
                <a:latin typeface="+mj-lt"/>
              </a:rPr>
              <a:t> — строка, с помощью которой можно однозначно идентифицировать хранимый объект и обращаться к нему в хранилище</a:t>
            </a:r>
            <a:r>
              <a:rPr lang="ru-RU" sz="2000" dirty="0">
                <a:latin typeface="+mj-lt"/>
              </a:rPr>
              <a:t>. например, https://</a:t>
            </a:r>
            <a:r>
              <a:rPr lang="ru-RU" sz="2000" dirty="0" smtClean="0">
                <a:latin typeface="+mj-lt"/>
              </a:rPr>
              <a:t>storage.cloud.net</a:t>
            </a:r>
            <a:r>
              <a:rPr lang="ru-RU" sz="2000" dirty="0">
                <a:latin typeface="+mj-lt"/>
              </a:rPr>
              <a:t>/&lt;имя </a:t>
            </a:r>
            <a:r>
              <a:rPr lang="ru-RU" sz="2000" dirty="0" err="1">
                <a:latin typeface="+mj-lt"/>
              </a:rPr>
              <a:t>бакета</a:t>
            </a:r>
            <a:r>
              <a:rPr lang="ru-RU" sz="2000" dirty="0">
                <a:latin typeface="+mj-lt"/>
              </a:rPr>
              <a:t>&gt;/&lt;имя идентификатора</a:t>
            </a:r>
            <a:r>
              <a:rPr lang="ru-RU" sz="2000" dirty="0" smtClean="0">
                <a:latin typeface="+mj-lt"/>
              </a:rPr>
              <a:t>&gt;.</a:t>
            </a:r>
            <a:endParaRPr lang="ru-RU" sz="20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+mj-lt"/>
              </a:rPr>
              <a:t>Метаданные</a:t>
            </a:r>
            <a:r>
              <a:rPr lang="ru-RU" sz="2000" dirty="0">
                <a:latin typeface="+mj-lt"/>
              </a:rPr>
              <a:t> — прочие значимые атрибуты объекта </a:t>
            </a:r>
            <a:endParaRPr lang="ru-RU" sz="20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 smtClean="0">
                <a:latin typeface="+mj-lt"/>
              </a:rPr>
              <a:t>Содержимое</a:t>
            </a:r>
            <a:r>
              <a:rPr lang="ru-RU" sz="2000" dirty="0">
                <a:latin typeface="+mj-lt"/>
              </a:rPr>
              <a:t> — данные произвольного формата </a:t>
            </a:r>
            <a:r>
              <a:rPr lang="ru-RU" sz="2000" dirty="0" smtClean="0">
                <a:latin typeface="+mj-lt"/>
              </a:rPr>
              <a:t>	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1994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Как работает </a:t>
            </a:r>
            <a:r>
              <a:rPr lang="en-US" b="0" dirty="0" smtClean="0"/>
              <a:t>S3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497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Масштабируемость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Универсальность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Гибкость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Надежность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Версионность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Экономичность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99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Преимущества </a:t>
            </a:r>
            <a:r>
              <a:rPr lang="en-US" dirty="0" smtClean="0"/>
              <a:t>S3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89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47570"/>
            <a:ext cx="6926614" cy="31235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Создавать резервные копии информации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Хранить данные </a:t>
            </a:r>
            <a:r>
              <a:rPr lang="ru-RU" sz="2600" dirty="0" err="1" smtClean="0">
                <a:latin typeface="+mj-lt"/>
              </a:rPr>
              <a:t>браузерных</a:t>
            </a:r>
            <a:r>
              <a:rPr lang="ru-RU" sz="2600" dirty="0" smtClean="0">
                <a:latin typeface="+mj-lt"/>
              </a:rPr>
              <a:t> и мобильных программ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Хранить большие данные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Создавать мультимедийные библиотеки</a:t>
            </a:r>
            <a:endParaRPr lang="en-US" sz="2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+mj-lt"/>
              </a:rPr>
              <a:t>Долго хранить цифровые архивы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 smtClean="0">
              <a:latin typeface="+mj-lt"/>
            </a:endParaRPr>
          </a:p>
          <a:p>
            <a:endParaRPr lang="ru-RU" sz="2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 smtClean="0">
              <a:latin typeface="+mj-lt"/>
            </a:endParaRP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817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Для чего можно использовать облачное объектное хранилище</a:t>
            </a:r>
            <a:r>
              <a:rPr lang="ru-RU" b="0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235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5238328" y="4468762"/>
            <a:ext cx="355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Почта</a:t>
            </a:r>
            <a:r>
              <a:rPr lang="en-US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avdeeva18marg@gmail.com</a:t>
            </a:r>
            <a:endParaRPr lang="ru-RU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5750</TotalTime>
  <Words>123</Words>
  <Application>Microsoft Office PowerPoint</Application>
  <PresentationFormat>Экран (16:9)</PresentationFormat>
  <Paragraphs>35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ALS Gorizont Bold Expanded</vt:lpstr>
      <vt:lpstr>Arial</vt:lpstr>
      <vt:lpstr>Calibri</vt:lpstr>
      <vt:lpstr>Golos Text</vt:lpstr>
      <vt:lpstr>Golos Text DemiBold</vt:lpstr>
      <vt:lpstr>Tahoma</vt:lpstr>
      <vt:lpstr>Times New Roman</vt:lpstr>
      <vt:lpstr>Тема1</vt:lpstr>
      <vt:lpstr>S3 хранилища</vt:lpstr>
      <vt:lpstr>Что такое S3 ?</vt:lpstr>
      <vt:lpstr>Основные термины</vt:lpstr>
      <vt:lpstr>Как работает S3</vt:lpstr>
      <vt:lpstr>Преимущества S3</vt:lpstr>
      <vt:lpstr>Для чего можно использовать облачное объектное хранилище: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Пользователь Windows</cp:lastModifiedBy>
  <cp:revision>116</cp:revision>
  <dcterms:created xsi:type="dcterms:W3CDTF">2014-06-27T12:30:22Z</dcterms:created>
  <dcterms:modified xsi:type="dcterms:W3CDTF">2023-11-17T10:50:02Z</dcterms:modified>
</cp:coreProperties>
</file>