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FF"/>
    <a:srgbClr val="EB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епан Рыльцын" userId="e4347bb5d5d4e99d" providerId="LiveId" clId="{E3C8BC72-1DB7-41CB-A39B-30F7C695D4E0}"/>
    <pc:docChg chg="undo custSel addSld modSld">
      <pc:chgData name="Степан Рыльцын" userId="e4347bb5d5d4e99d" providerId="LiveId" clId="{E3C8BC72-1DB7-41CB-A39B-30F7C695D4E0}" dt="2023-11-20T16:42:24.291" v="3377" actId="732"/>
      <pc:docMkLst>
        <pc:docMk/>
      </pc:docMkLst>
      <pc:sldChg chg="addSp delSp modSp mod">
        <pc:chgData name="Степан Рыльцын" userId="e4347bb5d5d4e99d" providerId="LiveId" clId="{E3C8BC72-1DB7-41CB-A39B-30F7C695D4E0}" dt="2023-11-20T14:26:40.602" v="510"/>
        <pc:sldMkLst>
          <pc:docMk/>
          <pc:sldMk cId="3241258711" sldId="261"/>
        </pc:sldMkLst>
        <pc:spChg chg="mod">
          <ac:chgData name="Степан Рыльцын" userId="e4347bb5d5d4e99d" providerId="LiveId" clId="{E3C8BC72-1DB7-41CB-A39B-30F7C695D4E0}" dt="2023-11-20T14:25:46.244" v="506" actId="27636"/>
          <ac:spMkLst>
            <pc:docMk/>
            <pc:sldMk cId="3241258711" sldId="261"/>
            <ac:spMk id="3" creationId="{A04C67B8-43DE-4881-A9D7-3C0172DD8BFE}"/>
          </ac:spMkLst>
        </pc:spChg>
        <pc:picChg chg="add del mod">
          <ac:chgData name="Степан Рыльцын" userId="e4347bb5d5d4e99d" providerId="LiveId" clId="{E3C8BC72-1DB7-41CB-A39B-30F7C695D4E0}" dt="2023-11-20T14:26:35.542" v="509" actId="478"/>
          <ac:picMkLst>
            <pc:docMk/>
            <pc:sldMk cId="3241258711" sldId="261"/>
            <ac:picMk id="5" creationId="{B12C35A2-ABDA-CAA0-B253-DB5A3AEDC068}"/>
          </ac:picMkLst>
        </pc:picChg>
        <pc:picChg chg="add mod">
          <ac:chgData name="Степан Рыльцын" userId="e4347bb5d5d4e99d" providerId="LiveId" clId="{E3C8BC72-1DB7-41CB-A39B-30F7C695D4E0}" dt="2023-11-20T14:26:40.602" v="510"/>
          <ac:picMkLst>
            <pc:docMk/>
            <pc:sldMk cId="3241258711" sldId="261"/>
            <ac:picMk id="6" creationId="{E398CF5C-B06E-0DA3-E031-E234792401DE}"/>
          </ac:picMkLst>
        </pc:picChg>
      </pc:sldChg>
      <pc:sldChg chg="addSp modSp new mod">
        <pc:chgData name="Степан Рыльцын" userId="e4347bb5d5d4e99d" providerId="LiveId" clId="{E3C8BC72-1DB7-41CB-A39B-30F7C695D4E0}" dt="2023-11-20T14:39:35.471" v="798" actId="20577"/>
        <pc:sldMkLst>
          <pc:docMk/>
          <pc:sldMk cId="945957217" sldId="262"/>
        </pc:sldMkLst>
        <pc:spChg chg="mod">
          <ac:chgData name="Степан Рыльцын" userId="e4347bb5d5d4e99d" providerId="LiveId" clId="{E3C8BC72-1DB7-41CB-A39B-30F7C695D4E0}" dt="2023-11-20T14:39:35.471" v="798" actId="20577"/>
          <ac:spMkLst>
            <pc:docMk/>
            <pc:sldMk cId="945957217" sldId="262"/>
            <ac:spMk id="2" creationId="{F603A1CF-21C5-C2A2-B1A0-52C36E20FC9B}"/>
          </ac:spMkLst>
        </pc:spChg>
        <pc:spChg chg="mod">
          <ac:chgData name="Степан Рыльцын" userId="e4347bb5d5d4e99d" providerId="LiveId" clId="{E3C8BC72-1DB7-41CB-A39B-30F7C695D4E0}" dt="2023-11-20T14:32:23.396" v="755" actId="14100"/>
          <ac:spMkLst>
            <pc:docMk/>
            <pc:sldMk cId="945957217" sldId="262"/>
            <ac:spMk id="3" creationId="{55AC1384-8CB4-B010-C93A-A7567276C4C3}"/>
          </ac:spMkLst>
        </pc:spChg>
        <pc:picChg chg="add mod modCrop">
          <ac:chgData name="Степан Рыльцын" userId="e4347bb5d5d4e99d" providerId="LiveId" clId="{E3C8BC72-1DB7-41CB-A39B-30F7C695D4E0}" dt="2023-11-20T14:33:38.767" v="760" actId="732"/>
          <ac:picMkLst>
            <pc:docMk/>
            <pc:sldMk cId="945957217" sldId="262"/>
            <ac:picMk id="5" creationId="{199E4B7C-1091-1B5F-240D-482FC4AB5361}"/>
          </ac:picMkLst>
        </pc:picChg>
      </pc:sldChg>
      <pc:sldChg chg="addSp modSp new mod">
        <pc:chgData name="Степан Рыльцын" userId="e4347bb5d5d4e99d" providerId="LiveId" clId="{E3C8BC72-1DB7-41CB-A39B-30F7C695D4E0}" dt="2023-11-20T14:47:04.132" v="1116" actId="732"/>
        <pc:sldMkLst>
          <pc:docMk/>
          <pc:sldMk cId="1811998951" sldId="263"/>
        </pc:sldMkLst>
        <pc:spChg chg="mod">
          <ac:chgData name="Степан Рыльцын" userId="e4347bb5d5d4e99d" providerId="LiveId" clId="{E3C8BC72-1DB7-41CB-A39B-30F7C695D4E0}" dt="2023-11-20T14:40:08.125" v="815" actId="20577"/>
          <ac:spMkLst>
            <pc:docMk/>
            <pc:sldMk cId="1811998951" sldId="263"/>
            <ac:spMk id="2" creationId="{55E1EEBE-EFD8-ACBC-A5AB-7ECFF68A9882}"/>
          </ac:spMkLst>
        </pc:spChg>
        <pc:spChg chg="mod">
          <ac:chgData name="Степан Рыльцын" userId="e4347bb5d5d4e99d" providerId="LiveId" clId="{E3C8BC72-1DB7-41CB-A39B-30F7C695D4E0}" dt="2023-11-20T14:45:53.325" v="1109" actId="14100"/>
          <ac:spMkLst>
            <pc:docMk/>
            <pc:sldMk cId="1811998951" sldId="263"/>
            <ac:spMk id="3" creationId="{56376A66-151C-5F76-30CD-D101FCA26BEE}"/>
          </ac:spMkLst>
        </pc:spChg>
        <pc:picChg chg="add mod modCrop">
          <ac:chgData name="Степан Рыльцын" userId="e4347bb5d5d4e99d" providerId="LiveId" clId="{E3C8BC72-1DB7-41CB-A39B-30F7C695D4E0}" dt="2023-11-20T14:47:04.132" v="1116" actId="732"/>
          <ac:picMkLst>
            <pc:docMk/>
            <pc:sldMk cId="1811998951" sldId="263"/>
            <ac:picMk id="5" creationId="{224D0726-3387-DEF5-D61A-388022A8C1CB}"/>
          </ac:picMkLst>
        </pc:picChg>
      </pc:sldChg>
      <pc:sldChg chg="addSp delSp modSp new mod">
        <pc:chgData name="Степан Рыльцын" userId="e4347bb5d5d4e99d" providerId="LiveId" clId="{E3C8BC72-1DB7-41CB-A39B-30F7C695D4E0}" dt="2023-11-20T16:16:18.211" v="2133" actId="403"/>
        <pc:sldMkLst>
          <pc:docMk/>
          <pc:sldMk cId="555242010" sldId="264"/>
        </pc:sldMkLst>
        <pc:spChg chg="mod">
          <ac:chgData name="Степан Рыльцын" userId="e4347bb5d5d4e99d" providerId="LiveId" clId="{E3C8BC72-1DB7-41CB-A39B-30F7C695D4E0}" dt="2023-11-20T15:52:25.348" v="1168" actId="20577"/>
          <ac:spMkLst>
            <pc:docMk/>
            <pc:sldMk cId="555242010" sldId="264"/>
            <ac:spMk id="2" creationId="{4F2AE6B4-8409-3C63-0058-F2679EA7D5BB}"/>
          </ac:spMkLst>
        </pc:spChg>
        <pc:spChg chg="mod">
          <ac:chgData name="Степан Рыльцын" userId="e4347bb5d5d4e99d" providerId="LiveId" clId="{E3C8BC72-1DB7-41CB-A39B-30F7C695D4E0}" dt="2023-11-20T16:16:11.111" v="2130" actId="404"/>
          <ac:spMkLst>
            <pc:docMk/>
            <pc:sldMk cId="555242010" sldId="264"/>
            <ac:spMk id="3" creationId="{F39A1CD3-679E-8D9B-AA97-55AC3E414B20}"/>
          </ac:spMkLst>
        </pc:spChg>
        <pc:spChg chg="add del mod">
          <ac:chgData name="Степан Рыльцын" userId="e4347bb5d5d4e99d" providerId="LiveId" clId="{E3C8BC72-1DB7-41CB-A39B-30F7C695D4E0}" dt="2023-11-20T16:04:58.735" v="1461" actId="478"/>
          <ac:spMkLst>
            <pc:docMk/>
            <pc:sldMk cId="555242010" sldId="264"/>
            <ac:spMk id="4" creationId="{36D33D99-01C7-C9C9-3FA6-7BF824F1E927}"/>
          </ac:spMkLst>
        </pc:spChg>
        <pc:spChg chg="add mod">
          <ac:chgData name="Степан Рыльцын" userId="e4347bb5d5d4e99d" providerId="LiveId" clId="{E3C8BC72-1DB7-41CB-A39B-30F7C695D4E0}" dt="2023-11-20T16:12:26.166" v="1912" actId="1076"/>
          <ac:spMkLst>
            <pc:docMk/>
            <pc:sldMk cId="555242010" sldId="264"/>
            <ac:spMk id="7" creationId="{7C6CE431-40C6-E103-86AB-345966F7C4CA}"/>
          </ac:spMkLst>
        </pc:spChg>
        <pc:spChg chg="add mod">
          <ac:chgData name="Степан Рыльцын" userId="e4347bb5d5d4e99d" providerId="LiveId" clId="{E3C8BC72-1DB7-41CB-A39B-30F7C695D4E0}" dt="2023-11-20T16:16:18.211" v="2133" actId="403"/>
          <ac:spMkLst>
            <pc:docMk/>
            <pc:sldMk cId="555242010" sldId="264"/>
            <ac:spMk id="8" creationId="{ABE77278-A78D-1EA7-62EC-92305F5EEDF2}"/>
          </ac:spMkLst>
        </pc:spChg>
        <pc:picChg chg="add del">
          <ac:chgData name="Степан Рыльцын" userId="e4347bb5d5d4e99d" providerId="LiveId" clId="{E3C8BC72-1DB7-41CB-A39B-30F7C695D4E0}" dt="2023-11-20T16:02:25.366" v="1376" actId="22"/>
          <ac:picMkLst>
            <pc:docMk/>
            <pc:sldMk cId="555242010" sldId="264"/>
            <ac:picMk id="6" creationId="{F1D28389-B66C-7866-4644-77D45F2E3380}"/>
          </ac:picMkLst>
        </pc:picChg>
      </pc:sldChg>
      <pc:sldChg chg="addSp delSp modSp new mod">
        <pc:chgData name="Степан Рыльцын" userId="e4347bb5d5d4e99d" providerId="LiveId" clId="{E3C8BC72-1DB7-41CB-A39B-30F7C695D4E0}" dt="2023-11-20T16:28:40.068" v="2634" actId="732"/>
        <pc:sldMkLst>
          <pc:docMk/>
          <pc:sldMk cId="2481455669" sldId="265"/>
        </pc:sldMkLst>
        <pc:spChg chg="mod">
          <ac:chgData name="Степан Рыльцын" userId="e4347bb5d5d4e99d" providerId="LiveId" clId="{E3C8BC72-1DB7-41CB-A39B-30F7C695D4E0}" dt="2023-11-20T16:19:43.726" v="2160" actId="20577"/>
          <ac:spMkLst>
            <pc:docMk/>
            <pc:sldMk cId="2481455669" sldId="265"/>
            <ac:spMk id="2" creationId="{18991632-B601-78B9-8CB1-3892021C93D7}"/>
          </ac:spMkLst>
        </pc:spChg>
        <pc:spChg chg="del mod">
          <ac:chgData name="Степан Рыльцын" userId="e4347bb5d5d4e99d" providerId="LiveId" clId="{E3C8BC72-1DB7-41CB-A39B-30F7C695D4E0}" dt="2023-11-20T16:20:06.746" v="2162"/>
          <ac:spMkLst>
            <pc:docMk/>
            <pc:sldMk cId="2481455669" sldId="265"/>
            <ac:spMk id="3" creationId="{E5E7DD47-2E4C-0FC4-6979-B40CBF693351}"/>
          </ac:spMkLst>
        </pc:spChg>
        <pc:spChg chg="add mod">
          <ac:chgData name="Степан Рыльцын" userId="e4347bb5d5d4e99d" providerId="LiveId" clId="{E3C8BC72-1DB7-41CB-A39B-30F7C695D4E0}" dt="2023-11-20T16:27:51.020" v="2630" actId="14100"/>
          <ac:spMkLst>
            <pc:docMk/>
            <pc:sldMk cId="2481455669" sldId="265"/>
            <ac:spMk id="4" creationId="{24E9DDF0-4E4B-FEF3-D09A-4A32F551DEE3}"/>
          </ac:spMkLst>
        </pc:spChg>
        <pc:picChg chg="add mod modCrop">
          <ac:chgData name="Степан Рыльцын" userId="e4347bb5d5d4e99d" providerId="LiveId" clId="{E3C8BC72-1DB7-41CB-A39B-30F7C695D4E0}" dt="2023-11-20T16:28:40.068" v="2634" actId="732"/>
          <ac:picMkLst>
            <pc:docMk/>
            <pc:sldMk cId="2481455669" sldId="265"/>
            <ac:picMk id="6" creationId="{75346541-7DEF-8077-2123-65A82CB6C849}"/>
          </ac:picMkLst>
        </pc:picChg>
      </pc:sldChg>
      <pc:sldChg chg="addSp delSp modSp new mod">
        <pc:chgData name="Степан Рыльцын" userId="e4347bb5d5d4e99d" providerId="LiveId" clId="{E3C8BC72-1DB7-41CB-A39B-30F7C695D4E0}" dt="2023-11-20T16:42:24.291" v="3377" actId="732"/>
        <pc:sldMkLst>
          <pc:docMk/>
          <pc:sldMk cId="3904754037" sldId="266"/>
        </pc:sldMkLst>
        <pc:spChg chg="mod">
          <ac:chgData name="Степан Рыльцын" userId="e4347bb5d5d4e99d" providerId="LiveId" clId="{E3C8BC72-1DB7-41CB-A39B-30F7C695D4E0}" dt="2023-11-20T16:30:46.029" v="2699" actId="20577"/>
          <ac:spMkLst>
            <pc:docMk/>
            <pc:sldMk cId="3904754037" sldId="266"/>
            <ac:spMk id="2" creationId="{197F4083-1007-9AE6-5C44-95076201E782}"/>
          </ac:spMkLst>
        </pc:spChg>
        <pc:spChg chg="del">
          <ac:chgData name="Степан Рыльцын" userId="e4347bb5d5d4e99d" providerId="LiveId" clId="{E3C8BC72-1DB7-41CB-A39B-30F7C695D4E0}" dt="2023-11-20T16:30:59.205" v="2700"/>
          <ac:spMkLst>
            <pc:docMk/>
            <pc:sldMk cId="3904754037" sldId="266"/>
            <ac:spMk id="3" creationId="{DB1E45F5-A3B0-7EE6-B082-79376366716F}"/>
          </ac:spMkLst>
        </pc:spChg>
        <pc:spChg chg="add mod">
          <ac:chgData name="Степан Рыльцын" userId="e4347bb5d5d4e99d" providerId="LiveId" clId="{E3C8BC72-1DB7-41CB-A39B-30F7C695D4E0}" dt="2023-11-20T16:41:25.950" v="3371" actId="14100"/>
          <ac:spMkLst>
            <pc:docMk/>
            <pc:sldMk cId="3904754037" sldId="266"/>
            <ac:spMk id="4" creationId="{776573A8-6237-32FF-2A90-10B52134EEBD}"/>
          </ac:spMkLst>
        </pc:spChg>
        <pc:picChg chg="add mod modCrop">
          <ac:chgData name="Степан Рыльцын" userId="e4347bb5d5d4e99d" providerId="LiveId" clId="{E3C8BC72-1DB7-41CB-A39B-30F7C695D4E0}" dt="2023-11-20T16:42:24.291" v="3377" actId="732"/>
          <ac:picMkLst>
            <pc:docMk/>
            <pc:sldMk cId="3904754037" sldId="266"/>
            <ac:picMk id="6" creationId="{FFBCB3A7-664C-DE68-28F8-5D2D14C5E0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EB45B-8870-4DF2-9632-EA2F37DF1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68BC42-B78E-47D3-81EA-58661C882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22298-8916-4456-8E27-481A7DFF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B35F9-664E-44C4-BFD2-8F17DCBC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8E80B-78EF-4E65-BA75-7EC6CB0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9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D3111-2AF9-475C-B3E3-6B6D509B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A0ED4-6547-479D-ABB9-20BF548C3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18502-ADAA-42D1-A139-9677D919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D1E7B-EE4C-48AC-8D9B-2E8D9DC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9F103-5332-40BE-8396-3A5B0ED7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44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20A573-BC59-445E-A470-F6506BA72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558ED2-883C-4837-B1BB-DD9E75B11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3DCA1-2879-4654-B0CD-89D5EB59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8F6E3-A12B-45D6-B321-DDF95804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1CA1B0-CA98-42BC-9441-07EAAE7C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8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66E99-2223-4AFC-827D-8B3C1136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F3FBD-5FBA-450E-9A6F-FA70ADC4D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64116-69EE-4EFC-BE93-DDFCF5B0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5535D-5A4C-4192-86D4-A0A51ABF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2744A-4575-4C09-9659-B45E561B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5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D5D98-B18E-4CF7-88D5-174A487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D56B7B-B8F8-4427-8773-9CF0FBBF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47023-4760-4931-B419-B21F0F87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D01C77-91ED-4D18-B744-B3B5E3C0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B0C5A-783B-479D-A724-CBDC5F50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2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C10CA-FAAE-4809-90BA-082A7975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21349-1591-4AF6-8032-BC92B888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623758-3212-4DBE-ABA1-46323FF8E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EDB86-8B0D-491A-9080-062C0B30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296C-75F5-4688-9B9E-D7AE2B28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B588B-5240-4125-92BF-6CD74926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6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8F689-C595-413E-95B4-83EB1E58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E8960-C1BE-4B31-A030-B9D0C0FD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2B9E31-DC75-4879-9CC9-DEE65E13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D1F80-8C3C-4023-AB87-6A37DF870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DC18B9-CF80-424A-917B-BBE2B3FBC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63F36B-F642-477F-871D-6440897A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E7B4E-6210-4DD4-AA68-562A322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F87A1A-629C-4B62-AFFB-1E0F2EED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16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CBA8A-78D6-4EEA-A0B6-16910348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B2B15A-2418-4018-92CF-C439552F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BE7FC-86D6-4DEF-A797-B7716D7C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64E82B-3D87-4ABA-B118-B2C79AF1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1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673811-4A4C-4826-8AD4-660C778F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6700A4-7CA8-40EC-905A-86A7FC12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94DD04-4418-4DB7-9FBB-2C190F90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4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E2C5A-980F-43B6-91B0-38E8317C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7097F-AB7D-4C6A-8157-5E39A978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C89704-5456-4F87-BC6D-E73B2F71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E576CB-9919-4C50-9DBE-9A044526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9D8559-D639-47EC-BA60-22E1CE3D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73948-55D3-4908-9D82-334382C9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4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16268-CCBE-49F8-BC23-1A4641DF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75DD04-011C-4598-8173-0CF31090C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A66BE7-618D-41DB-AF23-F3F7B623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4854-9EC0-42DC-A833-F61632DA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76CBA-C8A8-46E5-B8F4-69A300DA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E648F3-1EE0-4CDD-A4C1-7845CA1A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3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8E6AC-BD52-49BC-B7AC-B923C431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EE76DE-6F9E-4A1A-8714-9E5A7404D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E77D9-6767-486B-8647-0A5EBC410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0589-3EF0-4A2E-BC1E-386EAC5EC8BF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DB47B-C27E-451B-AD04-E958B0E0A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501A1-FAB0-480E-8D93-C19B20B5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36C7-D94A-4B23-B719-1A8FDA6A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5456C-76C2-F7B8-CD20-1B190BB3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0369" cy="6860845"/>
          </a:xfrm>
          <a:prstGeom prst="rect">
            <a:avLst/>
          </a:prstGeom>
          <a:ln>
            <a:solidFill>
              <a:srgbClr val="EBF8FF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8F5D3-533C-4EC4-8F2F-1EFA4BB70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961"/>
            <a:ext cx="9144000" cy="3287144"/>
          </a:xfrm>
        </p:spPr>
        <p:txBody>
          <a:bodyPr anchor="ctr">
            <a:normAutofit/>
          </a:bodyPr>
          <a:lstStyle/>
          <a:p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Brush Script MT" panose="03060802040406070304" pitchFamily="66" charset="-122"/>
                <a:cs typeface="AkayaKanadaka" panose="02010502080401010103" pitchFamily="2" charset="0"/>
              </a:rPr>
              <a:t>Работа сети в облаке </a:t>
            </a:r>
          </a:p>
        </p:txBody>
      </p:sp>
    </p:spTree>
    <p:extLst>
      <p:ext uri="{BB962C8B-B14F-4D97-AF65-F5344CB8AC3E}">
        <p14:creationId xmlns:p14="http://schemas.microsoft.com/office/powerpoint/2010/main" val="110315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1632-B601-78B9-8CB1-3892021C93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Важные ограничения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VPC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4E9DDF0-4E4B-FEF3-D09A-4A32F551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94961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׀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поддержки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L2/VLAN/TOKEN Ring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поддерживается кластеризация с плавающим адресом: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/VRRP/HSRP/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keepalived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/NLB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 25-ый порт наружу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346541-7DEF-8077-2123-65A82CB6C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8" b="649"/>
          <a:stretch/>
        </p:blipFill>
        <p:spPr>
          <a:xfrm>
            <a:off x="6933160" y="1924561"/>
            <a:ext cx="4420640" cy="41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5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F4083-1007-9AE6-5C44-95076201E7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Как можно жить на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L3-Only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сети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76573A8-6237-32FF-2A90-10B52134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36437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׀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кластеры поддерживают режимы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L3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забыть об проблемах сбоями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сценариев 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IP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Balancer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discovery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использовать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BCB3A7-664C-DE68-28F8-5D2D14C5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" t="4137" r="-135" b="1183"/>
          <a:stretch/>
        </p:blipFill>
        <p:spPr>
          <a:xfrm>
            <a:off x="5817363" y="1866899"/>
            <a:ext cx="5536437" cy="333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265D7-A979-45C4-B3AF-34E7270B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09"/>
            <a:ext cx="10515600" cy="1547445"/>
          </a:xfrm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Brush Script MT" panose="03060802040406070304" pitchFamily="66" charset="-122"/>
                <a:cs typeface="AkayaKanadaka" panose="02010502080401010103" pitchFamily="2" charset="0"/>
              </a:rPr>
              <a:t>Как можно управлять сетью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8245F-835F-49A8-83A0-534095B3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4959"/>
            <a:ext cx="2837328" cy="2837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D5A4C-57A9-49D4-86F5-6EBA42A511C9}"/>
              </a:ext>
            </a:extLst>
          </p:cNvPr>
          <p:cNvSpPr txBox="1"/>
          <p:nvPr/>
        </p:nvSpPr>
        <p:spPr>
          <a:xfrm>
            <a:off x="4450977" y="1951672"/>
            <a:ext cx="6902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Console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 for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Python/Go/Java/Node.js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SDC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0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9D3C-5962-44F3-93CF-206ADDC609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Сеть и подсеть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4CE4F7-689F-4CD6-A030-360713692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8588" y="1910695"/>
            <a:ext cx="51752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8A1C0-39B2-49C0-B46E-C1E915E3DBFF}"/>
              </a:ext>
            </a:extLst>
          </p:cNvPr>
          <p:cNvSpPr txBox="1"/>
          <p:nvPr/>
        </p:nvSpPr>
        <p:spPr>
          <a:xfrm>
            <a:off x="838200" y="1775758"/>
            <a:ext cx="53922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объект (живет во всех трех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сети, подсети, таблицы маршрутизации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не могут пересекаться (в этом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VRF)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объект (принадлежит одной из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определенный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CIDR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автоматическую сетевую связь с другими подсетями в рамках сети </a:t>
            </a:r>
          </a:p>
        </p:txBody>
      </p:sp>
    </p:spTree>
    <p:extLst>
      <p:ext uri="{BB962C8B-B14F-4D97-AF65-F5344CB8AC3E}">
        <p14:creationId xmlns:p14="http://schemas.microsoft.com/office/powerpoint/2010/main" val="269297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21EC6-AA5D-4A9B-893B-508D70574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Приватный серый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IP-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адрес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161DD-792F-4AF9-A2CB-3C201E55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85" y="1925637"/>
            <a:ext cx="6383215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всегда назначается динамически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выбрать адрес с помощью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CLI/TF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один интерфейс назначается один адрес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интерфейсом можно спрятать диапазон адресов с помощью статических маршрутов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31894-0930-4D0B-9E84-3C3BDDDF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537"/>
            <a:ext cx="3883513" cy="38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389F2-DE8F-4751-A87F-B82300F14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Специальные адреса в подсетях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81313-A70B-4581-B34C-78880CE0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848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адрес каждой сети – это шлюз по умолчанию (.1 для /24 сети)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сценариев не нужно менять его внутри ВМ: это приведет к сетевой недоступности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статические маршруты для управления трафиком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адрес в подсети – это облачный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серверов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/24 сети)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виртуальным машинам общаться друг с другом, используя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FQDN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виртуальным машинам взаимодействовать с сервисом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Databases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виртуальным машинам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резолвить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публичные доменные адреса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196.254.169.254 – служебный адрес сервиса метаданных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Необходим, чтоб запустить виртуальную машину с нужной конфигурацией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процессу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данные из облака для настройки машины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16ECF-8810-4FCF-B4FE-F0AE2128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0614"/>
            <a:ext cx="5257800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BD999-F025-45CF-B991-1E129E9A29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dk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Публичный белый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dk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IP-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dk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адрес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C67B8-43DE-4881-A9D7-3C0172DD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27159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публичного адреса – самый простой предоставить доступ ВМ в интернет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технологию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to1 NAT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всегда назначается на виртуальное устройство в облаке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освобождении удаляется из облака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Статический 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освобождении не удаляется из облака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привязан к зоне доступности (если адрес был создан в зоне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доступен только для машин в зоне А)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балансировщик нагрузки может использовать адрес любой зоны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E398CF5C-B06E-0DA3-E031-E2347924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59" y="1825625"/>
            <a:ext cx="51752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3A1CF-21C5-C2A2-B1A0-52C36E20FC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Доступ в интернет: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Egress NAT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C1384-8CB4-B010-C93A-A7567276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38447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на подсеть целиком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общий пул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-адресов облака (нельзя зафиксировать адрес)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экономить белые адреса и упрощает маршрутизацию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9E4B7C-1091-1B5F-240D-482FC4AB5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" t="-1" r="1461" b="693"/>
          <a:stretch/>
        </p:blipFill>
        <p:spPr>
          <a:xfrm>
            <a:off x="7027101" y="1825626"/>
            <a:ext cx="3701441" cy="35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1EEBE-EFD8-ACBC-A5AB-7ECFF68A98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Доступ в интернет: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NAT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-инстанс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76A66-151C-5F76-30CD-D101FCA2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621215" cy="437515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Задействуется бастионная машина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подсетях настраиваются статические маршруты по умолчанию (0.0.0.0) 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next-hop,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равным интерфейсу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-инстанса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инстанс маскирует адрес машин в свой серый адрес, который затем преобразуется в публичный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4D0726-3387-DEF5-D61A-388022A8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t="965" r="595" b="559"/>
          <a:stretch/>
        </p:blipFill>
        <p:spPr>
          <a:xfrm>
            <a:off x="6692900" y="1825625"/>
            <a:ext cx="4660900" cy="437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E6B4-8409-3C63-0058-F2679EA7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366500" cy="1325563"/>
          </a:xfrm>
          <a:solidFill>
            <a:srgbClr val="EBF8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Сравнение способов доступа в интернет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A1CD3-679E-8D9B-AA97-55AC3E414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908663"/>
            <a:ext cx="380365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׀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настройки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Выделенный адрес для каждой ВМ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ВМ напрямую в интернет может быть небезопасно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резервации каждого адреса </a:t>
            </a:r>
          </a:p>
          <a:p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C6CE431-40C6-E103-86AB-345966F7C4CA}"/>
              </a:ext>
            </a:extLst>
          </p:cNvPr>
          <p:cNvSpPr txBox="1">
            <a:spLocks/>
          </p:cNvSpPr>
          <p:nvPr/>
        </p:nvSpPr>
        <p:spPr>
          <a:xfrm>
            <a:off x="4308475" y="1908663"/>
            <a:ext cx="3803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׀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инстанс 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фильтровать трафик на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NAT-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инстанс 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собственный межсетевой экран: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Check Point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требует усилий по настройке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vCPU/RAM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NAT-Instance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ABE77278-A78D-1EA7-62EC-92305F5EEDF2}"/>
              </a:ext>
            </a:extLst>
          </p:cNvPr>
          <p:cNvSpPr txBox="1">
            <a:spLocks/>
          </p:cNvSpPr>
          <p:nvPr/>
        </p:nvSpPr>
        <p:spPr>
          <a:xfrm>
            <a:off x="8204200" y="1908663"/>
            <a:ext cx="3803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׀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Egress NAT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настройки 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только в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outbound-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пул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 </a:t>
            </a:r>
          </a:p>
        </p:txBody>
      </p:sp>
    </p:spTree>
    <p:extLst>
      <p:ext uri="{BB962C8B-B14F-4D97-AF65-F5344CB8AC3E}">
        <p14:creationId xmlns:p14="http://schemas.microsoft.com/office/powerpoint/2010/main" val="55524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522</Words>
  <Application>Microsoft Office PowerPoint</Application>
  <PresentationFormat>Широкоэкранный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Тема Office</vt:lpstr>
      <vt:lpstr>Работа сети в облаке </vt:lpstr>
      <vt:lpstr>Как можно управлять сетью </vt:lpstr>
      <vt:lpstr>Сеть и подсеть </vt:lpstr>
      <vt:lpstr>Приватный серый IP-адрес </vt:lpstr>
      <vt:lpstr>Специальные адреса в подсетях </vt:lpstr>
      <vt:lpstr>Публичный белый IP-адрес </vt:lpstr>
      <vt:lpstr>Доступ в интернет: Egress NAT</vt:lpstr>
      <vt:lpstr>Доступ в интернет: NAT-инстанс  </vt:lpstr>
      <vt:lpstr>Сравнение способов доступа в интернет </vt:lpstr>
      <vt:lpstr>Важные ограничения VPC </vt:lpstr>
      <vt:lpstr>Как можно жить на L3-Only сети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сети в облаке </dc:title>
  <dc:creator>Рыльцын Степан Алексеевич</dc:creator>
  <cp:lastModifiedBy>Степан Рыльцын</cp:lastModifiedBy>
  <cp:revision>20</cp:revision>
  <dcterms:created xsi:type="dcterms:W3CDTF">2023-11-18T07:41:04Z</dcterms:created>
  <dcterms:modified xsi:type="dcterms:W3CDTF">2023-11-21T06:25:56Z</dcterms:modified>
</cp:coreProperties>
</file>