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0"/>
  </p:notesMasterIdLst>
  <p:handoutMasterIdLst>
    <p:handoutMasterId r:id="rId11"/>
  </p:handoutMasterIdLst>
  <p:sldIdLst>
    <p:sldId id="265" r:id="rId2"/>
    <p:sldId id="324" r:id="rId3"/>
    <p:sldId id="325" r:id="rId4"/>
    <p:sldId id="322" r:id="rId5"/>
    <p:sldId id="327" r:id="rId6"/>
    <p:sldId id="315" r:id="rId7"/>
    <p:sldId id="328" r:id="rId8"/>
    <p:sldId id="263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72" autoAdjust="0"/>
  </p:normalViewPr>
  <p:slideViewPr>
    <p:cSldViewPr snapToGrid="0" snapToObjects="1" showGuides="1">
      <p:cViewPr>
        <p:scale>
          <a:sx n="200" d="100"/>
          <a:sy n="200" d="100"/>
        </p:scale>
        <p:origin x="1236" y="192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42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46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58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99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442525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Молекулярные накопители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История хранилищ данных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5BAD0F-7890-4DDE-9CC2-DA00DCA6BC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53697" y="1096995"/>
            <a:ext cx="5636606" cy="3588636"/>
          </a:xfrm>
          <a:prstGeom prst="roundRect">
            <a:avLst>
              <a:gd name="adj" fmla="val 7617"/>
            </a:avLst>
          </a:prstGeom>
        </p:spPr>
      </p:pic>
    </p:spTree>
    <p:extLst>
      <p:ext uri="{BB962C8B-B14F-4D97-AF65-F5344CB8AC3E}">
        <p14:creationId xmlns:p14="http://schemas.microsoft.com/office/powerpoint/2010/main" val="3962654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5E036D-B815-46C7-9CCA-A6904DC8F2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010" r="20010"/>
          <a:stretch>
            <a:fillRect/>
          </a:stretch>
        </p:blipFill>
        <p:spPr/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69534-90B7-5774-2306-1A9DD2D6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ДНК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95D14C-0749-B366-DF60-831456AD6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171" y="1295288"/>
            <a:ext cx="2938245" cy="3425371"/>
          </a:xfrm>
        </p:spPr>
        <p:txBody>
          <a:bodyPr/>
          <a:lstStyle/>
          <a:p>
            <a:r>
              <a:rPr lang="ru-RU" dirty="0"/>
              <a:t>Дезоксирибонуклеиновая кислота – </a:t>
            </a:r>
          </a:p>
          <a:p>
            <a:r>
              <a:rPr lang="ru-RU" dirty="0"/>
              <a:t>это макромолекула, хранящая биологическую информацию в виде генетического кода. </a:t>
            </a:r>
          </a:p>
        </p:txBody>
      </p:sp>
    </p:spTree>
    <p:extLst>
      <p:ext uri="{BB962C8B-B14F-4D97-AF65-F5344CB8AC3E}">
        <p14:creationId xmlns:p14="http://schemas.microsoft.com/office/powerpoint/2010/main" val="3998376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ДНК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D3C259-FCB0-4026-BF44-22131756E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39" y="1067886"/>
            <a:ext cx="2488676" cy="244212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A347E99-8248-4125-A16B-B657ED48F715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4957309" y="2669567"/>
            <a:ext cx="3696154" cy="15465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Учитывая способность действовать как хранилище информации, а также простой повторяющийся код из 4 нуклеотидов (</a:t>
            </a:r>
            <a:r>
              <a:rPr kumimoji="0" lang="ru-RU" altLang="ru-RU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ATCG*</a:t>
            </a:r>
            <a:r>
              <a:rPr kumimoji="0" lang="ru-RU" altLang="ru-RU" sz="105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), ДНК ожидаемо стала лидером в списке потенциальных основ для хранения цифровых данных.</a:t>
            </a:r>
            <a:endParaRPr kumimoji="0" lang="en-US" altLang="ru-RU" sz="105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ATCG</a:t>
            </a:r>
            <a:r>
              <a:rPr kumimoji="0" lang="ru-RU" altLang="ru-RU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 — аббревиатура, обозначающая 4 типа оснований, встречающихся в молекуле ДНК: A — </a:t>
            </a:r>
            <a:r>
              <a:rPr kumimoji="0" lang="ru-RU" altLang="ru-RU" sz="105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adenine</a:t>
            </a:r>
            <a:r>
              <a:rPr kumimoji="0" lang="ru-RU" altLang="ru-RU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(аденин); C — </a:t>
            </a:r>
            <a:r>
              <a:rPr kumimoji="0" lang="ru-RU" altLang="ru-RU" sz="105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cytosine</a:t>
            </a:r>
            <a:r>
              <a:rPr kumimoji="0" lang="ru-RU" altLang="ru-RU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(цитозин); G — </a:t>
            </a:r>
            <a:r>
              <a:rPr kumimoji="0" lang="ru-RU" altLang="ru-RU" sz="105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guanine</a:t>
            </a:r>
            <a:r>
              <a:rPr kumimoji="0" lang="ru-RU" altLang="ru-RU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(гуанин); T — </a:t>
            </a:r>
            <a:r>
              <a:rPr kumimoji="0" lang="ru-RU" altLang="ru-RU" sz="105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thymine</a:t>
            </a:r>
            <a:r>
              <a:rPr kumimoji="0" lang="ru-RU" altLang="ru-RU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(тимин). </a:t>
            </a:r>
          </a:p>
        </p:txBody>
      </p:sp>
    </p:spTree>
    <p:extLst>
      <p:ext uri="{BB962C8B-B14F-4D97-AF65-F5344CB8AC3E}">
        <p14:creationId xmlns:p14="http://schemas.microsoft.com/office/powerpoint/2010/main" val="1043540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5E036D-B815-46C7-9CCA-A6904DC8F2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457200" y="1492027"/>
            <a:ext cx="4608513" cy="2731804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69534-90B7-5774-2306-1A9DD2D6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Запись на ДНК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95D14C-0749-B366-DF60-831456AD6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171" y="1295288"/>
            <a:ext cx="2938245" cy="3425371"/>
          </a:xfrm>
        </p:spPr>
        <p:txBody>
          <a:bodyPr/>
          <a:lstStyle/>
          <a:p>
            <a:r>
              <a:rPr lang="ru-RU" dirty="0"/>
              <a:t>Запись информации на ДНК производится по технологию, похожую на штрихкодирование: </a:t>
            </a:r>
            <a:r>
              <a:rPr lang="ru-RU" dirty="0" err="1"/>
              <a:t>рекомбиназную</a:t>
            </a:r>
            <a:r>
              <a:rPr lang="ru-RU" dirty="0"/>
              <a:t> систему, чувствительную к синему свету, облучают светом, а она записывает информацию в определённое место в структуре ДНК. </a:t>
            </a:r>
          </a:p>
          <a:p>
            <a:r>
              <a:rPr lang="ru-RU" dirty="0"/>
              <a:t>Технология получила название «</a:t>
            </a:r>
            <a:r>
              <a:rPr lang="en-US" dirty="0" err="1"/>
              <a:t>BacCam</a:t>
            </a:r>
            <a:r>
              <a:rPr lang="ru-RU" dirty="0"/>
              <a:t>»</a:t>
            </a:r>
            <a:r>
              <a:rPr lang="en-US" dirty="0"/>
              <a:t> (Biological Camera)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5858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C9FE03F-277F-A8A4-C0C6-0727AF17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Кодирование и считывание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9A927D3-D22C-72D3-9160-2A7238153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28321" y="1792697"/>
            <a:ext cx="4344532" cy="24559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7D6E8493-F34E-A3DE-5CC9-A51F7FEAAC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4" name="Рисунок 13" descr="Изображение выглядит как человек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55CAB40C-5337-8BF0-0625-E685F899AA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924" b="5924"/>
          <a:stretch>
            <a:fillRect/>
          </a:stretch>
        </p:blipFill>
        <p:spPr/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4479442-392A-44E6-B52A-7C71E82F0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71917"/>
            <a:ext cx="6492193" cy="40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398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C9FE03F-277F-A8A4-C0C6-0727AF17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Кодирование и считывание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9A927D3-D22C-72D3-9160-2A7238153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28321" y="1792697"/>
            <a:ext cx="4344532" cy="24559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17CAEA5-E558-408A-A03C-6949F7C8A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" y="1274748"/>
            <a:ext cx="8986837" cy="310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234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6787983" y="4468762"/>
            <a:ext cx="2006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err="1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Копяткевич</a:t>
            </a:r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Антон 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K4211c</a:t>
            </a:r>
            <a:endParaRPr lang="ru-RU" dirty="0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5752</TotalTime>
  <Words>155</Words>
  <Application>Microsoft Office PowerPoint</Application>
  <PresentationFormat>Экран (16:9)</PresentationFormat>
  <Paragraphs>20</Paragraphs>
  <Slides>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ALS Gorizont Bold Expanded</vt:lpstr>
      <vt:lpstr>Arial</vt:lpstr>
      <vt:lpstr>Calibri</vt:lpstr>
      <vt:lpstr>Golos Text</vt:lpstr>
      <vt:lpstr>Golos Text DemiBold</vt:lpstr>
      <vt:lpstr>Тема1</vt:lpstr>
      <vt:lpstr>Молекулярные накопители</vt:lpstr>
      <vt:lpstr>История хранилищ данных</vt:lpstr>
      <vt:lpstr>ДНК</vt:lpstr>
      <vt:lpstr>ДНК</vt:lpstr>
      <vt:lpstr>Запись на ДНК</vt:lpstr>
      <vt:lpstr>Кодирование и считывание </vt:lpstr>
      <vt:lpstr>Кодирование и считывание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HP</cp:lastModifiedBy>
  <cp:revision>104</cp:revision>
  <dcterms:created xsi:type="dcterms:W3CDTF">2014-06-27T12:30:22Z</dcterms:created>
  <dcterms:modified xsi:type="dcterms:W3CDTF">2023-12-01T01:00:51Z</dcterms:modified>
</cp:coreProperties>
</file>